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9"/>
  </p:notesMasterIdLst>
  <p:sldIdLst>
    <p:sldId id="256" r:id="rId2"/>
    <p:sldId id="259" r:id="rId3"/>
    <p:sldId id="257" r:id="rId4"/>
    <p:sldId id="274" r:id="rId5"/>
    <p:sldId id="294" r:id="rId6"/>
    <p:sldId id="261" r:id="rId7"/>
    <p:sldId id="295" r:id="rId8"/>
    <p:sldId id="273" r:id="rId9"/>
    <p:sldId id="277" r:id="rId10"/>
    <p:sldId id="278" r:id="rId11"/>
    <p:sldId id="281" r:id="rId12"/>
    <p:sldId id="284" r:id="rId13"/>
    <p:sldId id="293" r:id="rId14"/>
    <p:sldId id="272" r:id="rId15"/>
    <p:sldId id="265" r:id="rId16"/>
    <p:sldId id="285" r:id="rId17"/>
    <p:sldId id="297" r:id="rId18"/>
    <p:sldId id="298" r:id="rId19"/>
    <p:sldId id="299" r:id="rId20"/>
    <p:sldId id="279" r:id="rId21"/>
    <p:sldId id="282" r:id="rId22"/>
    <p:sldId id="300" r:id="rId23"/>
    <p:sldId id="288" r:id="rId24"/>
    <p:sldId id="286" r:id="rId25"/>
    <p:sldId id="296" r:id="rId26"/>
    <p:sldId id="289" r:id="rId27"/>
    <p:sldId id="290" r:id="rId28"/>
  </p:sldIdLst>
  <p:sldSz cx="9144000" cy="5143500" type="screen16x9"/>
  <p:notesSz cx="6858000" cy="9144000"/>
  <p:embeddedFontLst>
    <p:embeddedFont>
      <p:font typeface="Jura Medium" charset="0"/>
      <p:regular r:id="rId30"/>
      <p:bold r:id="rId31"/>
    </p:embeddedFont>
    <p:embeddedFont>
      <p:font typeface="Constantia" pitchFamily="18" charset="0"/>
      <p:regular r:id="rId32"/>
      <p:bold r:id="rId33"/>
      <p:italic r:id="rId34"/>
      <p:boldItalic r:id="rId35"/>
    </p:embeddedFont>
    <p:embeddedFont>
      <p:font typeface="Bebas Neue" charset="0"/>
      <p:regular r:id="rId36"/>
    </p:embeddedFont>
    <p:embeddedFont>
      <p:font typeface="Bungee" charset="0"/>
      <p:regular r:id="rId37"/>
    </p:embeddedFont>
    <p:embeddedFont>
      <p:font typeface="Roboto Condensed Light" charset="0"/>
      <p:regular r:id="rId38"/>
      <p:italic r:id="rId39"/>
    </p:embeddedFont>
    <p:embeddedFont>
      <p:font typeface="Jura" charset="0"/>
      <p:regular r:id="rId40"/>
      <p:bold r:id="rId41"/>
    </p:embeddedFont>
    <p:embeddedFont>
      <p:font typeface="Selawik Semibold" charset="0"/>
      <p:bold r:id="rId42"/>
    </p:embeddedFont>
    <p:embeddedFont>
      <p:font typeface="Handlee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F3E0A"/>
    <a:srgbClr val="F8F8F8"/>
    <a:srgbClr val="589E6F"/>
    <a:srgbClr val="0C2F07"/>
    <a:srgbClr val="172C4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75F9493-1787-45B7-AD06-637C5A1449E6}">
  <a:tblStyle styleId="{875F9493-1787-45B7-AD06-637C5A1449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9" d="100"/>
          <a:sy n="79" d="100"/>
        </p:scale>
        <p:origin x="-896" y="-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55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e4b7ac326b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3" name="Google Shape;2443;ge4b7ac326b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ge4b7ac326b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7" name="Google Shape;2737;ge4b7ac326b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Google Shape;3123;ge4b7ac326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4" name="Google Shape;3124;ge4b7ac326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Google Shape;3044;ge4b7ac326b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5" name="Google Shape;3045;ge4b7ac326b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5254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e4b7ac326b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e4b7ac326b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2" name="Google Shape;3152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2" name="Google Shape;3152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333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2" name="Google Shape;3152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459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2" name="Google Shape;3152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2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e4b7ac32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e4b7ac32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ge4b7ac326b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2" name="Google Shape;2502;ge4b7ac326b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Google Shape;286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8" name="Google Shape;286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792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Google Shape;3208;ge4b7ac326b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9" name="Google Shape;3209;ge4b7ac326b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7" name="Google Shape;3167;ge4b7ac326b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8" name="Google Shape;3168;ge4b7ac326b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2" name="Google Shape;3152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920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ge4b7ac326b_0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0" name="Google Shape;3340;ge4b7ac326b_0_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3" name="Google Shape;3413;ge4b7ac326b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4" name="Google Shape;3414;ge4b7ac326b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e4b7ac326b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e4b7ac326b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e4b7ac326b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e4b7ac326b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33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877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e4b7ac326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e4b7ac326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ge4b7ac326b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9" name="Google Shape;2379;ge4b7ac326b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985657"/>
            <a:ext cx="5081700" cy="27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3748343"/>
            <a:ext cx="4359000" cy="40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3578250"/>
            <a:ext cx="1627533" cy="176224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7128690" y="-648170"/>
            <a:ext cx="2334484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5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242" name="Google Shape;242;p15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15"/>
          <p:cNvSpPr txBox="1">
            <a:spLocks noGrp="1"/>
          </p:cNvSpPr>
          <p:nvPr>
            <p:ph type="subTitle" idx="1"/>
          </p:nvPr>
        </p:nvSpPr>
        <p:spPr>
          <a:xfrm>
            <a:off x="720000" y="1400525"/>
            <a:ext cx="3240600" cy="2990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6" name="Google Shape;25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5"/>
          <p:cNvSpPr/>
          <p:nvPr/>
        </p:nvSpPr>
        <p:spPr>
          <a:xfrm rot="5114732" flipH="1">
            <a:off x="7279880" y="3256986"/>
            <a:ext cx="2298017" cy="248804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 rot="-6299828">
            <a:off x="-272687" y="4157180"/>
            <a:ext cx="1235192" cy="133737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 rot="-2010067" flipH="1">
            <a:off x="8059268" y="-388707"/>
            <a:ext cx="1235199" cy="133741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6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262" name="Google Shape;262;p16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16"/>
          <p:cNvSpPr txBox="1">
            <a:spLocks noGrp="1"/>
          </p:cNvSpPr>
          <p:nvPr>
            <p:ph type="subTitle" idx="1"/>
          </p:nvPr>
        </p:nvSpPr>
        <p:spPr>
          <a:xfrm>
            <a:off x="720000" y="2555975"/>
            <a:ext cx="23667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Bungee"/>
                <a:ea typeface="Bungee"/>
                <a:cs typeface="Bungee"/>
                <a:sym typeface="Bung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2"/>
          </p:nvPr>
        </p:nvSpPr>
        <p:spPr>
          <a:xfrm>
            <a:off x="6057300" y="2555975"/>
            <a:ext cx="23667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Bungee"/>
                <a:ea typeface="Bungee"/>
                <a:cs typeface="Bungee"/>
                <a:sym typeface="Bung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subTitle" idx="3"/>
          </p:nvPr>
        </p:nvSpPr>
        <p:spPr>
          <a:xfrm>
            <a:off x="720000" y="2994875"/>
            <a:ext cx="2366700" cy="713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subTitle" idx="4"/>
          </p:nvPr>
        </p:nvSpPr>
        <p:spPr>
          <a:xfrm>
            <a:off x="6057300" y="2994875"/>
            <a:ext cx="2366700" cy="713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6"/>
          <p:cNvSpPr/>
          <p:nvPr/>
        </p:nvSpPr>
        <p:spPr>
          <a:xfrm rot="10210703" flipH="1">
            <a:off x="-664115" y="-651838"/>
            <a:ext cx="2192227" cy="237368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6"/>
          <p:cNvSpPr/>
          <p:nvPr/>
        </p:nvSpPr>
        <p:spPr>
          <a:xfrm rot="-1983372" flipH="1">
            <a:off x="7555279" y="3902249"/>
            <a:ext cx="1882044" cy="203782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7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284" name="Google Shape;284;p17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7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17"/>
          <p:cNvSpPr txBox="1">
            <a:spLocks noGrp="1"/>
          </p:cNvSpPr>
          <p:nvPr>
            <p:ph type="title"/>
          </p:nvPr>
        </p:nvSpPr>
        <p:spPr>
          <a:xfrm>
            <a:off x="720000" y="2547138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subTitle" idx="1"/>
          </p:nvPr>
        </p:nvSpPr>
        <p:spPr>
          <a:xfrm>
            <a:off x="720000" y="3009876"/>
            <a:ext cx="2336400" cy="1033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title" idx="2"/>
          </p:nvPr>
        </p:nvSpPr>
        <p:spPr>
          <a:xfrm>
            <a:off x="3403800" y="2547138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subTitle" idx="3"/>
          </p:nvPr>
        </p:nvSpPr>
        <p:spPr>
          <a:xfrm>
            <a:off x="3403800" y="3009876"/>
            <a:ext cx="2336400" cy="1033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title" idx="4"/>
          </p:nvPr>
        </p:nvSpPr>
        <p:spPr>
          <a:xfrm>
            <a:off x="6087600" y="2547138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subTitle" idx="5"/>
          </p:nvPr>
        </p:nvSpPr>
        <p:spPr>
          <a:xfrm>
            <a:off x="6087600" y="3009876"/>
            <a:ext cx="2336400" cy="1033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7"/>
          <p:cNvSpPr/>
          <p:nvPr/>
        </p:nvSpPr>
        <p:spPr>
          <a:xfrm rot="1424499">
            <a:off x="-516674" y="645229"/>
            <a:ext cx="1287638" cy="139422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7"/>
          <p:cNvSpPr/>
          <p:nvPr/>
        </p:nvSpPr>
        <p:spPr>
          <a:xfrm rot="2700000" flipH="1">
            <a:off x="8194449" y="3615634"/>
            <a:ext cx="1833936" cy="198573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20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364" name="Google Shape;364;p20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20"/>
          <p:cNvSpPr txBox="1">
            <a:spLocks noGrp="1"/>
          </p:cNvSpPr>
          <p:nvPr>
            <p:ph type="title" hasCustomPrompt="1"/>
          </p:nvPr>
        </p:nvSpPr>
        <p:spPr>
          <a:xfrm>
            <a:off x="3607300" y="525700"/>
            <a:ext cx="4821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78" name="Google Shape;378;p20"/>
          <p:cNvSpPr txBox="1">
            <a:spLocks noGrp="1"/>
          </p:cNvSpPr>
          <p:nvPr>
            <p:ph type="subTitle" idx="1"/>
          </p:nvPr>
        </p:nvSpPr>
        <p:spPr>
          <a:xfrm>
            <a:off x="3607300" y="1246015"/>
            <a:ext cx="4821600" cy="445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0"/>
          <p:cNvSpPr txBox="1">
            <a:spLocks noGrp="1"/>
          </p:cNvSpPr>
          <p:nvPr>
            <p:ph type="title" idx="2" hasCustomPrompt="1"/>
          </p:nvPr>
        </p:nvSpPr>
        <p:spPr>
          <a:xfrm>
            <a:off x="3607300" y="1981843"/>
            <a:ext cx="4821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80" name="Google Shape;380;p20"/>
          <p:cNvSpPr txBox="1">
            <a:spLocks noGrp="1"/>
          </p:cNvSpPr>
          <p:nvPr>
            <p:ph type="subTitle" idx="3"/>
          </p:nvPr>
        </p:nvSpPr>
        <p:spPr>
          <a:xfrm>
            <a:off x="3607300" y="2702157"/>
            <a:ext cx="4821600" cy="445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0"/>
          <p:cNvSpPr txBox="1">
            <a:spLocks noGrp="1"/>
          </p:cNvSpPr>
          <p:nvPr>
            <p:ph type="title" idx="4" hasCustomPrompt="1"/>
          </p:nvPr>
        </p:nvSpPr>
        <p:spPr>
          <a:xfrm>
            <a:off x="3607300" y="3437998"/>
            <a:ext cx="4821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82" name="Google Shape;382;p20"/>
          <p:cNvSpPr txBox="1">
            <a:spLocks noGrp="1"/>
          </p:cNvSpPr>
          <p:nvPr>
            <p:ph type="subTitle" idx="5"/>
          </p:nvPr>
        </p:nvSpPr>
        <p:spPr>
          <a:xfrm>
            <a:off x="3607300" y="4158313"/>
            <a:ext cx="4821600" cy="445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0"/>
          <p:cNvSpPr/>
          <p:nvPr/>
        </p:nvSpPr>
        <p:spPr>
          <a:xfrm rot="-899991">
            <a:off x="-824366" y="3697050"/>
            <a:ext cx="2334529" cy="25277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 rot="4478056">
            <a:off x="-218684" y="-759110"/>
            <a:ext cx="1867591" cy="202223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4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451" name="Google Shape;451;p2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4"/>
          <p:cNvSpPr txBox="1">
            <a:spLocks noGrp="1"/>
          </p:cNvSpPr>
          <p:nvPr>
            <p:ph type="title"/>
          </p:nvPr>
        </p:nvSpPr>
        <p:spPr>
          <a:xfrm>
            <a:off x="715100" y="2363647"/>
            <a:ext cx="43602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5" name="Google Shape;465;p24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530258"/>
            <a:ext cx="2462400" cy="7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6" name="Google Shape;466;p24"/>
          <p:cNvSpPr txBox="1">
            <a:spLocks noGrp="1"/>
          </p:cNvSpPr>
          <p:nvPr>
            <p:ph type="subTitle" idx="1"/>
          </p:nvPr>
        </p:nvSpPr>
        <p:spPr>
          <a:xfrm>
            <a:off x="715100" y="3075325"/>
            <a:ext cx="4627500" cy="530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24"/>
          <p:cNvSpPr/>
          <p:nvPr/>
        </p:nvSpPr>
        <p:spPr>
          <a:xfrm rot="2281569">
            <a:off x="-44097" y="3965791"/>
            <a:ext cx="1627491" cy="17622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4"/>
          <p:cNvSpPr/>
          <p:nvPr/>
        </p:nvSpPr>
        <p:spPr>
          <a:xfrm rot="-1333926" flipH="1">
            <a:off x="7261651" y="-245372"/>
            <a:ext cx="2334501" cy="25277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5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471" name="Google Shape;471;p25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25"/>
          <p:cNvSpPr txBox="1">
            <a:spLocks noGrp="1"/>
          </p:cNvSpPr>
          <p:nvPr>
            <p:ph type="title"/>
          </p:nvPr>
        </p:nvSpPr>
        <p:spPr>
          <a:xfrm>
            <a:off x="3973600" y="445025"/>
            <a:ext cx="4455300" cy="15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25"/>
          <p:cNvSpPr txBox="1">
            <a:spLocks noGrp="1"/>
          </p:cNvSpPr>
          <p:nvPr>
            <p:ph type="body" idx="1"/>
          </p:nvPr>
        </p:nvSpPr>
        <p:spPr>
          <a:xfrm>
            <a:off x="4890775" y="2303025"/>
            <a:ext cx="3545400" cy="1217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6" name="Google Shape;486;p25"/>
          <p:cNvSpPr/>
          <p:nvPr/>
        </p:nvSpPr>
        <p:spPr>
          <a:xfrm rot="-7199964">
            <a:off x="7245587" y="4018335"/>
            <a:ext cx="1703333" cy="184432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6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489" name="Google Shape;489;p26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" name="Google Shape;502;p26"/>
          <p:cNvSpPr txBox="1">
            <a:spLocks noGrp="1"/>
          </p:cNvSpPr>
          <p:nvPr>
            <p:ph type="subTitle" idx="1"/>
          </p:nvPr>
        </p:nvSpPr>
        <p:spPr>
          <a:xfrm>
            <a:off x="720000" y="2553042"/>
            <a:ext cx="3239100" cy="130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title"/>
          </p:nvPr>
        </p:nvSpPr>
        <p:spPr>
          <a:xfrm>
            <a:off x="718550" y="1457225"/>
            <a:ext cx="3239100" cy="10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6"/>
          <p:cNvSpPr/>
          <p:nvPr/>
        </p:nvSpPr>
        <p:spPr>
          <a:xfrm rot="899991" flipH="1">
            <a:off x="8052596" y="-416875"/>
            <a:ext cx="2334529" cy="25277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6"/>
          <p:cNvSpPr/>
          <p:nvPr/>
        </p:nvSpPr>
        <p:spPr>
          <a:xfrm rot="6957310" flipH="1">
            <a:off x="-314066" y="3863330"/>
            <a:ext cx="1867582" cy="202224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27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08" name="Google Shape;508;p27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27"/>
          <p:cNvSpPr txBox="1">
            <a:spLocks noGrp="1"/>
          </p:cNvSpPr>
          <p:nvPr>
            <p:ph type="subTitle" idx="1"/>
          </p:nvPr>
        </p:nvSpPr>
        <p:spPr>
          <a:xfrm>
            <a:off x="5189800" y="2553042"/>
            <a:ext cx="3239100" cy="130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2" name="Google Shape;522;p27"/>
          <p:cNvSpPr txBox="1">
            <a:spLocks noGrp="1"/>
          </p:cNvSpPr>
          <p:nvPr>
            <p:ph type="title"/>
          </p:nvPr>
        </p:nvSpPr>
        <p:spPr>
          <a:xfrm>
            <a:off x="5522175" y="1457225"/>
            <a:ext cx="2905200" cy="10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27"/>
          <p:cNvSpPr/>
          <p:nvPr/>
        </p:nvSpPr>
        <p:spPr>
          <a:xfrm rot="5530603" flipH="1">
            <a:off x="7453288" y="3741189"/>
            <a:ext cx="2334536" cy="252777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 rot="-2092865">
            <a:off x="-920365" y="-126424"/>
            <a:ext cx="1867546" cy="202219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8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27" name="Google Shape;527;p28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28"/>
          <p:cNvSpPr txBox="1">
            <a:spLocks noGrp="1"/>
          </p:cNvSpPr>
          <p:nvPr>
            <p:ph type="subTitle" idx="1"/>
          </p:nvPr>
        </p:nvSpPr>
        <p:spPr>
          <a:xfrm>
            <a:off x="720000" y="2433200"/>
            <a:ext cx="3325800" cy="1495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1" name="Google Shape;54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473300" cy="15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28"/>
          <p:cNvSpPr/>
          <p:nvPr/>
        </p:nvSpPr>
        <p:spPr>
          <a:xfrm rot="-2305375">
            <a:off x="-698748" y="3778915"/>
            <a:ext cx="1532338" cy="165917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8"/>
          <p:cNvSpPr/>
          <p:nvPr/>
        </p:nvSpPr>
        <p:spPr>
          <a:xfrm rot="-2843739" flipH="1">
            <a:off x="6959016" y="-751794"/>
            <a:ext cx="2376841" cy="257358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29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46" name="Google Shape;546;p2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29"/>
          <p:cNvSpPr/>
          <p:nvPr/>
        </p:nvSpPr>
        <p:spPr>
          <a:xfrm rot="-6803542" flipH="1">
            <a:off x="-760587" y="-461419"/>
            <a:ext cx="1840513" cy="199285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29"/>
          <p:cNvSpPr/>
          <p:nvPr/>
        </p:nvSpPr>
        <p:spPr>
          <a:xfrm rot="-3449589" flipH="1">
            <a:off x="7724886" y="4403132"/>
            <a:ext cx="1408050" cy="152459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661936"/>
            <a:ext cx="1499946" cy="162410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3949264"/>
            <a:ext cx="1499946" cy="162410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BLANK_1_1_1_1_1_1_2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30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64" name="Google Shape;564;p30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30"/>
          <p:cNvSpPr txBox="1">
            <a:spLocks noGrp="1"/>
          </p:cNvSpPr>
          <p:nvPr>
            <p:ph type="ctrTitle"/>
          </p:nvPr>
        </p:nvSpPr>
        <p:spPr>
          <a:xfrm>
            <a:off x="2754450" y="551330"/>
            <a:ext cx="36351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8" name="Google Shape;578;p30"/>
          <p:cNvSpPr txBox="1">
            <a:spLocks noGrp="1"/>
          </p:cNvSpPr>
          <p:nvPr>
            <p:ph type="subTitle" idx="1"/>
          </p:nvPr>
        </p:nvSpPr>
        <p:spPr>
          <a:xfrm>
            <a:off x="2754450" y="2106037"/>
            <a:ext cx="3635100" cy="1185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79" name="Google Shape;579;p30"/>
          <p:cNvSpPr txBox="1"/>
          <p:nvPr/>
        </p:nvSpPr>
        <p:spPr>
          <a:xfrm>
            <a:off x="2754450" y="3271025"/>
            <a:ext cx="3635100" cy="99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b="1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,</a:t>
            </a: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 including icons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580" name="Google Shape;580;p30"/>
          <p:cNvSpPr/>
          <p:nvPr/>
        </p:nvSpPr>
        <p:spPr>
          <a:xfrm rot="-10799877" flipH="1">
            <a:off x="-651223" y="-912815"/>
            <a:ext cx="2168645" cy="23482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0"/>
          <p:cNvSpPr/>
          <p:nvPr/>
        </p:nvSpPr>
        <p:spPr>
          <a:xfrm rot="-1333926" flipH="1">
            <a:off x="7329051" y="2971328"/>
            <a:ext cx="2334501" cy="25277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1_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585528" y="3085712"/>
            <a:ext cx="2385664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274459" y="4085443"/>
            <a:ext cx="1282338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395678"/>
            <a:ext cx="1282358" cy="138848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90" name="Google Shape;90;p6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/>
          <p:nvPr/>
        </p:nvSpPr>
        <p:spPr>
          <a:xfrm rot="-4188363" flipH="1">
            <a:off x="-31860" y="-563385"/>
            <a:ext cx="1493921" cy="161757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rot="4638979" flipH="1">
            <a:off x="7509343" y="3711287"/>
            <a:ext cx="1973884" cy="213726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26" name="Google Shape;126;p8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2269800" y="1475550"/>
            <a:ext cx="4604400" cy="21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0" name="Google Shape;140;p8"/>
          <p:cNvSpPr/>
          <p:nvPr/>
        </p:nvSpPr>
        <p:spPr>
          <a:xfrm rot="-899948">
            <a:off x="-428746" y="3226645"/>
            <a:ext cx="2100723" cy="22746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9601323">
            <a:off x="7101914" y="-552240"/>
            <a:ext cx="2653965" cy="287382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293788"/>
            <a:ext cx="52068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091575"/>
            <a:ext cx="5206800" cy="1438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7" y="3965791"/>
            <a:ext cx="1627491" cy="17622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1" y="-245372"/>
            <a:ext cx="2334501" cy="25277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77040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4210250"/>
            <a:ext cx="1152744" cy="124816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7011674" y="-932108"/>
            <a:ext cx="2334489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11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67" name="Google Shape;167;p1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11"/>
          <p:cNvSpPr txBox="1">
            <a:spLocks noGrp="1"/>
          </p:cNvSpPr>
          <p:nvPr>
            <p:ph type="title" hasCustomPrompt="1"/>
          </p:nvPr>
        </p:nvSpPr>
        <p:spPr>
          <a:xfrm>
            <a:off x="1787400" y="644075"/>
            <a:ext cx="5569200" cy="12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1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1" name="Google Shape;181;p11"/>
          <p:cNvSpPr txBox="1">
            <a:spLocks noGrp="1"/>
          </p:cNvSpPr>
          <p:nvPr>
            <p:ph type="subTitle" idx="1"/>
          </p:nvPr>
        </p:nvSpPr>
        <p:spPr>
          <a:xfrm>
            <a:off x="1787400" y="1878575"/>
            <a:ext cx="5569200" cy="480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11"/>
          <p:cNvSpPr/>
          <p:nvPr/>
        </p:nvSpPr>
        <p:spPr>
          <a:xfrm rot="3842690">
            <a:off x="-374191" y="-644795"/>
            <a:ext cx="1867582" cy="202224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 rot="899991" flipH="1">
            <a:off x="7774596" y="2477900"/>
            <a:ext cx="2334529" cy="25277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3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87" name="Google Shape;187;p1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7200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2505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720000" y="2287858"/>
            <a:ext cx="2336400" cy="627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/>
          </p:nvPr>
        </p:nvSpPr>
        <p:spPr>
          <a:xfrm>
            <a:off x="34038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5" hasCustomPrompt="1"/>
          </p:nvPr>
        </p:nvSpPr>
        <p:spPr>
          <a:xfrm>
            <a:off x="39343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6"/>
          </p:nvPr>
        </p:nvSpPr>
        <p:spPr>
          <a:xfrm>
            <a:off x="3403800" y="2287858"/>
            <a:ext cx="2336400" cy="627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/>
          </p:nvPr>
        </p:nvSpPr>
        <p:spPr>
          <a:xfrm>
            <a:off x="60876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8" hasCustomPrompt="1"/>
          </p:nvPr>
        </p:nvSpPr>
        <p:spPr>
          <a:xfrm>
            <a:off x="66181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9"/>
          </p:nvPr>
        </p:nvSpPr>
        <p:spPr>
          <a:xfrm>
            <a:off x="6087600" y="2287858"/>
            <a:ext cx="2336400" cy="627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/>
          </p:nvPr>
        </p:nvSpPr>
        <p:spPr>
          <a:xfrm>
            <a:off x="7200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14" hasCustomPrompt="1"/>
          </p:nvPr>
        </p:nvSpPr>
        <p:spPr>
          <a:xfrm>
            <a:off x="12505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15"/>
          </p:nvPr>
        </p:nvSpPr>
        <p:spPr>
          <a:xfrm>
            <a:off x="720000" y="3963883"/>
            <a:ext cx="2336400" cy="63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/>
          </p:nvPr>
        </p:nvSpPr>
        <p:spPr>
          <a:xfrm>
            <a:off x="34038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17" hasCustomPrompt="1"/>
          </p:nvPr>
        </p:nvSpPr>
        <p:spPr>
          <a:xfrm>
            <a:off x="39343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18"/>
          </p:nvPr>
        </p:nvSpPr>
        <p:spPr>
          <a:xfrm>
            <a:off x="3403800" y="3963883"/>
            <a:ext cx="2336400" cy="63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/>
          </p:nvPr>
        </p:nvSpPr>
        <p:spPr>
          <a:xfrm>
            <a:off x="60876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20" hasCustomPrompt="1"/>
          </p:nvPr>
        </p:nvSpPr>
        <p:spPr>
          <a:xfrm>
            <a:off x="66181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21"/>
          </p:nvPr>
        </p:nvSpPr>
        <p:spPr>
          <a:xfrm>
            <a:off x="6087600" y="3963883"/>
            <a:ext cx="2336400" cy="63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-689627" y="3864662"/>
            <a:ext cx="1373957" cy="148768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3"/>
          <p:cNvSpPr/>
          <p:nvPr/>
        </p:nvSpPr>
        <p:spPr>
          <a:xfrm rot="-5400000" flipH="1">
            <a:off x="7468668" y="-439582"/>
            <a:ext cx="1980581" cy="214451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3" r:id="rId12"/>
    <p:sldLayoutId id="2147483666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6"/>
          <p:cNvSpPr txBox="1">
            <a:spLocks noGrp="1"/>
          </p:cNvSpPr>
          <p:nvPr>
            <p:ph type="subTitle" idx="1"/>
          </p:nvPr>
        </p:nvSpPr>
        <p:spPr>
          <a:xfrm>
            <a:off x="2721422" y="3833862"/>
            <a:ext cx="2968910" cy="409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By: </a:t>
            </a:r>
            <a:r>
              <a:rPr lang="en" dirty="0"/>
              <a:t>Entisar Al-Obaidallah</a:t>
            </a:r>
            <a:endParaRPr dirty="0"/>
          </a:p>
        </p:txBody>
      </p:sp>
      <p:grpSp>
        <p:nvGrpSpPr>
          <p:cNvPr id="625" name="Google Shape;625;p36"/>
          <p:cNvGrpSpPr/>
          <p:nvPr/>
        </p:nvGrpSpPr>
        <p:grpSpPr>
          <a:xfrm>
            <a:off x="7112967" y="3006633"/>
            <a:ext cx="1820468" cy="1831212"/>
            <a:chOff x="296977" y="2442774"/>
            <a:chExt cx="1758906" cy="1769458"/>
          </a:xfrm>
        </p:grpSpPr>
        <p:sp>
          <p:nvSpPr>
            <p:cNvPr id="626" name="Google Shape;626;p36"/>
            <p:cNvSpPr/>
            <p:nvPr/>
          </p:nvSpPr>
          <p:spPr>
            <a:xfrm>
              <a:off x="296977" y="2442774"/>
              <a:ext cx="1758906" cy="1769458"/>
            </a:xfrm>
            <a:custGeom>
              <a:avLst/>
              <a:gdLst/>
              <a:ahLst/>
              <a:cxnLst/>
              <a:rect l="l" t="t" r="r" b="b"/>
              <a:pathLst>
                <a:path w="101014" h="101620" extrusionOk="0">
                  <a:moveTo>
                    <a:pt x="50502" y="0"/>
                  </a:moveTo>
                  <a:cubicBezTo>
                    <a:pt x="47475" y="0"/>
                    <a:pt x="44420" y="275"/>
                    <a:pt x="41425" y="825"/>
                  </a:cubicBezTo>
                  <a:cubicBezTo>
                    <a:pt x="41351" y="833"/>
                    <a:pt x="41282" y="845"/>
                    <a:pt x="41212" y="859"/>
                  </a:cubicBezTo>
                  <a:cubicBezTo>
                    <a:pt x="39726" y="1138"/>
                    <a:pt x="38201" y="1495"/>
                    <a:pt x="36650" y="1935"/>
                  </a:cubicBezTo>
                  <a:cubicBezTo>
                    <a:pt x="35447" y="2289"/>
                    <a:pt x="34257" y="2676"/>
                    <a:pt x="33111" y="3094"/>
                  </a:cubicBezTo>
                  <a:cubicBezTo>
                    <a:pt x="30850" y="3936"/>
                    <a:pt x="28684" y="4912"/>
                    <a:pt x="26675" y="6002"/>
                  </a:cubicBezTo>
                  <a:cubicBezTo>
                    <a:pt x="26379" y="6163"/>
                    <a:pt x="26087" y="6324"/>
                    <a:pt x="25812" y="6481"/>
                  </a:cubicBezTo>
                  <a:cubicBezTo>
                    <a:pt x="25463" y="6676"/>
                    <a:pt x="25119" y="6877"/>
                    <a:pt x="24744" y="7094"/>
                  </a:cubicBezTo>
                  <a:cubicBezTo>
                    <a:pt x="24692" y="7130"/>
                    <a:pt x="24635" y="7160"/>
                    <a:pt x="24583" y="7199"/>
                  </a:cubicBezTo>
                  <a:cubicBezTo>
                    <a:pt x="23825" y="7653"/>
                    <a:pt x="23145" y="8084"/>
                    <a:pt x="22505" y="8516"/>
                  </a:cubicBezTo>
                  <a:cubicBezTo>
                    <a:pt x="22465" y="8542"/>
                    <a:pt x="22426" y="8568"/>
                    <a:pt x="22391" y="8598"/>
                  </a:cubicBezTo>
                  <a:cubicBezTo>
                    <a:pt x="20831" y="9649"/>
                    <a:pt x="19305" y="10807"/>
                    <a:pt x="17863" y="12041"/>
                  </a:cubicBezTo>
                  <a:cubicBezTo>
                    <a:pt x="12791" y="16360"/>
                    <a:pt x="8668" y="21563"/>
                    <a:pt x="5614" y="27498"/>
                  </a:cubicBezTo>
                  <a:cubicBezTo>
                    <a:pt x="1940" y="34653"/>
                    <a:pt x="1" y="42720"/>
                    <a:pt x="1" y="50817"/>
                  </a:cubicBezTo>
                  <a:cubicBezTo>
                    <a:pt x="1" y="51073"/>
                    <a:pt x="1" y="51335"/>
                    <a:pt x="9" y="51596"/>
                  </a:cubicBezTo>
                  <a:cubicBezTo>
                    <a:pt x="9" y="51648"/>
                    <a:pt x="13" y="51871"/>
                    <a:pt x="13" y="51889"/>
                  </a:cubicBezTo>
                  <a:cubicBezTo>
                    <a:pt x="40" y="53070"/>
                    <a:pt x="105" y="54251"/>
                    <a:pt x="210" y="55419"/>
                  </a:cubicBezTo>
                  <a:lnTo>
                    <a:pt x="240" y="55706"/>
                  </a:lnTo>
                  <a:cubicBezTo>
                    <a:pt x="379" y="57235"/>
                    <a:pt x="598" y="58796"/>
                    <a:pt x="890" y="60355"/>
                  </a:cubicBezTo>
                  <a:cubicBezTo>
                    <a:pt x="2149" y="67014"/>
                    <a:pt x="4689" y="73272"/>
                    <a:pt x="8450" y="78959"/>
                  </a:cubicBezTo>
                  <a:cubicBezTo>
                    <a:pt x="8873" y="79595"/>
                    <a:pt x="9353" y="80275"/>
                    <a:pt x="9910" y="81033"/>
                  </a:cubicBezTo>
                  <a:lnTo>
                    <a:pt x="10011" y="81168"/>
                  </a:lnTo>
                  <a:cubicBezTo>
                    <a:pt x="10216" y="81447"/>
                    <a:pt x="10416" y="81722"/>
                    <a:pt x="10625" y="81992"/>
                  </a:cubicBezTo>
                  <a:cubicBezTo>
                    <a:pt x="10629" y="81996"/>
                    <a:pt x="10634" y="82001"/>
                    <a:pt x="10638" y="82005"/>
                  </a:cubicBezTo>
                  <a:cubicBezTo>
                    <a:pt x="11375" y="82964"/>
                    <a:pt x="12163" y="83909"/>
                    <a:pt x="12956" y="84790"/>
                  </a:cubicBezTo>
                  <a:lnTo>
                    <a:pt x="13082" y="84929"/>
                  </a:lnTo>
                  <a:cubicBezTo>
                    <a:pt x="13396" y="85278"/>
                    <a:pt x="13714" y="85622"/>
                    <a:pt x="14054" y="85979"/>
                  </a:cubicBezTo>
                  <a:lnTo>
                    <a:pt x="14085" y="86010"/>
                  </a:lnTo>
                  <a:cubicBezTo>
                    <a:pt x="14216" y="86141"/>
                    <a:pt x="14342" y="86276"/>
                    <a:pt x="14472" y="86407"/>
                  </a:cubicBezTo>
                  <a:lnTo>
                    <a:pt x="14704" y="86638"/>
                  </a:lnTo>
                  <a:cubicBezTo>
                    <a:pt x="14848" y="86785"/>
                    <a:pt x="14995" y="86938"/>
                    <a:pt x="15140" y="87077"/>
                  </a:cubicBezTo>
                  <a:cubicBezTo>
                    <a:pt x="15301" y="87239"/>
                    <a:pt x="15462" y="87391"/>
                    <a:pt x="15628" y="87548"/>
                  </a:cubicBezTo>
                  <a:lnTo>
                    <a:pt x="15689" y="87605"/>
                  </a:lnTo>
                  <a:cubicBezTo>
                    <a:pt x="15872" y="87783"/>
                    <a:pt x="16059" y="87962"/>
                    <a:pt x="16242" y="88132"/>
                  </a:cubicBezTo>
                  <a:cubicBezTo>
                    <a:pt x="16421" y="88298"/>
                    <a:pt x="16600" y="88463"/>
                    <a:pt x="16783" y="88625"/>
                  </a:cubicBezTo>
                  <a:cubicBezTo>
                    <a:pt x="16983" y="88808"/>
                    <a:pt x="17187" y="88991"/>
                    <a:pt x="17397" y="89174"/>
                  </a:cubicBezTo>
                  <a:cubicBezTo>
                    <a:pt x="17563" y="89317"/>
                    <a:pt x="17732" y="89466"/>
                    <a:pt x="17903" y="89609"/>
                  </a:cubicBezTo>
                  <a:cubicBezTo>
                    <a:pt x="18133" y="89806"/>
                    <a:pt x="18364" y="89997"/>
                    <a:pt x="18595" y="90189"/>
                  </a:cubicBezTo>
                  <a:lnTo>
                    <a:pt x="18648" y="90233"/>
                  </a:lnTo>
                  <a:cubicBezTo>
                    <a:pt x="18787" y="90346"/>
                    <a:pt x="18927" y="90460"/>
                    <a:pt x="19062" y="90568"/>
                  </a:cubicBezTo>
                  <a:cubicBezTo>
                    <a:pt x="19323" y="90777"/>
                    <a:pt x="19589" y="90982"/>
                    <a:pt x="19859" y="91192"/>
                  </a:cubicBezTo>
                  <a:lnTo>
                    <a:pt x="20260" y="91496"/>
                  </a:lnTo>
                  <a:cubicBezTo>
                    <a:pt x="20565" y="91727"/>
                    <a:pt x="20874" y="91954"/>
                    <a:pt x="21197" y="92185"/>
                  </a:cubicBezTo>
                  <a:lnTo>
                    <a:pt x="21493" y="92399"/>
                  </a:lnTo>
                  <a:cubicBezTo>
                    <a:pt x="21916" y="92695"/>
                    <a:pt x="22338" y="92986"/>
                    <a:pt x="22774" y="93274"/>
                  </a:cubicBezTo>
                  <a:lnTo>
                    <a:pt x="22845" y="93318"/>
                  </a:lnTo>
                  <a:cubicBezTo>
                    <a:pt x="23022" y="93436"/>
                    <a:pt x="23201" y="93557"/>
                    <a:pt x="23380" y="93671"/>
                  </a:cubicBezTo>
                  <a:cubicBezTo>
                    <a:pt x="23825" y="93954"/>
                    <a:pt x="24269" y="94229"/>
                    <a:pt x="24714" y="94495"/>
                  </a:cubicBezTo>
                  <a:lnTo>
                    <a:pt x="24848" y="94577"/>
                  </a:lnTo>
                  <a:lnTo>
                    <a:pt x="25323" y="94856"/>
                  </a:lnTo>
                  <a:cubicBezTo>
                    <a:pt x="25524" y="94974"/>
                    <a:pt x="25725" y="95088"/>
                    <a:pt x="25925" y="95196"/>
                  </a:cubicBezTo>
                  <a:lnTo>
                    <a:pt x="26692" y="95623"/>
                  </a:lnTo>
                  <a:cubicBezTo>
                    <a:pt x="26779" y="95671"/>
                    <a:pt x="26862" y="95719"/>
                    <a:pt x="26962" y="95776"/>
                  </a:cubicBezTo>
                  <a:cubicBezTo>
                    <a:pt x="27294" y="95946"/>
                    <a:pt x="27638" y="96124"/>
                    <a:pt x="27995" y="96303"/>
                  </a:cubicBezTo>
                  <a:lnTo>
                    <a:pt x="28269" y="96443"/>
                  </a:lnTo>
                  <a:cubicBezTo>
                    <a:pt x="28496" y="96552"/>
                    <a:pt x="28722" y="96665"/>
                    <a:pt x="28919" y="96757"/>
                  </a:cubicBezTo>
                  <a:cubicBezTo>
                    <a:pt x="28958" y="96778"/>
                    <a:pt x="29002" y="96795"/>
                    <a:pt x="29045" y="96817"/>
                  </a:cubicBezTo>
                  <a:cubicBezTo>
                    <a:pt x="29385" y="96978"/>
                    <a:pt x="29721" y="97131"/>
                    <a:pt x="30025" y="97266"/>
                  </a:cubicBezTo>
                  <a:cubicBezTo>
                    <a:pt x="30418" y="97449"/>
                    <a:pt x="30828" y="97614"/>
                    <a:pt x="31242" y="97789"/>
                  </a:cubicBezTo>
                  <a:cubicBezTo>
                    <a:pt x="31564" y="97924"/>
                    <a:pt x="31891" y="98059"/>
                    <a:pt x="32179" y="98169"/>
                  </a:cubicBezTo>
                  <a:cubicBezTo>
                    <a:pt x="32479" y="98286"/>
                    <a:pt x="32789" y="98404"/>
                    <a:pt x="33094" y="98517"/>
                  </a:cubicBezTo>
                  <a:cubicBezTo>
                    <a:pt x="33137" y="98535"/>
                    <a:pt x="33350" y="98613"/>
                    <a:pt x="33403" y="98630"/>
                  </a:cubicBezTo>
                  <a:cubicBezTo>
                    <a:pt x="33734" y="98752"/>
                    <a:pt x="34066" y="98869"/>
                    <a:pt x="34396" y="98983"/>
                  </a:cubicBezTo>
                  <a:cubicBezTo>
                    <a:pt x="34767" y="99105"/>
                    <a:pt x="35142" y="99227"/>
                    <a:pt x="35530" y="99349"/>
                  </a:cubicBezTo>
                  <a:cubicBezTo>
                    <a:pt x="35878" y="99458"/>
                    <a:pt x="36236" y="99563"/>
                    <a:pt x="36610" y="99672"/>
                  </a:cubicBezTo>
                  <a:cubicBezTo>
                    <a:pt x="36885" y="99750"/>
                    <a:pt x="37159" y="99828"/>
                    <a:pt x="37439" y="99899"/>
                  </a:cubicBezTo>
                  <a:cubicBezTo>
                    <a:pt x="37565" y="99937"/>
                    <a:pt x="37691" y="99973"/>
                    <a:pt x="37827" y="100003"/>
                  </a:cubicBezTo>
                  <a:cubicBezTo>
                    <a:pt x="38044" y="100064"/>
                    <a:pt x="38266" y="100116"/>
                    <a:pt x="38489" y="100168"/>
                  </a:cubicBezTo>
                  <a:lnTo>
                    <a:pt x="38877" y="100265"/>
                  </a:lnTo>
                  <a:cubicBezTo>
                    <a:pt x="39273" y="100360"/>
                    <a:pt x="39678" y="100452"/>
                    <a:pt x="40084" y="100530"/>
                  </a:cubicBezTo>
                  <a:cubicBezTo>
                    <a:pt x="40371" y="100595"/>
                    <a:pt x="40655" y="100653"/>
                    <a:pt x="40938" y="100709"/>
                  </a:cubicBezTo>
                  <a:cubicBezTo>
                    <a:pt x="41299" y="100778"/>
                    <a:pt x="41670" y="100848"/>
                    <a:pt x="42031" y="100905"/>
                  </a:cubicBezTo>
                  <a:cubicBezTo>
                    <a:pt x="42223" y="100940"/>
                    <a:pt x="42423" y="100975"/>
                    <a:pt x="42616" y="101001"/>
                  </a:cubicBezTo>
                  <a:cubicBezTo>
                    <a:pt x="42929" y="101053"/>
                    <a:pt x="43251" y="101105"/>
                    <a:pt x="43561" y="101144"/>
                  </a:cubicBezTo>
                  <a:lnTo>
                    <a:pt x="43923" y="101188"/>
                  </a:lnTo>
                  <a:cubicBezTo>
                    <a:pt x="44180" y="101223"/>
                    <a:pt x="44442" y="101258"/>
                    <a:pt x="44698" y="101288"/>
                  </a:cubicBezTo>
                  <a:cubicBezTo>
                    <a:pt x="44738" y="101293"/>
                    <a:pt x="44776" y="101297"/>
                    <a:pt x="44820" y="101301"/>
                  </a:cubicBezTo>
                  <a:cubicBezTo>
                    <a:pt x="45200" y="101345"/>
                    <a:pt x="45592" y="101385"/>
                    <a:pt x="45997" y="101419"/>
                  </a:cubicBezTo>
                  <a:cubicBezTo>
                    <a:pt x="46067" y="101423"/>
                    <a:pt x="46141" y="101428"/>
                    <a:pt x="46210" y="101437"/>
                  </a:cubicBezTo>
                  <a:cubicBezTo>
                    <a:pt x="46267" y="101445"/>
                    <a:pt x="46319" y="101450"/>
                    <a:pt x="46376" y="101454"/>
                  </a:cubicBezTo>
                  <a:cubicBezTo>
                    <a:pt x="46393" y="101458"/>
                    <a:pt x="46415" y="101458"/>
                    <a:pt x="46433" y="101458"/>
                  </a:cubicBezTo>
                  <a:cubicBezTo>
                    <a:pt x="46747" y="101484"/>
                    <a:pt x="47060" y="101506"/>
                    <a:pt x="47335" y="101520"/>
                  </a:cubicBezTo>
                  <a:cubicBezTo>
                    <a:pt x="47857" y="101554"/>
                    <a:pt x="48385" y="101580"/>
                    <a:pt x="48903" y="101594"/>
                  </a:cubicBezTo>
                  <a:cubicBezTo>
                    <a:pt x="48995" y="101598"/>
                    <a:pt x="49086" y="101602"/>
                    <a:pt x="49178" y="101602"/>
                  </a:cubicBezTo>
                  <a:cubicBezTo>
                    <a:pt x="49257" y="101606"/>
                    <a:pt x="49339" y="101606"/>
                    <a:pt x="49418" y="101606"/>
                  </a:cubicBezTo>
                  <a:lnTo>
                    <a:pt x="49488" y="101606"/>
                  </a:lnTo>
                  <a:cubicBezTo>
                    <a:pt x="49828" y="101615"/>
                    <a:pt x="50163" y="101620"/>
                    <a:pt x="50502" y="101620"/>
                  </a:cubicBezTo>
                  <a:lnTo>
                    <a:pt x="50691" y="101620"/>
                  </a:lnTo>
                  <a:cubicBezTo>
                    <a:pt x="51135" y="101620"/>
                    <a:pt x="51584" y="101611"/>
                    <a:pt x="52024" y="101594"/>
                  </a:cubicBezTo>
                  <a:lnTo>
                    <a:pt x="52207" y="101594"/>
                  </a:lnTo>
                  <a:cubicBezTo>
                    <a:pt x="52594" y="101580"/>
                    <a:pt x="52992" y="101558"/>
                    <a:pt x="53392" y="101532"/>
                  </a:cubicBezTo>
                  <a:cubicBezTo>
                    <a:pt x="53462" y="101528"/>
                    <a:pt x="54006" y="101489"/>
                    <a:pt x="54006" y="101489"/>
                  </a:cubicBezTo>
                  <a:lnTo>
                    <a:pt x="54420" y="101458"/>
                  </a:lnTo>
                  <a:cubicBezTo>
                    <a:pt x="54629" y="101445"/>
                    <a:pt x="54839" y="101428"/>
                    <a:pt x="55017" y="101411"/>
                  </a:cubicBezTo>
                  <a:lnTo>
                    <a:pt x="55532" y="101367"/>
                  </a:lnTo>
                  <a:cubicBezTo>
                    <a:pt x="55532" y="101367"/>
                    <a:pt x="55972" y="101327"/>
                    <a:pt x="56011" y="101323"/>
                  </a:cubicBezTo>
                  <a:lnTo>
                    <a:pt x="56652" y="101240"/>
                  </a:lnTo>
                  <a:cubicBezTo>
                    <a:pt x="56992" y="101196"/>
                    <a:pt x="57332" y="101154"/>
                    <a:pt x="57680" y="101105"/>
                  </a:cubicBezTo>
                  <a:lnTo>
                    <a:pt x="57885" y="101075"/>
                  </a:lnTo>
                  <a:cubicBezTo>
                    <a:pt x="57946" y="101066"/>
                    <a:pt x="58012" y="101057"/>
                    <a:pt x="58072" y="101049"/>
                  </a:cubicBezTo>
                  <a:cubicBezTo>
                    <a:pt x="58129" y="101040"/>
                    <a:pt x="58181" y="101031"/>
                    <a:pt x="58229" y="101023"/>
                  </a:cubicBezTo>
                  <a:cubicBezTo>
                    <a:pt x="58469" y="100983"/>
                    <a:pt x="58712" y="100944"/>
                    <a:pt x="58953" y="100905"/>
                  </a:cubicBezTo>
                  <a:lnTo>
                    <a:pt x="58992" y="100896"/>
                  </a:lnTo>
                  <a:cubicBezTo>
                    <a:pt x="59127" y="100878"/>
                    <a:pt x="59262" y="100857"/>
                    <a:pt x="59406" y="100830"/>
                  </a:cubicBezTo>
                  <a:lnTo>
                    <a:pt x="60042" y="100717"/>
                  </a:lnTo>
                  <a:cubicBezTo>
                    <a:pt x="60064" y="100713"/>
                    <a:pt x="60339" y="100657"/>
                    <a:pt x="60448" y="100635"/>
                  </a:cubicBezTo>
                  <a:cubicBezTo>
                    <a:pt x="60604" y="100604"/>
                    <a:pt x="60757" y="100574"/>
                    <a:pt x="60905" y="100539"/>
                  </a:cubicBezTo>
                  <a:lnTo>
                    <a:pt x="61258" y="100464"/>
                  </a:lnTo>
                  <a:cubicBezTo>
                    <a:pt x="61258" y="100464"/>
                    <a:pt x="62059" y="100281"/>
                    <a:pt x="62242" y="100238"/>
                  </a:cubicBezTo>
                  <a:cubicBezTo>
                    <a:pt x="62290" y="100229"/>
                    <a:pt x="62338" y="100216"/>
                    <a:pt x="62387" y="100203"/>
                  </a:cubicBezTo>
                  <a:cubicBezTo>
                    <a:pt x="62451" y="100182"/>
                    <a:pt x="62517" y="100164"/>
                    <a:pt x="62582" y="100151"/>
                  </a:cubicBezTo>
                  <a:cubicBezTo>
                    <a:pt x="62666" y="100138"/>
                    <a:pt x="62739" y="100120"/>
                    <a:pt x="62805" y="100103"/>
                  </a:cubicBezTo>
                  <a:cubicBezTo>
                    <a:pt x="62914" y="100082"/>
                    <a:pt x="63018" y="100051"/>
                    <a:pt x="63127" y="100016"/>
                  </a:cubicBezTo>
                  <a:lnTo>
                    <a:pt x="63136" y="100016"/>
                  </a:lnTo>
                  <a:cubicBezTo>
                    <a:pt x="63389" y="99955"/>
                    <a:pt x="63642" y="99885"/>
                    <a:pt x="63889" y="99811"/>
                  </a:cubicBezTo>
                  <a:lnTo>
                    <a:pt x="64038" y="99772"/>
                  </a:lnTo>
                  <a:cubicBezTo>
                    <a:pt x="64156" y="99737"/>
                    <a:pt x="64277" y="99706"/>
                    <a:pt x="64400" y="99672"/>
                  </a:cubicBezTo>
                  <a:cubicBezTo>
                    <a:pt x="64452" y="99654"/>
                    <a:pt x="64504" y="99641"/>
                    <a:pt x="64548" y="99628"/>
                  </a:cubicBezTo>
                  <a:cubicBezTo>
                    <a:pt x="64609" y="99611"/>
                    <a:pt x="64687" y="99589"/>
                    <a:pt x="64778" y="99559"/>
                  </a:cubicBezTo>
                  <a:cubicBezTo>
                    <a:pt x="64840" y="99541"/>
                    <a:pt x="64971" y="99506"/>
                    <a:pt x="64971" y="99506"/>
                  </a:cubicBezTo>
                  <a:cubicBezTo>
                    <a:pt x="64988" y="99497"/>
                    <a:pt x="65019" y="99489"/>
                    <a:pt x="65019" y="99489"/>
                  </a:cubicBezTo>
                  <a:cubicBezTo>
                    <a:pt x="65607" y="99314"/>
                    <a:pt x="66217" y="99118"/>
                    <a:pt x="66940" y="98869"/>
                  </a:cubicBezTo>
                  <a:cubicBezTo>
                    <a:pt x="66958" y="98865"/>
                    <a:pt x="67515" y="98660"/>
                    <a:pt x="67515" y="98660"/>
                  </a:cubicBezTo>
                  <a:cubicBezTo>
                    <a:pt x="67803" y="98561"/>
                    <a:pt x="68087" y="98456"/>
                    <a:pt x="68366" y="98352"/>
                  </a:cubicBezTo>
                  <a:cubicBezTo>
                    <a:pt x="68387" y="98346"/>
                    <a:pt x="68831" y="98169"/>
                    <a:pt x="68831" y="98169"/>
                  </a:cubicBezTo>
                  <a:cubicBezTo>
                    <a:pt x="69098" y="98064"/>
                    <a:pt x="69359" y="97964"/>
                    <a:pt x="69616" y="97855"/>
                  </a:cubicBezTo>
                  <a:cubicBezTo>
                    <a:pt x="69638" y="97845"/>
                    <a:pt x="69664" y="97837"/>
                    <a:pt x="69686" y="97829"/>
                  </a:cubicBezTo>
                  <a:cubicBezTo>
                    <a:pt x="69851" y="97754"/>
                    <a:pt x="70017" y="97684"/>
                    <a:pt x="70182" y="97614"/>
                  </a:cubicBezTo>
                  <a:cubicBezTo>
                    <a:pt x="70409" y="97519"/>
                    <a:pt x="70635" y="97423"/>
                    <a:pt x="70844" y="97332"/>
                  </a:cubicBezTo>
                  <a:cubicBezTo>
                    <a:pt x="71172" y="97188"/>
                    <a:pt x="71494" y="97035"/>
                    <a:pt x="71817" y="96882"/>
                  </a:cubicBezTo>
                  <a:lnTo>
                    <a:pt x="72091" y="96757"/>
                  </a:lnTo>
                  <a:cubicBezTo>
                    <a:pt x="72453" y="96582"/>
                    <a:pt x="72805" y="96407"/>
                    <a:pt x="73159" y="96229"/>
                  </a:cubicBezTo>
                  <a:cubicBezTo>
                    <a:pt x="73215" y="96208"/>
                    <a:pt x="73268" y="96181"/>
                    <a:pt x="73324" y="96150"/>
                  </a:cubicBezTo>
                  <a:cubicBezTo>
                    <a:pt x="73355" y="96138"/>
                    <a:pt x="74492" y="95532"/>
                    <a:pt x="74492" y="95532"/>
                  </a:cubicBezTo>
                  <a:cubicBezTo>
                    <a:pt x="74579" y="95492"/>
                    <a:pt x="74662" y="95444"/>
                    <a:pt x="74740" y="95392"/>
                  </a:cubicBezTo>
                  <a:lnTo>
                    <a:pt x="74845" y="95335"/>
                  </a:lnTo>
                  <a:cubicBezTo>
                    <a:pt x="74985" y="95261"/>
                    <a:pt x="75120" y="95183"/>
                    <a:pt x="75255" y="95109"/>
                  </a:cubicBezTo>
                  <a:cubicBezTo>
                    <a:pt x="75329" y="95070"/>
                    <a:pt x="75430" y="95017"/>
                    <a:pt x="75538" y="94947"/>
                  </a:cubicBezTo>
                  <a:cubicBezTo>
                    <a:pt x="75591" y="94917"/>
                    <a:pt x="75856" y="94764"/>
                    <a:pt x="75856" y="94764"/>
                  </a:cubicBezTo>
                  <a:cubicBezTo>
                    <a:pt x="76184" y="94573"/>
                    <a:pt x="76506" y="94382"/>
                    <a:pt x="76828" y="94177"/>
                  </a:cubicBezTo>
                  <a:cubicBezTo>
                    <a:pt x="77286" y="93901"/>
                    <a:pt x="77721" y="93619"/>
                    <a:pt x="78118" y="93352"/>
                  </a:cubicBezTo>
                  <a:cubicBezTo>
                    <a:pt x="78475" y="93127"/>
                    <a:pt x="78819" y="92891"/>
                    <a:pt x="79133" y="92668"/>
                  </a:cubicBezTo>
                  <a:cubicBezTo>
                    <a:pt x="79478" y="92433"/>
                    <a:pt x="79813" y="92194"/>
                    <a:pt x="80148" y="91946"/>
                  </a:cubicBezTo>
                  <a:cubicBezTo>
                    <a:pt x="80219" y="91898"/>
                    <a:pt x="80283" y="91850"/>
                    <a:pt x="80353" y="91797"/>
                  </a:cubicBezTo>
                  <a:lnTo>
                    <a:pt x="80393" y="91767"/>
                  </a:lnTo>
                  <a:cubicBezTo>
                    <a:pt x="80754" y="91496"/>
                    <a:pt x="81125" y="91214"/>
                    <a:pt x="81465" y="90947"/>
                  </a:cubicBezTo>
                  <a:cubicBezTo>
                    <a:pt x="81765" y="90717"/>
                    <a:pt x="82061" y="90476"/>
                    <a:pt x="82354" y="90237"/>
                  </a:cubicBezTo>
                  <a:lnTo>
                    <a:pt x="82568" y="90067"/>
                  </a:lnTo>
                  <a:cubicBezTo>
                    <a:pt x="82820" y="89854"/>
                    <a:pt x="83077" y="89640"/>
                    <a:pt x="83334" y="89418"/>
                  </a:cubicBezTo>
                  <a:cubicBezTo>
                    <a:pt x="83386" y="89374"/>
                    <a:pt x="83435" y="89331"/>
                    <a:pt x="83483" y="89287"/>
                  </a:cubicBezTo>
                  <a:cubicBezTo>
                    <a:pt x="83622" y="89169"/>
                    <a:pt x="83757" y="89048"/>
                    <a:pt x="83892" y="88929"/>
                  </a:cubicBezTo>
                  <a:cubicBezTo>
                    <a:pt x="83984" y="88851"/>
                    <a:pt x="84075" y="88768"/>
                    <a:pt x="84141" y="88704"/>
                  </a:cubicBezTo>
                  <a:cubicBezTo>
                    <a:pt x="84424" y="88446"/>
                    <a:pt x="84702" y="88189"/>
                    <a:pt x="84977" y="87928"/>
                  </a:cubicBezTo>
                  <a:cubicBezTo>
                    <a:pt x="85094" y="87819"/>
                    <a:pt x="85213" y="87710"/>
                    <a:pt x="85325" y="87600"/>
                  </a:cubicBezTo>
                  <a:cubicBezTo>
                    <a:pt x="85325" y="87600"/>
                    <a:pt x="85601" y="87339"/>
                    <a:pt x="85623" y="87318"/>
                  </a:cubicBezTo>
                  <a:cubicBezTo>
                    <a:pt x="85897" y="87056"/>
                    <a:pt x="86172" y="86785"/>
                    <a:pt x="86437" y="86507"/>
                  </a:cubicBezTo>
                  <a:cubicBezTo>
                    <a:pt x="86773" y="86176"/>
                    <a:pt x="87051" y="85884"/>
                    <a:pt x="87313" y="85592"/>
                  </a:cubicBezTo>
                  <a:cubicBezTo>
                    <a:pt x="87326" y="85578"/>
                    <a:pt x="87365" y="85535"/>
                    <a:pt x="87369" y="85535"/>
                  </a:cubicBezTo>
                  <a:cubicBezTo>
                    <a:pt x="87465" y="85435"/>
                    <a:pt x="87557" y="85335"/>
                    <a:pt x="87648" y="85234"/>
                  </a:cubicBezTo>
                  <a:lnTo>
                    <a:pt x="87783" y="85082"/>
                  </a:lnTo>
                  <a:cubicBezTo>
                    <a:pt x="87831" y="85029"/>
                    <a:pt x="87966" y="84873"/>
                    <a:pt x="87966" y="84873"/>
                  </a:cubicBezTo>
                  <a:cubicBezTo>
                    <a:pt x="88133" y="84689"/>
                    <a:pt x="88298" y="84498"/>
                    <a:pt x="88459" y="84311"/>
                  </a:cubicBezTo>
                  <a:lnTo>
                    <a:pt x="88751" y="83979"/>
                  </a:lnTo>
                  <a:cubicBezTo>
                    <a:pt x="88855" y="83861"/>
                    <a:pt x="88960" y="83744"/>
                    <a:pt x="89060" y="83622"/>
                  </a:cubicBezTo>
                  <a:cubicBezTo>
                    <a:pt x="89126" y="83547"/>
                    <a:pt x="89191" y="83469"/>
                    <a:pt x="89257" y="83391"/>
                  </a:cubicBezTo>
                  <a:lnTo>
                    <a:pt x="89431" y="83177"/>
                  </a:lnTo>
                  <a:cubicBezTo>
                    <a:pt x="89911" y="82594"/>
                    <a:pt x="90346" y="82044"/>
                    <a:pt x="90760" y="81495"/>
                  </a:cubicBezTo>
                  <a:cubicBezTo>
                    <a:pt x="90778" y="81469"/>
                    <a:pt x="90869" y="81356"/>
                    <a:pt x="90895" y="81321"/>
                  </a:cubicBezTo>
                  <a:cubicBezTo>
                    <a:pt x="91222" y="80880"/>
                    <a:pt x="91544" y="80436"/>
                    <a:pt x="91850" y="79997"/>
                  </a:cubicBezTo>
                  <a:cubicBezTo>
                    <a:pt x="91858" y="79987"/>
                    <a:pt x="91876" y="79957"/>
                    <a:pt x="91884" y="79944"/>
                  </a:cubicBezTo>
                  <a:cubicBezTo>
                    <a:pt x="92185" y="79512"/>
                    <a:pt x="92481" y="79072"/>
                    <a:pt x="92769" y="78632"/>
                  </a:cubicBezTo>
                  <a:cubicBezTo>
                    <a:pt x="92948" y="78370"/>
                    <a:pt x="93113" y="78105"/>
                    <a:pt x="93283" y="77835"/>
                  </a:cubicBezTo>
                  <a:cubicBezTo>
                    <a:pt x="93296" y="77809"/>
                    <a:pt x="93310" y="77787"/>
                    <a:pt x="93326" y="77756"/>
                  </a:cubicBezTo>
                  <a:lnTo>
                    <a:pt x="93401" y="77643"/>
                  </a:lnTo>
                  <a:cubicBezTo>
                    <a:pt x="94638" y="75647"/>
                    <a:pt x="95736" y="73559"/>
                    <a:pt x="96669" y="71441"/>
                  </a:cubicBezTo>
                  <a:cubicBezTo>
                    <a:pt x="98351" y="67638"/>
                    <a:pt x="99563" y="63646"/>
                    <a:pt x="100255" y="59584"/>
                  </a:cubicBezTo>
                  <a:cubicBezTo>
                    <a:pt x="100329" y="59184"/>
                    <a:pt x="100395" y="58782"/>
                    <a:pt x="100452" y="58386"/>
                  </a:cubicBezTo>
                  <a:cubicBezTo>
                    <a:pt x="100547" y="57780"/>
                    <a:pt x="100617" y="57218"/>
                    <a:pt x="100674" y="56713"/>
                  </a:cubicBezTo>
                  <a:cubicBezTo>
                    <a:pt x="100683" y="56616"/>
                    <a:pt x="100696" y="56521"/>
                    <a:pt x="100704" y="56425"/>
                  </a:cubicBezTo>
                  <a:cubicBezTo>
                    <a:pt x="100739" y="56115"/>
                    <a:pt x="100770" y="55802"/>
                    <a:pt x="100796" y="55492"/>
                  </a:cubicBezTo>
                  <a:cubicBezTo>
                    <a:pt x="100866" y="54778"/>
                    <a:pt x="100918" y="54019"/>
                    <a:pt x="100953" y="53205"/>
                  </a:cubicBezTo>
                  <a:cubicBezTo>
                    <a:pt x="100979" y="52747"/>
                    <a:pt x="100997" y="52281"/>
                    <a:pt x="101005" y="51805"/>
                  </a:cubicBezTo>
                  <a:lnTo>
                    <a:pt x="101005" y="51714"/>
                  </a:lnTo>
                  <a:cubicBezTo>
                    <a:pt x="101009" y="51413"/>
                    <a:pt x="101013" y="51117"/>
                    <a:pt x="101013" y="50817"/>
                  </a:cubicBezTo>
                  <a:cubicBezTo>
                    <a:pt x="101013" y="50572"/>
                    <a:pt x="101013" y="50329"/>
                    <a:pt x="101005" y="50089"/>
                  </a:cubicBezTo>
                  <a:cubicBezTo>
                    <a:pt x="100961" y="47134"/>
                    <a:pt x="100669" y="44171"/>
                    <a:pt x="100129" y="41282"/>
                  </a:cubicBezTo>
                  <a:cubicBezTo>
                    <a:pt x="99332" y="37081"/>
                    <a:pt x="98011" y="33006"/>
                    <a:pt x="96216" y="29176"/>
                  </a:cubicBezTo>
                  <a:cubicBezTo>
                    <a:pt x="95702" y="28064"/>
                    <a:pt x="95130" y="26953"/>
                    <a:pt x="94517" y="25859"/>
                  </a:cubicBezTo>
                  <a:cubicBezTo>
                    <a:pt x="94547" y="25493"/>
                    <a:pt x="94555" y="25123"/>
                    <a:pt x="94543" y="24749"/>
                  </a:cubicBezTo>
                  <a:cubicBezTo>
                    <a:pt x="94316" y="18390"/>
                    <a:pt x="90381" y="13780"/>
                    <a:pt x="85178" y="13780"/>
                  </a:cubicBezTo>
                  <a:lnTo>
                    <a:pt x="85082" y="13780"/>
                  </a:lnTo>
                  <a:cubicBezTo>
                    <a:pt x="84973" y="13675"/>
                    <a:pt x="84458" y="13196"/>
                    <a:pt x="84458" y="13196"/>
                  </a:cubicBezTo>
                  <a:cubicBezTo>
                    <a:pt x="84354" y="13104"/>
                    <a:pt x="84253" y="13009"/>
                    <a:pt x="84145" y="12917"/>
                  </a:cubicBezTo>
                  <a:cubicBezTo>
                    <a:pt x="84145" y="12917"/>
                    <a:pt x="83779" y="12591"/>
                    <a:pt x="83709" y="12529"/>
                  </a:cubicBezTo>
                  <a:lnTo>
                    <a:pt x="83709" y="12525"/>
                  </a:lnTo>
                  <a:cubicBezTo>
                    <a:pt x="83225" y="10171"/>
                    <a:pt x="82184" y="8437"/>
                    <a:pt x="80607" y="7370"/>
                  </a:cubicBezTo>
                  <a:cubicBezTo>
                    <a:pt x="79547" y="6650"/>
                    <a:pt x="78253" y="6267"/>
                    <a:pt x="76868" y="6267"/>
                  </a:cubicBezTo>
                  <a:cubicBezTo>
                    <a:pt x="76301" y="6267"/>
                    <a:pt x="75721" y="6328"/>
                    <a:pt x="75142" y="6450"/>
                  </a:cubicBezTo>
                  <a:cubicBezTo>
                    <a:pt x="72936" y="5208"/>
                    <a:pt x="70635" y="4127"/>
                    <a:pt x="68287" y="3238"/>
                  </a:cubicBezTo>
                  <a:cubicBezTo>
                    <a:pt x="63027" y="1251"/>
                    <a:pt x="57493" y="166"/>
                    <a:pt x="51845" y="18"/>
                  </a:cubicBezTo>
                  <a:cubicBezTo>
                    <a:pt x="51697" y="14"/>
                    <a:pt x="51554" y="9"/>
                    <a:pt x="51440" y="9"/>
                  </a:cubicBezTo>
                  <a:lnTo>
                    <a:pt x="51431" y="9"/>
                  </a:lnTo>
                  <a:cubicBezTo>
                    <a:pt x="51122" y="5"/>
                    <a:pt x="50812" y="0"/>
                    <a:pt x="50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343869" y="2492173"/>
              <a:ext cx="1660108" cy="1670311"/>
            </a:xfrm>
            <a:custGeom>
              <a:avLst/>
              <a:gdLst/>
              <a:ahLst/>
              <a:cxnLst/>
              <a:rect l="l" t="t" r="r" b="b"/>
              <a:pathLst>
                <a:path w="95340" h="95926" extrusionOk="0">
                  <a:moveTo>
                    <a:pt x="47666" y="1"/>
                  </a:moveTo>
                  <a:cubicBezTo>
                    <a:pt x="44720" y="1"/>
                    <a:pt x="41831" y="275"/>
                    <a:pt x="39029" y="794"/>
                  </a:cubicBezTo>
                  <a:cubicBezTo>
                    <a:pt x="38985" y="798"/>
                    <a:pt x="38942" y="806"/>
                    <a:pt x="38893" y="816"/>
                  </a:cubicBezTo>
                  <a:cubicBezTo>
                    <a:pt x="37447" y="1085"/>
                    <a:pt x="36017" y="1425"/>
                    <a:pt x="34611" y="1822"/>
                  </a:cubicBezTo>
                  <a:cubicBezTo>
                    <a:pt x="33481" y="2153"/>
                    <a:pt x="32362" y="2519"/>
                    <a:pt x="31259" y="2920"/>
                  </a:cubicBezTo>
                  <a:cubicBezTo>
                    <a:pt x="29167" y="3696"/>
                    <a:pt x="27137" y="4607"/>
                    <a:pt x="25193" y="5661"/>
                  </a:cubicBezTo>
                  <a:cubicBezTo>
                    <a:pt x="24914" y="5814"/>
                    <a:pt x="24639" y="5966"/>
                    <a:pt x="24365" y="6119"/>
                  </a:cubicBezTo>
                  <a:cubicBezTo>
                    <a:pt x="24021" y="6315"/>
                    <a:pt x="23676" y="6516"/>
                    <a:pt x="23336" y="6711"/>
                  </a:cubicBezTo>
                  <a:lnTo>
                    <a:pt x="23336" y="6715"/>
                  </a:lnTo>
                  <a:cubicBezTo>
                    <a:pt x="22630" y="7139"/>
                    <a:pt x="21938" y="7574"/>
                    <a:pt x="21254" y="8032"/>
                  </a:cubicBezTo>
                  <a:lnTo>
                    <a:pt x="21254" y="8036"/>
                  </a:lnTo>
                  <a:cubicBezTo>
                    <a:pt x="19728" y="9060"/>
                    <a:pt x="18264" y="10172"/>
                    <a:pt x="16870" y="11369"/>
                  </a:cubicBezTo>
                  <a:cubicBezTo>
                    <a:pt x="12133" y="15401"/>
                    <a:pt x="8185" y="20360"/>
                    <a:pt x="5300" y="25959"/>
                  </a:cubicBezTo>
                  <a:cubicBezTo>
                    <a:pt x="1918" y="32553"/>
                    <a:pt x="1" y="40040"/>
                    <a:pt x="1" y="47980"/>
                  </a:cubicBezTo>
                  <a:cubicBezTo>
                    <a:pt x="1" y="48215"/>
                    <a:pt x="1" y="48459"/>
                    <a:pt x="9" y="48698"/>
                  </a:cubicBezTo>
                  <a:cubicBezTo>
                    <a:pt x="9" y="48799"/>
                    <a:pt x="13" y="48895"/>
                    <a:pt x="13" y="48990"/>
                  </a:cubicBezTo>
                  <a:cubicBezTo>
                    <a:pt x="40" y="50110"/>
                    <a:pt x="101" y="51217"/>
                    <a:pt x="202" y="52311"/>
                  </a:cubicBezTo>
                  <a:cubicBezTo>
                    <a:pt x="210" y="52411"/>
                    <a:pt x="218" y="52508"/>
                    <a:pt x="228" y="52608"/>
                  </a:cubicBezTo>
                  <a:cubicBezTo>
                    <a:pt x="367" y="54093"/>
                    <a:pt x="576" y="55553"/>
                    <a:pt x="842" y="56991"/>
                  </a:cubicBezTo>
                  <a:cubicBezTo>
                    <a:pt x="2049" y="63389"/>
                    <a:pt x="4520" y="69324"/>
                    <a:pt x="7980" y="74553"/>
                  </a:cubicBezTo>
                  <a:cubicBezTo>
                    <a:pt x="8633" y="75539"/>
                    <a:pt x="9327" y="76501"/>
                    <a:pt x="10050" y="77434"/>
                  </a:cubicBezTo>
                  <a:cubicBezTo>
                    <a:pt x="10747" y="78345"/>
                    <a:pt x="11488" y="79229"/>
                    <a:pt x="12255" y="80079"/>
                  </a:cubicBezTo>
                  <a:cubicBezTo>
                    <a:pt x="12286" y="80118"/>
                    <a:pt x="12320" y="80153"/>
                    <a:pt x="12355" y="80187"/>
                  </a:cubicBezTo>
                  <a:cubicBezTo>
                    <a:pt x="12652" y="80519"/>
                    <a:pt x="12948" y="80841"/>
                    <a:pt x="13257" y="81164"/>
                  </a:cubicBezTo>
                  <a:cubicBezTo>
                    <a:pt x="15733" y="83761"/>
                    <a:pt x="18491" y="86080"/>
                    <a:pt x="21498" y="88063"/>
                  </a:cubicBezTo>
                  <a:cubicBezTo>
                    <a:pt x="21689" y="88194"/>
                    <a:pt x="21886" y="88319"/>
                    <a:pt x="22081" y="88446"/>
                  </a:cubicBezTo>
                  <a:cubicBezTo>
                    <a:pt x="22531" y="88737"/>
                    <a:pt x="22984" y="89017"/>
                    <a:pt x="23437" y="89287"/>
                  </a:cubicBezTo>
                  <a:cubicBezTo>
                    <a:pt x="25097" y="90276"/>
                    <a:pt x="26814" y="91161"/>
                    <a:pt x="28588" y="91933"/>
                  </a:cubicBezTo>
                  <a:cubicBezTo>
                    <a:pt x="34623" y="94564"/>
                    <a:pt x="41213" y="95926"/>
                    <a:pt x="47800" y="95926"/>
                  </a:cubicBezTo>
                  <a:cubicBezTo>
                    <a:pt x="50659" y="95926"/>
                    <a:pt x="53517" y="95669"/>
                    <a:pt x="56329" y="95149"/>
                  </a:cubicBezTo>
                  <a:cubicBezTo>
                    <a:pt x="57588" y="94917"/>
                    <a:pt x="58835" y="94630"/>
                    <a:pt x="60068" y="94294"/>
                  </a:cubicBezTo>
                  <a:cubicBezTo>
                    <a:pt x="70204" y="91523"/>
                    <a:pt x="79342" y="85338"/>
                    <a:pt x="85670" y="76929"/>
                  </a:cubicBezTo>
                  <a:cubicBezTo>
                    <a:pt x="85709" y="76880"/>
                    <a:pt x="85740" y="76828"/>
                    <a:pt x="85784" y="76780"/>
                  </a:cubicBezTo>
                  <a:cubicBezTo>
                    <a:pt x="86102" y="76358"/>
                    <a:pt x="86411" y="75926"/>
                    <a:pt x="86716" y="75490"/>
                  </a:cubicBezTo>
                  <a:cubicBezTo>
                    <a:pt x="87003" y="75072"/>
                    <a:pt x="87287" y="74654"/>
                    <a:pt x="87562" y="74226"/>
                  </a:cubicBezTo>
                  <a:cubicBezTo>
                    <a:pt x="87723" y="73991"/>
                    <a:pt x="87875" y="73751"/>
                    <a:pt x="88028" y="73508"/>
                  </a:cubicBezTo>
                  <a:cubicBezTo>
                    <a:pt x="88063" y="73442"/>
                    <a:pt x="88107" y="73377"/>
                    <a:pt x="88149" y="73307"/>
                  </a:cubicBezTo>
                  <a:cubicBezTo>
                    <a:pt x="89309" y="71438"/>
                    <a:pt x="90342" y="69489"/>
                    <a:pt x="91235" y="67454"/>
                  </a:cubicBezTo>
                  <a:cubicBezTo>
                    <a:pt x="92795" y="63929"/>
                    <a:pt x="93950" y="60177"/>
                    <a:pt x="94625" y="56255"/>
                  </a:cubicBezTo>
                  <a:cubicBezTo>
                    <a:pt x="94690" y="55880"/>
                    <a:pt x="94752" y="55501"/>
                    <a:pt x="94808" y="55122"/>
                  </a:cubicBezTo>
                  <a:cubicBezTo>
                    <a:pt x="94887" y="54595"/>
                    <a:pt x="94961" y="54067"/>
                    <a:pt x="95018" y="53536"/>
                  </a:cubicBezTo>
                  <a:cubicBezTo>
                    <a:pt x="95026" y="53457"/>
                    <a:pt x="95035" y="53375"/>
                    <a:pt x="95040" y="53300"/>
                  </a:cubicBezTo>
                  <a:cubicBezTo>
                    <a:pt x="95078" y="53000"/>
                    <a:pt x="95104" y="52703"/>
                    <a:pt x="95131" y="52403"/>
                  </a:cubicBezTo>
                  <a:cubicBezTo>
                    <a:pt x="95201" y="51675"/>
                    <a:pt x="95249" y="50947"/>
                    <a:pt x="95283" y="50211"/>
                  </a:cubicBezTo>
                  <a:cubicBezTo>
                    <a:pt x="95305" y="49784"/>
                    <a:pt x="95318" y="49352"/>
                    <a:pt x="95327" y="48925"/>
                  </a:cubicBezTo>
                  <a:cubicBezTo>
                    <a:pt x="95336" y="48608"/>
                    <a:pt x="95340" y="48298"/>
                    <a:pt x="95340" y="47980"/>
                  </a:cubicBezTo>
                  <a:cubicBezTo>
                    <a:pt x="95340" y="47761"/>
                    <a:pt x="95340" y="47544"/>
                    <a:pt x="95327" y="47331"/>
                  </a:cubicBezTo>
                  <a:cubicBezTo>
                    <a:pt x="95292" y="44476"/>
                    <a:pt x="95009" y="41683"/>
                    <a:pt x="94499" y="38972"/>
                  </a:cubicBezTo>
                  <a:cubicBezTo>
                    <a:pt x="93741" y="34959"/>
                    <a:pt x="92490" y="31128"/>
                    <a:pt x="90804" y="27537"/>
                  </a:cubicBezTo>
                  <a:cubicBezTo>
                    <a:pt x="90176" y="26182"/>
                    <a:pt x="89479" y="24866"/>
                    <a:pt x="88725" y="23589"/>
                  </a:cubicBezTo>
                  <a:cubicBezTo>
                    <a:pt x="88415" y="23062"/>
                    <a:pt x="88093" y="22539"/>
                    <a:pt x="87767" y="22033"/>
                  </a:cubicBezTo>
                  <a:cubicBezTo>
                    <a:pt x="87592" y="21759"/>
                    <a:pt x="87417" y="21488"/>
                    <a:pt x="87230" y="21218"/>
                  </a:cubicBezTo>
                  <a:cubicBezTo>
                    <a:pt x="86830" y="20613"/>
                    <a:pt x="86411" y="20016"/>
                    <a:pt x="85975" y="19428"/>
                  </a:cubicBezTo>
                  <a:cubicBezTo>
                    <a:pt x="85957" y="19392"/>
                    <a:pt x="85936" y="19358"/>
                    <a:pt x="85901" y="19327"/>
                  </a:cubicBezTo>
                  <a:cubicBezTo>
                    <a:pt x="85696" y="19044"/>
                    <a:pt x="85478" y="18765"/>
                    <a:pt x="85269" y="18491"/>
                  </a:cubicBezTo>
                  <a:cubicBezTo>
                    <a:pt x="85247" y="18460"/>
                    <a:pt x="85230" y="18434"/>
                    <a:pt x="85199" y="18408"/>
                  </a:cubicBezTo>
                  <a:cubicBezTo>
                    <a:pt x="85195" y="18408"/>
                    <a:pt x="85191" y="18403"/>
                    <a:pt x="85186" y="18394"/>
                  </a:cubicBezTo>
                  <a:cubicBezTo>
                    <a:pt x="85116" y="18298"/>
                    <a:pt x="85038" y="18199"/>
                    <a:pt x="84964" y="18099"/>
                  </a:cubicBezTo>
                  <a:cubicBezTo>
                    <a:pt x="84925" y="18050"/>
                    <a:pt x="84891" y="18006"/>
                    <a:pt x="84855" y="17964"/>
                  </a:cubicBezTo>
                  <a:cubicBezTo>
                    <a:pt x="84829" y="17920"/>
                    <a:pt x="84790" y="17876"/>
                    <a:pt x="84760" y="17850"/>
                  </a:cubicBezTo>
                  <a:cubicBezTo>
                    <a:pt x="84650" y="17719"/>
                    <a:pt x="84551" y="17588"/>
                    <a:pt x="84446" y="17457"/>
                  </a:cubicBezTo>
                  <a:cubicBezTo>
                    <a:pt x="84223" y="17183"/>
                    <a:pt x="83992" y="16918"/>
                    <a:pt x="83761" y="16647"/>
                  </a:cubicBezTo>
                  <a:cubicBezTo>
                    <a:pt x="83744" y="16617"/>
                    <a:pt x="83714" y="16586"/>
                    <a:pt x="83678" y="16552"/>
                  </a:cubicBezTo>
                  <a:cubicBezTo>
                    <a:pt x="83491" y="16329"/>
                    <a:pt x="83300" y="16107"/>
                    <a:pt x="83091" y="15880"/>
                  </a:cubicBezTo>
                  <a:cubicBezTo>
                    <a:pt x="83073" y="15850"/>
                    <a:pt x="83042" y="15820"/>
                    <a:pt x="83016" y="15788"/>
                  </a:cubicBezTo>
                  <a:cubicBezTo>
                    <a:pt x="82725" y="15474"/>
                    <a:pt x="82441" y="15170"/>
                    <a:pt x="82153" y="14865"/>
                  </a:cubicBezTo>
                  <a:cubicBezTo>
                    <a:pt x="81944" y="14643"/>
                    <a:pt x="81731" y="14424"/>
                    <a:pt x="81526" y="14207"/>
                  </a:cubicBezTo>
                  <a:cubicBezTo>
                    <a:pt x="81021" y="13692"/>
                    <a:pt x="80506" y="13195"/>
                    <a:pt x="79983" y="12712"/>
                  </a:cubicBezTo>
                  <a:cubicBezTo>
                    <a:pt x="79913" y="12651"/>
                    <a:pt x="79844" y="12586"/>
                    <a:pt x="79778" y="12525"/>
                  </a:cubicBezTo>
                  <a:cubicBezTo>
                    <a:pt x="79670" y="12425"/>
                    <a:pt x="79565" y="12324"/>
                    <a:pt x="79452" y="12228"/>
                  </a:cubicBezTo>
                  <a:cubicBezTo>
                    <a:pt x="79347" y="12137"/>
                    <a:pt x="79243" y="12045"/>
                    <a:pt x="79142" y="11954"/>
                  </a:cubicBezTo>
                  <a:cubicBezTo>
                    <a:pt x="79008" y="11827"/>
                    <a:pt x="78863" y="11705"/>
                    <a:pt x="78720" y="11588"/>
                  </a:cubicBezTo>
                  <a:cubicBezTo>
                    <a:pt x="78288" y="11213"/>
                    <a:pt x="77852" y="10846"/>
                    <a:pt x="77407" y="10486"/>
                  </a:cubicBezTo>
                  <a:cubicBezTo>
                    <a:pt x="76946" y="10110"/>
                    <a:pt x="76480" y="9748"/>
                    <a:pt x="76005" y="9404"/>
                  </a:cubicBezTo>
                  <a:cubicBezTo>
                    <a:pt x="75311" y="8881"/>
                    <a:pt x="74597" y="8384"/>
                    <a:pt x="73865" y="7897"/>
                  </a:cubicBezTo>
                  <a:cubicBezTo>
                    <a:pt x="73843" y="7879"/>
                    <a:pt x="73813" y="7862"/>
                    <a:pt x="73791" y="7853"/>
                  </a:cubicBezTo>
                  <a:cubicBezTo>
                    <a:pt x="73686" y="7771"/>
                    <a:pt x="73582" y="7709"/>
                    <a:pt x="73481" y="7644"/>
                  </a:cubicBezTo>
                  <a:cubicBezTo>
                    <a:pt x="70657" y="5805"/>
                    <a:pt x="67634" y="4267"/>
                    <a:pt x="64444" y="3060"/>
                  </a:cubicBezTo>
                  <a:cubicBezTo>
                    <a:pt x="59602" y="1224"/>
                    <a:pt x="54382" y="162"/>
                    <a:pt x="48934" y="22"/>
                  </a:cubicBezTo>
                  <a:cubicBezTo>
                    <a:pt x="48808" y="13"/>
                    <a:pt x="48682" y="9"/>
                    <a:pt x="48547" y="9"/>
                  </a:cubicBezTo>
                  <a:cubicBezTo>
                    <a:pt x="48254" y="5"/>
                    <a:pt x="47962" y="1"/>
                    <a:pt x="47666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502409" y="2601349"/>
              <a:ext cx="211875" cy="267944"/>
            </a:xfrm>
            <a:custGeom>
              <a:avLst/>
              <a:gdLst/>
              <a:ahLst/>
              <a:cxnLst/>
              <a:rect l="l" t="t" r="r" b="b"/>
              <a:pathLst>
                <a:path w="12168" h="15388" extrusionOk="0">
                  <a:moveTo>
                    <a:pt x="7490" y="1"/>
                  </a:moveTo>
                  <a:cubicBezTo>
                    <a:pt x="6620" y="1"/>
                    <a:pt x="5723" y="233"/>
                    <a:pt x="4929" y="594"/>
                  </a:cubicBezTo>
                  <a:cubicBezTo>
                    <a:pt x="3887" y="1064"/>
                    <a:pt x="2946" y="1744"/>
                    <a:pt x="2157" y="2568"/>
                  </a:cubicBezTo>
                  <a:cubicBezTo>
                    <a:pt x="906" y="3880"/>
                    <a:pt x="1" y="5300"/>
                    <a:pt x="65" y="7139"/>
                  </a:cubicBezTo>
                  <a:cubicBezTo>
                    <a:pt x="140" y="9178"/>
                    <a:pt x="906" y="11187"/>
                    <a:pt x="2227" y="12739"/>
                  </a:cubicBezTo>
                  <a:cubicBezTo>
                    <a:pt x="3561" y="14303"/>
                    <a:pt x="5586" y="15388"/>
                    <a:pt x="7597" y="15388"/>
                  </a:cubicBezTo>
                  <a:cubicBezTo>
                    <a:pt x="8147" y="15388"/>
                    <a:pt x="8696" y="15306"/>
                    <a:pt x="9230" y="15131"/>
                  </a:cubicBezTo>
                  <a:cubicBezTo>
                    <a:pt x="9853" y="14926"/>
                    <a:pt x="10468" y="14570"/>
                    <a:pt x="10773" y="13985"/>
                  </a:cubicBezTo>
                  <a:cubicBezTo>
                    <a:pt x="10925" y="13693"/>
                    <a:pt x="10986" y="13362"/>
                    <a:pt x="11047" y="13040"/>
                  </a:cubicBezTo>
                  <a:cubicBezTo>
                    <a:pt x="11610" y="10046"/>
                    <a:pt x="12167" y="6965"/>
                    <a:pt x="11557" y="3989"/>
                  </a:cubicBezTo>
                  <a:cubicBezTo>
                    <a:pt x="11287" y="2690"/>
                    <a:pt x="10742" y="1356"/>
                    <a:pt x="9643" y="612"/>
                  </a:cubicBezTo>
                  <a:cubicBezTo>
                    <a:pt x="9004" y="181"/>
                    <a:pt x="8257" y="1"/>
                    <a:pt x="749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515155" y="2601349"/>
              <a:ext cx="193139" cy="236775"/>
            </a:xfrm>
            <a:custGeom>
              <a:avLst/>
              <a:gdLst/>
              <a:ahLst/>
              <a:cxnLst/>
              <a:rect l="l" t="t" r="r" b="b"/>
              <a:pathLst>
                <a:path w="11092" h="13598" extrusionOk="0">
                  <a:moveTo>
                    <a:pt x="1" y="1"/>
                  </a:moveTo>
                  <a:lnTo>
                    <a:pt x="1" y="13597"/>
                  </a:lnTo>
                  <a:lnTo>
                    <a:pt x="11091" y="13597"/>
                  </a:lnTo>
                  <a:lnTo>
                    <a:pt x="11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558983" y="2654718"/>
              <a:ext cx="1317691" cy="1508114"/>
            </a:xfrm>
            <a:custGeom>
              <a:avLst/>
              <a:gdLst/>
              <a:ahLst/>
              <a:cxnLst/>
              <a:rect l="l" t="t" r="r" b="b"/>
              <a:pathLst>
                <a:path w="75675" h="86611" extrusionOk="0">
                  <a:moveTo>
                    <a:pt x="47473" y="0"/>
                  </a:moveTo>
                  <a:cubicBezTo>
                    <a:pt x="47230" y="0"/>
                    <a:pt x="46983" y="4"/>
                    <a:pt x="46734" y="13"/>
                  </a:cubicBezTo>
                  <a:cubicBezTo>
                    <a:pt x="37229" y="335"/>
                    <a:pt x="32070" y="8066"/>
                    <a:pt x="32070" y="8066"/>
                  </a:cubicBezTo>
                  <a:cubicBezTo>
                    <a:pt x="32070" y="8066"/>
                    <a:pt x="24735" y="9387"/>
                    <a:pt x="20147" y="11473"/>
                  </a:cubicBezTo>
                  <a:cubicBezTo>
                    <a:pt x="19930" y="11570"/>
                    <a:pt x="19715" y="11670"/>
                    <a:pt x="19506" y="11775"/>
                  </a:cubicBezTo>
                  <a:cubicBezTo>
                    <a:pt x="17480" y="12786"/>
                    <a:pt x="17080" y="15165"/>
                    <a:pt x="17402" y="18054"/>
                  </a:cubicBezTo>
                  <a:cubicBezTo>
                    <a:pt x="17554" y="19387"/>
                    <a:pt x="17855" y="20834"/>
                    <a:pt x="18221" y="22303"/>
                  </a:cubicBezTo>
                  <a:cubicBezTo>
                    <a:pt x="18243" y="22394"/>
                    <a:pt x="18269" y="22481"/>
                    <a:pt x="18291" y="22573"/>
                  </a:cubicBezTo>
                  <a:cubicBezTo>
                    <a:pt x="18884" y="24896"/>
                    <a:pt x="19620" y="27262"/>
                    <a:pt x="20151" y="29332"/>
                  </a:cubicBezTo>
                  <a:cubicBezTo>
                    <a:pt x="21485" y="34548"/>
                    <a:pt x="33474" y="35991"/>
                    <a:pt x="37513" y="36326"/>
                  </a:cubicBezTo>
                  <a:cubicBezTo>
                    <a:pt x="38341" y="36396"/>
                    <a:pt x="38838" y="36423"/>
                    <a:pt x="38838" y="36423"/>
                  </a:cubicBezTo>
                  <a:cubicBezTo>
                    <a:pt x="37269" y="38527"/>
                    <a:pt x="35757" y="40401"/>
                    <a:pt x="34310" y="42079"/>
                  </a:cubicBezTo>
                  <a:cubicBezTo>
                    <a:pt x="27446" y="50036"/>
                    <a:pt x="21933" y="53670"/>
                    <a:pt x="17410" y="57527"/>
                  </a:cubicBezTo>
                  <a:cubicBezTo>
                    <a:pt x="13681" y="60708"/>
                    <a:pt x="5095" y="67101"/>
                    <a:pt x="1" y="70852"/>
                  </a:cubicBezTo>
                  <a:cubicBezTo>
                    <a:pt x="2699" y="73851"/>
                    <a:pt x="5767" y="76500"/>
                    <a:pt x="9144" y="78728"/>
                  </a:cubicBezTo>
                  <a:cubicBezTo>
                    <a:pt x="9335" y="78859"/>
                    <a:pt x="9532" y="78984"/>
                    <a:pt x="9727" y="79111"/>
                  </a:cubicBezTo>
                  <a:cubicBezTo>
                    <a:pt x="10821" y="79817"/>
                    <a:pt x="11941" y="80474"/>
                    <a:pt x="13088" y="81085"/>
                  </a:cubicBezTo>
                  <a:cubicBezTo>
                    <a:pt x="13405" y="81250"/>
                    <a:pt x="13733" y="81421"/>
                    <a:pt x="14055" y="81582"/>
                  </a:cubicBezTo>
                  <a:cubicBezTo>
                    <a:pt x="14365" y="81735"/>
                    <a:pt x="14669" y="81892"/>
                    <a:pt x="14983" y="82039"/>
                  </a:cubicBezTo>
                  <a:cubicBezTo>
                    <a:pt x="15000" y="82048"/>
                    <a:pt x="15014" y="82057"/>
                    <a:pt x="15035" y="82061"/>
                  </a:cubicBezTo>
                  <a:cubicBezTo>
                    <a:pt x="15366" y="82222"/>
                    <a:pt x="15694" y="82371"/>
                    <a:pt x="16024" y="82514"/>
                  </a:cubicBezTo>
                  <a:cubicBezTo>
                    <a:pt x="16395" y="82684"/>
                    <a:pt x="16770" y="82841"/>
                    <a:pt x="17149" y="82998"/>
                  </a:cubicBezTo>
                  <a:cubicBezTo>
                    <a:pt x="17446" y="83121"/>
                    <a:pt x="17742" y="83242"/>
                    <a:pt x="18038" y="83360"/>
                  </a:cubicBezTo>
                  <a:cubicBezTo>
                    <a:pt x="18325" y="83473"/>
                    <a:pt x="18613" y="83582"/>
                    <a:pt x="18900" y="83690"/>
                  </a:cubicBezTo>
                  <a:cubicBezTo>
                    <a:pt x="18992" y="83717"/>
                    <a:pt x="19079" y="83756"/>
                    <a:pt x="19176" y="83787"/>
                  </a:cubicBezTo>
                  <a:cubicBezTo>
                    <a:pt x="19485" y="83900"/>
                    <a:pt x="19789" y="84009"/>
                    <a:pt x="20103" y="84114"/>
                  </a:cubicBezTo>
                  <a:cubicBezTo>
                    <a:pt x="20457" y="84231"/>
                    <a:pt x="20813" y="84354"/>
                    <a:pt x="21175" y="84467"/>
                  </a:cubicBezTo>
                  <a:cubicBezTo>
                    <a:pt x="21515" y="84571"/>
                    <a:pt x="21859" y="84667"/>
                    <a:pt x="22204" y="84768"/>
                  </a:cubicBezTo>
                  <a:cubicBezTo>
                    <a:pt x="22466" y="84846"/>
                    <a:pt x="22727" y="84919"/>
                    <a:pt x="22989" y="84985"/>
                  </a:cubicBezTo>
                  <a:cubicBezTo>
                    <a:pt x="23102" y="85020"/>
                    <a:pt x="23219" y="85050"/>
                    <a:pt x="23337" y="85082"/>
                  </a:cubicBezTo>
                  <a:cubicBezTo>
                    <a:pt x="23673" y="85168"/>
                    <a:pt x="24008" y="85247"/>
                    <a:pt x="24348" y="85329"/>
                  </a:cubicBezTo>
                  <a:cubicBezTo>
                    <a:pt x="24723" y="85421"/>
                    <a:pt x="25101" y="85508"/>
                    <a:pt x="25485" y="85582"/>
                  </a:cubicBezTo>
                  <a:cubicBezTo>
                    <a:pt x="25755" y="85643"/>
                    <a:pt x="26017" y="85695"/>
                    <a:pt x="26287" y="85748"/>
                  </a:cubicBezTo>
                  <a:cubicBezTo>
                    <a:pt x="26631" y="85814"/>
                    <a:pt x="26980" y="85878"/>
                    <a:pt x="27324" y="85931"/>
                  </a:cubicBezTo>
                  <a:cubicBezTo>
                    <a:pt x="27494" y="85965"/>
                    <a:pt x="27677" y="86001"/>
                    <a:pt x="27847" y="86023"/>
                  </a:cubicBezTo>
                  <a:cubicBezTo>
                    <a:pt x="28140" y="86070"/>
                    <a:pt x="28436" y="86118"/>
                    <a:pt x="28736" y="86154"/>
                  </a:cubicBezTo>
                  <a:cubicBezTo>
                    <a:pt x="29107" y="86201"/>
                    <a:pt x="29473" y="86253"/>
                    <a:pt x="29839" y="86297"/>
                  </a:cubicBezTo>
                  <a:lnTo>
                    <a:pt x="29869" y="86297"/>
                  </a:lnTo>
                  <a:cubicBezTo>
                    <a:pt x="30248" y="86345"/>
                    <a:pt x="30636" y="86384"/>
                    <a:pt x="31024" y="86415"/>
                  </a:cubicBezTo>
                  <a:cubicBezTo>
                    <a:pt x="31146" y="86423"/>
                    <a:pt x="31264" y="86432"/>
                    <a:pt x="31377" y="86449"/>
                  </a:cubicBezTo>
                  <a:cubicBezTo>
                    <a:pt x="31408" y="86454"/>
                    <a:pt x="31442" y="86454"/>
                    <a:pt x="31477" y="86458"/>
                  </a:cubicBezTo>
                  <a:cubicBezTo>
                    <a:pt x="31760" y="86480"/>
                    <a:pt x="32044" y="86502"/>
                    <a:pt x="32327" y="86514"/>
                  </a:cubicBezTo>
                  <a:cubicBezTo>
                    <a:pt x="32828" y="86550"/>
                    <a:pt x="33329" y="86572"/>
                    <a:pt x="33826" y="86584"/>
                  </a:cubicBezTo>
                  <a:cubicBezTo>
                    <a:pt x="33913" y="86589"/>
                    <a:pt x="33991" y="86589"/>
                    <a:pt x="34079" y="86589"/>
                  </a:cubicBezTo>
                  <a:cubicBezTo>
                    <a:pt x="34125" y="86592"/>
                    <a:pt x="34175" y="86595"/>
                    <a:pt x="34225" y="86595"/>
                  </a:cubicBezTo>
                  <a:cubicBezTo>
                    <a:pt x="34246" y="86595"/>
                    <a:pt x="34267" y="86594"/>
                    <a:pt x="34288" y="86593"/>
                  </a:cubicBezTo>
                  <a:cubicBezTo>
                    <a:pt x="34628" y="86606"/>
                    <a:pt x="34968" y="86611"/>
                    <a:pt x="35312" y="86611"/>
                  </a:cubicBezTo>
                  <a:lnTo>
                    <a:pt x="35499" y="86611"/>
                  </a:lnTo>
                  <a:cubicBezTo>
                    <a:pt x="35922" y="86611"/>
                    <a:pt x="36350" y="86598"/>
                    <a:pt x="36772" y="86580"/>
                  </a:cubicBezTo>
                  <a:lnTo>
                    <a:pt x="36942" y="86580"/>
                  </a:lnTo>
                  <a:cubicBezTo>
                    <a:pt x="37308" y="86572"/>
                    <a:pt x="37674" y="86550"/>
                    <a:pt x="38040" y="86524"/>
                  </a:cubicBezTo>
                  <a:cubicBezTo>
                    <a:pt x="38462" y="86506"/>
                    <a:pt x="38876" y="86476"/>
                    <a:pt x="39295" y="86432"/>
                  </a:cubicBezTo>
                  <a:cubicBezTo>
                    <a:pt x="39683" y="86410"/>
                    <a:pt x="40075" y="86367"/>
                    <a:pt x="40463" y="86337"/>
                  </a:cubicBezTo>
                  <a:cubicBezTo>
                    <a:pt x="40837" y="86288"/>
                    <a:pt x="41208" y="86245"/>
                    <a:pt x="41574" y="86188"/>
                  </a:cubicBezTo>
                  <a:cubicBezTo>
                    <a:pt x="41849" y="86154"/>
                    <a:pt x="42123" y="86122"/>
                    <a:pt x="42394" y="86075"/>
                  </a:cubicBezTo>
                  <a:cubicBezTo>
                    <a:pt x="42400" y="86077"/>
                    <a:pt x="42404" y="86078"/>
                    <a:pt x="42407" y="86078"/>
                  </a:cubicBezTo>
                  <a:cubicBezTo>
                    <a:pt x="42411" y="86078"/>
                    <a:pt x="42413" y="86077"/>
                    <a:pt x="42416" y="86075"/>
                  </a:cubicBezTo>
                  <a:cubicBezTo>
                    <a:pt x="42567" y="86057"/>
                    <a:pt x="42716" y="86027"/>
                    <a:pt x="42855" y="86005"/>
                  </a:cubicBezTo>
                  <a:cubicBezTo>
                    <a:pt x="42933" y="86001"/>
                    <a:pt x="43008" y="85983"/>
                    <a:pt x="43078" y="85965"/>
                  </a:cubicBezTo>
                  <a:cubicBezTo>
                    <a:pt x="43291" y="85935"/>
                    <a:pt x="43496" y="85905"/>
                    <a:pt x="43705" y="85866"/>
                  </a:cubicBezTo>
                  <a:cubicBezTo>
                    <a:pt x="43914" y="85826"/>
                    <a:pt x="44124" y="85792"/>
                    <a:pt x="44329" y="85752"/>
                  </a:cubicBezTo>
                  <a:cubicBezTo>
                    <a:pt x="44594" y="85695"/>
                    <a:pt x="44856" y="85647"/>
                    <a:pt x="45113" y="85591"/>
                  </a:cubicBezTo>
                  <a:cubicBezTo>
                    <a:pt x="45222" y="85569"/>
                    <a:pt x="45322" y="85547"/>
                    <a:pt x="45427" y="85526"/>
                  </a:cubicBezTo>
                  <a:cubicBezTo>
                    <a:pt x="45753" y="85452"/>
                    <a:pt x="46080" y="85377"/>
                    <a:pt x="46402" y="85303"/>
                  </a:cubicBezTo>
                  <a:cubicBezTo>
                    <a:pt x="46547" y="85259"/>
                    <a:pt x="46690" y="85229"/>
                    <a:pt x="46834" y="85194"/>
                  </a:cubicBezTo>
                  <a:cubicBezTo>
                    <a:pt x="46903" y="85186"/>
                    <a:pt x="46965" y="85164"/>
                    <a:pt x="47030" y="85151"/>
                  </a:cubicBezTo>
                  <a:cubicBezTo>
                    <a:pt x="47104" y="85129"/>
                    <a:pt x="47179" y="85108"/>
                    <a:pt x="47243" y="85090"/>
                  </a:cubicBezTo>
                  <a:cubicBezTo>
                    <a:pt x="47470" y="85038"/>
                    <a:pt x="47692" y="84977"/>
                    <a:pt x="47915" y="84911"/>
                  </a:cubicBezTo>
                  <a:cubicBezTo>
                    <a:pt x="48102" y="84859"/>
                    <a:pt x="48289" y="84811"/>
                    <a:pt x="48472" y="84754"/>
                  </a:cubicBezTo>
                  <a:cubicBezTo>
                    <a:pt x="48508" y="84750"/>
                    <a:pt x="48542" y="84736"/>
                    <a:pt x="48573" y="84724"/>
                  </a:cubicBezTo>
                  <a:cubicBezTo>
                    <a:pt x="48629" y="84710"/>
                    <a:pt x="48686" y="84698"/>
                    <a:pt x="48743" y="84667"/>
                  </a:cubicBezTo>
                  <a:cubicBezTo>
                    <a:pt x="48826" y="84654"/>
                    <a:pt x="48900" y="84632"/>
                    <a:pt x="48983" y="84606"/>
                  </a:cubicBezTo>
                  <a:cubicBezTo>
                    <a:pt x="48991" y="84606"/>
                    <a:pt x="49005" y="84601"/>
                    <a:pt x="49013" y="84597"/>
                  </a:cubicBezTo>
                  <a:cubicBezTo>
                    <a:pt x="49627" y="84414"/>
                    <a:pt x="50233" y="84213"/>
                    <a:pt x="50830" y="84009"/>
                  </a:cubicBezTo>
                  <a:cubicBezTo>
                    <a:pt x="51288" y="83843"/>
                    <a:pt x="51741" y="83682"/>
                    <a:pt x="52185" y="83517"/>
                  </a:cubicBezTo>
                  <a:cubicBezTo>
                    <a:pt x="52577" y="83364"/>
                    <a:pt x="52969" y="83211"/>
                    <a:pt x="53353" y="83055"/>
                  </a:cubicBezTo>
                  <a:cubicBezTo>
                    <a:pt x="53741" y="82885"/>
                    <a:pt x="54129" y="82728"/>
                    <a:pt x="54512" y="82558"/>
                  </a:cubicBezTo>
                  <a:cubicBezTo>
                    <a:pt x="54900" y="82388"/>
                    <a:pt x="55284" y="82205"/>
                    <a:pt x="55667" y="82022"/>
                  </a:cubicBezTo>
                  <a:cubicBezTo>
                    <a:pt x="56051" y="81839"/>
                    <a:pt x="56430" y="81656"/>
                    <a:pt x="56805" y="81464"/>
                  </a:cubicBezTo>
                  <a:cubicBezTo>
                    <a:pt x="56831" y="81460"/>
                    <a:pt x="56857" y="81442"/>
                    <a:pt x="56879" y="81434"/>
                  </a:cubicBezTo>
                  <a:cubicBezTo>
                    <a:pt x="57267" y="81224"/>
                    <a:pt x="57646" y="81024"/>
                    <a:pt x="58029" y="80820"/>
                  </a:cubicBezTo>
                  <a:cubicBezTo>
                    <a:pt x="58046" y="80814"/>
                    <a:pt x="58068" y="80793"/>
                    <a:pt x="58090" y="80784"/>
                  </a:cubicBezTo>
                  <a:cubicBezTo>
                    <a:pt x="58295" y="80671"/>
                    <a:pt x="58504" y="80562"/>
                    <a:pt x="58700" y="80444"/>
                  </a:cubicBezTo>
                  <a:cubicBezTo>
                    <a:pt x="58757" y="80414"/>
                    <a:pt x="58826" y="80379"/>
                    <a:pt x="58883" y="80344"/>
                  </a:cubicBezTo>
                  <a:cubicBezTo>
                    <a:pt x="59001" y="80279"/>
                    <a:pt x="59114" y="80205"/>
                    <a:pt x="59232" y="80140"/>
                  </a:cubicBezTo>
                  <a:cubicBezTo>
                    <a:pt x="59542" y="79961"/>
                    <a:pt x="59842" y="79782"/>
                    <a:pt x="60151" y="79585"/>
                  </a:cubicBezTo>
                  <a:cubicBezTo>
                    <a:pt x="60566" y="79333"/>
                    <a:pt x="60974" y="79072"/>
                    <a:pt x="61380" y="78801"/>
                  </a:cubicBezTo>
                  <a:cubicBezTo>
                    <a:pt x="61707" y="78592"/>
                    <a:pt x="62026" y="78374"/>
                    <a:pt x="62339" y="78153"/>
                  </a:cubicBezTo>
                  <a:cubicBezTo>
                    <a:pt x="62666" y="77930"/>
                    <a:pt x="62984" y="77703"/>
                    <a:pt x="63302" y="77463"/>
                  </a:cubicBezTo>
                  <a:cubicBezTo>
                    <a:pt x="63372" y="77421"/>
                    <a:pt x="63442" y="77363"/>
                    <a:pt x="63516" y="77311"/>
                  </a:cubicBezTo>
                  <a:cubicBezTo>
                    <a:pt x="63860" y="77054"/>
                    <a:pt x="64208" y="76784"/>
                    <a:pt x="64548" y="76522"/>
                  </a:cubicBezTo>
                  <a:cubicBezTo>
                    <a:pt x="64892" y="76261"/>
                    <a:pt x="65228" y="75977"/>
                    <a:pt x="65564" y="75703"/>
                  </a:cubicBezTo>
                  <a:cubicBezTo>
                    <a:pt x="65807" y="75502"/>
                    <a:pt x="66061" y="75293"/>
                    <a:pt x="66308" y="75080"/>
                  </a:cubicBezTo>
                  <a:cubicBezTo>
                    <a:pt x="66330" y="75062"/>
                    <a:pt x="66344" y="75050"/>
                    <a:pt x="66366" y="75023"/>
                  </a:cubicBezTo>
                  <a:cubicBezTo>
                    <a:pt x="66518" y="74897"/>
                    <a:pt x="66670" y="74762"/>
                    <a:pt x="66819" y="74631"/>
                  </a:cubicBezTo>
                  <a:cubicBezTo>
                    <a:pt x="66889" y="74571"/>
                    <a:pt x="66962" y="74505"/>
                    <a:pt x="67036" y="74435"/>
                  </a:cubicBezTo>
                  <a:cubicBezTo>
                    <a:pt x="67311" y="74187"/>
                    <a:pt x="67581" y="73934"/>
                    <a:pt x="67851" y="73682"/>
                  </a:cubicBezTo>
                  <a:cubicBezTo>
                    <a:pt x="68022" y="73525"/>
                    <a:pt x="68187" y="73363"/>
                    <a:pt x="68353" y="73206"/>
                  </a:cubicBezTo>
                  <a:cubicBezTo>
                    <a:pt x="68383" y="73175"/>
                    <a:pt x="68422" y="73137"/>
                    <a:pt x="68462" y="73101"/>
                  </a:cubicBezTo>
                  <a:cubicBezTo>
                    <a:pt x="68714" y="72857"/>
                    <a:pt x="68971" y="72604"/>
                    <a:pt x="69224" y="72343"/>
                  </a:cubicBezTo>
                  <a:cubicBezTo>
                    <a:pt x="69504" y="72065"/>
                    <a:pt x="69778" y="71781"/>
                    <a:pt x="70043" y="71485"/>
                  </a:cubicBezTo>
                  <a:cubicBezTo>
                    <a:pt x="70074" y="71454"/>
                    <a:pt x="70095" y="71428"/>
                    <a:pt x="70131" y="71393"/>
                  </a:cubicBezTo>
                  <a:cubicBezTo>
                    <a:pt x="70252" y="71267"/>
                    <a:pt x="70366" y="71132"/>
                    <a:pt x="70492" y="71001"/>
                  </a:cubicBezTo>
                  <a:cubicBezTo>
                    <a:pt x="70906" y="70544"/>
                    <a:pt x="71316" y="70077"/>
                    <a:pt x="71712" y="69607"/>
                  </a:cubicBezTo>
                  <a:cubicBezTo>
                    <a:pt x="71804" y="69498"/>
                    <a:pt x="71895" y="69388"/>
                    <a:pt x="71987" y="69279"/>
                  </a:cubicBezTo>
                  <a:cubicBezTo>
                    <a:pt x="72440" y="68730"/>
                    <a:pt x="72885" y="68169"/>
                    <a:pt x="73316" y="67594"/>
                  </a:cubicBezTo>
                  <a:cubicBezTo>
                    <a:pt x="73355" y="67545"/>
                    <a:pt x="73386" y="67493"/>
                    <a:pt x="73430" y="67445"/>
                  </a:cubicBezTo>
                  <a:cubicBezTo>
                    <a:pt x="74048" y="66617"/>
                    <a:pt x="74641" y="65767"/>
                    <a:pt x="75208" y="64891"/>
                  </a:cubicBezTo>
                  <a:cubicBezTo>
                    <a:pt x="75369" y="64656"/>
                    <a:pt x="75521" y="64416"/>
                    <a:pt x="75674" y="64173"/>
                  </a:cubicBezTo>
                  <a:cubicBezTo>
                    <a:pt x="75556" y="57880"/>
                    <a:pt x="75238" y="46039"/>
                    <a:pt x="74440" y="37873"/>
                  </a:cubicBezTo>
                  <a:cubicBezTo>
                    <a:pt x="73333" y="26455"/>
                    <a:pt x="70680" y="20120"/>
                    <a:pt x="70536" y="19784"/>
                  </a:cubicBezTo>
                  <a:lnTo>
                    <a:pt x="68880" y="15797"/>
                  </a:lnTo>
                  <a:lnTo>
                    <a:pt x="68824" y="15657"/>
                  </a:lnTo>
                  <a:cubicBezTo>
                    <a:pt x="68824" y="15644"/>
                    <a:pt x="61555" y="5648"/>
                    <a:pt x="61555" y="5648"/>
                  </a:cubicBezTo>
                  <a:lnTo>
                    <a:pt x="61515" y="5608"/>
                  </a:lnTo>
                  <a:lnTo>
                    <a:pt x="61511" y="5604"/>
                  </a:lnTo>
                  <a:cubicBezTo>
                    <a:pt x="61489" y="5578"/>
                    <a:pt x="61459" y="5547"/>
                    <a:pt x="61419" y="5504"/>
                  </a:cubicBezTo>
                  <a:lnTo>
                    <a:pt x="61219" y="5303"/>
                  </a:lnTo>
                  <a:cubicBezTo>
                    <a:pt x="59956" y="4082"/>
                    <a:pt x="55159" y="0"/>
                    <a:pt x="474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557259" y="3449599"/>
              <a:ext cx="1296552" cy="712937"/>
            </a:xfrm>
            <a:custGeom>
              <a:avLst/>
              <a:gdLst/>
              <a:ahLst/>
              <a:cxnLst/>
              <a:rect l="l" t="t" r="r" b="b"/>
              <a:pathLst>
                <a:path w="74461" h="40944" extrusionOk="0">
                  <a:moveTo>
                    <a:pt x="50537" y="0"/>
                  </a:moveTo>
                  <a:cubicBezTo>
                    <a:pt x="48653" y="0"/>
                    <a:pt x="46893" y="480"/>
                    <a:pt x="45460" y="1692"/>
                  </a:cubicBezTo>
                  <a:cubicBezTo>
                    <a:pt x="35926" y="9772"/>
                    <a:pt x="24225" y="15276"/>
                    <a:pt x="11914" y="17468"/>
                  </a:cubicBezTo>
                  <a:cubicBezTo>
                    <a:pt x="10293" y="17756"/>
                    <a:pt x="8645" y="17991"/>
                    <a:pt x="7090" y="18544"/>
                  </a:cubicBezTo>
                  <a:cubicBezTo>
                    <a:pt x="3975" y="19651"/>
                    <a:pt x="1381" y="22100"/>
                    <a:pt x="0" y="25094"/>
                  </a:cubicBezTo>
                  <a:cubicBezTo>
                    <a:pt x="31" y="25133"/>
                    <a:pt x="65" y="25168"/>
                    <a:pt x="100" y="25202"/>
                  </a:cubicBezTo>
                  <a:cubicBezTo>
                    <a:pt x="2798" y="28201"/>
                    <a:pt x="5866" y="30850"/>
                    <a:pt x="9243" y="33078"/>
                  </a:cubicBezTo>
                  <a:cubicBezTo>
                    <a:pt x="9434" y="33209"/>
                    <a:pt x="9631" y="33334"/>
                    <a:pt x="9826" y="33461"/>
                  </a:cubicBezTo>
                  <a:cubicBezTo>
                    <a:pt x="17438" y="38370"/>
                    <a:pt x="26490" y="40944"/>
                    <a:pt x="35536" y="40944"/>
                  </a:cubicBezTo>
                  <a:cubicBezTo>
                    <a:pt x="38398" y="40944"/>
                    <a:pt x="41259" y="40686"/>
                    <a:pt x="44074" y="40164"/>
                  </a:cubicBezTo>
                  <a:cubicBezTo>
                    <a:pt x="55683" y="38010"/>
                    <a:pt x="66321" y="31373"/>
                    <a:pt x="73415" y="21944"/>
                  </a:cubicBezTo>
                  <a:cubicBezTo>
                    <a:pt x="73454" y="21895"/>
                    <a:pt x="73485" y="21843"/>
                    <a:pt x="73529" y="21795"/>
                  </a:cubicBezTo>
                  <a:cubicBezTo>
                    <a:pt x="73847" y="21373"/>
                    <a:pt x="74156" y="20941"/>
                    <a:pt x="74461" y="20505"/>
                  </a:cubicBezTo>
                  <a:cubicBezTo>
                    <a:pt x="73816" y="18470"/>
                    <a:pt x="72901" y="16509"/>
                    <a:pt x="71842" y="14657"/>
                  </a:cubicBezTo>
                  <a:cubicBezTo>
                    <a:pt x="69201" y="10029"/>
                    <a:pt x="65571" y="5846"/>
                    <a:pt x="60904" y="3279"/>
                  </a:cubicBezTo>
                  <a:cubicBezTo>
                    <a:pt x="57878" y="1619"/>
                    <a:pt x="53999" y="0"/>
                    <a:pt x="5053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557259" y="3449634"/>
              <a:ext cx="1296552" cy="712885"/>
            </a:xfrm>
            <a:custGeom>
              <a:avLst/>
              <a:gdLst/>
              <a:ahLst/>
              <a:cxnLst/>
              <a:rect l="l" t="t" r="r" b="b"/>
              <a:pathLst>
                <a:path w="74461" h="40941" extrusionOk="0">
                  <a:moveTo>
                    <a:pt x="50553" y="0"/>
                  </a:moveTo>
                  <a:cubicBezTo>
                    <a:pt x="50548" y="0"/>
                    <a:pt x="50542" y="0"/>
                    <a:pt x="50536" y="0"/>
                  </a:cubicBezTo>
                  <a:cubicBezTo>
                    <a:pt x="48650" y="0"/>
                    <a:pt x="46894" y="479"/>
                    <a:pt x="45460" y="1690"/>
                  </a:cubicBezTo>
                  <a:cubicBezTo>
                    <a:pt x="35926" y="9770"/>
                    <a:pt x="24225" y="15274"/>
                    <a:pt x="11914" y="17466"/>
                  </a:cubicBezTo>
                  <a:cubicBezTo>
                    <a:pt x="10293" y="17754"/>
                    <a:pt x="8645" y="17989"/>
                    <a:pt x="7090" y="18542"/>
                  </a:cubicBezTo>
                  <a:cubicBezTo>
                    <a:pt x="3975" y="19649"/>
                    <a:pt x="1381" y="22098"/>
                    <a:pt x="0" y="25092"/>
                  </a:cubicBezTo>
                  <a:cubicBezTo>
                    <a:pt x="31" y="25131"/>
                    <a:pt x="65" y="25166"/>
                    <a:pt x="100" y="25200"/>
                  </a:cubicBezTo>
                  <a:cubicBezTo>
                    <a:pt x="2798" y="28199"/>
                    <a:pt x="5866" y="30848"/>
                    <a:pt x="9243" y="33076"/>
                  </a:cubicBezTo>
                  <a:cubicBezTo>
                    <a:pt x="9434" y="33207"/>
                    <a:pt x="9631" y="33332"/>
                    <a:pt x="9826" y="33459"/>
                  </a:cubicBezTo>
                  <a:cubicBezTo>
                    <a:pt x="17440" y="38370"/>
                    <a:pt x="26491" y="40941"/>
                    <a:pt x="35538" y="40941"/>
                  </a:cubicBezTo>
                  <a:cubicBezTo>
                    <a:pt x="38400" y="40941"/>
                    <a:pt x="41260" y="40685"/>
                    <a:pt x="44074" y="40162"/>
                  </a:cubicBezTo>
                  <a:cubicBezTo>
                    <a:pt x="55683" y="38008"/>
                    <a:pt x="66321" y="31371"/>
                    <a:pt x="73415" y="21942"/>
                  </a:cubicBezTo>
                  <a:cubicBezTo>
                    <a:pt x="73454" y="21893"/>
                    <a:pt x="73485" y="21841"/>
                    <a:pt x="73529" y="21793"/>
                  </a:cubicBezTo>
                  <a:cubicBezTo>
                    <a:pt x="73847" y="21371"/>
                    <a:pt x="74156" y="20939"/>
                    <a:pt x="74461" y="20503"/>
                  </a:cubicBezTo>
                  <a:cubicBezTo>
                    <a:pt x="73816" y="18468"/>
                    <a:pt x="72901" y="16507"/>
                    <a:pt x="71842" y="14655"/>
                  </a:cubicBezTo>
                  <a:cubicBezTo>
                    <a:pt x="69201" y="10027"/>
                    <a:pt x="65571" y="5844"/>
                    <a:pt x="60904" y="3277"/>
                  </a:cubicBezTo>
                  <a:cubicBezTo>
                    <a:pt x="57880" y="1619"/>
                    <a:pt x="54010" y="0"/>
                    <a:pt x="50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079982" y="2774743"/>
              <a:ext cx="216960" cy="237681"/>
            </a:xfrm>
            <a:custGeom>
              <a:avLst/>
              <a:gdLst/>
              <a:ahLst/>
              <a:cxnLst/>
              <a:rect l="l" t="t" r="r" b="b"/>
              <a:pathLst>
                <a:path w="12460" h="13650" extrusionOk="0">
                  <a:moveTo>
                    <a:pt x="7043" y="0"/>
                  </a:moveTo>
                  <a:cubicBezTo>
                    <a:pt x="4572" y="0"/>
                    <a:pt x="2684" y="2215"/>
                    <a:pt x="1586" y="4180"/>
                  </a:cubicBezTo>
                  <a:cubicBezTo>
                    <a:pt x="689" y="5788"/>
                    <a:pt x="1" y="7592"/>
                    <a:pt x="158" y="9427"/>
                  </a:cubicBezTo>
                  <a:cubicBezTo>
                    <a:pt x="319" y="11257"/>
                    <a:pt x="1508" y="13092"/>
                    <a:pt x="3295" y="13536"/>
                  </a:cubicBezTo>
                  <a:cubicBezTo>
                    <a:pt x="3605" y="13615"/>
                    <a:pt x="3927" y="13649"/>
                    <a:pt x="4249" y="13649"/>
                  </a:cubicBezTo>
                  <a:cubicBezTo>
                    <a:pt x="4834" y="13649"/>
                    <a:pt x="5421" y="13536"/>
                    <a:pt x="5984" y="13375"/>
                  </a:cubicBezTo>
                  <a:cubicBezTo>
                    <a:pt x="8881" y="12525"/>
                    <a:pt x="11353" y="10167"/>
                    <a:pt x="12119" y="7243"/>
                  </a:cubicBezTo>
                  <a:cubicBezTo>
                    <a:pt x="12411" y="6123"/>
                    <a:pt x="12459" y="4904"/>
                    <a:pt x="12037" y="3822"/>
                  </a:cubicBezTo>
                  <a:cubicBezTo>
                    <a:pt x="11405" y="2201"/>
                    <a:pt x="9100" y="105"/>
                    <a:pt x="7274" y="5"/>
                  </a:cubicBezTo>
                  <a:cubicBezTo>
                    <a:pt x="7195" y="0"/>
                    <a:pt x="7121" y="0"/>
                    <a:pt x="7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1131436" y="2845699"/>
              <a:ext cx="67404" cy="67317"/>
            </a:xfrm>
            <a:custGeom>
              <a:avLst/>
              <a:gdLst/>
              <a:ahLst/>
              <a:cxnLst/>
              <a:rect l="l" t="t" r="r" b="b"/>
              <a:pathLst>
                <a:path w="3871" h="3866" extrusionOk="0">
                  <a:moveTo>
                    <a:pt x="1935" y="0"/>
                  </a:moveTo>
                  <a:cubicBezTo>
                    <a:pt x="867" y="0"/>
                    <a:pt x="0" y="863"/>
                    <a:pt x="0" y="1931"/>
                  </a:cubicBezTo>
                  <a:cubicBezTo>
                    <a:pt x="0" y="2999"/>
                    <a:pt x="867" y="3866"/>
                    <a:pt x="1935" y="3866"/>
                  </a:cubicBezTo>
                  <a:cubicBezTo>
                    <a:pt x="3003" y="3866"/>
                    <a:pt x="3870" y="2999"/>
                    <a:pt x="3870" y="1931"/>
                  </a:cubicBezTo>
                  <a:cubicBezTo>
                    <a:pt x="3870" y="863"/>
                    <a:pt x="3003" y="0"/>
                    <a:pt x="193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856371" y="2854492"/>
              <a:ext cx="84538" cy="116977"/>
            </a:xfrm>
            <a:custGeom>
              <a:avLst/>
              <a:gdLst/>
              <a:ahLst/>
              <a:cxnLst/>
              <a:rect l="l" t="t" r="r" b="b"/>
              <a:pathLst>
                <a:path w="4855" h="6718" extrusionOk="0">
                  <a:moveTo>
                    <a:pt x="3068" y="0"/>
                  </a:moveTo>
                  <a:cubicBezTo>
                    <a:pt x="2851" y="97"/>
                    <a:pt x="2636" y="197"/>
                    <a:pt x="2427" y="302"/>
                  </a:cubicBezTo>
                  <a:cubicBezTo>
                    <a:pt x="401" y="1313"/>
                    <a:pt x="1" y="3692"/>
                    <a:pt x="323" y="6581"/>
                  </a:cubicBezTo>
                  <a:cubicBezTo>
                    <a:pt x="523" y="6673"/>
                    <a:pt x="745" y="6718"/>
                    <a:pt x="956" y="6718"/>
                  </a:cubicBezTo>
                  <a:cubicBezTo>
                    <a:pt x="1025" y="6718"/>
                    <a:pt x="1094" y="6713"/>
                    <a:pt x="1159" y="6703"/>
                  </a:cubicBezTo>
                  <a:cubicBezTo>
                    <a:pt x="1857" y="6603"/>
                    <a:pt x="2349" y="5997"/>
                    <a:pt x="2658" y="5418"/>
                  </a:cubicBezTo>
                  <a:cubicBezTo>
                    <a:pt x="2964" y="4859"/>
                    <a:pt x="3177" y="4236"/>
                    <a:pt x="3561" y="3731"/>
                  </a:cubicBezTo>
                  <a:cubicBezTo>
                    <a:pt x="3987" y="3164"/>
                    <a:pt x="4645" y="2711"/>
                    <a:pt x="4776" y="2009"/>
                  </a:cubicBezTo>
                  <a:cubicBezTo>
                    <a:pt x="4854" y="1539"/>
                    <a:pt x="4667" y="1046"/>
                    <a:pt x="4341" y="702"/>
                  </a:cubicBezTo>
                  <a:cubicBezTo>
                    <a:pt x="4014" y="354"/>
                    <a:pt x="3569" y="140"/>
                    <a:pt x="3107" y="14"/>
                  </a:cubicBezTo>
                  <a:cubicBezTo>
                    <a:pt x="3094" y="6"/>
                    <a:pt x="3081" y="0"/>
                    <a:pt x="30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876238" y="2976815"/>
              <a:ext cx="128400" cy="73237"/>
            </a:xfrm>
            <a:custGeom>
              <a:avLst/>
              <a:gdLst/>
              <a:ahLst/>
              <a:cxnLst/>
              <a:rect l="l" t="t" r="r" b="b"/>
              <a:pathLst>
                <a:path w="7374" h="4206" extrusionOk="0">
                  <a:moveTo>
                    <a:pt x="7244" y="0"/>
                  </a:moveTo>
                  <a:cubicBezTo>
                    <a:pt x="7209" y="0"/>
                    <a:pt x="7175" y="14"/>
                    <a:pt x="7152" y="44"/>
                  </a:cubicBezTo>
                  <a:cubicBezTo>
                    <a:pt x="6328" y="1046"/>
                    <a:pt x="5374" y="1935"/>
                    <a:pt x="4315" y="2689"/>
                  </a:cubicBezTo>
                  <a:cubicBezTo>
                    <a:pt x="3321" y="3400"/>
                    <a:pt x="2472" y="3792"/>
                    <a:pt x="1635" y="3922"/>
                  </a:cubicBezTo>
                  <a:cubicBezTo>
                    <a:pt x="1439" y="3956"/>
                    <a:pt x="1242" y="3972"/>
                    <a:pt x="1049" y="3972"/>
                  </a:cubicBezTo>
                  <a:cubicBezTo>
                    <a:pt x="682" y="3972"/>
                    <a:pt x="326" y="3914"/>
                    <a:pt x="1" y="3805"/>
                  </a:cubicBezTo>
                  <a:lnTo>
                    <a:pt x="1" y="3805"/>
                  </a:lnTo>
                  <a:cubicBezTo>
                    <a:pt x="23" y="3896"/>
                    <a:pt x="49" y="3983"/>
                    <a:pt x="71" y="4075"/>
                  </a:cubicBezTo>
                  <a:cubicBezTo>
                    <a:pt x="384" y="4166"/>
                    <a:pt x="716" y="4206"/>
                    <a:pt x="1056" y="4206"/>
                  </a:cubicBezTo>
                  <a:cubicBezTo>
                    <a:pt x="1260" y="4206"/>
                    <a:pt x="1465" y="4192"/>
                    <a:pt x="1674" y="4162"/>
                  </a:cubicBezTo>
                  <a:cubicBezTo>
                    <a:pt x="2546" y="4019"/>
                    <a:pt x="3426" y="3613"/>
                    <a:pt x="4455" y="2881"/>
                  </a:cubicBezTo>
                  <a:cubicBezTo>
                    <a:pt x="5527" y="2114"/>
                    <a:pt x="6499" y="1212"/>
                    <a:pt x="7335" y="188"/>
                  </a:cubicBezTo>
                  <a:cubicBezTo>
                    <a:pt x="7374" y="145"/>
                    <a:pt x="7370" y="66"/>
                    <a:pt x="7318" y="22"/>
                  </a:cubicBezTo>
                  <a:cubicBezTo>
                    <a:pt x="7295" y="8"/>
                    <a:pt x="7269" y="0"/>
                    <a:pt x="724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1156406" y="3243609"/>
              <a:ext cx="238586" cy="143810"/>
            </a:xfrm>
            <a:custGeom>
              <a:avLst/>
              <a:gdLst/>
              <a:ahLst/>
              <a:cxnLst/>
              <a:rect l="l" t="t" r="r" b="b"/>
              <a:pathLst>
                <a:path w="13702" h="8259" extrusionOk="0">
                  <a:moveTo>
                    <a:pt x="13701" y="0"/>
                  </a:moveTo>
                  <a:lnTo>
                    <a:pt x="13701" y="0"/>
                  </a:lnTo>
                  <a:cubicBezTo>
                    <a:pt x="10419" y="1539"/>
                    <a:pt x="6824" y="2398"/>
                    <a:pt x="3203" y="2506"/>
                  </a:cubicBezTo>
                  <a:cubicBezTo>
                    <a:pt x="4031" y="2576"/>
                    <a:pt x="4528" y="2603"/>
                    <a:pt x="4528" y="2603"/>
                  </a:cubicBezTo>
                  <a:cubicBezTo>
                    <a:pt x="2959" y="4707"/>
                    <a:pt x="1447" y="6581"/>
                    <a:pt x="0" y="8259"/>
                  </a:cubicBezTo>
                  <a:cubicBezTo>
                    <a:pt x="5230" y="7182"/>
                    <a:pt x="9705" y="3622"/>
                    <a:pt x="13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1641344" y="2732065"/>
              <a:ext cx="253213" cy="249138"/>
            </a:xfrm>
            <a:custGeom>
              <a:avLst/>
              <a:gdLst/>
              <a:ahLst/>
              <a:cxnLst/>
              <a:rect l="l" t="t" r="r" b="b"/>
              <a:pathLst>
                <a:path w="14542" h="14308" extrusionOk="0">
                  <a:moveTo>
                    <a:pt x="7827" y="1"/>
                  </a:moveTo>
                  <a:cubicBezTo>
                    <a:pt x="5542" y="1"/>
                    <a:pt x="2834" y="1304"/>
                    <a:pt x="1" y="4426"/>
                  </a:cubicBezTo>
                  <a:lnTo>
                    <a:pt x="2829" y="14143"/>
                  </a:lnTo>
                  <a:cubicBezTo>
                    <a:pt x="2829" y="14143"/>
                    <a:pt x="3960" y="14307"/>
                    <a:pt x="5514" y="14307"/>
                  </a:cubicBezTo>
                  <a:cubicBezTo>
                    <a:pt x="8978" y="14307"/>
                    <a:pt x="14541" y="13493"/>
                    <a:pt x="14355" y="8234"/>
                  </a:cubicBezTo>
                  <a:cubicBezTo>
                    <a:pt x="14187" y="3503"/>
                    <a:pt x="11575" y="1"/>
                    <a:pt x="7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638993" y="2895481"/>
              <a:ext cx="116403" cy="122741"/>
            </a:xfrm>
            <a:custGeom>
              <a:avLst/>
              <a:gdLst/>
              <a:ahLst/>
              <a:cxnLst/>
              <a:rect l="l" t="t" r="r" b="b"/>
              <a:pathLst>
                <a:path w="6685" h="7049" extrusionOk="0">
                  <a:moveTo>
                    <a:pt x="2936" y="0"/>
                  </a:moveTo>
                  <a:cubicBezTo>
                    <a:pt x="2398" y="0"/>
                    <a:pt x="1861" y="154"/>
                    <a:pt x="1407" y="444"/>
                  </a:cubicBezTo>
                  <a:lnTo>
                    <a:pt x="327" y="1978"/>
                  </a:lnTo>
                  <a:cubicBezTo>
                    <a:pt x="157" y="2771"/>
                    <a:pt x="1" y="3582"/>
                    <a:pt x="70" y="4388"/>
                  </a:cubicBezTo>
                  <a:cubicBezTo>
                    <a:pt x="144" y="5199"/>
                    <a:pt x="466" y="6019"/>
                    <a:pt x="1111" y="6515"/>
                  </a:cubicBezTo>
                  <a:cubicBezTo>
                    <a:pt x="1601" y="6895"/>
                    <a:pt x="2226" y="7049"/>
                    <a:pt x="2853" y="7049"/>
                  </a:cubicBezTo>
                  <a:cubicBezTo>
                    <a:pt x="3075" y="7049"/>
                    <a:pt x="3296" y="7030"/>
                    <a:pt x="3513" y="6994"/>
                  </a:cubicBezTo>
                  <a:cubicBezTo>
                    <a:pt x="4458" y="6842"/>
                    <a:pt x="5382" y="6389"/>
                    <a:pt x="5953" y="5621"/>
                  </a:cubicBezTo>
                  <a:cubicBezTo>
                    <a:pt x="6528" y="4854"/>
                    <a:pt x="6685" y="3752"/>
                    <a:pt x="6214" y="2920"/>
                  </a:cubicBezTo>
                  <a:cubicBezTo>
                    <a:pt x="5870" y="2316"/>
                    <a:pt x="5173" y="1926"/>
                    <a:pt x="4494" y="1926"/>
                  </a:cubicBezTo>
                  <a:cubicBezTo>
                    <a:pt x="4236" y="1926"/>
                    <a:pt x="3981" y="1982"/>
                    <a:pt x="3748" y="2105"/>
                  </a:cubicBezTo>
                  <a:cubicBezTo>
                    <a:pt x="3957" y="1882"/>
                    <a:pt x="4166" y="1652"/>
                    <a:pt x="4293" y="1373"/>
                  </a:cubicBezTo>
                  <a:cubicBezTo>
                    <a:pt x="4419" y="1094"/>
                    <a:pt x="4440" y="754"/>
                    <a:pt x="4275" y="496"/>
                  </a:cubicBezTo>
                  <a:cubicBezTo>
                    <a:pt x="4122" y="261"/>
                    <a:pt x="3844" y="140"/>
                    <a:pt x="3569" y="74"/>
                  </a:cubicBezTo>
                  <a:cubicBezTo>
                    <a:pt x="3361" y="25"/>
                    <a:pt x="3149" y="0"/>
                    <a:pt x="29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492606" y="2934259"/>
              <a:ext cx="166098" cy="294341"/>
            </a:xfrm>
            <a:custGeom>
              <a:avLst/>
              <a:gdLst/>
              <a:ahLst/>
              <a:cxnLst/>
              <a:rect l="l" t="t" r="r" b="b"/>
              <a:pathLst>
                <a:path w="9539" h="16904" extrusionOk="0">
                  <a:moveTo>
                    <a:pt x="1569" y="0"/>
                  </a:moveTo>
                  <a:cubicBezTo>
                    <a:pt x="296" y="3416"/>
                    <a:pt x="0" y="7195"/>
                    <a:pt x="723" y="10767"/>
                  </a:cubicBezTo>
                  <a:cubicBezTo>
                    <a:pt x="1099" y="12620"/>
                    <a:pt x="1896" y="14594"/>
                    <a:pt x="3603" y="15409"/>
                  </a:cubicBezTo>
                  <a:cubicBezTo>
                    <a:pt x="4667" y="15918"/>
                    <a:pt x="6049" y="15958"/>
                    <a:pt x="6759" y="16904"/>
                  </a:cubicBezTo>
                  <a:cubicBezTo>
                    <a:pt x="7757" y="15013"/>
                    <a:pt x="8969" y="13086"/>
                    <a:pt x="9234" y="10960"/>
                  </a:cubicBezTo>
                  <a:cubicBezTo>
                    <a:pt x="9539" y="8559"/>
                    <a:pt x="8829" y="6066"/>
                    <a:pt x="7417" y="4096"/>
                  </a:cubicBezTo>
                  <a:cubicBezTo>
                    <a:pt x="6005" y="2126"/>
                    <a:pt x="3861" y="797"/>
                    <a:pt x="1569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549876" y="3036470"/>
              <a:ext cx="101863" cy="343218"/>
            </a:xfrm>
            <a:custGeom>
              <a:avLst/>
              <a:gdLst/>
              <a:ahLst/>
              <a:cxnLst/>
              <a:rect l="l" t="t" r="r" b="b"/>
              <a:pathLst>
                <a:path w="5850" h="19711" extrusionOk="0">
                  <a:moveTo>
                    <a:pt x="275" y="0"/>
                  </a:moveTo>
                  <a:cubicBezTo>
                    <a:pt x="249" y="0"/>
                    <a:pt x="223" y="4"/>
                    <a:pt x="197" y="13"/>
                  </a:cubicBezTo>
                  <a:cubicBezTo>
                    <a:pt x="71" y="52"/>
                    <a:pt x="1" y="191"/>
                    <a:pt x="45" y="313"/>
                  </a:cubicBezTo>
                  <a:cubicBezTo>
                    <a:pt x="2114" y="6602"/>
                    <a:pt x="3902" y="13065"/>
                    <a:pt x="5352" y="19523"/>
                  </a:cubicBezTo>
                  <a:cubicBezTo>
                    <a:pt x="5379" y="19636"/>
                    <a:pt x="5479" y="19710"/>
                    <a:pt x="5588" y="19710"/>
                  </a:cubicBezTo>
                  <a:cubicBezTo>
                    <a:pt x="5606" y="19710"/>
                    <a:pt x="5622" y="19710"/>
                    <a:pt x="5640" y="19706"/>
                  </a:cubicBezTo>
                  <a:cubicBezTo>
                    <a:pt x="5771" y="19676"/>
                    <a:pt x="5849" y="19549"/>
                    <a:pt x="5823" y="19418"/>
                  </a:cubicBezTo>
                  <a:cubicBezTo>
                    <a:pt x="4367" y="12942"/>
                    <a:pt x="2577" y="6466"/>
                    <a:pt x="503" y="165"/>
                  </a:cubicBezTo>
                  <a:cubicBezTo>
                    <a:pt x="468" y="65"/>
                    <a:pt x="375" y="0"/>
                    <a:pt x="2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773870" y="2589056"/>
              <a:ext cx="197771" cy="248529"/>
            </a:xfrm>
            <a:custGeom>
              <a:avLst/>
              <a:gdLst/>
              <a:ahLst/>
              <a:cxnLst/>
              <a:rect l="l" t="t" r="r" b="b"/>
              <a:pathLst>
                <a:path w="11358" h="14273" extrusionOk="0">
                  <a:moveTo>
                    <a:pt x="11270" y="1"/>
                  </a:moveTo>
                  <a:cubicBezTo>
                    <a:pt x="8848" y="1"/>
                    <a:pt x="6386" y="555"/>
                    <a:pt x="4407" y="1953"/>
                  </a:cubicBezTo>
                  <a:cubicBezTo>
                    <a:pt x="2428" y="3353"/>
                    <a:pt x="938" y="5475"/>
                    <a:pt x="441" y="7845"/>
                  </a:cubicBezTo>
                  <a:cubicBezTo>
                    <a:pt x="1" y="9942"/>
                    <a:pt x="511" y="12159"/>
                    <a:pt x="833" y="14273"/>
                  </a:cubicBezTo>
                  <a:cubicBezTo>
                    <a:pt x="1308" y="13952"/>
                    <a:pt x="1862" y="13884"/>
                    <a:pt x="2441" y="13884"/>
                  </a:cubicBezTo>
                  <a:cubicBezTo>
                    <a:pt x="2871" y="13884"/>
                    <a:pt x="3314" y="13922"/>
                    <a:pt x="3748" y="13922"/>
                  </a:cubicBezTo>
                  <a:cubicBezTo>
                    <a:pt x="3937" y="13922"/>
                    <a:pt x="4123" y="13915"/>
                    <a:pt x="4307" y="13894"/>
                  </a:cubicBezTo>
                  <a:cubicBezTo>
                    <a:pt x="6185" y="13681"/>
                    <a:pt x="7589" y="12076"/>
                    <a:pt x="8547" y="10447"/>
                  </a:cubicBezTo>
                  <a:cubicBezTo>
                    <a:pt x="10403" y="7309"/>
                    <a:pt x="11358" y="3645"/>
                    <a:pt x="11270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700738" y="2674012"/>
              <a:ext cx="206547" cy="294480"/>
            </a:xfrm>
            <a:custGeom>
              <a:avLst/>
              <a:gdLst/>
              <a:ahLst/>
              <a:cxnLst/>
              <a:rect l="l" t="t" r="r" b="b"/>
              <a:pathLst>
                <a:path w="11862" h="16912" extrusionOk="0">
                  <a:moveTo>
                    <a:pt x="11591" y="1"/>
                  </a:moveTo>
                  <a:cubicBezTo>
                    <a:pt x="11518" y="1"/>
                    <a:pt x="11447" y="34"/>
                    <a:pt x="11401" y="95"/>
                  </a:cubicBezTo>
                  <a:cubicBezTo>
                    <a:pt x="7374" y="5367"/>
                    <a:pt x="3561" y="10902"/>
                    <a:pt x="70" y="16545"/>
                  </a:cubicBezTo>
                  <a:cubicBezTo>
                    <a:pt x="1" y="16658"/>
                    <a:pt x="35" y="16807"/>
                    <a:pt x="144" y="16876"/>
                  </a:cubicBezTo>
                  <a:cubicBezTo>
                    <a:pt x="184" y="16902"/>
                    <a:pt x="232" y="16911"/>
                    <a:pt x="270" y="16911"/>
                  </a:cubicBezTo>
                  <a:cubicBezTo>
                    <a:pt x="353" y="16911"/>
                    <a:pt x="432" y="16872"/>
                    <a:pt x="475" y="16797"/>
                  </a:cubicBezTo>
                  <a:cubicBezTo>
                    <a:pt x="3961" y="11168"/>
                    <a:pt x="7766" y="5646"/>
                    <a:pt x="11783" y="387"/>
                  </a:cubicBezTo>
                  <a:cubicBezTo>
                    <a:pt x="11862" y="282"/>
                    <a:pt x="11841" y="129"/>
                    <a:pt x="11736" y="51"/>
                  </a:cubicBezTo>
                  <a:cubicBezTo>
                    <a:pt x="11693" y="17"/>
                    <a:pt x="11642" y="1"/>
                    <a:pt x="115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672895" y="3385730"/>
              <a:ext cx="197754" cy="248598"/>
            </a:xfrm>
            <a:custGeom>
              <a:avLst/>
              <a:gdLst/>
              <a:ahLst/>
              <a:cxnLst/>
              <a:rect l="l" t="t" r="r" b="b"/>
              <a:pathLst>
                <a:path w="11357" h="14277" extrusionOk="0">
                  <a:moveTo>
                    <a:pt x="11270" y="0"/>
                  </a:moveTo>
                  <a:lnTo>
                    <a:pt x="11270" y="0"/>
                  </a:lnTo>
                  <a:cubicBezTo>
                    <a:pt x="8846" y="5"/>
                    <a:pt x="6384" y="559"/>
                    <a:pt x="4406" y="1957"/>
                  </a:cubicBezTo>
                  <a:cubicBezTo>
                    <a:pt x="2427" y="3357"/>
                    <a:pt x="942" y="5479"/>
                    <a:pt x="440" y="7849"/>
                  </a:cubicBezTo>
                  <a:cubicBezTo>
                    <a:pt x="1" y="9946"/>
                    <a:pt x="510" y="12159"/>
                    <a:pt x="832" y="14276"/>
                  </a:cubicBezTo>
                  <a:cubicBezTo>
                    <a:pt x="1307" y="13956"/>
                    <a:pt x="1861" y="13888"/>
                    <a:pt x="2440" y="13888"/>
                  </a:cubicBezTo>
                  <a:cubicBezTo>
                    <a:pt x="2869" y="13888"/>
                    <a:pt x="3313" y="13925"/>
                    <a:pt x="3747" y="13925"/>
                  </a:cubicBezTo>
                  <a:cubicBezTo>
                    <a:pt x="3935" y="13925"/>
                    <a:pt x="4122" y="13918"/>
                    <a:pt x="4305" y="13898"/>
                  </a:cubicBezTo>
                  <a:cubicBezTo>
                    <a:pt x="6184" y="13684"/>
                    <a:pt x="7587" y="12076"/>
                    <a:pt x="8545" y="10451"/>
                  </a:cubicBezTo>
                  <a:cubicBezTo>
                    <a:pt x="10402" y="7313"/>
                    <a:pt x="11357" y="3648"/>
                    <a:pt x="11270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599745" y="3470738"/>
              <a:ext cx="206564" cy="294498"/>
            </a:xfrm>
            <a:custGeom>
              <a:avLst/>
              <a:gdLst/>
              <a:ahLst/>
              <a:cxnLst/>
              <a:rect l="l" t="t" r="r" b="b"/>
              <a:pathLst>
                <a:path w="11863" h="16913" extrusionOk="0">
                  <a:moveTo>
                    <a:pt x="11593" y="0"/>
                  </a:moveTo>
                  <a:cubicBezTo>
                    <a:pt x="11520" y="0"/>
                    <a:pt x="11447" y="33"/>
                    <a:pt x="11400" y="96"/>
                  </a:cubicBezTo>
                  <a:cubicBezTo>
                    <a:pt x="7374" y="5364"/>
                    <a:pt x="3560" y="10903"/>
                    <a:pt x="70" y="16546"/>
                  </a:cubicBezTo>
                  <a:cubicBezTo>
                    <a:pt x="0" y="16655"/>
                    <a:pt x="35" y="16808"/>
                    <a:pt x="144" y="16877"/>
                  </a:cubicBezTo>
                  <a:cubicBezTo>
                    <a:pt x="188" y="16899"/>
                    <a:pt x="231" y="16912"/>
                    <a:pt x="270" y="16912"/>
                  </a:cubicBezTo>
                  <a:cubicBezTo>
                    <a:pt x="353" y="16912"/>
                    <a:pt x="431" y="16872"/>
                    <a:pt x="475" y="16798"/>
                  </a:cubicBezTo>
                  <a:cubicBezTo>
                    <a:pt x="3961" y="11168"/>
                    <a:pt x="7766" y="5647"/>
                    <a:pt x="11784" y="387"/>
                  </a:cubicBezTo>
                  <a:cubicBezTo>
                    <a:pt x="11862" y="279"/>
                    <a:pt x="11845" y="130"/>
                    <a:pt x="11736" y="48"/>
                  </a:cubicBezTo>
                  <a:cubicBezTo>
                    <a:pt x="11694" y="16"/>
                    <a:pt x="11643" y="0"/>
                    <a:pt x="115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518847" y="2609098"/>
              <a:ext cx="231377" cy="1296361"/>
            </a:xfrm>
            <a:custGeom>
              <a:avLst/>
              <a:gdLst/>
              <a:ahLst/>
              <a:cxnLst/>
              <a:rect l="l" t="t" r="r" b="b"/>
              <a:pathLst>
                <a:path w="13288" h="74450" extrusionOk="0">
                  <a:moveTo>
                    <a:pt x="13287" y="0"/>
                  </a:moveTo>
                  <a:lnTo>
                    <a:pt x="13287" y="0"/>
                  </a:lnTo>
                  <a:cubicBezTo>
                    <a:pt x="12581" y="424"/>
                    <a:pt x="11889" y="859"/>
                    <a:pt x="11205" y="1317"/>
                  </a:cubicBezTo>
                  <a:lnTo>
                    <a:pt x="11205" y="1321"/>
                  </a:lnTo>
                  <a:cubicBezTo>
                    <a:pt x="11061" y="5030"/>
                    <a:pt x="10843" y="8733"/>
                    <a:pt x="10547" y="12429"/>
                  </a:cubicBezTo>
                  <a:cubicBezTo>
                    <a:pt x="10547" y="12504"/>
                    <a:pt x="10542" y="12586"/>
                    <a:pt x="10533" y="12661"/>
                  </a:cubicBezTo>
                  <a:lnTo>
                    <a:pt x="10533" y="12665"/>
                  </a:lnTo>
                  <a:cubicBezTo>
                    <a:pt x="10228" y="16617"/>
                    <a:pt x="9845" y="20557"/>
                    <a:pt x="9375" y="24491"/>
                  </a:cubicBezTo>
                  <a:cubicBezTo>
                    <a:pt x="9370" y="24583"/>
                    <a:pt x="9357" y="24666"/>
                    <a:pt x="9349" y="24757"/>
                  </a:cubicBezTo>
                  <a:cubicBezTo>
                    <a:pt x="8939" y="28182"/>
                    <a:pt x="8472" y="31599"/>
                    <a:pt x="7945" y="35007"/>
                  </a:cubicBezTo>
                  <a:cubicBezTo>
                    <a:pt x="7932" y="35094"/>
                    <a:pt x="7923" y="35177"/>
                    <a:pt x="7901" y="35264"/>
                  </a:cubicBezTo>
                  <a:cubicBezTo>
                    <a:pt x="7571" y="37412"/>
                    <a:pt x="7213" y="39552"/>
                    <a:pt x="6829" y="41688"/>
                  </a:cubicBezTo>
                  <a:lnTo>
                    <a:pt x="6829" y="41692"/>
                  </a:lnTo>
                  <a:cubicBezTo>
                    <a:pt x="6416" y="44015"/>
                    <a:pt x="5971" y="46332"/>
                    <a:pt x="5496" y="48647"/>
                  </a:cubicBezTo>
                  <a:cubicBezTo>
                    <a:pt x="5479" y="48734"/>
                    <a:pt x="5461" y="48821"/>
                    <a:pt x="5443" y="48908"/>
                  </a:cubicBezTo>
                  <a:cubicBezTo>
                    <a:pt x="4629" y="52865"/>
                    <a:pt x="3727" y="56800"/>
                    <a:pt x="2733" y="60709"/>
                  </a:cubicBezTo>
                  <a:cubicBezTo>
                    <a:pt x="2716" y="60801"/>
                    <a:pt x="2694" y="60892"/>
                    <a:pt x="2663" y="60980"/>
                  </a:cubicBezTo>
                  <a:cubicBezTo>
                    <a:pt x="1844" y="64248"/>
                    <a:pt x="960" y="67494"/>
                    <a:pt x="1" y="70719"/>
                  </a:cubicBezTo>
                  <a:cubicBezTo>
                    <a:pt x="698" y="71630"/>
                    <a:pt x="1439" y="72514"/>
                    <a:pt x="2206" y="73364"/>
                  </a:cubicBezTo>
                  <a:cubicBezTo>
                    <a:pt x="2237" y="73403"/>
                    <a:pt x="2271" y="73438"/>
                    <a:pt x="2306" y="73472"/>
                  </a:cubicBezTo>
                  <a:cubicBezTo>
                    <a:pt x="2603" y="73804"/>
                    <a:pt x="2899" y="74126"/>
                    <a:pt x="3208" y="74449"/>
                  </a:cubicBezTo>
                  <a:cubicBezTo>
                    <a:pt x="4019" y="71399"/>
                    <a:pt x="4773" y="68331"/>
                    <a:pt x="5483" y="65254"/>
                  </a:cubicBezTo>
                  <a:lnTo>
                    <a:pt x="5483" y="65246"/>
                  </a:lnTo>
                  <a:cubicBezTo>
                    <a:pt x="5566" y="64902"/>
                    <a:pt x="5644" y="64544"/>
                    <a:pt x="5727" y="64200"/>
                  </a:cubicBezTo>
                  <a:cubicBezTo>
                    <a:pt x="5749" y="64104"/>
                    <a:pt x="5771" y="64007"/>
                    <a:pt x="5788" y="63921"/>
                  </a:cubicBezTo>
                  <a:cubicBezTo>
                    <a:pt x="7017" y="58486"/>
                    <a:pt x="8093" y="53022"/>
                    <a:pt x="9021" y="47531"/>
                  </a:cubicBezTo>
                  <a:lnTo>
                    <a:pt x="9021" y="47527"/>
                  </a:lnTo>
                  <a:cubicBezTo>
                    <a:pt x="9039" y="47430"/>
                    <a:pt x="9051" y="47335"/>
                    <a:pt x="9065" y="47243"/>
                  </a:cubicBezTo>
                  <a:lnTo>
                    <a:pt x="9065" y="47239"/>
                  </a:lnTo>
                  <a:cubicBezTo>
                    <a:pt x="9649" y="43796"/>
                    <a:pt x="10172" y="40345"/>
                    <a:pt x="10625" y="36885"/>
                  </a:cubicBezTo>
                  <a:cubicBezTo>
                    <a:pt x="10638" y="36802"/>
                    <a:pt x="10652" y="36715"/>
                    <a:pt x="10660" y="36632"/>
                  </a:cubicBezTo>
                  <a:cubicBezTo>
                    <a:pt x="11231" y="32327"/>
                    <a:pt x="11706" y="28009"/>
                    <a:pt x="12090" y="23685"/>
                  </a:cubicBezTo>
                  <a:cubicBezTo>
                    <a:pt x="12106" y="23594"/>
                    <a:pt x="12111" y="23506"/>
                    <a:pt x="12120" y="23419"/>
                  </a:cubicBezTo>
                  <a:cubicBezTo>
                    <a:pt x="12294" y="21432"/>
                    <a:pt x="12451" y="19445"/>
                    <a:pt x="12586" y="17450"/>
                  </a:cubicBezTo>
                  <a:lnTo>
                    <a:pt x="12586" y="17445"/>
                  </a:lnTo>
                  <a:cubicBezTo>
                    <a:pt x="12686" y="15950"/>
                    <a:pt x="12782" y="14459"/>
                    <a:pt x="12861" y="12965"/>
                  </a:cubicBezTo>
                  <a:cubicBezTo>
                    <a:pt x="12869" y="12882"/>
                    <a:pt x="12874" y="12804"/>
                    <a:pt x="12878" y="12721"/>
                  </a:cubicBezTo>
                  <a:cubicBezTo>
                    <a:pt x="13100" y="8481"/>
                    <a:pt x="13235" y="4241"/>
                    <a:pt x="1328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702253" y="2825518"/>
              <a:ext cx="40780" cy="9333"/>
            </a:xfrm>
            <a:custGeom>
              <a:avLst/>
              <a:gdLst/>
              <a:ahLst/>
              <a:cxnLst/>
              <a:rect l="l" t="t" r="r" b="b"/>
              <a:pathLst>
                <a:path w="2342" h="536" extrusionOk="0">
                  <a:moveTo>
                    <a:pt x="14" y="0"/>
                  </a:moveTo>
                  <a:cubicBezTo>
                    <a:pt x="14" y="79"/>
                    <a:pt x="9" y="157"/>
                    <a:pt x="0" y="236"/>
                  </a:cubicBezTo>
                  <a:lnTo>
                    <a:pt x="0" y="240"/>
                  </a:lnTo>
                  <a:cubicBezTo>
                    <a:pt x="772" y="371"/>
                    <a:pt x="1547" y="471"/>
                    <a:pt x="2328" y="536"/>
                  </a:cubicBezTo>
                  <a:cubicBezTo>
                    <a:pt x="2332" y="457"/>
                    <a:pt x="2336" y="375"/>
                    <a:pt x="2341" y="296"/>
                  </a:cubicBezTo>
                  <a:cubicBezTo>
                    <a:pt x="1561" y="232"/>
                    <a:pt x="785" y="131"/>
                    <a:pt x="1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681549" y="3016881"/>
              <a:ext cx="48355" cy="23385"/>
            </a:xfrm>
            <a:custGeom>
              <a:avLst/>
              <a:gdLst/>
              <a:ahLst/>
              <a:cxnLst/>
              <a:rect l="l" t="t" r="r" b="b"/>
              <a:pathLst>
                <a:path w="2777" h="1343" extrusionOk="0">
                  <a:moveTo>
                    <a:pt x="2776" y="0"/>
                  </a:moveTo>
                  <a:cubicBezTo>
                    <a:pt x="1851" y="336"/>
                    <a:pt x="932" y="698"/>
                    <a:pt x="31" y="1077"/>
                  </a:cubicBezTo>
                  <a:cubicBezTo>
                    <a:pt x="26" y="1164"/>
                    <a:pt x="9" y="1251"/>
                    <a:pt x="0" y="1342"/>
                  </a:cubicBezTo>
                  <a:cubicBezTo>
                    <a:pt x="906" y="964"/>
                    <a:pt x="1821" y="602"/>
                    <a:pt x="2746" y="266"/>
                  </a:cubicBezTo>
                  <a:cubicBezTo>
                    <a:pt x="2758" y="175"/>
                    <a:pt x="2762" y="92"/>
                    <a:pt x="277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656423" y="3218709"/>
              <a:ext cx="48059" cy="32735"/>
            </a:xfrm>
            <a:custGeom>
              <a:avLst/>
              <a:gdLst/>
              <a:ahLst/>
              <a:cxnLst/>
              <a:rect l="l" t="t" r="r" b="b"/>
              <a:pathLst>
                <a:path w="2760" h="1880" extrusionOk="0">
                  <a:moveTo>
                    <a:pt x="44" y="1"/>
                  </a:moveTo>
                  <a:cubicBezTo>
                    <a:pt x="26" y="84"/>
                    <a:pt x="18" y="171"/>
                    <a:pt x="0" y="254"/>
                  </a:cubicBezTo>
                  <a:cubicBezTo>
                    <a:pt x="894" y="816"/>
                    <a:pt x="1804" y="1352"/>
                    <a:pt x="2719" y="1879"/>
                  </a:cubicBezTo>
                  <a:cubicBezTo>
                    <a:pt x="2737" y="1792"/>
                    <a:pt x="2751" y="1710"/>
                    <a:pt x="2759" y="1622"/>
                  </a:cubicBezTo>
                  <a:cubicBezTo>
                    <a:pt x="1840" y="1104"/>
                    <a:pt x="937" y="563"/>
                    <a:pt x="4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613554" y="3431716"/>
              <a:ext cx="63155" cy="29009"/>
            </a:xfrm>
            <a:custGeom>
              <a:avLst/>
              <a:gdLst/>
              <a:ahLst/>
              <a:cxnLst/>
              <a:rect l="l" t="t" r="r" b="b"/>
              <a:pathLst>
                <a:path w="3627" h="1666" extrusionOk="0">
                  <a:moveTo>
                    <a:pt x="3626" y="0"/>
                  </a:moveTo>
                  <a:lnTo>
                    <a:pt x="3626" y="0"/>
                  </a:lnTo>
                  <a:cubicBezTo>
                    <a:pt x="2484" y="589"/>
                    <a:pt x="1291" y="1060"/>
                    <a:pt x="52" y="1408"/>
                  </a:cubicBezTo>
                  <a:cubicBezTo>
                    <a:pt x="40" y="1491"/>
                    <a:pt x="22" y="1583"/>
                    <a:pt x="0" y="1665"/>
                  </a:cubicBezTo>
                  <a:cubicBezTo>
                    <a:pt x="1238" y="1325"/>
                    <a:pt x="2436" y="863"/>
                    <a:pt x="3578" y="288"/>
                  </a:cubicBezTo>
                  <a:lnTo>
                    <a:pt x="3578" y="284"/>
                  </a:lnTo>
                  <a:cubicBezTo>
                    <a:pt x="3600" y="193"/>
                    <a:pt x="3612" y="96"/>
                    <a:pt x="36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565216" y="3666245"/>
              <a:ext cx="54344" cy="60735"/>
            </a:xfrm>
            <a:custGeom>
              <a:avLst/>
              <a:gdLst/>
              <a:ahLst/>
              <a:cxnLst/>
              <a:rect l="l" t="t" r="r" b="b"/>
              <a:pathLst>
                <a:path w="3121" h="3488" extrusionOk="0">
                  <a:moveTo>
                    <a:pt x="70" y="1"/>
                  </a:moveTo>
                  <a:cubicBezTo>
                    <a:pt x="53" y="89"/>
                    <a:pt x="26" y="180"/>
                    <a:pt x="0" y="272"/>
                  </a:cubicBezTo>
                  <a:lnTo>
                    <a:pt x="3059" y="3488"/>
                  </a:lnTo>
                  <a:cubicBezTo>
                    <a:pt x="3086" y="3392"/>
                    <a:pt x="3103" y="3301"/>
                    <a:pt x="3120" y="3209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406641" y="3456460"/>
              <a:ext cx="216507" cy="249208"/>
            </a:xfrm>
            <a:custGeom>
              <a:avLst/>
              <a:gdLst/>
              <a:ahLst/>
              <a:cxnLst/>
              <a:rect l="l" t="t" r="r" b="b"/>
              <a:pathLst>
                <a:path w="12434" h="14312" extrusionOk="0">
                  <a:moveTo>
                    <a:pt x="11462" y="1"/>
                  </a:moveTo>
                  <a:cubicBezTo>
                    <a:pt x="7967" y="1033"/>
                    <a:pt x="4773" y="3068"/>
                    <a:pt x="2354" y="5796"/>
                  </a:cubicBezTo>
                  <a:cubicBezTo>
                    <a:pt x="1099" y="7208"/>
                    <a:pt x="0" y="9034"/>
                    <a:pt x="376" y="10886"/>
                  </a:cubicBezTo>
                  <a:cubicBezTo>
                    <a:pt x="606" y="12045"/>
                    <a:pt x="1408" y="13173"/>
                    <a:pt x="1077" y="14311"/>
                  </a:cubicBezTo>
                  <a:cubicBezTo>
                    <a:pt x="3190" y="13967"/>
                    <a:pt x="5457" y="13775"/>
                    <a:pt x="7317" y="12712"/>
                  </a:cubicBezTo>
                  <a:cubicBezTo>
                    <a:pt x="9417" y="11513"/>
                    <a:pt x="10982" y="9444"/>
                    <a:pt x="11706" y="7133"/>
                  </a:cubicBezTo>
                  <a:cubicBezTo>
                    <a:pt x="12434" y="4820"/>
                    <a:pt x="12207" y="2306"/>
                    <a:pt x="1146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325533" y="3543888"/>
              <a:ext cx="221348" cy="283719"/>
            </a:xfrm>
            <a:custGeom>
              <a:avLst/>
              <a:gdLst/>
              <a:ahLst/>
              <a:cxnLst/>
              <a:rect l="l" t="t" r="r" b="b"/>
              <a:pathLst>
                <a:path w="12712" h="16294" extrusionOk="0">
                  <a:moveTo>
                    <a:pt x="12440" y="0"/>
                  </a:moveTo>
                  <a:cubicBezTo>
                    <a:pt x="12363" y="0"/>
                    <a:pt x="12287" y="36"/>
                    <a:pt x="12241" y="104"/>
                  </a:cubicBezTo>
                  <a:cubicBezTo>
                    <a:pt x="8463" y="5543"/>
                    <a:pt x="4375" y="10855"/>
                    <a:pt x="83" y="15897"/>
                  </a:cubicBezTo>
                  <a:cubicBezTo>
                    <a:pt x="0" y="15996"/>
                    <a:pt x="9" y="16149"/>
                    <a:pt x="113" y="16237"/>
                  </a:cubicBezTo>
                  <a:cubicBezTo>
                    <a:pt x="157" y="16271"/>
                    <a:pt x="213" y="16293"/>
                    <a:pt x="266" y="16293"/>
                  </a:cubicBezTo>
                  <a:cubicBezTo>
                    <a:pt x="336" y="16293"/>
                    <a:pt x="406" y="16263"/>
                    <a:pt x="449" y="16205"/>
                  </a:cubicBezTo>
                  <a:cubicBezTo>
                    <a:pt x="4750" y="11155"/>
                    <a:pt x="8851" y="5830"/>
                    <a:pt x="12633" y="378"/>
                  </a:cubicBezTo>
                  <a:cubicBezTo>
                    <a:pt x="12712" y="269"/>
                    <a:pt x="12685" y="121"/>
                    <a:pt x="12577" y="43"/>
                  </a:cubicBezTo>
                  <a:cubicBezTo>
                    <a:pt x="12535" y="14"/>
                    <a:pt x="12487" y="0"/>
                    <a:pt x="1244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281062" y="3839239"/>
              <a:ext cx="307870" cy="156399"/>
            </a:xfrm>
            <a:custGeom>
              <a:avLst/>
              <a:gdLst/>
              <a:ahLst/>
              <a:cxnLst/>
              <a:rect l="l" t="t" r="r" b="b"/>
              <a:pathLst>
                <a:path w="17681" h="8982" extrusionOk="0">
                  <a:moveTo>
                    <a:pt x="8877" y="0"/>
                  </a:moveTo>
                  <a:cubicBezTo>
                    <a:pt x="7506" y="0"/>
                    <a:pt x="6140" y="279"/>
                    <a:pt x="4899" y="860"/>
                  </a:cubicBezTo>
                  <a:cubicBezTo>
                    <a:pt x="2960" y="1767"/>
                    <a:pt x="1496" y="3511"/>
                    <a:pt x="0" y="5040"/>
                  </a:cubicBezTo>
                  <a:cubicBezTo>
                    <a:pt x="1120" y="5428"/>
                    <a:pt x="1578" y="6727"/>
                    <a:pt x="2393" y="7589"/>
                  </a:cubicBezTo>
                  <a:cubicBezTo>
                    <a:pt x="3396" y="8649"/>
                    <a:pt x="4893" y="8982"/>
                    <a:pt x="6388" y="8982"/>
                  </a:cubicBezTo>
                  <a:cubicBezTo>
                    <a:pt x="6829" y="8982"/>
                    <a:pt x="7269" y="8953"/>
                    <a:pt x="7697" y="8905"/>
                  </a:cubicBezTo>
                  <a:cubicBezTo>
                    <a:pt x="11317" y="8499"/>
                    <a:pt x="14821" y="7057"/>
                    <a:pt x="17680" y="4800"/>
                  </a:cubicBezTo>
                  <a:cubicBezTo>
                    <a:pt x="16225" y="2861"/>
                    <a:pt x="14298" y="1226"/>
                    <a:pt x="11993" y="486"/>
                  </a:cubicBezTo>
                  <a:cubicBezTo>
                    <a:pt x="10989" y="166"/>
                    <a:pt x="9931" y="0"/>
                    <a:pt x="887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25585" y="3918100"/>
              <a:ext cx="355668" cy="23019"/>
            </a:xfrm>
            <a:custGeom>
              <a:avLst/>
              <a:gdLst/>
              <a:ahLst/>
              <a:cxnLst/>
              <a:rect l="l" t="t" r="r" b="b"/>
              <a:pathLst>
                <a:path w="20426" h="1322" extrusionOk="0">
                  <a:moveTo>
                    <a:pt x="18832" y="1"/>
                  </a:moveTo>
                  <a:cubicBezTo>
                    <a:pt x="12641" y="1"/>
                    <a:pt x="6388" y="282"/>
                    <a:pt x="228" y="842"/>
                  </a:cubicBezTo>
                  <a:cubicBezTo>
                    <a:pt x="97" y="855"/>
                    <a:pt x="1" y="973"/>
                    <a:pt x="13" y="1104"/>
                  </a:cubicBezTo>
                  <a:cubicBezTo>
                    <a:pt x="23" y="1230"/>
                    <a:pt x="127" y="1321"/>
                    <a:pt x="248" y="1321"/>
                  </a:cubicBezTo>
                  <a:lnTo>
                    <a:pt x="270" y="1321"/>
                  </a:lnTo>
                  <a:cubicBezTo>
                    <a:pt x="6379" y="764"/>
                    <a:pt x="12581" y="483"/>
                    <a:pt x="18724" y="483"/>
                  </a:cubicBezTo>
                  <a:cubicBezTo>
                    <a:pt x="19212" y="483"/>
                    <a:pt x="19699" y="485"/>
                    <a:pt x="20186" y="489"/>
                  </a:cubicBezTo>
                  <a:cubicBezTo>
                    <a:pt x="20316" y="489"/>
                    <a:pt x="20425" y="380"/>
                    <a:pt x="20425" y="249"/>
                  </a:cubicBezTo>
                  <a:cubicBezTo>
                    <a:pt x="20425" y="114"/>
                    <a:pt x="20321" y="5"/>
                    <a:pt x="20186" y="5"/>
                  </a:cubicBezTo>
                  <a:cubicBezTo>
                    <a:pt x="19735" y="2"/>
                    <a:pt x="19284" y="1"/>
                    <a:pt x="188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751948" y="3404623"/>
              <a:ext cx="1248389" cy="688334"/>
            </a:xfrm>
            <a:custGeom>
              <a:avLst/>
              <a:gdLst/>
              <a:ahLst/>
              <a:cxnLst/>
              <a:rect l="l" t="t" r="r" b="b"/>
              <a:pathLst>
                <a:path w="71695" h="39531" extrusionOk="0">
                  <a:moveTo>
                    <a:pt x="71695" y="1"/>
                  </a:moveTo>
                  <a:lnTo>
                    <a:pt x="71695" y="1"/>
                  </a:lnTo>
                  <a:cubicBezTo>
                    <a:pt x="71350" y="249"/>
                    <a:pt x="71002" y="488"/>
                    <a:pt x="70658" y="733"/>
                  </a:cubicBezTo>
                  <a:cubicBezTo>
                    <a:pt x="70566" y="798"/>
                    <a:pt x="70479" y="860"/>
                    <a:pt x="70383" y="920"/>
                  </a:cubicBezTo>
                  <a:cubicBezTo>
                    <a:pt x="67089" y="3213"/>
                    <a:pt x="63742" y="5444"/>
                    <a:pt x="60356" y="7596"/>
                  </a:cubicBezTo>
                  <a:cubicBezTo>
                    <a:pt x="60295" y="7644"/>
                    <a:pt x="60226" y="7688"/>
                    <a:pt x="60160" y="7727"/>
                  </a:cubicBezTo>
                  <a:lnTo>
                    <a:pt x="60156" y="7731"/>
                  </a:lnTo>
                  <a:cubicBezTo>
                    <a:pt x="56813" y="9862"/>
                    <a:pt x="53440" y="11920"/>
                    <a:pt x="50011" y="13911"/>
                  </a:cubicBezTo>
                  <a:cubicBezTo>
                    <a:pt x="49936" y="13963"/>
                    <a:pt x="49858" y="14002"/>
                    <a:pt x="49784" y="14050"/>
                  </a:cubicBezTo>
                  <a:cubicBezTo>
                    <a:pt x="46799" y="15784"/>
                    <a:pt x="43788" y="17467"/>
                    <a:pt x="40746" y="19092"/>
                  </a:cubicBezTo>
                  <a:cubicBezTo>
                    <a:pt x="40672" y="19136"/>
                    <a:pt x="40598" y="19179"/>
                    <a:pt x="40519" y="19215"/>
                  </a:cubicBezTo>
                  <a:cubicBezTo>
                    <a:pt x="38611" y="20234"/>
                    <a:pt x="36684" y="21236"/>
                    <a:pt x="34745" y="22216"/>
                  </a:cubicBezTo>
                  <a:cubicBezTo>
                    <a:pt x="32636" y="23280"/>
                    <a:pt x="30518" y="24322"/>
                    <a:pt x="28379" y="25337"/>
                  </a:cubicBezTo>
                  <a:cubicBezTo>
                    <a:pt x="28301" y="25380"/>
                    <a:pt x="28217" y="25416"/>
                    <a:pt x="28134" y="25450"/>
                  </a:cubicBezTo>
                  <a:cubicBezTo>
                    <a:pt x="24487" y="27180"/>
                    <a:pt x="20801" y="28827"/>
                    <a:pt x="17079" y="30388"/>
                  </a:cubicBezTo>
                  <a:cubicBezTo>
                    <a:pt x="16996" y="30422"/>
                    <a:pt x="16909" y="30462"/>
                    <a:pt x="16822" y="30488"/>
                  </a:cubicBezTo>
                  <a:cubicBezTo>
                    <a:pt x="13449" y="31912"/>
                    <a:pt x="10050" y="33260"/>
                    <a:pt x="6616" y="34527"/>
                  </a:cubicBezTo>
                  <a:cubicBezTo>
                    <a:pt x="6541" y="34557"/>
                    <a:pt x="6455" y="34593"/>
                    <a:pt x="6376" y="34615"/>
                  </a:cubicBezTo>
                  <a:cubicBezTo>
                    <a:pt x="4258" y="35404"/>
                    <a:pt x="2136" y="36158"/>
                    <a:pt x="1" y="36885"/>
                  </a:cubicBezTo>
                  <a:cubicBezTo>
                    <a:pt x="1661" y="37874"/>
                    <a:pt x="3378" y="38759"/>
                    <a:pt x="5152" y="39531"/>
                  </a:cubicBezTo>
                  <a:cubicBezTo>
                    <a:pt x="5391" y="39430"/>
                    <a:pt x="5632" y="39334"/>
                    <a:pt x="5875" y="39234"/>
                  </a:cubicBezTo>
                  <a:cubicBezTo>
                    <a:pt x="5958" y="39207"/>
                    <a:pt x="6045" y="39169"/>
                    <a:pt x="6123" y="39129"/>
                  </a:cubicBezTo>
                  <a:cubicBezTo>
                    <a:pt x="9470" y="37774"/>
                    <a:pt x="12800" y="36349"/>
                    <a:pt x="16090" y="34871"/>
                  </a:cubicBezTo>
                  <a:cubicBezTo>
                    <a:pt x="16181" y="34833"/>
                    <a:pt x="16268" y="34793"/>
                    <a:pt x="16352" y="34754"/>
                  </a:cubicBezTo>
                  <a:cubicBezTo>
                    <a:pt x="19576" y="33308"/>
                    <a:pt x="22770" y="31795"/>
                    <a:pt x="25938" y="30235"/>
                  </a:cubicBezTo>
                  <a:cubicBezTo>
                    <a:pt x="27768" y="29333"/>
                    <a:pt x="29586" y="28418"/>
                    <a:pt x="31390" y="27485"/>
                  </a:cubicBezTo>
                  <a:lnTo>
                    <a:pt x="31390" y="27481"/>
                  </a:lnTo>
                  <a:cubicBezTo>
                    <a:pt x="31481" y="27437"/>
                    <a:pt x="31564" y="27393"/>
                    <a:pt x="31647" y="27346"/>
                  </a:cubicBezTo>
                  <a:lnTo>
                    <a:pt x="31652" y="27341"/>
                  </a:lnTo>
                  <a:cubicBezTo>
                    <a:pt x="34749" y="25738"/>
                    <a:pt x="37822" y="24082"/>
                    <a:pt x="40855" y="22365"/>
                  </a:cubicBezTo>
                  <a:cubicBezTo>
                    <a:pt x="40938" y="22326"/>
                    <a:pt x="41012" y="22282"/>
                    <a:pt x="41086" y="22242"/>
                  </a:cubicBezTo>
                  <a:cubicBezTo>
                    <a:pt x="44868" y="20108"/>
                    <a:pt x="48603" y="17894"/>
                    <a:pt x="52290" y="15597"/>
                  </a:cubicBezTo>
                  <a:cubicBezTo>
                    <a:pt x="52372" y="15554"/>
                    <a:pt x="52442" y="15506"/>
                    <a:pt x="52517" y="15458"/>
                  </a:cubicBezTo>
                  <a:cubicBezTo>
                    <a:pt x="55484" y="13614"/>
                    <a:pt x="58422" y="11715"/>
                    <a:pt x="61319" y="9770"/>
                  </a:cubicBezTo>
                  <a:cubicBezTo>
                    <a:pt x="61384" y="9723"/>
                    <a:pt x="61455" y="9679"/>
                    <a:pt x="61519" y="9631"/>
                  </a:cubicBezTo>
                  <a:cubicBezTo>
                    <a:pt x="64848" y="7396"/>
                    <a:pt x="68134" y="5090"/>
                    <a:pt x="71372" y="2720"/>
                  </a:cubicBezTo>
                  <a:cubicBezTo>
                    <a:pt x="71451" y="2193"/>
                    <a:pt x="71525" y="1665"/>
                    <a:pt x="71582" y="1134"/>
                  </a:cubicBezTo>
                  <a:cubicBezTo>
                    <a:pt x="71590" y="1055"/>
                    <a:pt x="71599" y="973"/>
                    <a:pt x="71604" y="898"/>
                  </a:cubicBezTo>
                  <a:cubicBezTo>
                    <a:pt x="71642" y="598"/>
                    <a:pt x="71668" y="301"/>
                    <a:pt x="7169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977492" y="3417386"/>
              <a:ext cx="21261" cy="6982"/>
            </a:xfrm>
            <a:custGeom>
              <a:avLst/>
              <a:gdLst/>
              <a:ahLst/>
              <a:cxnLst/>
              <a:rect l="l" t="t" r="r" b="b"/>
              <a:pathLst>
                <a:path w="1221" h="401" extrusionOk="0">
                  <a:moveTo>
                    <a:pt x="275" y="0"/>
                  </a:moveTo>
                  <a:cubicBezTo>
                    <a:pt x="183" y="65"/>
                    <a:pt x="96" y="127"/>
                    <a:pt x="0" y="187"/>
                  </a:cubicBezTo>
                  <a:cubicBezTo>
                    <a:pt x="396" y="257"/>
                    <a:pt x="802" y="331"/>
                    <a:pt x="1199" y="401"/>
                  </a:cubicBezTo>
                  <a:cubicBezTo>
                    <a:pt x="1207" y="322"/>
                    <a:pt x="1216" y="240"/>
                    <a:pt x="1221" y="165"/>
                  </a:cubicBezTo>
                  <a:cubicBezTo>
                    <a:pt x="903" y="109"/>
                    <a:pt x="593" y="57"/>
                    <a:pt x="27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99467" y="3536888"/>
              <a:ext cx="23698" cy="37803"/>
            </a:xfrm>
            <a:custGeom>
              <a:avLst/>
              <a:gdLst/>
              <a:ahLst/>
              <a:cxnLst/>
              <a:rect l="l" t="t" r="r" b="b"/>
              <a:pathLst>
                <a:path w="1361" h="2171" extrusionOk="0">
                  <a:moveTo>
                    <a:pt x="197" y="0"/>
                  </a:moveTo>
                  <a:cubicBezTo>
                    <a:pt x="136" y="48"/>
                    <a:pt x="71" y="92"/>
                    <a:pt x="1" y="131"/>
                  </a:cubicBezTo>
                  <a:cubicBezTo>
                    <a:pt x="358" y="828"/>
                    <a:pt x="746" y="1508"/>
                    <a:pt x="1160" y="2170"/>
                  </a:cubicBezTo>
                  <a:cubicBezTo>
                    <a:pt x="1230" y="2127"/>
                    <a:pt x="1296" y="2083"/>
                    <a:pt x="1360" y="2039"/>
                  </a:cubicBezTo>
                  <a:cubicBezTo>
                    <a:pt x="946" y="1373"/>
                    <a:pt x="558" y="693"/>
                    <a:pt x="19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618795" y="3646918"/>
              <a:ext cx="47675" cy="29288"/>
            </a:xfrm>
            <a:custGeom>
              <a:avLst/>
              <a:gdLst/>
              <a:ahLst/>
              <a:cxnLst/>
              <a:rect l="l" t="t" r="r" b="b"/>
              <a:pathLst>
                <a:path w="2738" h="1682" extrusionOk="0">
                  <a:moveTo>
                    <a:pt x="228" y="0"/>
                  </a:moveTo>
                  <a:cubicBezTo>
                    <a:pt x="153" y="48"/>
                    <a:pt x="75" y="87"/>
                    <a:pt x="1" y="135"/>
                  </a:cubicBezTo>
                  <a:cubicBezTo>
                    <a:pt x="847" y="632"/>
                    <a:pt x="1684" y="1146"/>
                    <a:pt x="2507" y="1682"/>
                  </a:cubicBezTo>
                  <a:cubicBezTo>
                    <a:pt x="2589" y="1639"/>
                    <a:pt x="2659" y="1591"/>
                    <a:pt x="2738" y="1547"/>
                  </a:cubicBezTo>
                  <a:cubicBezTo>
                    <a:pt x="1914" y="1012"/>
                    <a:pt x="1073" y="493"/>
                    <a:pt x="2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457485" y="3737132"/>
              <a:ext cx="9890" cy="56921"/>
            </a:xfrm>
            <a:custGeom>
              <a:avLst/>
              <a:gdLst/>
              <a:ahLst/>
              <a:cxnLst/>
              <a:rect l="l" t="t" r="r" b="b"/>
              <a:pathLst>
                <a:path w="568" h="3269" extrusionOk="0">
                  <a:moveTo>
                    <a:pt x="232" y="0"/>
                  </a:moveTo>
                  <a:cubicBezTo>
                    <a:pt x="153" y="40"/>
                    <a:pt x="79" y="83"/>
                    <a:pt x="0" y="119"/>
                  </a:cubicBezTo>
                  <a:cubicBezTo>
                    <a:pt x="91" y="1169"/>
                    <a:pt x="205" y="2219"/>
                    <a:pt x="340" y="3269"/>
                  </a:cubicBezTo>
                  <a:cubicBezTo>
                    <a:pt x="415" y="3230"/>
                    <a:pt x="493" y="3190"/>
                    <a:pt x="567" y="3146"/>
                  </a:cubicBezTo>
                  <a:cubicBezTo>
                    <a:pt x="431" y="2096"/>
                    <a:pt x="318" y="1050"/>
                    <a:pt x="23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41901" y="3845803"/>
              <a:ext cx="61118" cy="37350"/>
            </a:xfrm>
            <a:custGeom>
              <a:avLst/>
              <a:gdLst/>
              <a:ahLst/>
              <a:cxnLst/>
              <a:rect l="l" t="t" r="r" b="b"/>
              <a:pathLst>
                <a:path w="3510" h="2145" extrusionOk="0">
                  <a:moveTo>
                    <a:pt x="241" y="0"/>
                  </a:moveTo>
                  <a:cubicBezTo>
                    <a:pt x="163" y="39"/>
                    <a:pt x="79" y="79"/>
                    <a:pt x="1" y="113"/>
                  </a:cubicBezTo>
                  <a:cubicBezTo>
                    <a:pt x="1016" y="897"/>
                    <a:pt x="2110" y="1577"/>
                    <a:pt x="3252" y="2144"/>
                  </a:cubicBezTo>
                  <a:lnTo>
                    <a:pt x="3256" y="2144"/>
                  </a:lnTo>
                  <a:cubicBezTo>
                    <a:pt x="3343" y="2100"/>
                    <a:pt x="3426" y="2056"/>
                    <a:pt x="3509" y="2009"/>
                  </a:cubicBezTo>
                  <a:cubicBezTo>
                    <a:pt x="2354" y="1451"/>
                    <a:pt x="1256" y="780"/>
                    <a:pt x="2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032115" y="3933736"/>
              <a:ext cx="17221" cy="78095"/>
            </a:xfrm>
            <a:custGeom>
              <a:avLst/>
              <a:gdLst/>
              <a:ahLst/>
              <a:cxnLst/>
              <a:rect l="l" t="t" r="r" b="b"/>
              <a:pathLst>
                <a:path w="989" h="4485" extrusionOk="0">
                  <a:moveTo>
                    <a:pt x="989" y="1"/>
                  </a:moveTo>
                  <a:lnTo>
                    <a:pt x="989" y="1"/>
                  </a:lnTo>
                  <a:cubicBezTo>
                    <a:pt x="906" y="39"/>
                    <a:pt x="819" y="75"/>
                    <a:pt x="732" y="105"/>
                  </a:cubicBezTo>
                  <a:lnTo>
                    <a:pt x="0" y="4484"/>
                  </a:lnTo>
                  <a:cubicBezTo>
                    <a:pt x="91" y="4450"/>
                    <a:pt x="178" y="4406"/>
                    <a:pt x="262" y="4367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854246" y="4005824"/>
              <a:ext cx="12972" cy="82030"/>
            </a:xfrm>
            <a:custGeom>
              <a:avLst/>
              <a:gdLst/>
              <a:ahLst/>
              <a:cxnLst/>
              <a:rect l="l" t="t" r="r" b="b"/>
              <a:pathLst>
                <a:path w="745" h="4711" extrusionOk="0">
                  <a:moveTo>
                    <a:pt x="745" y="0"/>
                  </a:moveTo>
                  <a:lnTo>
                    <a:pt x="745" y="0"/>
                  </a:lnTo>
                  <a:cubicBezTo>
                    <a:pt x="666" y="36"/>
                    <a:pt x="584" y="66"/>
                    <a:pt x="497" y="88"/>
                  </a:cubicBezTo>
                  <a:lnTo>
                    <a:pt x="0" y="4711"/>
                  </a:lnTo>
                  <a:cubicBezTo>
                    <a:pt x="87" y="4680"/>
                    <a:pt x="170" y="4642"/>
                    <a:pt x="248" y="4606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347369" y="3403021"/>
              <a:ext cx="1058001" cy="759516"/>
            </a:xfrm>
            <a:custGeom>
              <a:avLst/>
              <a:gdLst/>
              <a:ahLst/>
              <a:cxnLst/>
              <a:rect l="l" t="t" r="r" b="b"/>
              <a:pathLst>
                <a:path w="60761" h="436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1"/>
                    <a:pt x="17" y="198"/>
                    <a:pt x="27" y="298"/>
                  </a:cubicBezTo>
                  <a:cubicBezTo>
                    <a:pt x="166" y="1783"/>
                    <a:pt x="375" y="3243"/>
                    <a:pt x="641" y="4681"/>
                  </a:cubicBezTo>
                  <a:cubicBezTo>
                    <a:pt x="1848" y="11079"/>
                    <a:pt x="4319" y="17014"/>
                    <a:pt x="7779" y="22243"/>
                  </a:cubicBezTo>
                  <a:cubicBezTo>
                    <a:pt x="9074" y="24187"/>
                    <a:pt x="10498" y="26039"/>
                    <a:pt x="12054" y="27769"/>
                  </a:cubicBezTo>
                  <a:cubicBezTo>
                    <a:pt x="12085" y="27808"/>
                    <a:pt x="12119" y="27843"/>
                    <a:pt x="12154" y="27877"/>
                  </a:cubicBezTo>
                  <a:cubicBezTo>
                    <a:pt x="14852" y="30876"/>
                    <a:pt x="17920" y="33525"/>
                    <a:pt x="21297" y="35753"/>
                  </a:cubicBezTo>
                  <a:cubicBezTo>
                    <a:pt x="21488" y="35884"/>
                    <a:pt x="21685" y="36009"/>
                    <a:pt x="21880" y="36136"/>
                  </a:cubicBezTo>
                  <a:cubicBezTo>
                    <a:pt x="29492" y="41045"/>
                    <a:pt x="38544" y="43619"/>
                    <a:pt x="47590" y="43619"/>
                  </a:cubicBezTo>
                  <a:cubicBezTo>
                    <a:pt x="50452" y="43619"/>
                    <a:pt x="53313" y="43361"/>
                    <a:pt x="56128" y="42839"/>
                  </a:cubicBezTo>
                  <a:cubicBezTo>
                    <a:pt x="57387" y="42607"/>
                    <a:pt x="58634" y="42320"/>
                    <a:pt x="59867" y="41984"/>
                  </a:cubicBezTo>
                  <a:cubicBezTo>
                    <a:pt x="59903" y="41819"/>
                    <a:pt x="59937" y="41653"/>
                    <a:pt x="59963" y="41487"/>
                  </a:cubicBezTo>
                  <a:cubicBezTo>
                    <a:pt x="60760" y="36950"/>
                    <a:pt x="58507" y="32135"/>
                    <a:pt x="54730" y="29504"/>
                  </a:cubicBezTo>
                  <a:cubicBezTo>
                    <a:pt x="52353" y="27851"/>
                    <a:pt x="49463" y="27046"/>
                    <a:pt x="46563" y="27046"/>
                  </a:cubicBezTo>
                  <a:cubicBezTo>
                    <a:pt x="44852" y="27046"/>
                    <a:pt x="43137" y="27326"/>
                    <a:pt x="41522" y="27877"/>
                  </a:cubicBezTo>
                  <a:cubicBezTo>
                    <a:pt x="37168" y="29368"/>
                    <a:pt x="33551" y="32698"/>
                    <a:pt x="31333" y="36729"/>
                  </a:cubicBezTo>
                  <a:cubicBezTo>
                    <a:pt x="31424" y="33421"/>
                    <a:pt x="30888" y="29818"/>
                    <a:pt x="28509" y="27517"/>
                  </a:cubicBezTo>
                  <a:cubicBezTo>
                    <a:pt x="26904" y="25965"/>
                    <a:pt x="24646" y="25243"/>
                    <a:pt x="22400" y="25243"/>
                  </a:cubicBezTo>
                  <a:cubicBezTo>
                    <a:pt x="21907" y="25243"/>
                    <a:pt x="21415" y="25278"/>
                    <a:pt x="20931" y="25346"/>
                  </a:cubicBezTo>
                  <a:cubicBezTo>
                    <a:pt x="18242" y="25725"/>
                    <a:pt x="15758" y="27032"/>
                    <a:pt x="13549" y="28619"/>
                  </a:cubicBezTo>
                  <a:cubicBezTo>
                    <a:pt x="14664" y="25594"/>
                    <a:pt x="15261" y="22374"/>
                    <a:pt x="15296" y="19154"/>
                  </a:cubicBezTo>
                  <a:cubicBezTo>
                    <a:pt x="15323" y="16744"/>
                    <a:pt x="15021" y="14273"/>
                    <a:pt x="13941" y="12120"/>
                  </a:cubicBezTo>
                  <a:cubicBezTo>
                    <a:pt x="12865" y="9967"/>
                    <a:pt x="10912" y="8155"/>
                    <a:pt x="8545" y="7688"/>
                  </a:cubicBezTo>
                  <a:cubicBezTo>
                    <a:pt x="8193" y="7618"/>
                    <a:pt x="7832" y="7584"/>
                    <a:pt x="7470" y="7584"/>
                  </a:cubicBezTo>
                  <a:cubicBezTo>
                    <a:pt x="5412" y="7584"/>
                    <a:pt x="3327" y="8685"/>
                    <a:pt x="2497" y="10560"/>
                  </a:cubicBezTo>
                  <a:cubicBezTo>
                    <a:pt x="2258" y="8482"/>
                    <a:pt x="2528" y="6364"/>
                    <a:pt x="2218" y="4293"/>
                  </a:cubicBezTo>
                  <a:cubicBezTo>
                    <a:pt x="1978" y="2664"/>
                    <a:pt x="1256" y="98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649075" y="2955206"/>
              <a:ext cx="354902" cy="522601"/>
            </a:xfrm>
            <a:custGeom>
              <a:avLst/>
              <a:gdLst/>
              <a:ahLst/>
              <a:cxnLst/>
              <a:rect l="l" t="t" r="r" b="b"/>
              <a:pathLst>
                <a:path w="20382" h="30013" extrusionOk="0">
                  <a:moveTo>
                    <a:pt x="11492" y="1"/>
                  </a:moveTo>
                  <a:cubicBezTo>
                    <a:pt x="10332" y="1"/>
                    <a:pt x="9181" y="207"/>
                    <a:pt x="8115" y="662"/>
                  </a:cubicBezTo>
                  <a:cubicBezTo>
                    <a:pt x="6938" y="1163"/>
                    <a:pt x="5862" y="1982"/>
                    <a:pt x="5317" y="3132"/>
                  </a:cubicBezTo>
                  <a:cubicBezTo>
                    <a:pt x="4367" y="5141"/>
                    <a:pt x="5278" y="7587"/>
                    <a:pt x="6764" y="9234"/>
                  </a:cubicBezTo>
                  <a:cubicBezTo>
                    <a:pt x="8246" y="10885"/>
                    <a:pt x="10220" y="11996"/>
                    <a:pt x="11924" y="13417"/>
                  </a:cubicBezTo>
                  <a:cubicBezTo>
                    <a:pt x="9719" y="12620"/>
                    <a:pt x="7374" y="11816"/>
                    <a:pt x="5075" y="11816"/>
                  </a:cubicBezTo>
                  <a:cubicBezTo>
                    <a:pt x="4257" y="11816"/>
                    <a:pt x="3444" y="11918"/>
                    <a:pt x="2646" y="12158"/>
                  </a:cubicBezTo>
                  <a:cubicBezTo>
                    <a:pt x="2083" y="12336"/>
                    <a:pt x="1530" y="12577"/>
                    <a:pt x="1134" y="13012"/>
                  </a:cubicBezTo>
                  <a:cubicBezTo>
                    <a:pt x="1" y="14254"/>
                    <a:pt x="741" y="16280"/>
                    <a:pt x="1822" y="17571"/>
                  </a:cubicBezTo>
                  <a:cubicBezTo>
                    <a:pt x="3796" y="19906"/>
                    <a:pt x="6799" y="21344"/>
                    <a:pt x="9854" y="21431"/>
                  </a:cubicBezTo>
                  <a:cubicBezTo>
                    <a:pt x="8306" y="21710"/>
                    <a:pt x="6790" y="22137"/>
                    <a:pt x="5317" y="22690"/>
                  </a:cubicBezTo>
                  <a:cubicBezTo>
                    <a:pt x="4607" y="22965"/>
                    <a:pt x="3871" y="23287"/>
                    <a:pt x="3417" y="23902"/>
                  </a:cubicBezTo>
                  <a:cubicBezTo>
                    <a:pt x="2638" y="24956"/>
                    <a:pt x="3012" y="26543"/>
                    <a:pt x="3931" y="27480"/>
                  </a:cubicBezTo>
                  <a:cubicBezTo>
                    <a:pt x="4842" y="28421"/>
                    <a:pt x="6150" y="28848"/>
                    <a:pt x="7427" y="29158"/>
                  </a:cubicBezTo>
                  <a:cubicBezTo>
                    <a:pt x="9722" y="29724"/>
                    <a:pt x="12092" y="30013"/>
                    <a:pt x="14464" y="30013"/>
                  </a:cubicBezTo>
                  <a:cubicBezTo>
                    <a:pt x="15099" y="30013"/>
                    <a:pt x="15734" y="29992"/>
                    <a:pt x="16369" y="29951"/>
                  </a:cubicBezTo>
                  <a:cubicBezTo>
                    <a:pt x="17353" y="29880"/>
                    <a:pt x="18513" y="29824"/>
                    <a:pt x="19667" y="29663"/>
                  </a:cubicBezTo>
                  <a:cubicBezTo>
                    <a:pt x="19732" y="29288"/>
                    <a:pt x="19794" y="28909"/>
                    <a:pt x="19850" y="28530"/>
                  </a:cubicBezTo>
                  <a:cubicBezTo>
                    <a:pt x="19929" y="28003"/>
                    <a:pt x="20003" y="27475"/>
                    <a:pt x="20060" y="26944"/>
                  </a:cubicBezTo>
                  <a:cubicBezTo>
                    <a:pt x="20068" y="26865"/>
                    <a:pt x="20077" y="26783"/>
                    <a:pt x="20082" y="26708"/>
                  </a:cubicBezTo>
                  <a:cubicBezTo>
                    <a:pt x="20120" y="26408"/>
                    <a:pt x="20146" y="26111"/>
                    <a:pt x="20173" y="25811"/>
                  </a:cubicBezTo>
                  <a:cubicBezTo>
                    <a:pt x="20243" y="25083"/>
                    <a:pt x="20291" y="24355"/>
                    <a:pt x="20325" y="23619"/>
                  </a:cubicBezTo>
                  <a:cubicBezTo>
                    <a:pt x="20347" y="23192"/>
                    <a:pt x="20360" y="22760"/>
                    <a:pt x="20369" y="22333"/>
                  </a:cubicBezTo>
                  <a:cubicBezTo>
                    <a:pt x="20373" y="22016"/>
                    <a:pt x="20382" y="21706"/>
                    <a:pt x="20382" y="21388"/>
                  </a:cubicBezTo>
                  <a:cubicBezTo>
                    <a:pt x="20382" y="21169"/>
                    <a:pt x="20382" y="20952"/>
                    <a:pt x="20369" y="20739"/>
                  </a:cubicBezTo>
                  <a:cubicBezTo>
                    <a:pt x="20334" y="17884"/>
                    <a:pt x="20051" y="15091"/>
                    <a:pt x="19541" y="12380"/>
                  </a:cubicBezTo>
                  <a:cubicBezTo>
                    <a:pt x="18783" y="8367"/>
                    <a:pt x="17532" y="4536"/>
                    <a:pt x="15846" y="945"/>
                  </a:cubicBezTo>
                  <a:cubicBezTo>
                    <a:pt x="15536" y="805"/>
                    <a:pt x="15222" y="688"/>
                    <a:pt x="14900" y="575"/>
                  </a:cubicBezTo>
                  <a:cubicBezTo>
                    <a:pt x="13807" y="205"/>
                    <a:pt x="12645" y="1"/>
                    <a:pt x="11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963440" y="3263111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1"/>
                  </a:moveTo>
                  <a:cubicBezTo>
                    <a:pt x="135" y="1"/>
                    <a:pt x="0" y="140"/>
                    <a:pt x="0" y="310"/>
                  </a:cubicBezTo>
                  <a:lnTo>
                    <a:pt x="0" y="10346"/>
                  </a:lnTo>
                  <a:cubicBezTo>
                    <a:pt x="0" y="10516"/>
                    <a:pt x="135" y="10655"/>
                    <a:pt x="305" y="10655"/>
                  </a:cubicBezTo>
                  <a:cubicBezTo>
                    <a:pt x="475" y="10655"/>
                    <a:pt x="614" y="10516"/>
                    <a:pt x="614" y="10346"/>
                  </a:cubicBezTo>
                  <a:lnTo>
                    <a:pt x="614" y="310"/>
                  </a:lnTo>
                  <a:cubicBezTo>
                    <a:pt x="614" y="140"/>
                    <a:pt x="475" y="1"/>
                    <a:pt x="30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876030" y="3350522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1"/>
                  </a:moveTo>
                  <a:cubicBezTo>
                    <a:pt x="139" y="1"/>
                    <a:pt x="0" y="140"/>
                    <a:pt x="0" y="310"/>
                  </a:cubicBezTo>
                  <a:cubicBezTo>
                    <a:pt x="0" y="480"/>
                    <a:pt x="139" y="615"/>
                    <a:pt x="304" y="615"/>
                  </a:cubicBezTo>
                  <a:lnTo>
                    <a:pt x="10345" y="615"/>
                  </a:lnTo>
                  <a:cubicBezTo>
                    <a:pt x="10515" y="615"/>
                    <a:pt x="10650" y="480"/>
                    <a:pt x="10650" y="310"/>
                  </a:cubicBezTo>
                  <a:cubicBezTo>
                    <a:pt x="10650" y="140"/>
                    <a:pt x="10515" y="1"/>
                    <a:pt x="1034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921163" y="3304553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1"/>
                  </a:moveTo>
                  <a:cubicBezTo>
                    <a:pt x="271" y="1"/>
                    <a:pt x="198" y="26"/>
                    <a:pt x="140" y="78"/>
                  </a:cubicBezTo>
                  <a:cubicBezTo>
                    <a:pt x="9" y="191"/>
                    <a:pt x="1" y="384"/>
                    <a:pt x="110" y="509"/>
                  </a:cubicBezTo>
                  <a:lnTo>
                    <a:pt x="5130" y="6197"/>
                  </a:lnTo>
                  <a:cubicBezTo>
                    <a:pt x="5190" y="6267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3"/>
                  </a:cubicBezTo>
                  <a:cubicBezTo>
                    <a:pt x="5692" y="6114"/>
                    <a:pt x="5705" y="5917"/>
                    <a:pt x="5592" y="5791"/>
                  </a:cubicBezTo>
                  <a:lnTo>
                    <a:pt x="572" y="104"/>
                  </a:lnTo>
                  <a:cubicBezTo>
                    <a:pt x="513" y="36"/>
                    <a:pt x="429" y="1"/>
                    <a:pt x="34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915330" y="3310369"/>
              <a:ext cx="110952" cy="98137"/>
            </a:xfrm>
            <a:custGeom>
              <a:avLst/>
              <a:gdLst/>
              <a:ahLst/>
              <a:cxnLst/>
              <a:rect l="l" t="t" r="r" b="b"/>
              <a:pathLst>
                <a:path w="6372" h="5636" extrusionOk="0">
                  <a:moveTo>
                    <a:pt x="6029" y="0"/>
                  </a:moveTo>
                  <a:cubicBezTo>
                    <a:pt x="5957" y="0"/>
                    <a:pt x="5885" y="25"/>
                    <a:pt x="5827" y="76"/>
                  </a:cubicBezTo>
                  <a:lnTo>
                    <a:pt x="139" y="5096"/>
                  </a:lnTo>
                  <a:cubicBezTo>
                    <a:pt x="14" y="5209"/>
                    <a:pt x="0" y="5405"/>
                    <a:pt x="113" y="5531"/>
                  </a:cubicBezTo>
                  <a:cubicBezTo>
                    <a:pt x="175" y="5601"/>
                    <a:pt x="257" y="5636"/>
                    <a:pt x="344" y="5636"/>
                  </a:cubicBezTo>
                  <a:cubicBezTo>
                    <a:pt x="414" y="5636"/>
                    <a:pt x="488" y="5610"/>
                    <a:pt x="545" y="5557"/>
                  </a:cubicBezTo>
                  <a:lnTo>
                    <a:pt x="6231" y="537"/>
                  </a:lnTo>
                  <a:cubicBezTo>
                    <a:pt x="6358" y="424"/>
                    <a:pt x="6371" y="233"/>
                    <a:pt x="6257" y="106"/>
                  </a:cubicBezTo>
                  <a:cubicBezTo>
                    <a:pt x="6199" y="35"/>
                    <a:pt x="6114" y="0"/>
                    <a:pt x="602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624332" y="2777407"/>
              <a:ext cx="8201" cy="141912"/>
            </a:xfrm>
            <a:custGeom>
              <a:avLst/>
              <a:gdLst/>
              <a:ahLst/>
              <a:cxnLst/>
              <a:rect l="l" t="t" r="r" b="b"/>
              <a:pathLst>
                <a:path w="471" h="8150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4"/>
                  </a:lnTo>
                  <a:cubicBezTo>
                    <a:pt x="0" y="8045"/>
                    <a:pt x="105" y="8150"/>
                    <a:pt x="236" y="8150"/>
                  </a:cubicBezTo>
                  <a:cubicBezTo>
                    <a:pt x="362" y="8150"/>
                    <a:pt x="471" y="8045"/>
                    <a:pt x="471" y="7914"/>
                  </a:cubicBezTo>
                  <a:lnTo>
                    <a:pt x="471" y="236"/>
                  </a:lnTo>
                  <a:cubicBezTo>
                    <a:pt x="471" y="105"/>
                    <a:pt x="362" y="0"/>
                    <a:pt x="2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557468" y="2844254"/>
              <a:ext cx="141929" cy="8219"/>
            </a:xfrm>
            <a:custGeom>
              <a:avLst/>
              <a:gdLst/>
              <a:ahLst/>
              <a:cxnLst/>
              <a:rect l="l" t="t" r="r" b="b"/>
              <a:pathLst>
                <a:path w="8151" h="472" extrusionOk="0">
                  <a:moveTo>
                    <a:pt x="236" y="1"/>
                  </a:moveTo>
                  <a:cubicBezTo>
                    <a:pt x="105" y="1"/>
                    <a:pt x="1" y="105"/>
                    <a:pt x="1" y="236"/>
                  </a:cubicBezTo>
                  <a:cubicBezTo>
                    <a:pt x="1" y="367"/>
                    <a:pt x="105" y="471"/>
                    <a:pt x="236" y="471"/>
                  </a:cubicBezTo>
                  <a:lnTo>
                    <a:pt x="7915" y="471"/>
                  </a:lnTo>
                  <a:cubicBezTo>
                    <a:pt x="8041" y="471"/>
                    <a:pt x="8150" y="367"/>
                    <a:pt x="8150" y="236"/>
                  </a:cubicBezTo>
                  <a:cubicBezTo>
                    <a:pt x="8150" y="105"/>
                    <a:pt x="8041" y="1"/>
                    <a:pt x="791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591997" y="2809133"/>
              <a:ext cx="75988" cy="83859"/>
            </a:xfrm>
            <a:custGeom>
              <a:avLst/>
              <a:gdLst/>
              <a:ahLst/>
              <a:cxnLst/>
              <a:rect l="l" t="t" r="r" b="b"/>
              <a:pathLst>
                <a:path w="4364" h="4816" extrusionOk="0">
                  <a:moveTo>
                    <a:pt x="262" y="0"/>
                  </a:moveTo>
                  <a:cubicBezTo>
                    <a:pt x="207" y="0"/>
                    <a:pt x="151" y="19"/>
                    <a:pt x="105" y="57"/>
                  </a:cubicBezTo>
                  <a:cubicBezTo>
                    <a:pt x="9" y="143"/>
                    <a:pt x="1" y="292"/>
                    <a:pt x="88" y="388"/>
                  </a:cubicBezTo>
                  <a:lnTo>
                    <a:pt x="3923" y="4737"/>
                  </a:lnTo>
                  <a:cubicBezTo>
                    <a:pt x="3971" y="4789"/>
                    <a:pt x="4036" y="4815"/>
                    <a:pt x="4102" y="4815"/>
                  </a:cubicBezTo>
                  <a:cubicBezTo>
                    <a:pt x="4158" y="4815"/>
                    <a:pt x="4210" y="4797"/>
                    <a:pt x="4259" y="4759"/>
                  </a:cubicBezTo>
                  <a:cubicBezTo>
                    <a:pt x="4354" y="4671"/>
                    <a:pt x="4363" y="4523"/>
                    <a:pt x="4275" y="4427"/>
                  </a:cubicBezTo>
                  <a:lnTo>
                    <a:pt x="437" y="79"/>
                  </a:lnTo>
                  <a:cubicBezTo>
                    <a:pt x="392" y="26"/>
                    <a:pt x="327" y="0"/>
                    <a:pt x="26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587522" y="2813538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5" y="0"/>
                  </a:moveTo>
                  <a:cubicBezTo>
                    <a:pt x="4559" y="0"/>
                    <a:pt x="4503" y="20"/>
                    <a:pt x="4459" y="61"/>
                  </a:cubicBezTo>
                  <a:lnTo>
                    <a:pt x="109" y="3895"/>
                  </a:lnTo>
                  <a:cubicBezTo>
                    <a:pt x="9" y="3983"/>
                    <a:pt x="1" y="4130"/>
                    <a:pt x="87" y="4231"/>
                  </a:cubicBezTo>
                  <a:cubicBezTo>
                    <a:pt x="135" y="4283"/>
                    <a:pt x="201" y="4309"/>
                    <a:pt x="262" y="4309"/>
                  </a:cubicBezTo>
                  <a:cubicBezTo>
                    <a:pt x="318" y="4309"/>
                    <a:pt x="375" y="4287"/>
                    <a:pt x="419" y="4249"/>
                  </a:cubicBezTo>
                  <a:lnTo>
                    <a:pt x="4768" y="409"/>
                  </a:lnTo>
                  <a:cubicBezTo>
                    <a:pt x="4864" y="327"/>
                    <a:pt x="4872" y="178"/>
                    <a:pt x="4790" y="78"/>
                  </a:cubicBezTo>
                  <a:cubicBezTo>
                    <a:pt x="4743" y="27"/>
                    <a:pt x="4679" y="0"/>
                    <a:pt x="461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1104046" y="2545977"/>
              <a:ext cx="8201" cy="141894"/>
            </a:xfrm>
            <a:custGeom>
              <a:avLst/>
              <a:gdLst/>
              <a:ahLst/>
              <a:cxnLst/>
              <a:rect l="l" t="t" r="r" b="b"/>
              <a:pathLst>
                <a:path w="471" h="8149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3"/>
                  </a:lnTo>
                  <a:cubicBezTo>
                    <a:pt x="0" y="8044"/>
                    <a:pt x="105" y="8149"/>
                    <a:pt x="236" y="8149"/>
                  </a:cubicBezTo>
                  <a:cubicBezTo>
                    <a:pt x="361" y="8149"/>
                    <a:pt x="471" y="8044"/>
                    <a:pt x="471" y="7913"/>
                  </a:cubicBezTo>
                  <a:lnTo>
                    <a:pt x="471" y="236"/>
                  </a:lnTo>
                  <a:cubicBezTo>
                    <a:pt x="471" y="105"/>
                    <a:pt x="361" y="0"/>
                    <a:pt x="2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037182" y="2612824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cubicBezTo>
                    <a:pt x="1" y="367"/>
                    <a:pt x="106" y="471"/>
                    <a:pt x="236" y="471"/>
                  </a:cubicBezTo>
                  <a:lnTo>
                    <a:pt x="7914" y="471"/>
                  </a:lnTo>
                  <a:cubicBezTo>
                    <a:pt x="8041" y="471"/>
                    <a:pt x="8145" y="367"/>
                    <a:pt x="8145" y="236"/>
                  </a:cubicBezTo>
                  <a:cubicBezTo>
                    <a:pt x="8145" y="105"/>
                    <a:pt x="8041" y="1"/>
                    <a:pt x="791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1071711" y="2577686"/>
              <a:ext cx="75971" cy="83876"/>
            </a:xfrm>
            <a:custGeom>
              <a:avLst/>
              <a:gdLst/>
              <a:ahLst/>
              <a:cxnLst/>
              <a:rect l="l" t="t" r="r" b="b"/>
              <a:pathLst>
                <a:path w="4363" h="4817" extrusionOk="0">
                  <a:moveTo>
                    <a:pt x="259" y="1"/>
                  </a:moveTo>
                  <a:cubicBezTo>
                    <a:pt x="204" y="1"/>
                    <a:pt x="149" y="19"/>
                    <a:pt x="106" y="58"/>
                  </a:cubicBezTo>
                  <a:cubicBezTo>
                    <a:pt x="9" y="144"/>
                    <a:pt x="1" y="293"/>
                    <a:pt x="84" y="388"/>
                  </a:cubicBezTo>
                  <a:lnTo>
                    <a:pt x="3923" y="4738"/>
                  </a:lnTo>
                  <a:cubicBezTo>
                    <a:pt x="3970" y="4790"/>
                    <a:pt x="4036" y="4816"/>
                    <a:pt x="4101" y="4816"/>
                  </a:cubicBezTo>
                  <a:cubicBezTo>
                    <a:pt x="4153" y="4816"/>
                    <a:pt x="4211" y="4799"/>
                    <a:pt x="4253" y="4759"/>
                  </a:cubicBezTo>
                  <a:cubicBezTo>
                    <a:pt x="4354" y="4672"/>
                    <a:pt x="4362" y="4524"/>
                    <a:pt x="4275" y="4428"/>
                  </a:cubicBezTo>
                  <a:lnTo>
                    <a:pt x="436" y="79"/>
                  </a:lnTo>
                  <a:cubicBezTo>
                    <a:pt x="389" y="27"/>
                    <a:pt x="324" y="1"/>
                    <a:pt x="25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1067236" y="2582091"/>
              <a:ext cx="84851" cy="75065"/>
            </a:xfrm>
            <a:custGeom>
              <a:avLst/>
              <a:gdLst/>
              <a:ahLst/>
              <a:cxnLst/>
              <a:rect l="l" t="t" r="r" b="b"/>
              <a:pathLst>
                <a:path w="4873" h="4311" extrusionOk="0">
                  <a:moveTo>
                    <a:pt x="4615" y="1"/>
                  </a:moveTo>
                  <a:cubicBezTo>
                    <a:pt x="4559" y="1"/>
                    <a:pt x="4503" y="21"/>
                    <a:pt x="4458" y="61"/>
                  </a:cubicBezTo>
                  <a:lnTo>
                    <a:pt x="109" y="3896"/>
                  </a:lnTo>
                  <a:cubicBezTo>
                    <a:pt x="9" y="3983"/>
                    <a:pt x="1" y="4131"/>
                    <a:pt x="87" y="4232"/>
                  </a:cubicBezTo>
                  <a:cubicBezTo>
                    <a:pt x="136" y="4284"/>
                    <a:pt x="196" y="4310"/>
                    <a:pt x="262" y="4310"/>
                  </a:cubicBezTo>
                  <a:cubicBezTo>
                    <a:pt x="319" y="4310"/>
                    <a:pt x="375" y="4288"/>
                    <a:pt x="419" y="4250"/>
                  </a:cubicBezTo>
                  <a:lnTo>
                    <a:pt x="4768" y="410"/>
                  </a:lnTo>
                  <a:cubicBezTo>
                    <a:pt x="4864" y="328"/>
                    <a:pt x="4872" y="179"/>
                    <a:pt x="4790" y="79"/>
                  </a:cubicBezTo>
                  <a:cubicBezTo>
                    <a:pt x="4743" y="27"/>
                    <a:pt x="4679" y="1"/>
                    <a:pt x="461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1684736" y="3749425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2" y="0"/>
                  </a:moveTo>
                  <a:cubicBezTo>
                    <a:pt x="105" y="0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5" y="8150"/>
                    <a:pt x="232" y="8150"/>
                  </a:cubicBezTo>
                  <a:cubicBezTo>
                    <a:pt x="363" y="8150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0"/>
                    <a:pt x="23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1617889" y="3816272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5" y="1"/>
                    <a:pt x="0" y="105"/>
                    <a:pt x="0" y="236"/>
                  </a:cubicBezTo>
                  <a:cubicBezTo>
                    <a:pt x="0" y="367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7"/>
                    <a:pt x="8146" y="236"/>
                  </a:cubicBezTo>
                  <a:cubicBezTo>
                    <a:pt x="8146" y="105"/>
                    <a:pt x="8041" y="1"/>
                    <a:pt x="79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1652348" y="3781151"/>
              <a:ext cx="76040" cy="83859"/>
            </a:xfrm>
            <a:custGeom>
              <a:avLst/>
              <a:gdLst/>
              <a:ahLst/>
              <a:cxnLst/>
              <a:rect l="l" t="t" r="r" b="b"/>
              <a:pathLst>
                <a:path w="4367" h="4816" extrusionOk="0">
                  <a:moveTo>
                    <a:pt x="263" y="0"/>
                  </a:moveTo>
                  <a:cubicBezTo>
                    <a:pt x="208" y="0"/>
                    <a:pt x="153" y="19"/>
                    <a:pt x="109" y="57"/>
                  </a:cubicBezTo>
                  <a:cubicBezTo>
                    <a:pt x="13" y="144"/>
                    <a:pt x="0" y="292"/>
                    <a:pt x="87" y="388"/>
                  </a:cubicBezTo>
                  <a:lnTo>
                    <a:pt x="3926" y="4737"/>
                  </a:lnTo>
                  <a:cubicBezTo>
                    <a:pt x="3974" y="4789"/>
                    <a:pt x="4039" y="4815"/>
                    <a:pt x="4105" y="4815"/>
                  </a:cubicBezTo>
                  <a:cubicBezTo>
                    <a:pt x="4158" y="4815"/>
                    <a:pt x="4214" y="4798"/>
                    <a:pt x="4258" y="4759"/>
                  </a:cubicBezTo>
                  <a:cubicBezTo>
                    <a:pt x="4358" y="4671"/>
                    <a:pt x="4367" y="4524"/>
                    <a:pt x="4280" y="4427"/>
                  </a:cubicBezTo>
                  <a:lnTo>
                    <a:pt x="441" y="79"/>
                  </a:lnTo>
                  <a:cubicBezTo>
                    <a:pt x="393" y="27"/>
                    <a:pt x="328" y="0"/>
                    <a:pt x="26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647943" y="3785556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1" y="1"/>
                  </a:moveTo>
                  <a:cubicBezTo>
                    <a:pt x="4556" y="1"/>
                    <a:pt x="4500" y="21"/>
                    <a:pt x="4454" y="61"/>
                  </a:cubicBezTo>
                  <a:lnTo>
                    <a:pt x="105" y="3900"/>
                  </a:lnTo>
                  <a:cubicBezTo>
                    <a:pt x="10" y="3983"/>
                    <a:pt x="0" y="4131"/>
                    <a:pt x="88" y="4231"/>
                  </a:cubicBezTo>
                  <a:cubicBezTo>
                    <a:pt x="131" y="4283"/>
                    <a:pt x="197" y="4309"/>
                    <a:pt x="262" y="4309"/>
                  </a:cubicBezTo>
                  <a:cubicBezTo>
                    <a:pt x="318" y="4309"/>
                    <a:pt x="376" y="4293"/>
                    <a:pt x="418" y="4253"/>
                  </a:cubicBezTo>
                  <a:lnTo>
                    <a:pt x="4768" y="413"/>
                  </a:lnTo>
                  <a:cubicBezTo>
                    <a:pt x="4863" y="327"/>
                    <a:pt x="4873" y="178"/>
                    <a:pt x="4785" y="83"/>
                  </a:cubicBezTo>
                  <a:cubicBezTo>
                    <a:pt x="4740" y="29"/>
                    <a:pt x="4676" y="1"/>
                    <a:pt x="461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502305" y="3456982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6" y="8149"/>
                    <a:pt x="236" y="8149"/>
                  </a:cubicBezTo>
                  <a:cubicBezTo>
                    <a:pt x="363" y="8149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1"/>
                    <a:pt x="23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435458" y="3523846"/>
              <a:ext cx="141842" cy="8201"/>
            </a:xfrm>
            <a:custGeom>
              <a:avLst/>
              <a:gdLst/>
              <a:ahLst/>
              <a:cxnLst/>
              <a:rect l="l" t="t" r="r" b="b"/>
              <a:pathLst>
                <a:path w="8146" h="471" extrusionOk="0">
                  <a:moveTo>
                    <a:pt x="236" y="0"/>
                  </a:moveTo>
                  <a:cubicBezTo>
                    <a:pt x="105" y="0"/>
                    <a:pt x="1" y="105"/>
                    <a:pt x="1" y="236"/>
                  </a:cubicBezTo>
                  <a:cubicBezTo>
                    <a:pt x="1" y="366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6"/>
                    <a:pt x="8146" y="236"/>
                  </a:cubicBezTo>
                  <a:cubicBezTo>
                    <a:pt x="8146" y="105"/>
                    <a:pt x="8041" y="0"/>
                    <a:pt x="79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469987" y="3488673"/>
              <a:ext cx="75971" cy="83893"/>
            </a:xfrm>
            <a:custGeom>
              <a:avLst/>
              <a:gdLst/>
              <a:ahLst/>
              <a:cxnLst/>
              <a:rect l="l" t="t" r="r" b="b"/>
              <a:pathLst>
                <a:path w="4363" h="4818" extrusionOk="0">
                  <a:moveTo>
                    <a:pt x="261" y="1"/>
                  </a:moveTo>
                  <a:cubicBezTo>
                    <a:pt x="205" y="1"/>
                    <a:pt x="150" y="20"/>
                    <a:pt x="105" y="59"/>
                  </a:cubicBezTo>
                  <a:cubicBezTo>
                    <a:pt x="9" y="146"/>
                    <a:pt x="1" y="295"/>
                    <a:pt x="83" y="390"/>
                  </a:cubicBezTo>
                  <a:lnTo>
                    <a:pt x="3923" y="4739"/>
                  </a:lnTo>
                  <a:cubicBezTo>
                    <a:pt x="3971" y="4792"/>
                    <a:pt x="4035" y="4818"/>
                    <a:pt x="4101" y="4818"/>
                  </a:cubicBezTo>
                  <a:cubicBezTo>
                    <a:pt x="4154" y="4818"/>
                    <a:pt x="4210" y="4800"/>
                    <a:pt x="4254" y="4760"/>
                  </a:cubicBezTo>
                  <a:cubicBezTo>
                    <a:pt x="4353" y="4674"/>
                    <a:pt x="4363" y="4525"/>
                    <a:pt x="4275" y="4430"/>
                  </a:cubicBezTo>
                  <a:lnTo>
                    <a:pt x="437" y="80"/>
                  </a:lnTo>
                  <a:cubicBezTo>
                    <a:pt x="390" y="27"/>
                    <a:pt x="325" y="1"/>
                    <a:pt x="26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465512" y="3493113"/>
              <a:ext cx="84834" cy="75048"/>
            </a:xfrm>
            <a:custGeom>
              <a:avLst/>
              <a:gdLst/>
              <a:ahLst/>
              <a:cxnLst/>
              <a:rect l="l" t="t" r="r" b="b"/>
              <a:pathLst>
                <a:path w="4872" h="4310" extrusionOk="0">
                  <a:moveTo>
                    <a:pt x="4614" y="0"/>
                  </a:moveTo>
                  <a:cubicBezTo>
                    <a:pt x="4557" y="0"/>
                    <a:pt x="4500" y="20"/>
                    <a:pt x="4454" y="60"/>
                  </a:cubicBezTo>
                  <a:lnTo>
                    <a:pt x="109" y="3900"/>
                  </a:lnTo>
                  <a:cubicBezTo>
                    <a:pt x="9" y="3982"/>
                    <a:pt x="0" y="4131"/>
                    <a:pt x="87" y="4231"/>
                  </a:cubicBezTo>
                  <a:cubicBezTo>
                    <a:pt x="131" y="4284"/>
                    <a:pt x="197" y="4310"/>
                    <a:pt x="262" y="4310"/>
                  </a:cubicBezTo>
                  <a:cubicBezTo>
                    <a:pt x="318" y="4310"/>
                    <a:pt x="375" y="4288"/>
                    <a:pt x="419" y="4249"/>
                  </a:cubicBezTo>
                  <a:lnTo>
                    <a:pt x="4767" y="410"/>
                  </a:lnTo>
                  <a:cubicBezTo>
                    <a:pt x="4864" y="327"/>
                    <a:pt x="4872" y="179"/>
                    <a:pt x="4789" y="78"/>
                  </a:cubicBezTo>
                  <a:cubicBezTo>
                    <a:pt x="4743" y="27"/>
                    <a:pt x="4679" y="0"/>
                    <a:pt x="461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36"/>
          <p:cNvGrpSpPr/>
          <p:nvPr/>
        </p:nvGrpSpPr>
        <p:grpSpPr>
          <a:xfrm>
            <a:off x="210565" y="146263"/>
            <a:ext cx="1820548" cy="1820404"/>
            <a:chOff x="2220675" y="2446343"/>
            <a:chExt cx="1762389" cy="1762249"/>
          </a:xfrm>
        </p:grpSpPr>
        <p:sp>
          <p:nvSpPr>
            <p:cNvPr id="687" name="Google Shape;687;p36"/>
            <p:cNvSpPr/>
            <p:nvPr/>
          </p:nvSpPr>
          <p:spPr>
            <a:xfrm>
              <a:off x="2220675" y="2446343"/>
              <a:ext cx="1762389" cy="1762249"/>
            </a:xfrm>
            <a:custGeom>
              <a:avLst/>
              <a:gdLst/>
              <a:ahLst/>
              <a:cxnLst/>
              <a:rect l="l" t="t" r="r" b="b"/>
              <a:pathLst>
                <a:path w="101214" h="101206" extrusionOk="0">
                  <a:moveTo>
                    <a:pt x="50791" y="0"/>
                  </a:moveTo>
                  <a:cubicBezTo>
                    <a:pt x="50415" y="0"/>
                    <a:pt x="50037" y="5"/>
                    <a:pt x="49662" y="18"/>
                  </a:cubicBezTo>
                  <a:cubicBezTo>
                    <a:pt x="44224" y="135"/>
                    <a:pt x="38868" y="1163"/>
                    <a:pt x="33747" y="3077"/>
                  </a:cubicBezTo>
                  <a:cubicBezTo>
                    <a:pt x="33687" y="3098"/>
                    <a:pt x="33625" y="3124"/>
                    <a:pt x="33564" y="3151"/>
                  </a:cubicBezTo>
                  <a:cubicBezTo>
                    <a:pt x="33490" y="3172"/>
                    <a:pt x="33416" y="3199"/>
                    <a:pt x="33342" y="3225"/>
                  </a:cubicBezTo>
                  <a:cubicBezTo>
                    <a:pt x="33076" y="3329"/>
                    <a:pt x="32806" y="3434"/>
                    <a:pt x="32540" y="3539"/>
                  </a:cubicBezTo>
                  <a:cubicBezTo>
                    <a:pt x="30374" y="4411"/>
                    <a:pt x="28235" y="5461"/>
                    <a:pt x="26173" y="6659"/>
                  </a:cubicBezTo>
                  <a:cubicBezTo>
                    <a:pt x="10913" y="15187"/>
                    <a:pt x="1225" y="30536"/>
                    <a:pt x="258" y="47722"/>
                  </a:cubicBezTo>
                  <a:cubicBezTo>
                    <a:pt x="1" y="52294"/>
                    <a:pt x="389" y="56882"/>
                    <a:pt x="1412" y="61349"/>
                  </a:cubicBezTo>
                  <a:cubicBezTo>
                    <a:pt x="1539" y="61916"/>
                    <a:pt x="1687" y="62509"/>
                    <a:pt x="1883" y="63227"/>
                  </a:cubicBezTo>
                  <a:lnTo>
                    <a:pt x="2076" y="63921"/>
                  </a:lnTo>
                  <a:cubicBezTo>
                    <a:pt x="2128" y="64116"/>
                    <a:pt x="2180" y="64313"/>
                    <a:pt x="2241" y="64517"/>
                  </a:cubicBezTo>
                  <a:cubicBezTo>
                    <a:pt x="2275" y="64631"/>
                    <a:pt x="2311" y="64740"/>
                    <a:pt x="2345" y="64848"/>
                  </a:cubicBezTo>
                  <a:lnTo>
                    <a:pt x="2393" y="64987"/>
                  </a:lnTo>
                  <a:cubicBezTo>
                    <a:pt x="2502" y="65341"/>
                    <a:pt x="2615" y="65693"/>
                    <a:pt x="2733" y="66047"/>
                  </a:cubicBezTo>
                  <a:lnTo>
                    <a:pt x="2755" y="66103"/>
                  </a:lnTo>
                  <a:cubicBezTo>
                    <a:pt x="2860" y="66417"/>
                    <a:pt x="2964" y="66731"/>
                    <a:pt x="3073" y="67040"/>
                  </a:cubicBezTo>
                  <a:cubicBezTo>
                    <a:pt x="3212" y="67424"/>
                    <a:pt x="3357" y="67803"/>
                    <a:pt x="3500" y="68183"/>
                  </a:cubicBezTo>
                  <a:lnTo>
                    <a:pt x="3583" y="68400"/>
                  </a:lnTo>
                  <a:cubicBezTo>
                    <a:pt x="3670" y="68622"/>
                    <a:pt x="3753" y="68845"/>
                    <a:pt x="3840" y="69062"/>
                  </a:cubicBezTo>
                  <a:cubicBezTo>
                    <a:pt x="4019" y="69498"/>
                    <a:pt x="4206" y="69929"/>
                    <a:pt x="4393" y="70357"/>
                  </a:cubicBezTo>
                  <a:lnTo>
                    <a:pt x="4485" y="70570"/>
                  </a:lnTo>
                  <a:cubicBezTo>
                    <a:pt x="4554" y="70727"/>
                    <a:pt x="4620" y="70888"/>
                    <a:pt x="4694" y="71049"/>
                  </a:cubicBezTo>
                  <a:cubicBezTo>
                    <a:pt x="4920" y="71550"/>
                    <a:pt x="5182" y="72087"/>
                    <a:pt x="5487" y="72701"/>
                  </a:cubicBezTo>
                  <a:cubicBezTo>
                    <a:pt x="5487" y="72701"/>
                    <a:pt x="5636" y="73010"/>
                    <a:pt x="5644" y="73032"/>
                  </a:cubicBezTo>
                  <a:cubicBezTo>
                    <a:pt x="5710" y="73155"/>
                    <a:pt x="5775" y="73281"/>
                    <a:pt x="5845" y="73402"/>
                  </a:cubicBezTo>
                  <a:lnTo>
                    <a:pt x="5954" y="73607"/>
                  </a:lnTo>
                  <a:cubicBezTo>
                    <a:pt x="6141" y="73965"/>
                    <a:pt x="6328" y="74322"/>
                    <a:pt x="6520" y="74671"/>
                  </a:cubicBezTo>
                  <a:cubicBezTo>
                    <a:pt x="6724" y="75037"/>
                    <a:pt x="6934" y="75394"/>
                    <a:pt x="7165" y="75791"/>
                  </a:cubicBezTo>
                  <a:cubicBezTo>
                    <a:pt x="7165" y="75791"/>
                    <a:pt x="7283" y="75995"/>
                    <a:pt x="7309" y="76039"/>
                  </a:cubicBezTo>
                  <a:cubicBezTo>
                    <a:pt x="7335" y="76083"/>
                    <a:pt x="7361" y="76126"/>
                    <a:pt x="7383" y="76161"/>
                  </a:cubicBezTo>
                  <a:cubicBezTo>
                    <a:pt x="7609" y="76540"/>
                    <a:pt x="7844" y="76916"/>
                    <a:pt x="8080" y="77290"/>
                  </a:cubicBezTo>
                  <a:cubicBezTo>
                    <a:pt x="8228" y="77525"/>
                    <a:pt x="8377" y="77761"/>
                    <a:pt x="8528" y="77992"/>
                  </a:cubicBezTo>
                  <a:cubicBezTo>
                    <a:pt x="8729" y="78296"/>
                    <a:pt x="8934" y="78597"/>
                    <a:pt x="9143" y="78903"/>
                  </a:cubicBezTo>
                  <a:lnTo>
                    <a:pt x="9214" y="79007"/>
                  </a:lnTo>
                  <a:cubicBezTo>
                    <a:pt x="9261" y="79086"/>
                    <a:pt x="9313" y="79164"/>
                    <a:pt x="9391" y="79273"/>
                  </a:cubicBezTo>
                  <a:cubicBezTo>
                    <a:pt x="9479" y="79399"/>
                    <a:pt x="9566" y="79525"/>
                    <a:pt x="9644" y="79635"/>
                  </a:cubicBezTo>
                  <a:lnTo>
                    <a:pt x="9801" y="79848"/>
                  </a:lnTo>
                  <a:cubicBezTo>
                    <a:pt x="9958" y="80062"/>
                    <a:pt x="10111" y="80275"/>
                    <a:pt x="10268" y="80484"/>
                  </a:cubicBezTo>
                  <a:cubicBezTo>
                    <a:pt x="10485" y="80776"/>
                    <a:pt x="10708" y="81068"/>
                    <a:pt x="10934" y="81360"/>
                  </a:cubicBezTo>
                  <a:lnTo>
                    <a:pt x="11012" y="81460"/>
                  </a:lnTo>
                  <a:cubicBezTo>
                    <a:pt x="11153" y="81639"/>
                    <a:pt x="11287" y="81818"/>
                    <a:pt x="11436" y="82001"/>
                  </a:cubicBezTo>
                  <a:lnTo>
                    <a:pt x="11514" y="82101"/>
                  </a:lnTo>
                  <a:cubicBezTo>
                    <a:pt x="11636" y="82254"/>
                    <a:pt x="11762" y="82406"/>
                    <a:pt x="11889" y="82554"/>
                  </a:cubicBezTo>
                  <a:lnTo>
                    <a:pt x="12058" y="82755"/>
                  </a:lnTo>
                  <a:cubicBezTo>
                    <a:pt x="12333" y="83086"/>
                    <a:pt x="12617" y="83417"/>
                    <a:pt x="12900" y="83744"/>
                  </a:cubicBezTo>
                  <a:cubicBezTo>
                    <a:pt x="13188" y="84075"/>
                    <a:pt x="13480" y="84406"/>
                    <a:pt x="13780" y="84733"/>
                  </a:cubicBezTo>
                  <a:cubicBezTo>
                    <a:pt x="13898" y="84859"/>
                    <a:pt x="14015" y="84981"/>
                    <a:pt x="14133" y="85108"/>
                  </a:cubicBezTo>
                  <a:lnTo>
                    <a:pt x="14373" y="85361"/>
                  </a:lnTo>
                  <a:cubicBezTo>
                    <a:pt x="14482" y="85482"/>
                    <a:pt x="14594" y="85605"/>
                    <a:pt x="14708" y="85722"/>
                  </a:cubicBezTo>
                  <a:cubicBezTo>
                    <a:pt x="14783" y="85796"/>
                    <a:pt x="14856" y="85866"/>
                    <a:pt x="14930" y="85940"/>
                  </a:cubicBezTo>
                  <a:lnTo>
                    <a:pt x="15013" y="86023"/>
                  </a:lnTo>
                  <a:cubicBezTo>
                    <a:pt x="15318" y="86333"/>
                    <a:pt x="15628" y="86637"/>
                    <a:pt x="15937" y="86938"/>
                  </a:cubicBezTo>
                  <a:lnTo>
                    <a:pt x="16059" y="87055"/>
                  </a:lnTo>
                  <a:cubicBezTo>
                    <a:pt x="16142" y="87139"/>
                    <a:pt x="16225" y="87222"/>
                    <a:pt x="16312" y="87304"/>
                  </a:cubicBezTo>
                  <a:cubicBezTo>
                    <a:pt x="16382" y="87374"/>
                    <a:pt x="16626" y="87592"/>
                    <a:pt x="16626" y="87592"/>
                  </a:cubicBezTo>
                  <a:cubicBezTo>
                    <a:pt x="16778" y="87735"/>
                    <a:pt x="16931" y="87879"/>
                    <a:pt x="17084" y="88014"/>
                  </a:cubicBezTo>
                  <a:cubicBezTo>
                    <a:pt x="17466" y="88368"/>
                    <a:pt x="17859" y="88712"/>
                    <a:pt x="18247" y="89042"/>
                  </a:cubicBezTo>
                  <a:lnTo>
                    <a:pt x="18443" y="89217"/>
                  </a:lnTo>
                  <a:cubicBezTo>
                    <a:pt x="18904" y="89605"/>
                    <a:pt x="19379" y="89997"/>
                    <a:pt x="19902" y="90407"/>
                  </a:cubicBezTo>
                  <a:lnTo>
                    <a:pt x="20378" y="90777"/>
                  </a:lnTo>
                  <a:cubicBezTo>
                    <a:pt x="20535" y="90899"/>
                    <a:pt x="20687" y="91017"/>
                    <a:pt x="20839" y="91134"/>
                  </a:cubicBezTo>
                  <a:cubicBezTo>
                    <a:pt x="20940" y="91208"/>
                    <a:pt x="21040" y="91278"/>
                    <a:pt x="21141" y="91353"/>
                  </a:cubicBezTo>
                  <a:lnTo>
                    <a:pt x="21306" y="91470"/>
                  </a:lnTo>
                  <a:cubicBezTo>
                    <a:pt x="21529" y="91631"/>
                    <a:pt x="21750" y="91793"/>
                    <a:pt x="21977" y="91954"/>
                  </a:cubicBezTo>
                  <a:cubicBezTo>
                    <a:pt x="22291" y="92176"/>
                    <a:pt x="22605" y="92394"/>
                    <a:pt x="22923" y="92612"/>
                  </a:cubicBezTo>
                  <a:cubicBezTo>
                    <a:pt x="23158" y="92769"/>
                    <a:pt x="23389" y="92926"/>
                    <a:pt x="23624" y="93078"/>
                  </a:cubicBezTo>
                  <a:cubicBezTo>
                    <a:pt x="23951" y="93292"/>
                    <a:pt x="24278" y="93497"/>
                    <a:pt x="24609" y="93702"/>
                  </a:cubicBezTo>
                  <a:lnTo>
                    <a:pt x="24771" y="93801"/>
                  </a:lnTo>
                  <a:cubicBezTo>
                    <a:pt x="24944" y="93915"/>
                    <a:pt x="25123" y="94024"/>
                    <a:pt x="25306" y="94133"/>
                  </a:cubicBezTo>
                  <a:cubicBezTo>
                    <a:pt x="25664" y="94346"/>
                    <a:pt x="26026" y="94555"/>
                    <a:pt x="26387" y="94760"/>
                  </a:cubicBezTo>
                  <a:lnTo>
                    <a:pt x="26575" y="94865"/>
                  </a:lnTo>
                  <a:cubicBezTo>
                    <a:pt x="26727" y="94952"/>
                    <a:pt x="26875" y="95039"/>
                    <a:pt x="27024" y="95118"/>
                  </a:cubicBezTo>
                  <a:cubicBezTo>
                    <a:pt x="27498" y="95379"/>
                    <a:pt x="27977" y="95627"/>
                    <a:pt x="28466" y="95876"/>
                  </a:cubicBezTo>
                  <a:cubicBezTo>
                    <a:pt x="28466" y="95876"/>
                    <a:pt x="28701" y="95997"/>
                    <a:pt x="28775" y="96037"/>
                  </a:cubicBezTo>
                  <a:cubicBezTo>
                    <a:pt x="29367" y="96333"/>
                    <a:pt x="29982" y="96621"/>
                    <a:pt x="30601" y="96900"/>
                  </a:cubicBezTo>
                  <a:cubicBezTo>
                    <a:pt x="30675" y="96930"/>
                    <a:pt x="30906" y="97031"/>
                    <a:pt x="30906" y="97031"/>
                  </a:cubicBezTo>
                  <a:cubicBezTo>
                    <a:pt x="31416" y="97258"/>
                    <a:pt x="31935" y="97475"/>
                    <a:pt x="32448" y="97680"/>
                  </a:cubicBezTo>
                  <a:cubicBezTo>
                    <a:pt x="32571" y="97732"/>
                    <a:pt x="32697" y="97781"/>
                    <a:pt x="32819" y="97823"/>
                  </a:cubicBezTo>
                  <a:lnTo>
                    <a:pt x="32985" y="97889"/>
                  </a:lnTo>
                  <a:cubicBezTo>
                    <a:pt x="33438" y="98063"/>
                    <a:pt x="33886" y="98233"/>
                    <a:pt x="34340" y="98395"/>
                  </a:cubicBezTo>
                  <a:cubicBezTo>
                    <a:pt x="34484" y="98447"/>
                    <a:pt x="34958" y="98604"/>
                    <a:pt x="34958" y="98604"/>
                  </a:cubicBezTo>
                  <a:cubicBezTo>
                    <a:pt x="35395" y="98752"/>
                    <a:pt x="35831" y="98900"/>
                    <a:pt x="36270" y="99036"/>
                  </a:cubicBezTo>
                  <a:cubicBezTo>
                    <a:pt x="36449" y="99088"/>
                    <a:pt x="36624" y="99140"/>
                    <a:pt x="36807" y="99193"/>
                  </a:cubicBezTo>
                  <a:lnTo>
                    <a:pt x="36919" y="99227"/>
                  </a:lnTo>
                  <a:cubicBezTo>
                    <a:pt x="37356" y="99358"/>
                    <a:pt x="37796" y="99480"/>
                    <a:pt x="38240" y="99597"/>
                  </a:cubicBezTo>
                  <a:cubicBezTo>
                    <a:pt x="38462" y="99654"/>
                    <a:pt x="38685" y="99710"/>
                    <a:pt x="38898" y="99763"/>
                  </a:cubicBezTo>
                  <a:cubicBezTo>
                    <a:pt x="39347" y="99877"/>
                    <a:pt x="39791" y="99981"/>
                    <a:pt x="40240" y="100076"/>
                  </a:cubicBezTo>
                  <a:cubicBezTo>
                    <a:pt x="40463" y="100124"/>
                    <a:pt x="40685" y="100173"/>
                    <a:pt x="40912" y="100221"/>
                  </a:cubicBezTo>
                  <a:cubicBezTo>
                    <a:pt x="41369" y="100312"/>
                    <a:pt x="41827" y="100399"/>
                    <a:pt x="42289" y="100478"/>
                  </a:cubicBezTo>
                  <a:lnTo>
                    <a:pt x="42458" y="100508"/>
                  </a:lnTo>
                  <a:cubicBezTo>
                    <a:pt x="42619" y="100539"/>
                    <a:pt x="42781" y="100565"/>
                    <a:pt x="42943" y="100591"/>
                  </a:cubicBezTo>
                  <a:cubicBezTo>
                    <a:pt x="43422" y="100669"/>
                    <a:pt x="43901" y="100735"/>
                    <a:pt x="44385" y="100796"/>
                  </a:cubicBezTo>
                  <a:lnTo>
                    <a:pt x="44580" y="100822"/>
                  </a:lnTo>
                  <a:cubicBezTo>
                    <a:pt x="44715" y="100844"/>
                    <a:pt x="44855" y="100861"/>
                    <a:pt x="44999" y="100878"/>
                  </a:cubicBezTo>
                  <a:cubicBezTo>
                    <a:pt x="45522" y="100939"/>
                    <a:pt x="46049" y="100987"/>
                    <a:pt x="46581" y="101031"/>
                  </a:cubicBezTo>
                  <a:cubicBezTo>
                    <a:pt x="46581" y="101031"/>
                    <a:pt x="46964" y="101070"/>
                    <a:pt x="47078" y="101075"/>
                  </a:cubicBezTo>
                  <a:cubicBezTo>
                    <a:pt x="47818" y="101132"/>
                    <a:pt x="48507" y="101166"/>
                    <a:pt x="49178" y="101188"/>
                  </a:cubicBezTo>
                  <a:cubicBezTo>
                    <a:pt x="49636" y="101201"/>
                    <a:pt x="50093" y="101206"/>
                    <a:pt x="50551" y="101206"/>
                  </a:cubicBezTo>
                  <a:cubicBezTo>
                    <a:pt x="52547" y="101206"/>
                    <a:pt x="54582" y="101075"/>
                    <a:pt x="56599" y="100818"/>
                  </a:cubicBezTo>
                  <a:lnTo>
                    <a:pt x="56853" y="100787"/>
                  </a:lnTo>
                  <a:lnTo>
                    <a:pt x="57118" y="100748"/>
                  </a:lnTo>
                  <a:cubicBezTo>
                    <a:pt x="57672" y="100678"/>
                    <a:pt x="58181" y="100609"/>
                    <a:pt x="58678" y="100526"/>
                  </a:cubicBezTo>
                  <a:cubicBezTo>
                    <a:pt x="58765" y="100517"/>
                    <a:pt x="58852" y="100504"/>
                    <a:pt x="58944" y="100486"/>
                  </a:cubicBezTo>
                  <a:cubicBezTo>
                    <a:pt x="59258" y="100434"/>
                    <a:pt x="59580" y="100377"/>
                    <a:pt x="59894" y="100317"/>
                  </a:cubicBezTo>
                  <a:cubicBezTo>
                    <a:pt x="59981" y="100303"/>
                    <a:pt x="60063" y="100285"/>
                    <a:pt x="60147" y="100269"/>
                  </a:cubicBezTo>
                  <a:cubicBezTo>
                    <a:pt x="60286" y="100243"/>
                    <a:pt x="60429" y="100216"/>
                    <a:pt x="60586" y="100186"/>
                  </a:cubicBezTo>
                  <a:cubicBezTo>
                    <a:pt x="60665" y="100173"/>
                    <a:pt x="60748" y="100155"/>
                    <a:pt x="60835" y="100134"/>
                  </a:cubicBezTo>
                  <a:cubicBezTo>
                    <a:pt x="60857" y="100129"/>
                    <a:pt x="60879" y="100124"/>
                    <a:pt x="60905" y="100116"/>
                  </a:cubicBezTo>
                  <a:cubicBezTo>
                    <a:pt x="61328" y="100033"/>
                    <a:pt x="61768" y="99937"/>
                    <a:pt x="62217" y="99824"/>
                  </a:cubicBezTo>
                  <a:cubicBezTo>
                    <a:pt x="62326" y="99806"/>
                    <a:pt x="62426" y="99780"/>
                    <a:pt x="62513" y="99758"/>
                  </a:cubicBezTo>
                  <a:cubicBezTo>
                    <a:pt x="62756" y="99702"/>
                    <a:pt x="63005" y="99637"/>
                    <a:pt x="63259" y="99571"/>
                  </a:cubicBezTo>
                  <a:cubicBezTo>
                    <a:pt x="63341" y="99549"/>
                    <a:pt x="63424" y="99527"/>
                    <a:pt x="63506" y="99506"/>
                  </a:cubicBezTo>
                  <a:cubicBezTo>
                    <a:pt x="64221" y="99314"/>
                    <a:pt x="64918" y="99114"/>
                    <a:pt x="65590" y="98905"/>
                  </a:cubicBezTo>
                  <a:cubicBezTo>
                    <a:pt x="66370" y="98664"/>
                    <a:pt x="67149" y="98399"/>
                    <a:pt x="67913" y="98115"/>
                  </a:cubicBezTo>
                  <a:cubicBezTo>
                    <a:pt x="68069" y="98059"/>
                    <a:pt x="68221" y="98007"/>
                    <a:pt x="68370" y="97942"/>
                  </a:cubicBezTo>
                  <a:cubicBezTo>
                    <a:pt x="68492" y="97898"/>
                    <a:pt x="68613" y="97850"/>
                    <a:pt x="68740" y="97802"/>
                  </a:cubicBezTo>
                  <a:cubicBezTo>
                    <a:pt x="68932" y="97732"/>
                    <a:pt x="69120" y="97654"/>
                    <a:pt x="69307" y="97576"/>
                  </a:cubicBezTo>
                  <a:cubicBezTo>
                    <a:pt x="69874" y="97349"/>
                    <a:pt x="70397" y="97127"/>
                    <a:pt x="70880" y="96908"/>
                  </a:cubicBezTo>
                  <a:cubicBezTo>
                    <a:pt x="71437" y="96665"/>
                    <a:pt x="72000" y="96403"/>
                    <a:pt x="72527" y="96142"/>
                  </a:cubicBezTo>
                  <a:cubicBezTo>
                    <a:pt x="73303" y="95767"/>
                    <a:pt x="74083" y="95357"/>
                    <a:pt x="74850" y="94931"/>
                  </a:cubicBezTo>
                  <a:cubicBezTo>
                    <a:pt x="74910" y="94899"/>
                    <a:pt x="74972" y="94865"/>
                    <a:pt x="75029" y="94830"/>
                  </a:cubicBezTo>
                  <a:cubicBezTo>
                    <a:pt x="75133" y="94774"/>
                    <a:pt x="75238" y="94716"/>
                    <a:pt x="75338" y="94656"/>
                  </a:cubicBezTo>
                  <a:cubicBezTo>
                    <a:pt x="77352" y="93505"/>
                    <a:pt x="79313" y="92189"/>
                    <a:pt x="81169" y="90734"/>
                  </a:cubicBezTo>
                  <a:cubicBezTo>
                    <a:pt x="84267" y="88411"/>
                    <a:pt x="87091" y="85766"/>
                    <a:pt x="89566" y="82859"/>
                  </a:cubicBezTo>
                  <a:cubicBezTo>
                    <a:pt x="90063" y="82610"/>
                    <a:pt x="90512" y="82354"/>
                    <a:pt x="90938" y="82079"/>
                  </a:cubicBezTo>
                  <a:cubicBezTo>
                    <a:pt x="94194" y="79957"/>
                    <a:pt x="96276" y="76257"/>
                    <a:pt x="96421" y="72344"/>
                  </a:cubicBezTo>
                  <a:cubicBezTo>
                    <a:pt x="96564" y="72039"/>
                    <a:pt x="96708" y="71733"/>
                    <a:pt x="96847" y="71429"/>
                  </a:cubicBezTo>
                  <a:cubicBezTo>
                    <a:pt x="99724" y="65071"/>
                    <a:pt x="101214" y="57859"/>
                    <a:pt x="101157" y="50564"/>
                  </a:cubicBezTo>
                  <a:cubicBezTo>
                    <a:pt x="101087" y="42541"/>
                    <a:pt x="99196" y="34597"/>
                    <a:pt x="95680" y="27519"/>
                  </a:cubicBezTo>
                  <a:cubicBezTo>
                    <a:pt x="96242" y="23876"/>
                    <a:pt x="95296" y="20451"/>
                    <a:pt x="93070" y="18198"/>
                  </a:cubicBezTo>
                  <a:cubicBezTo>
                    <a:pt x="91570" y="16686"/>
                    <a:pt x="89562" y="15688"/>
                    <a:pt x="86942" y="15170"/>
                  </a:cubicBezTo>
                  <a:cubicBezTo>
                    <a:pt x="82044" y="10171"/>
                    <a:pt x="75870" y="6167"/>
                    <a:pt x="69019" y="3556"/>
                  </a:cubicBezTo>
                  <a:cubicBezTo>
                    <a:pt x="68631" y="3399"/>
                    <a:pt x="68243" y="3247"/>
                    <a:pt x="67843" y="3098"/>
                  </a:cubicBezTo>
                  <a:cubicBezTo>
                    <a:pt x="67698" y="3042"/>
                    <a:pt x="67559" y="2989"/>
                    <a:pt x="67411" y="2941"/>
                  </a:cubicBezTo>
                  <a:cubicBezTo>
                    <a:pt x="67285" y="2894"/>
                    <a:pt x="67163" y="2850"/>
                    <a:pt x="67036" y="2811"/>
                  </a:cubicBezTo>
                  <a:cubicBezTo>
                    <a:pt x="66845" y="2737"/>
                    <a:pt x="66652" y="2672"/>
                    <a:pt x="66461" y="2611"/>
                  </a:cubicBezTo>
                  <a:cubicBezTo>
                    <a:pt x="65920" y="2424"/>
                    <a:pt x="65376" y="2249"/>
                    <a:pt x="64831" y="2084"/>
                  </a:cubicBezTo>
                  <a:cubicBezTo>
                    <a:pt x="64217" y="1895"/>
                    <a:pt x="63641" y="1734"/>
                    <a:pt x="63066" y="1591"/>
                  </a:cubicBezTo>
                  <a:cubicBezTo>
                    <a:pt x="62291" y="1386"/>
                    <a:pt x="61445" y="1185"/>
                    <a:pt x="60473" y="986"/>
                  </a:cubicBezTo>
                  <a:cubicBezTo>
                    <a:pt x="60439" y="980"/>
                    <a:pt x="60347" y="964"/>
                    <a:pt x="60347" y="964"/>
                  </a:cubicBezTo>
                  <a:cubicBezTo>
                    <a:pt x="60226" y="937"/>
                    <a:pt x="60107" y="916"/>
                    <a:pt x="59985" y="894"/>
                  </a:cubicBezTo>
                  <a:cubicBezTo>
                    <a:pt x="56966" y="301"/>
                    <a:pt x="53872" y="0"/>
                    <a:pt x="50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2270231" y="2498702"/>
              <a:ext cx="1663294" cy="1660456"/>
            </a:xfrm>
            <a:custGeom>
              <a:avLst/>
              <a:gdLst/>
              <a:ahLst/>
              <a:cxnLst/>
              <a:rect l="l" t="t" r="r" b="b"/>
              <a:pathLst>
                <a:path w="95523" h="95360" extrusionOk="0">
                  <a:moveTo>
                    <a:pt x="48053" y="0"/>
                  </a:moveTo>
                  <a:cubicBezTo>
                    <a:pt x="23631" y="0"/>
                    <a:pt x="1697" y="19063"/>
                    <a:pt x="249" y="44872"/>
                  </a:cubicBezTo>
                  <a:cubicBezTo>
                    <a:pt x="0" y="49265"/>
                    <a:pt x="388" y="53575"/>
                    <a:pt x="1334" y="57719"/>
                  </a:cubicBezTo>
                  <a:cubicBezTo>
                    <a:pt x="1561" y="58722"/>
                    <a:pt x="1826" y="59719"/>
                    <a:pt x="2118" y="60699"/>
                  </a:cubicBezTo>
                  <a:cubicBezTo>
                    <a:pt x="2942" y="63462"/>
                    <a:pt x="4014" y="66138"/>
                    <a:pt x="5308" y="68688"/>
                  </a:cubicBezTo>
                  <a:cubicBezTo>
                    <a:pt x="5809" y="69677"/>
                    <a:pt x="6336" y="70644"/>
                    <a:pt x="6911" y="71594"/>
                  </a:cubicBezTo>
                  <a:cubicBezTo>
                    <a:pt x="7518" y="72618"/>
                    <a:pt x="8162" y="73629"/>
                    <a:pt x="8851" y="74609"/>
                  </a:cubicBezTo>
                  <a:cubicBezTo>
                    <a:pt x="8934" y="74732"/>
                    <a:pt x="9021" y="74854"/>
                    <a:pt x="9113" y="74975"/>
                  </a:cubicBezTo>
                  <a:cubicBezTo>
                    <a:pt x="9679" y="75778"/>
                    <a:pt x="10272" y="76558"/>
                    <a:pt x="10886" y="77320"/>
                  </a:cubicBezTo>
                  <a:cubicBezTo>
                    <a:pt x="11213" y="77726"/>
                    <a:pt x="11545" y="78131"/>
                    <a:pt x="11889" y="78527"/>
                  </a:cubicBezTo>
                  <a:cubicBezTo>
                    <a:pt x="12538" y="79285"/>
                    <a:pt x="13209" y="80022"/>
                    <a:pt x="13906" y="80741"/>
                  </a:cubicBezTo>
                  <a:cubicBezTo>
                    <a:pt x="14399" y="81246"/>
                    <a:pt x="14904" y="81747"/>
                    <a:pt x="15418" y="82236"/>
                  </a:cubicBezTo>
                  <a:cubicBezTo>
                    <a:pt x="16778" y="83525"/>
                    <a:pt x="18207" y="84737"/>
                    <a:pt x="19702" y="85858"/>
                  </a:cubicBezTo>
                  <a:cubicBezTo>
                    <a:pt x="27249" y="91526"/>
                    <a:pt x="36466" y="95048"/>
                    <a:pt x="46419" y="95339"/>
                  </a:cubicBezTo>
                  <a:cubicBezTo>
                    <a:pt x="46858" y="95353"/>
                    <a:pt x="47297" y="95359"/>
                    <a:pt x="47736" y="95359"/>
                  </a:cubicBezTo>
                  <a:cubicBezTo>
                    <a:pt x="51230" y="95359"/>
                    <a:pt x="54711" y="94943"/>
                    <a:pt x="58102" y="94146"/>
                  </a:cubicBezTo>
                  <a:cubicBezTo>
                    <a:pt x="58756" y="93993"/>
                    <a:pt x="59405" y="93827"/>
                    <a:pt x="60051" y="93649"/>
                  </a:cubicBezTo>
                  <a:cubicBezTo>
                    <a:pt x="63018" y="92825"/>
                    <a:pt x="65912" y="91709"/>
                    <a:pt x="68679" y="90345"/>
                  </a:cubicBezTo>
                  <a:cubicBezTo>
                    <a:pt x="68731" y="90319"/>
                    <a:pt x="68779" y="90293"/>
                    <a:pt x="68832" y="90263"/>
                  </a:cubicBezTo>
                  <a:cubicBezTo>
                    <a:pt x="71028" y="89173"/>
                    <a:pt x="73136" y="87923"/>
                    <a:pt x="75150" y="86520"/>
                  </a:cubicBezTo>
                  <a:cubicBezTo>
                    <a:pt x="78802" y="83983"/>
                    <a:pt x="82109" y="80963"/>
                    <a:pt x="84946" y="77551"/>
                  </a:cubicBezTo>
                  <a:cubicBezTo>
                    <a:pt x="87203" y="74832"/>
                    <a:pt x="89156" y="71860"/>
                    <a:pt x="90733" y="68683"/>
                  </a:cubicBezTo>
                  <a:cubicBezTo>
                    <a:pt x="90968" y="68209"/>
                    <a:pt x="91195" y="67733"/>
                    <a:pt x="91413" y="67250"/>
                  </a:cubicBezTo>
                  <a:cubicBezTo>
                    <a:pt x="94202" y="61087"/>
                    <a:pt x="95522" y="54333"/>
                    <a:pt x="95470" y="47579"/>
                  </a:cubicBezTo>
                  <a:cubicBezTo>
                    <a:pt x="95405" y="39735"/>
                    <a:pt x="93488" y="31877"/>
                    <a:pt x="89862" y="24936"/>
                  </a:cubicBezTo>
                  <a:cubicBezTo>
                    <a:pt x="87971" y="21301"/>
                    <a:pt x="85608" y="17915"/>
                    <a:pt x="82802" y="14912"/>
                  </a:cubicBezTo>
                  <a:cubicBezTo>
                    <a:pt x="82768" y="14874"/>
                    <a:pt x="82728" y="14843"/>
                    <a:pt x="82698" y="14803"/>
                  </a:cubicBezTo>
                  <a:cubicBezTo>
                    <a:pt x="76754" y="8476"/>
                    <a:pt x="68971" y="4018"/>
                    <a:pt x="60630" y="1712"/>
                  </a:cubicBezTo>
                  <a:cubicBezTo>
                    <a:pt x="56425" y="551"/>
                    <a:pt x="52203" y="0"/>
                    <a:pt x="48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2835301" y="2571852"/>
              <a:ext cx="1020285" cy="1557531"/>
            </a:xfrm>
            <a:custGeom>
              <a:avLst/>
              <a:gdLst/>
              <a:ahLst/>
              <a:cxnLst/>
              <a:rect l="l" t="t" r="r" b="b"/>
              <a:pathLst>
                <a:path w="58595" h="89449" extrusionOk="0">
                  <a:moveTo>
                    <a:pt x="21037" y="0"/>
                  </a:moveTo>
                  <a:cubicBezTo>
                    <a:pt x="18878" y="0"/>
                    <a:pt x="16696" y="989"/>
                    <a:pt x="15541" y="2833"/>
                  </a:cubicBezTo>
                  <a:cubicBezTo>
                    <a:pt x="15153" y="3452"/>
                    <a:pt x="14830" y="4175"/>
                    <a:pt x="14185" y="4519"/>
                  </a:cubicBezTo>
                  <a:cubicBezTo>
                    <a:pt x="13887" y="4678"/>
                    <a:pt x="13569" y="4731"/>
                    <a:pt x="13240" y="4731"/>
                  </a:cubicBezTo>
                  <a:cubicBezTo>
                    <a:pt x="12892" y="4731"/>
                    <a:pt x="12531" y="4671"/>
                    <a:pt x="12168" y="4611"/>
                  </a:cubicBezTo>
                  <a:cubicBezTo>
                    <a:pt x="11801" y="4549"/>
                    <a:pt x="11435" y="4489"/>
                    <a:pt x="11074" y="4489"/>
                  </a:cubicBezTo>
                  <a:cubicBezTo>
                    <a:pt x="11023" y="4489"/>
                    <a:pt x="10972" y="4490"/>
                    <a:pt x="10921" y="4492"/>
                  </a:cubicBezTo>
                  <a:cubicBezTo>
                    <a:pt x="9453" y="4563"/>
                    <a:pt x="8302" y="5800"/>
                    <a:pt x="7557" y="7077"/>
                  </a:cubicBezTo>
                  <a:cubicBezTo>
                    <a:pt x="6812" y="8350"/>
                    <a:pt x="6263" y="9784"/>
                    <a:pt x="5173" y="10781"/>
                  </a:cubicBezTo>
                  <a:cubicBezTo>
                    <a:pt x="4307" y="11576"/>
                    <a:pt x="3130" y="11997"/>
                    <a:pt x="1958" y="11997"/>
                  </a:cubicBezTo>
                  <a:cubicBezTo>
                    <a:pt x="1284" y="11997"/>
                    <a:pt x="611" y="11858"/>
                    <a:pt x="0" y="11570"/>
                  </a:cubicBezTo>
                  <a:lnTo>
                    <a:pt x="0" y="11570"/>
                  </a:lnTo>
                  <a:cubicBezTo>
                    <a:pt x="2798" y="15244"/>
                    <a:pt x="8054" y="16908"/>
                    <a:pt x="11335" y="20154"/>
                  </a:cubicBezTo>
                  <a:cubicBezTo>
                    <a:pt x="13214" y="22020"/>
                    <a:pt x="14212" y="24583"/>
                    <a:pt x="15096" y="27079"/>
                  </a:cubicBezTo>
                  <a:cubicBezTo>
                    <a:pt x="20831" y="43225"/>
                    <a:pt x="24248" y="60190"/>
                    <a:pt x="25210" y="77294"/>
                  </a:cubicBezTo>
                  <a:cubicBezTo>
                    <a:pt x="25441" y="81452"/>
                    <a:pt x="25602" y="85835"/>
                    <a:pt x="27599" y="89448"/>
                  </a:cubicBezTo>
                  <a:cubicBezTo>
                    <a:pt x="30566" y="88624"/>
                    <a:pt x="33460" y="87508"/>
                    <a:pt x="36227" y="86144"/>
                  </a:cubicBezTo>
                  <a:cubicBezTo>
                    <a:pt x="38476" y="85030"/>
                    <a:pt x="40636" y="83753"/>
                    <a:pt x="42698" y="82319"/>
                  </a:cubicBezTo>
                  <a:cubicBezTo>
                    <a:pt x="42786" y="81150"/>
                    <a:pt x="42872" y="79970"/>
                    <a:pt x="43335" y="78915"/>
                  </a:cubicBezTo>
                  <a:cubicBezTo>
                    <a:pt x="44192" y="76959"/>
                    <a:pt x="46189" y="75752"/>
                    <a:pt x="48176" y="74958"/>
                  </a:cubicBezTo>
                  <a:cubicBezTo>
                    <a:pt x="49605" y="74396"/>
                    <a:pt x="51100" y="73974"/>
                    <a:pt x="52494" y="73350"/>
                  </a:cubicBezTo>
                  <a:cubicBezTo>
                    <a:pt x="53048" y="73101"/>
                    <a:pt x="53575" y="72827"/>
                    <a:pt x="54089" y="72496"/>
                  </a:cubicBezTo>
                  <a:cubicBezTo>
                    <a:pt x="56621" y="70840"/>
                    <a:pt x="58247" y="67890"/>
                    <a:pt x="58291" y="64865"/>
                  </a:cubicBezTo>
                  <a:cubicBezTo>
                    <a:pt x="58291" y="64740"/>
                    <a:pt x="58291" y="64609"/>
                    <a:pt x="58281" y="64482"/>
                  </a:cubicBezTo>
                  <a:cubicBezTo>
                    <a:pt x="58203" y="61593"/>
                    <a:pt x="56696" y="58769"/>
                    <a:pt x="54320" y="57117"/>
                  </a:cubicBezTo>
                  <a:cubicBezTo>
                    <a:pt x="53601" y="56616"/>
                    <a:pt x="52716" y="56072"/>
                    <a:pt x="52677" y="55196"/>
                  </a:cubicBezTo>
                  <a:cubicBezTo>
                    <a:pt x="52629" y="54215"/>
                    <a:pt x="53663" y="53588"/>
                    <a:pt x="54508" y="53095"/>
                  </a:cubicBezTo>
                  <a:cubicBezTo>
                    <a:pt x="55697" y="52403"/>
                    <a:pt x="56813" y="51518"/>
                    <a:pt x="57466" y="50311"/>
                  </a:cubicBezTo>
                  <a:cubicBezTo>
                    <a:pt x="58120" y="49108"/>
                    <a:pt x="58220" y="47530"/>
                    <a:pt x="57440" y="46397"/>
                  </a:cubicBezTo>
                  <a:cubicBezTo>
                    <a:pt x="57044" y="45836"/>
                    <a:pt x="56469" y="45421"/>
                    <a:pt x="56085" y="44846"/>
                  </a:cubicBezTo>
                  <a:cubicBezTo>
                    <a:pt x="55022" y="43268"/>
                    <a:pt x="55737" y="41133"/>
                    <a:pt x="56626" y="39446"/>
                  </a:cubicBezTo>
                  <a:cubicBezTo>
                    <a:pt x="57515" y="37760"/>
                    <a:pt x="58595" y="35930"/>
                    <a:pt x="58155" y="34078"/>
                  </a:cubicBezTo>
                  <a:cubicBezTo>
                    <a:pt x="57680" y="32091"/>
                    <a:pt x="55592" y="30810"/>
                    <a:pt x="55083" y="28831"/>
                  </a:cubicBezTo>
                  <a:cubicBezTo>
                    <a:pt x="54552" y="26779"/>
                    <a:pt x="55859" y="24766"/>
                    <a:pt x="56712" y="22827"/>
                  </a:cubicBezTo>
                  <a:cubicBezTo>
                    <a:pt x="57009" y="22163"/>
                    <a:pt x="57245" y="21458"/>
                    <a:pt x="57410" y="20735"/>
                  </a:cubicBezTo>
                  <a:cubicBezTo>
                    <a:pt x="58055" y="17976"/>
                    <a:pt x="57702" y="14961"/>
                    <a:pt x="55749" y="12986"/>
                  </a:cubicBezTo>
                  <a:cubicBezTo>
                    <a:pt x="54311" y="11531"/>
                    <a:pt x="52298" y="10898"/>
                    <a:pt x="50246" y="10602"/>
                  </a:cubicBezTo>
                  <a:cubicBezTo>
                    <a:pt x="49657" y="10516"/>
                    <a:pt x="49073" y="10459"/>
                    <a:pt x="48490" y="10415"/>
                  </a:cubicBezTo>
                  <a:cubicBezTo>
                    <a:pt x="47649" y="10355"/>
                    <a:pt x="46768" y="10302"/>
                    <a:pt x="46054" y="9853"/>
                  </a:cubicBezTo>
                  <a:cubicBezTo>
                    <a:pt x="44546" y="8899"/>
                    <a:pt x="44515" y="6702"/>
                    <a:pt x="43478" y="5251"/>
                  </a:cubicBezTo>
                  <a:cubicBezTo>
                    <a:pt x="42558" y="3957"/>
                    <a:pt x="40916" y="3405"/>
                    <a:pt x="39298" y="3405"/>
                  </a:cubicBezTo>
                  <a:cubicBezTo>
                    <a:pt x="38953" y="3405"/>
                    <a:pt x="38610" y="3430"/>
                    <a:pt x="38275" y="3478"/>
                  </a:cubicBezTo>
                  <a:cubicBezTo>
                    <a:pt x="36366" y="3752"/>
                    <a:pt x="34606" y="4628"/>
                    <a:pt x="32792" y="5282"/>
                  </a:cubicBezTo>
                  <a:cubicBezTo>
                    <a:pt x="32052" y="5547"/>
                    <a:pt x="31271" y="5774"/>
                    <a:pt x="30501" y="5774"/>
                  </a:cubicBezTo>
                  <a:cubicBezTo>
                    <a:pt x="30220" y="5774"/>
                    <a:pt x="29940" y="5744"/>
                    <a:pt x="29664" y="5674"/>
                  </a:cubicBezTo>
                  <a:cubicBezTo>
                    <a:pt x="27690" y="5178"/>
                    <a:pt x="26748" y="2994"/>
                    <a:pt x="25272" y="1590"/>
                  </a:cubicBezTo>
                  <a:cubicBezTo>
                    <a:pt x="24135" y="514"/>
                    <a:pt x="22592" y="0"/>
                    <a:pt x="210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2293442" y="3008976"/>
              <a:ext cx="1200139" cy="1150165"/>
            </a:xfrm>
            <a:custGeom>
              <a:avLst/>
              <a:gdLst/>
              <a:ahLst/>
              <a:cxnLst/>
              <a:rect l="l" t="t" r="r" b="b"/>
              <a:pathLst>
                <a:path w="68924" h="66054" extrusionOk="0">
                  <a:moveTo>
                    <a:pt x="45927" y="1"/>
                  </a:moveTo>
                  <a:cubicBezTo>
                    <a:pt x="45690" y="1"/>
                    <a:pt x="45452" y="24"/>
                    <a:pt x="45212" y="76"/>
                  </a:cubicBezTo>
                  <a:lnTo>
                    <a:pt x="44301" y="1731"/>
                  </a:lnTo>
                  <a:cubicBezTo>
                    <a:pt x="42467" y="3087"/>
                    <a:pt x="40628" y="4451"/>
                    <a:pt x="38768" y="5788"/>
                  </a:cubicBezTo>
                  <a:cubicBezTo>
                    <a:pt x="26588" y="14521"/>
                    <a:pt x="13593" y="22108"/>
                    <a:pt x="1" y="28414"/>
                  </a:cubicBezTo>
                  <a:cubicBezTo>
                    <a:pt x="4699" y="49027"/>
                    <a:pt x="23110" y="65377"/>
                    <a:pt x="45086" y="66034"/>
                  </a:cubicBezTo>
                  <a:cubicBezTo>
                    <a:pt x="45516" y="66047"/>
                    <a:pt x="45945" y="66053"/>
                    <a:pt x="46375" y="66053"/>
                  </a:cubicBezTo>
                  <a:cubicBezTo>
                    <a:pt x="53637" y="66053"/>
                    <a:pt x="60837" y="64254"/>
                    <a:pt x="67346" y="61040"/>
                  </a:cubicBezTo>
                  <a:cubicBezTo>
                    <a:pt x="67145" y="52647"/>
                    <a:pt x="67489" y="44224"/>
                    <a:pt x="68143" y="35865"/>
                  </a:cubicBezTo>
                  <a:cubicBezTo>
                    <a:pt x="68479" y="31577"/>
                    <a:pt x="68923" y="27216"/>
                    <a:pt x="67982" y="23023"/>
                  </a:cubicBezTo>
                  <a:cubicBezTo>
                    <a:pt x="66944" y="18421"/>
                    <a:pt x="64273" y="14320"/>
                    <a:pt x="61027" y="10900"/>
                  </a:cubicBezTo>
                  <a:cubicBezTo>
                    <a:pt x="57781" y="7479"/>
                    <a:pt x="53955" y="4678"/>
                    <a:pt x="50150" y="1892"/>
                  </a:cubicBezTo>
                  <a:cubicBezTo>
                    <a:pt x="48884" y="969"/>
                    <a:pt x="47439" y="1"/>
                    <a:pt x="45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3026682" y="2874917"/>
              <a:ext cx="657583" cy="788995"/>
            </a:xfrm>
            <a:custGeom>
              <a:avLst/>
              <a:gdLst/>
              <a:ahLst/>
              <a:cxnLst/>
              <a:rect l="l" t="t" r="r" b="b"/>
              <a:pathLst>
                <a:path w="37765" h="45312" extrusionOk="0">
                  <a:moveTo>
                    <a:pt x="19647" y="1"/>
                  </a:moveTo>
                  <a:cubicBezTo>
                    <a:pt x="17135" y="1"/>
                    <a:pt x="14607" y="335"/>
                    <a:pt x="12115" y="697"/>
                  </a:cubicBezTo>
                  <a:cubicBezTo>
                    <a:pt x="5940" y="1595"/>
                    <a:pt x="1752" y="8350"/>
                    <a:pt x="876" y="14525"/>
                  </a:cubicBezTo>
                  <a:cubicBezTo>
                    <a:pt x="0" y="20700"/>
                    <a:pt x="1578" y="28081"/>
                    <a:pt x="6672" y="31677"/>
                  </a:cubicBezTo>
                  <a:cubicBezTo>
                    <a:pt x="8210" y="32762"/>
                    <a:pt x="9748" y="33847"/>
                    <a:pt x="11286" y="34932"/>
                  </a:cubicBezTo>
                  <a:cubicBezTo>
                    <a:pt x="11797" y="35294"/>
                    <a:pt x="12324" y="35629"/>
                    <a:pt x="12829" y="35995"/>
                  </a:cubicBezTo>
                  <a:cubicBezTo>
                    <a:pt x="12734" y="38863"/>
                    <a:pt x="13352" y="42092"/>
                    <a:pt x="15714" y="43713"/>
                  </a:cubicBezTo>
                  <a:cubicBezTo>
                    <a:pt x="16974" y="44580"/>
                    <a:pt x="18538" y="44846"/>
                    <a:pt x="20059" y="45020"/>
                  </a:cubicBezTo>
                  <a:cubicBezTo>
                    <a:pt x="21774" y="45215"/>
                    <a:pt x="23500" y="45311"/>
                    <a:pt x="25226" y="45311"/>
                  </a:cubicBezTo>
                  <a:cubicBezTo>
                    <a:pt x="25740" y="45311"/>
                    <a:pt x="26255" y="45303"/>
                    <a:pt x="26769" y="45286"/>
                  </a:cubicBezTo>
                  <a:cubicBezTo>
                    <a:pt x="28312" y="45234"/>
                    <a:pt x="29903" y="45090"/>
                    <a:pt x="31276" y="44375"/>
                  </a:cubicBezTo>
                  <a:cubicBezTo>
                    <a:pt x="32644" y="43661"/>
                    <a:pt x="33864" y="41965"/>
                    <a:pt x="33790" y="40423"/>
                  </a:cubicBezTo>
                  <a:cubicBezTo>
                    <a:pt x="35302" y="39077"/>
                    <a:pt x="36897" y="37608"/>
                    <a:pt x="37372" y="35638"/>
                  </a:cubicBezTo>
                  <a:cubicBezTo>
                    <a:pt x="37764" y="34004"/>
                    <a:pt x="37312" y="32283"/>
                    <a:pt x="36644" y="30740"/>
                  </a:cubicBezTo>
                  <a:cubicBezTo>
                    <a:pt x="35978" y="29197"/>
                    <a:pt x="35097" y="27746"/>
                    <a:pt x="34566" y="26151"/>
                  </a:cubicBezTo>
                  <a:cubicBezTo>
                    <a:pt x="32501" y="19928"/>
                    <a:pt x="36073" y="12620"/>
                    <a:pt x="33163" y="6746"/>
                  </a:cubicBezTo>
                  <a:cubicBezTo>
                    <a:pt x="31423" y="3234"/>
                    <a:pt x="27650" y="1090"/>
                    <a:pt x="23798" y="362"/>
                  </a:cubicBezTo>
                  <a:cubicBezTo>
                    <a:pt x="22426" y="104"/>
                    <a:pt x="21039" y="1"/>
                    <a:pt x="19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280173" y="3140179"/>
              <a:ext cx="65959" cy="65889"/>
            </a:xfrm>
            <a:custGeom>
              <a:avLst/>
              <a:gdLst/>
              <a:ahLst/>
              <a:cxnLst/>
              <a:rect l="l" t="t" r="r" b="b"/>
              <a:pathLst>
                <a:path w="3788" h="3784" extrusionOk="0">
                  <a:moveTo>
                    <a:pt x="1897" y="1"/>
                  </a:moveTo>
                  <a:cubicBezTo>
                    <a:pt x="851" y="1"/>
                    <a:pt x="1" y="846"/>
                    <a:pt x="1" y="1892"/>
                  </a:cubicBezTo>
                  <a:cubicBezTo>
                    <a:pt x="1" y="2938"/>
                    <a:pt x="851" y="3784"/>
                    <a:pt x="1897" y="3784"/>
                  </a:cubicBezTo>
                  <a:cubicBezTo>
                    <a:pt x="2943" y="3784"/>
                    <a:pt x="3788" y="2938"/>
                    <a:pt x="3788" y="1892"/>
                  </a:cubicBezTo>
                  <a:cubicBezTo>
                    <a:pt x="3788" y="846"/>
                    <a:pt x="2943" y="1"/>
                    <a:pt x="189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3551617" y="3142234"/>
              <a:ext cx="62459" cy="62476"/>
            </a:xfrm>
            <a:custGeom>
              <a:avLst/>
              <a:gdLst/>
              <a:ahLst/>
              <a:cxnLst/>
              <a:rect l="l" t="t" r="r" b="b"/>
              <a:pathLst>
                <a:path w="3587" h="3588" extrusionOk="0">
                  <a:moveTo>
                    <a:pt x="1795" y="0"/>
                  </a:moveTo>
                  <a:cubicBezTo>
                    <a:pt x="802" y="0"/>
                    <a:pt x="0" y="806"/>
                    <a:pt x="0" y="1796"/>
                  </a:cubicBezTo>
                  <a:cubicBezTo>
                    <a:pt x="0" y="2785"/>
                    <a:pt x="802" y="3587"/>
                    <a:pt x="1795" y="3587"/>
                  </a:cubicBezTo>
                  <a:cubicBezTo>
                    <a:pt x="2784" y="3587"/>
                    <a:pt x="3587" y="2785"/>
                    <a:pt x="3587" y="1796"/>
                  </a:cubicBezTo>
                  <a:cubicBezTo>
                    <a:pt x="3587" y="806"/>
                    <a:pt x="2784" y="0"/>
                    <a:pt x="179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3450137" y="3379862"/>
              <a:ext cx="212345" cy="87045"/>
            </a:xfrm>
            <a:custGeom>
              <a:avLst/>
              <a:gdLst/>
              <a:ahLst/>
              <a:cxnLst/>
              <a:rect l="l" t="t" r="r" b="b"/>
              <a:pathLst>
                <a:path w="12195" h="4999" extrusionOk="0">
                  <a:moveTo>
                    <a:pt x="6339" y="0"/>
                  </a:moveTo>
                  <a:cubicBezTo>
                    <a:pt x="6115" y="0"/>
                    <a:pt x="5890" y="13"/>
                    <a:pt x="5662" y="41"/>
                  </a:cubicBezTo>
                  <a:cubicBezTo>
                    <a:pt x="4882" y="132"/>
                    <a:pt x="4141" y="420"/>
                    <a:pt x="3365" y="542"/>
                  </a:cubicBezTo>
                  <a:cubicBezTo>
                    <a:pt x="3167" y="574"/>
                    <a:pt x="2975" y="588"/>
                    <a:pt x="2784" y="588"/>
                  </a:cubicBezTo>
                  <a:cubicBezTo>
                    <a:pt x="2417" y="588"/>
                    <a:pt x="2058" y="534"/>
                    <a:pt x="1688" y="442"/>
                  </a:cubicBezTo>
                  <a:cubicBezTo>
                    <a:pt x="1553" y="409"/>
                    <a:pt x="1414" y="393"/>
                    <a:pt x="1277" y="393"/>
                  </a:cubicBezTo>
                  <a:cubicBezTo>
                    <a:pt x="612" y="393"/>
                    <a:pt x="0" y="782"/>
                    <a:pt x="141" y="1588"/>
                  </a:cubicBezTo>
                  <a:cubicBezTo>
                    <a:pt x="328" y="2656"/>
                    <a:pt x="1701" y="3061"/>
                    <a:pt x="2603" y="3279"/>
                  </a:cubicBezTo>
                  <a:cubicBezTo>
                    <a:pt x="2617" y="3284"/>
                    <a:pt x="2633" y="3288"/>
                    <a:pt x="2651" y="3292"/>
                  </a:cubicBezTo>
                  <a:cubicBezTo>
                    <a:pt x="2729" y="3314"/>
                    <a:pt x="2804" y="3332"/>
                    <a:pt x="2882" y="3348"/>
                  </a:cubicBezTo>
                  <a:cubicBezTo>
                    <a:pt x="3301" y="3462"/>
                    <a:pt x="3715" y="3593"/>
                    <a:pt x="4115" y="3754"/>
                  </a:cubicBezTo>
                  <a:cubicBezTo>
                    <a:pt x="4302" y="3828"/>
                    <a:pt x="4485" y="3907"/>
                    <a:pt x="4664" y="3994"/>
                  </a:cubicBezTo>
                  <a:cubicBezTo>
                    <a:pt x="4756" y="4038"/>
                    <a:pt x="4839" y="4081"/>
                    <a:pt x="4926" y="4124"/>
                  </a:cubicBezTo>
                  <a:cubicBezTo>
                    <a:pt x="4970" y="4146"/>
                    <a:pt x="5013" y="4168"/>
                    <a:pt x="5052" y="4195"/>
                  </a:cubicBezTo>
                  <a:cubicBezTo>
                    <a:pt x="5570" y="4477"/>
                    <a:pt x="6106" y="4998"/>
                    <a:pt x="6711" y="4998"/>
                  </a:cubicBezTo>
                  <a:cubicBezTo>
                    <a:pt x="6861" y="4998"/>
                    <a:pt x="7015" y="4966"/>
                    <a:pt x="7174" y="4891"/>
                  </a:cubicBezTo>
                  <a:cubicBezTo>
                    <a:pt x="7375" y="4800"/>
                    <a:pt x="7554" y="4661"/>
                    <a:pt x="7723" y="4508"/>
                  </a:cubicBezTo>
                  <a:cubicBezTo>
                    <a:pt x="7789" y="4447"/>
                    <a:pt x="7850" y="4386"/>
                    <a:pt x="7915" y="4325"/>
                  </a:cubicBezTo>
                  <a:cubicBezTo>
                    <a:pt x="7920" y="4321"/>
                    <a:pt x="7924" y="4316"/>
                    <a:pt x="7933" y="4312"/>
                  </a:cubicBezTo>
                  <a:cubicBezTo>
                    <a:pt x="8495" y="3798"/>
                    <a:pt x="9039" y="3262"/>
                    <a:pt x="9588" y="2726"/>
                  </a:cubicBezTo>
                  <a:cubicBezTo>
                    <a:pt x="9646" y="2669"/>
                    <a:pt x="9706" y="2612"/>
                    <a:pt x="9763" y="2556"/>
                  </a:cubicBezTo>
                  <a:cubicBezTo>
                    <a:pt x="9868" y="2455"/>
                    <a:pt x="9968" y="2355"/>
                    <a:pt x="10068" y="2255"/>
                  </a:cubicBezTo>
                  <a:cubicBezTo>
                    <a:pt x="10447" y="1894"/>
                    <a:pt x="12195" y="542"/>
                    <a:pt x="10696" y="303"/>
                  </a:cubicBezTo>
                  <a:cubicBezTo>
                    <a:pt x="10456" y="264"/>
                    <a:pt x="10217" y="252"/>
                    <a:pt x="9977" y="252"/>
                  </a:cubicBezTo>
                  <a:cubicBezTo>
                    <a:pt x="9621" y="252"/>
                    <a:pt x="9266" y="278"/>
                    <a:pt x="8908" y="278"/>
                  </a:cubicBezTo>
                  <a:cubicBezTo>
                    <a:pt x="8624" y="278"/>
                    <a:pt x="8338" y="261"/>
                    <a:pt x="8051" y="202"/>
                  </a:cubicBezTo>
                  <a:cubicBezTo>
                    <a:pt x="7477" y="84"/>
                    <a:pt x="6912" y="0"/>
                    <a:pt x="633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3496297" y="3420015"/>
              <a:ext cx="39613" cy="31673"/>
            </a:xfrm>
            <a:custGeom>
              <a:avLst/>
              <a:gdLst/>
              <a:ahLst/>
              <a:cxnLst/>
              <a:rect l="l" t="t" r="r" b="b"/>
              <a:pathLst>
                <a:path w="2275" h="1819" extrusionOk="0">
                  <a:moveTo>
                    <a:pt x="948" y="0"/>
                  </a:moveTo>
                  <a:cubicBezTo>
                    <a:pt x="584" y="0"/>
                    <a:pt x="203" y="267"/>
                    <a:pt x="66" y="646"/>
                  </a:cubicBezTo>
                  <a:cubicBezTo>
                    <a:pt x="26" y="751"/>
                    <a:pt x="4" y="869"/>
                    <a:pt x="0" y="986"/>
                  </a:cubicBezTo>
                  <a:cubicBezTo>
                    <a:pt x="78" y="1008"/>
                    <a:pt x="153" y="1026"/>
                    <a:pt x="231" y="1042"/>
                  </a:cubicBezTo>
                  <a:cubicBezTo>
                    <a:pt x="231" y="929"/>
                    <a:pt x="249" y="825"/>
                    <a:pt x="288" y="729"/>
                  </a:cubicBezTo>
                  <a:cubicBezTo>
                    <a:pt x="390" y="441"/>
                    <a:pt x="664" y="239"/>
                    <a:pt x="929" y="239"/>
                  </a:cubicBezTo>
                  <a:cubicBezTo>
                    <a:pt x="944" y="239"/>
                    <a:pt x="960" y="240"/>
                    <a:pt x="976" y="241"/>
                  </a:cubicBezTo>
                  <a:cubicBezTo>
                    <a:pt x="1285" y="267"/>
                    <a:pt x="1517" y="541"/>
                    <a:pt x="1625" y="702"/>
                  </a:cubicBezTo>
                  <a:cubicBezTo>
                    <a:pt x="1826" y="1004"/>
                    <a:pt x="1943" y="1339"/>
                    <a:pt x="2013" y="1688"/>
                  </a:cubicBezTo>
                  <a:cubicBezTo>
                    <a:pt x="2105" y="1732"/>
                    <a:pt x="2188" y="1775"/>
                    <a:pt x="2275" y="1818"/>
                  </a:cubicBezTo>
                  <a:cubicBezTo>
                    <a:pt x="2210" y="1370"/>
                    <a:pt x="2074" y="943"/>
                    <a:pt x="1822" y="572"/>
                  </a:cubicBezTo>
                  <a:cubicBezTo>
                    <a:pt x="1595" y="237"/>
                    <a:pt x="1299" y="32"/>
                    <a:pt x="998" y="2"/>
                  </a:cubicBezTo>
                  <a:cubicBezTo>
                    <a:pt x="981" y="1"/>
                    <a:pt x="964" y="0"/>
                    <a:pt x="94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3583029" y="3414548"/>
              <a:ext cx="37106" cy="43827"/>
            </a:xfrm>
            <a:custGeom>
              <a:avLst/>
              <a:gdLst/>
              <a:ahLst/>
              <a:cxnLst/>
              <a:rect l="l" t="t" r="r" b="b"/>
              <a:pathLst>
                <a:path w="2131" h="2517" extrusionOk="0">
                  <a:moveTo>
                    <a:pt x="1193" y="1"/>
                  </a:moveTo>
                  <a:cubicBezTo>
                    <a:pt x="1123" y="1"/>
                    <a:pt x="1052" y="10"/>
                    <a:pt x="980" y="28"/>
                  </a:cubicBezTo>
                  <a:cubicBezTo>
                    <a:pt x="501" y="163"/>
                    <a:pt x="279" y="672"/>
                    <a:pt x="184" y="969"/>
                  </a:cubicBezTo>
                  <a:cubicBezTo>
                    <a:pt x="35" y="1466"/>
                    <a:pt x="1" y="2002"/>
                    <a:pt x="91" y="2516"/>
                  </a:cubicBezTo>
                  <a:cubicBezTo>
                    <a:pt x="157" y="2455"/>
                    <a:pt x="218" y="2394"/>
                    <a:pt x="283" y="2333"/>
                  </a:cubicBezTo>
                  <a:cubicBezTo>
                    <a:pt x="288" y="2329"/>
                    <a:pt x="292" y="2324"/>
                    <a:pt x="301" y="2320"/>
                  </a:cubicBezTo>
                  <a:cubicBezTo>
                    <a:pt x="248" y="1889"/>
                    <a:pt x="283" y="1448"/>
                    <a:pt x="414" y="1034"/>
                  </a:cubicBezTo>
                  <a:cubicBezTo>
                    <a:pt x="488" y="791"/>
                    <a:pt x="671" y="359"/>
                    <a:pt x="1041" y="258"/>
                  </a:cubicBezTo>
                  <a:cubicBezTo>
                    <a:pt x="1091" y="245"/>
                    <a:pt x="1142" y="239"/>
                    <a:pt x="1192" y="239"/>
                  </a:cubicBezTo>
                  <a:cubicBezTo>
                    <a:pt x="1469" y="239"/>
                    <a:pt x="1735" y="426"/>
                    <a:pt x="1883" y="630"/>
                  </a:cubicBezTo>
                  <a:cubicBezTo>
                    <a:pt x="1909" y="664"/>
                    <a:pt x="1930" y="699"/>
                    <a:pt x="1956" y="734"/>
                  </a:cubicBezTo>
                  <a:cubicBezTo>
                    <a:pt x="2014" y="677"/>
                    <a:pt x="2074" y="620"/>
                    <a:pt x="2131" y="564"/>
                  </a:cubicBezTo>
                  <a:cubicBezTo>
                    <a:pt x="2118" y="537"/>
                    <a:pt x="2096" y="511"/>
                    <a:pt x="2079" y="485"/>
                  </a:cubicBezTo>
                  <a:cubicBezTo>
                    <a:pt x="1885" y="226"/>
                    <a:pt x="1552" y="1"/>
                    <a:pt x="119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3240804" y="3506973"/>
              <a:ext cx="372958" cy="76075"/>
            </a:xfrm>
            <a:custGeom>
              <a:avLst/>
              <a:gdLst/>
              <a:ahLst/>
              <a:cxnLst/>
              <a:rect l="l" t="t" r="r" b="b"/>
              <a:pathLst>
                <a:path w="21419" h="4369" extrusionOk="0">
                  <a:moveTo>
                    <a:pt x="134" y="1"/>
                  </a:moveTo>
                  <a:cubicBezTo>
                    <a:pt x="87" y="1"/>
                    <a:pt x="43" y="29"/>
                    <a:pt x="27" y="75"/>
                  </a:cubicBezTo>
                  <a:cubicBezTo>
                    <a:pt x="1" y="137"/>
                    <a:pt x="31" y="206"/>
                    <a:pt x="92" y="228"/>
                  </a:cubicBezTo>
                  <a:cubicBezTo>
                    <a:pt x="964" y="581"/>
                    <a:pt x="1626" y="1235"/>
                    <a:pt x="2328" y="1927"/>
                  </a:cubicBezTo>
                  <a:cubicBezTo>
                    <a:pt x="2772" y="2372"/>
                    <a:pt x="3239" y="2830"/>
                    <a:pt x="3757" y="3196"/>
                  </a:cubicBezTo>
                  <a:cubicBezTo>
                    <a:pt x="4842" y="3962"/>
                    <a:pt x="6236" y="4368"/>
                    <a:pt x="7744" y="4368"/>
                  </a:cubicBezTo>
                  <a:cubicBezTo>
                    <a:pt x="7958" y="4368"/>
                    <a:pt x="8176" y="4359"/>
                    <a:pt x="8394" y="4342"/>
                  </a:cubicBezTo>
                  <a:cubicBezTo>
                    <a:pt x="9801" y="4238"/>
                    <a:pt x="11309" y="3788"/>
                    <a:pt x="13008" y="2977"/>
                  </a:cubicBezTo>
                  <a:lnTo>
                    <a:pt x="13291" y="2842"/>
                  </a:lnTo>
                  <a:cubicBezTo>
                    <a:pt x="13806" y="2594"/>
                    <a:pt x="14337" y="2337"/>
                    <a:pt x="14891" y="2198"/>
                  </a:cubicBezTo>
                  <a:cubicBezTo>
                    <a:pt x="15246" y="2110"/>
                    <a:pt x="15601" y="2074"/>
                    <a:pt x="15946" y="2074"/>
                  </a:cubicBezTo>
                  <a:cubicBezTo>
                    <a:pt x="16820" y="2074"/>
                    <a:pt x="17631" y="2309"/>
                    <a:pt x="18225" y="2546"/>
                  </a:cubicBezTo>
                  <a:cubicBezTo>
                    <a:pt x="19297" y="2973"/>
                    <a:pt x="20273" y="3627"/>
                    <a:pt x="21218" y="4254"/>
                  </a:cubicBezTo>
                  <a:cubicBezTo>
                    <a:pt x="21240" y="4268"/>
                    <a:pt x="21264" y="4274"/>
                    <a:pt x="21287" y="4274"/>
                  </a:cubicBezTo>
                  <a:cubicBezTo>
                    <a:pt x="21325" y="4274"/>
                    <a:pt x="21362" y="4257"/>
                    <a:pt x="21384" y="4224"/>
                  </a:cubicBezTo>
                  <a:cubicBezTo>
                    <a:pt x="21419" y="4167"/>
                    <a:pt x="21406" y="4093"/>
                    <a:pt x="21354" y="4059"/>
                  </a:cubicBezTo>
                  <a:cubicBezTo>
                    <a:pt x="20395" y="3422"/>
                    <a:pt x="19406" y="2764"/>
                    <a:pt x="18312" y="2324"/>
                  </a:cubicBezTo>
                  <a:cubicBezTo>
                    <a:pt x="17697" y="2080"/>
                    <a:pt x="16856" y="1835"/>
                    <a:pt x="15944" y="1835"/>
                  </a:cubicBezTo>
                  <a:cubicBezTo>
                    <a:pt x="15582" y="1835"/>
                    <a:pt x="15209" y="1874"/>
                    <a:pt x="14834" y="1967"/>
                  </a:cubicBezTo>
                  <a:cubicBezTo>
                    <a:pt x="14255" y="2110"/>
                    <a:pt x="13714" y="2376"/>
                    <a:pt x="13187" y="2629"/>
                  </a:cubicBezTo>
                  <a:lnTo>
                    <a:pt x="12903" y="2764"/>
                  </a:lnTo>
                  <a:cubicBezTo>
                    <a:pt x="11235" y="3562"/>
                    <a:pt x="9753" y="4002"/>
                    <a:pt x="8376" y="4107"/>
                  </a:cubicBezTo>
                  <a:cubicBezTo>
                    <a:pt x="8162" y="4123"/>
                    <a:pt x="7950" y="4131"/>
                    <a:pt x="7740" y="4131"/>
                  </a:cubicBezTo>
                  <a:cubicBezTo>
                    <a:pt x="6285" y="4131"/>
                    <a:pt x="4935" y="3739"/>
                    <a:pt x="3892" y="3003"/>
                  </a:cubicBezTo>
                  <a:cubicBezTo>
                    <a:pt x="3391" y="2647"/>
                    <a:pt x="2933" y="2198"/>
                    <a:pt x="2493" y="1762"/>
                  </a:cubicBezTo>
                  <a:cubicBezTo>
                    <a:pt x="1805" y="1082"/>
                    <a:pt x="1095" y="380"/>
                    <a:pt x="179" y="10"/>
                  </a:cubicBezTo>
                  <a:cubicBezTo>
                    <a:pt x="164" y="4"/>
                    <a:pt x="149" y="1"/>
                    <a:pt x="13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3499484" y="3443400"/>
              <a:ext cx="68692" cy="108445"/>
            </a:xfrm>
            <a:custGeom>
              <a:avLst/>
              <a:gdLst/>
              <a:ahLst/>
              <a:cxnLst/>
              <a:rect l="l" t="t" r="r" b="b"/>
              <a:pathLst>
                <a:path w="3945" h="6228" extrusionOk="0">
                  <a:moveTo>
                    <a:pt x="3634" y="1"/>
                  </a:moveTo>
                  <a:cubicBezTo>
                    <a:pt x="3522" y="415"/>
                    <a:pt x="3403" y="829"/>
                    <a:pt x="3286" y="1242"/>
                  </a:cubicBezTo>
                  <a:cubicBezTo>
                    <a:pt x="3029" y="2171"/>
                    <a:pt x="2759" y="3116"/>
                    <a:pt x="2253" y="3940"/>
                  </a:cubicBezTo>
                  <a:cubicBezTo>
                    <a:pt x="1744" y="4763"/>
                    <a:pt x="950" y="5461"/>
                    <a:pt x="0" y="5626"/>
                  </a:cubicBezTo>
                  <a:cubicBezTo>
                    <a:pt x="161" y="5617"/>
                    <a:pt x="321" y="5612"/>
                    <a:pt x="480" y="5612"/>
                  </a:cubicBezTo>
                  <a:cubicBezTo>
                    <a:pt x="1660" y="5612"/>
                    <a:pt x="2816" y="5859"/>
                    <a:pt x="3944" y="6228"/>
                  </a:cubicBezTo>
                  <a:cubicBezTo>
                    <a:pt x="3500" y="5313"/>
                    <a:pt x="3508" y="4249"/>
                    <a:pt x="3526" y="3234"/>
                  </a:cubicBezTo>
                  <a:cubicBezTo>
                    <a:pt x="3548" y="2088"/>
                    <a:pt x="3612" y="1147"/>
                    <a:pt x="363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2665860" y="2699294"/>
              <a:ext cx="840083" cy="1438743"/>
            </a:xfrm>
            <a:custGeom>
              <a:avLst/>
              <a:gdLst/>
              <a:ahLst/>
              <a:cxnLst/>
              <a:rect l="l" t="t" r="r" b="b"/>
              <a:pathLst>
                <a:path w="48246" h="82627" extrusionOk="0">
                  <a:moveTo>
                    <a:pt x="23704" y="0"/>
                  </a:moveTo>
                  <a:cubicBezTo>
                    <a:pt x="22162" y="0"/>
                    <a:pt x="20656" y="624"/>
                    <a:pt x="19293" y="1366"/>
                  </a:cubicBezTo>
                  <a:cubicBezTo>
                    <a:pt x="17392" y="2403"/>
                    <a:pt x="15588" y="3720"/>
                    <a:pt x="13480" y="4194"/>
                  </a:cubicBezTo>
                  <a:cubicBezTo>
                    <a:pt x="11566" y="4631"/>
                    <a:pt x="9518" y="4343"/>
                    <a:pt x="7662" y="4983"/>
                  </a:cubicBezTo>
                  <a:cubicBezTo>
                    <a:pt x="5954" y="5572"/>
                    <a:pt x="4590" y="6900"/>
                    <a:pt x="3530" y="8360"/>
                  </a:cubicBezTo>
                  <a:cubicBezTo>
                    <a:pt x="2219" y="10178"/>
                    <a:pt x="1274" y="12553"/>
                    <a:pt x="2088" y="14639"/>
                  </a:cubicBezTo>
                  <a:cubicBezTo>
                    <a:pt x="2432" y="15520"/>
                    <a:pt x="3064" y="16274"/>
                    <a:pt x="3347" y="17172"/>
                  </a:cubicBezTo>
                  <a:cubicBezTo>
                    <a:pt x="4067" y="19456"/>
                    <a:pt x="2415" y="22070"/>
                    <a:pt x="3400" y="24253"/>
                  </a:cubicBezTo>
                  <a:cubicBezTo>
                    <a:pt x="4315" y="26284"/>
                    <a:pt x="6316" y="27190"/>
                    <a:pt x="7418" y="29134"/>
                  </a:cubicBezTo>
                  <a:cubicBezTo>
                    <a:pt x="8098" y="30333"/>
                    <a:pt x="7858" y="31875"/>
                    <a:pt x="7213" y="33104"/>
                  </a:cubicBezTo>
                  <a:cubicBezTo>
                    <a:pt x="6572" y="34324"/>
                    <a:pt x="5584" y="35322"/>
                    <a:pt x="4715" y="36399"/>
                  </a:cubicBezTo>
                  <a:cubicBezTo>
                    <a:pt x="2842" y="38708"/>
                    <a:pt x="1469" y="41423"/>
                    <a:pt x="724" y="44299"/>
                  </a:cubicBezTo>
                  <a:cubicBezTo>
                    <a:pt x="210" y="46286"/>
                    <a:pt x="1" y="48413"/>
                    <a:pt x="602" y="50374"/>
                  </a:cubicBezTo>
                  <a:cubicBezTo>
                    <a:pt x="1203" y="52335"/>
                    <a:pt x="2742" y="54091"/>
                    <a:pt x="4747" y="54527"/>
                  </a:cubicBezTo>
                  <a:cubicBezTo>
                    <a:pt x="6145" y="54832"/>
                    <a:pt x="7728" y="54513"/>
                    <a:pt x="8908" y="55320"/>
                  </a:cubicBezTo>
                  <a:cubicBezTo>
                    <a:pt x="10085" y="56126"/>
                    <a:pt x="10373" y="57773"/>
                    <a:pt x="10163" y="59185"/>
                  </a:cubicBezTo>
                  <a:cubicBezTo>
                    <a:pt x="9954" y="60597"/>
                    <a:pt x="9361" y="61939"/>
                    <a:pt x="9192" y="63356"/>
                  </a:cubicBezTo>
                  <a:cubicBezTo>
                    <a:pt x="8794" y="66689"/>
                    <a:pt x="10891" y="69988"/>
                    <a:pt x="13798" y="71675"/>
                  </a:cubicBezTo>
                  <a:cubicBezTo>
                    <a:pt x="15875" y="72877"/>
                    <a:pt x="18284" y="73357"/>
                    <a:pt x="20705" y="73357"/>
                  </a:cubicBezTo>
                  <a:cubicBezTo>
                    <a:pt x="21661" y="73357"/>
                    <a:pt x="22619" y="73282"/>
                    <a:pt x="23559" y="73147"/>
                  </a:cubicBezTo>
                  <a:cubicBezTo>
                    <a:pt x="24395" y="73028"/>
                    <a:pt x="25252" y="72867"/>
                    <a:pt x="26092" y="72867"/>
                  </a:cubicBezTo>
                  <a:cubicBezTo>
                    <a:pt x="26573" y="72867"/>
                    <a:pt x="27049" y="72920"/>
                    <a:pt x="27511" y="73065"/>
                  </a:cubicBezTo>
                  <a:cubicBezTo>
                    <a:pt x="29669" y="73736"/>
                    <a:pt x="30741" y="76067"/>
                    <a:pt x="31843" y="78041"/>
                  </a:cubicBezTo>
                  <a:cubicBezTo>
                    <a:pt x="32789" y="79732"/>
                    <a:pt x="33957" y="81327"/>
                    <a:pt x="35381" y="82626"/>
                  </a:cubicBezTo>
                  <a:cubicBezTo>
                    <a:pt x="36035" y="82473"/>
                    <a:pt x="36684" y="82307"/>
                    <a:pt x="37330" y="82129"/>
                  </a:cubicBezTo>
                  <a:cubicBezTo>
                    <a:pt x="40297" y="81305"/>
                    <a:pt x="43191" y="80189"/>
                    <a:pt x="45958" y="78825"/>
                  </a:cubicBezTo>
                  <a:cubicBezTo>
                    <a:pt x="46010" y="78799"/>
                    <a:pt x="46058" y="78773"/>
                    <a:pt x="46111" y="78743"/>
                  </a:cubicBezTo>
                  <a:cubicBezTo>
                    <a:pt x="46385" y="71892"/>
                    <a:pt x="46660" y="65038"/>
                    <a:pt x="46934" y="58191"/>
                  </a:cubicBezTo>
                  <a:cubicBezTo>
                    <a:pt x="46964" y="57385"/>
                    <a:pt x="48245" y="55651"/>
                    <a:pt x="47444" y="55551"/>
                  </a:cubicBezTo>
                  <a:cubicBezTo>
                    <a:pt x="46097" y="55363"/>
                    <a:pt x="44432" y="54766"/>
                    <a:pt x="43225" y="54732"/>
                  </a:cubicBezTo>
                  <a:cubicBezTo>
                    <a:pt x="41399" y="54675"/>
                    <a:pt x="39548" y="54513"/>
                    <a:pt x="37857" y="53821"/>
                  </a:cubicBezTo>
                  <a:cubicBezTo>
                    <a:pt x="36166" y="53127"/>
                    <a:pt x="34649" y="51820"/>
                    <a:pt x="34096" y="50078"/>
                  </a:cubicBezTo>
                  <a:cubicBezTo>
                    <a:pt x="33538" y="48356"/>
                    <a:pt x="33935" y="46295"/>
                    <a:pt x="32841" y="44848"/>
                  </a:cubicBezTo>
                  <a:cubicBezTo>
                    <a:pt x="31978" y="43706"/>
                    <a:pt x="30439" y="43322"/>
                    <a:pt x="29015" y="43179"/>
                  </a:cubicBezTo>
                  <a:cubicBezTo>
                    <a:pt x="28452" y="43123"/>
                    <a:pt x="27838" y="43070"/>
                    <a:pt x="27416" y="42682"/>
                  </a:cubicBezTo>
                  <a:cubicBezTo>
                    <a:pt x="26391" y="41741"/>
                    <a:pt x="27459" y="40112"/>
                    <a:pt x="27646" y="38734"/>
                  </a:cubicBezTo>
                  <a:cubicBezTo>
                    <a:pt x="27969" y="36367"/>
                    <a:pt x="25485" y="34533"/>
                    <a:pt x="25045" y="32184"/>
                  </a:cubicBezTo>
                  <a:cubicBezTo>
                    <a:pt x="24705" y="30345"/>
                    <a:pt x="25681" y="28502"/>
                    <a:pt x="26914" y="27099"/>
                  </a:cubicBezTo>
                  <a:cubicBezTo>
                    <a:pt x="28152" y="25691"/>
                    <a:pt x="29669" y="24537"/>
                    <a:pt x="30771" y="23024"/>
                  </a:cubicBezTo>
                  <a:cubicBezTo>
                    <a:pt x="32309" y="20915"/>
                    <a:pt x="32919" y="18244"/>
                    <a:pt x="32919" y="15633"/>
                  </a:cubicBezTo>
                  <a:cubicBezTo>
                    <a:pt x="32919" y="13028"/>
                    <a:pt x="32358" y="10452"/>
                    <a:pt x="31730" y="7920"/>
                  </a:cubicBezTo>
                  <a:cubicBezTo>
                    <a:pt x="31207" y="5824"/>
                    <a:pt x="30588" y="5406"/>
                    <a:pt x="29429" y="3579"/>
                  </a:cubicBezTo>
                  <a:cubicBezTo>
                    <a:pt x="28269" y="1759"/>
                    <a:pt x="26422" y="242"/>
                    <a:pt x="24269" y="29"/>
                  </a:cubicBezTo>
                  <a:cubicBezTo>
                    <a:pt x="24080" y="9"/>
                    <a:pt x="23892" y="0"/>
                    <a:pt x="23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2880992" y="2815453"/>
              <a:ext cx="289640" cy="254484"/>
            </a:xfrm>
            <a:custGeom>
              <a:avLst/>
              <a:gdLst/>
              <a:ahLst/>
              <a:cxnLst/>
              <a:rect l="l" t="t" r="r" b="b"/>
              <a:pathLst>
                <a:path w="16634" h="14615" extrusionOk="0">
                  <a:moveTo>
                    <a:pt x="9150" y="0"/>
                  </a:moveTo>
                  <a:cubicBezTo>
                    <a:pt x="8114" y="0"/>
                    <a:pt x="7073" y="206"/>
                    <a:pt x="6127" y="613"/>
                  </a:cubicBezTo>
                  <a:cubicBezTo>
                    <a:pt x="3420" y="1781"/>
                    <a:pt x="1486" y="4343"/>
                    <a:pt x="580" y="7141"/>
                  </a:cubicBezTo>
                  <a:cubicBezTo>
                    <a:pt x="218" y="8256"/>
                    <a:pt x="0" y="9446"/>
                    <a:pt x="204" y="10597"/>
                  </a:cubicBezTo>
                  <a:cubicBezTo>
                    <a:pt x="510" y="12305"/>
                    <a:pt x="1835" y="13782"/>
                    <a:pt x="3469" y="14348"/>
                  </a:cubicBezTo>
                  <a:cubicBezTo>
                    <a:pt x="4052" y="14549"/>
                    <a:pt x="4662" y="14614"/>
                    <a:pt x="5281" y="14614"/>
                  </a:cubicBezTo>
                  <a:cubicBezTo>
                    <a:pt x="6345" y="14614"/>
                    <a:pt x="7436" y="14421"/>
                    <a:pt x="8472" y="14388"/>
                  </a:cubicBezTo>
                  <a:cubicBezTo>
                    <a:pt x="9548" y="14353"/>
                    <a:pt x="10629" y="14396"/>
                    <a:pt x="11662" y="14048"/>
                  </a:cubicBezTo>
                  <a:cubicBezTo>
                    <a:pt x="15030" y="12920"/>
                    <a:pt x="16634" y="10100"/>
                    <a:pt x="16119" y="6644"/>
                  </a:cubicBezTo>
                  <a:cubicBezTo>
                    <a:pt x="15880" y="5014"/>
                    <a:pt x="15335" y="3380"/>
                    <a:pt x="14245" y="2143"/>
                  </a:cubicBezTo>
                  <a:cubicBezTo>
                    <a:pt x="12980" y="707"/>
                    <a:pt x="11072" y="0"/>
                    <a:pt x="9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2966122" y="2894819"/>
              <a:ext cx="170834" cy="162285"/>
            </a:xfrm>
            <a:custGeom>
              <a:avLst/>
              <a:gdLst/>
              <a:ahLst/>
              <a:cxnLst/>
              <a:rect l="l" t="t" r="r" b="b"/>
              <a:pathLst>
                <a:path w="9811" h="9320" extrusionOk="0">
                  <a:moveTo>
                    <a:pt x="3284" y="1"/>
                  </a:moveTo>
                  <a:cubicBezTo>
                    <a:pt x="2587" y="1"/>
                    <a:pt x="1900" y="189"/>
                    <a:pt x="1365" y="626"/>
                  </a:cubicBezTo>
                  <a:cubicBezTo>
                    <a:pt x="968" y="949"/>
                    <a:pt x="681" y="1385"/>
                    <a:pt x="480" y="1851"/>
                  </a:cubicBezTo>
                  <a:cubicBezTo>
                    <a:pt x="31" y="2879"/>
                    <a:pt x="1" y="4090"/>
                    <a:pt x="436" y="5124"/>
                  </a:cubicBezTo>
                  <a:cubicBezTo>
                    <a:pt x="1299" y="7181"/>
                    <a:pt x="4484" y="9090"/>
                    <a:pt x="6685" y="9303"/>
                  </a:cubicBezTo>
                  <a:cubicBezTo>
                    <a:pt x="6801" y="9314"/>
                    <a:pt x="6912" y="9320"/>
                    <a:pt x="7018" y="9320"/>
                  </a:cubicBezTo>
                  <a:cubicBezTo>
                    <a:pt x="9810" y="9320"/>
                    <a:pt x="9514" y="5586"/>
                    <a:pt x="8507" y="3782"/>
                  </a:cubicBezTo>
                  <a:cubicBezTo>
                    <a:pt x="7600" y="2155"/>
                    <a:pt x="6232" y="683"/>
                    <a:pt x="4446" y="168"/>
                  </a:cubicBezTo>
                  <a:cubicBezTo>
                    <a:pt x="4072" y="60"/>
                    <a:pt x="3677" y="1"/>
                    <a:pt x="3284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3019787" y="2923132"/>
              <a:ext cx="171095" cy="213982"/>
            </a:xfrm>
            <a:custGeom>
              <a:avLst/>
              <a:gdLst/>
              <a:ahLst/>
              <a:cxnLst/>
              <a:rect l="l" t="t" r="r" b="b"/>
              <a:pathLst>
                <a:path w="9826" h="12289" extrusionOk="0">
                  <a:moveTo>
                    <a:pt x="7210" y="0"/>
                  </a:moveTo>
                  <a:cubicBezTo>
                    <a:pt x="7073" y="0"/>
                    <a:pt x="6934" y="23"/>
                    <a:pt x="6797" y="72"/>
                  </a:cubicBezTo>
                  <a:cubicBezTo>
                    <a:pt x="5974" y="373"/>
                    <a:pt x="5747" y="1418"/>
                    <a:pt x="5704" y="2291"/>
                  </a:cubicBezTo>
                  <a:cubicBezTo>
                    <a:pt x="5656" y="3301"/>
                    <a:pt x="5691" y="4312"/>
                    <a:pt x="5809" y="5310"/>
                  </a:cubicBezTo>
                  <a:cubicBezTo>
                    <a:pt x="5325" y="4730"/>
                    <a:pt x="4655" y="4091"/>
                    <a:pt x="3956" y="4091"/>
                  </a:cubicBezTo>
                  <a:cubicBezTo>
                    <a:pt x="3816" y="4091"/>
                    <a:pt x="3675" y="4117"/>
                    <a:pt x="3534" y="4173"/>
                  </a:cubicBezTo>
                  <a:cubicBezTo>
                    <a:pt x="2959" y="4399"/>
                    <a:pt x="2688" y="5066"/>
                    <a:pt x="2597" y="5680"/>
                  </a:cubicBezTo>
                  <a:cubicBezTo>
                    <a:pt x="2466" y="6548"/>
                    <a:pt x="2575" y="7424"/>
                    <a:pt x="2875" y="8243"/>
                  </a:cubicBezTo>
                  <a:cubicBezTo>
                    <a:pt x="2585" y="7818"/>
                    <a:pt x="2192" y="7641"/>
                    <a:pt x="1794" y="7641"/>
                  </a:cubicBezTo>
                  <a:cubicBezTo>
                    <a:pt x="910" y="7641"/>
                    <a:pt x="1" y="8517"/>
                    <a:pt x="130" y="9503"/>
                  </a:cubicBezTo>
                  <a:cubicBezTo>
                    <a:pt x="304" y="10788"/>
                    <a:pt x="1934" y="11690"/>
                    <a:pt x="3024" y="12039"/>
                  </a:cubicBezTo>
                  <a:cubicBezTo>
                    <a:pt x="3560" y="12210"/>
                    <a:pt x="4066" y="12288"/>
                    <a:pt x="4540" y="12288"/>
                  </a:cubicBezTo>
                  <a:cubicBezTo>
                    <a:pt x="7872" y="12288"/>
                    <a:pt x="9659" y="8410"/>
                    <a:pt x="9774" y="5236"/>
                  </a:cubicBezTo>
                  <a:cubicBezTo>
                    <a:pt x="9826" y="3838"/>
                    <a:pt x="9665" y="2377"/>
                    <a:pt x="8937" y="1183"/>
                  </a:cubicBezTo>
                  <a:cubicBezTo>
                    <a:pt x="8560" y="563"/>
                    <a:pt x="7895" y="0"/>
                    <a:pt x="7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3521720" y="2801210"/>
              <a:ext cx="222706" cy="226798"/>
            </a:xfrm>
            <a:custGeom>
              <a:avLst/>
              <a:gdLst/>
              <a:ahLst/>
              <a:cxnLst/>
              <a:rect l="l" t="t" r="r" b="b"/>
              <a:pathLst>
                <a:path w="12790" h="13025" extrusionOk="0">
                  <a:moveTo>
                    <a:pt x="5454" y="0"/>
                  </a:moveTo>
                  <a:cubicBezTo>
                    <a:pt x="4336" y="0"/>
                    <a:pt x="3227" y="307"/>
                    <a:pt x="2331" y="969"/>
                  </a:cubicBezTo>
                  <a:cubicBezTo>
                    <a:pt x="1242" y="1779"/>
                    <a:pt x="0" y="3841"/>
                    <a:pt x="881" y="5174"/>
                  </a:cubicBezTo>
                  <a:cubicBezTo>
                    <a:pt x="1708" y="6433"/>
                    <a:pt x="3721" y="6922"/>
                    <a:pt x="4719" y="8229"/>
                  </a:cubicBezTo>
                  <a:cubicBezTo>
                    <a:pt x="5578" y="9353"/>
                    <a:pt x="6223" y="10622"/>
                    <a:pt x="7072" y="11750"/>
                  </a:cubicBezTo>
                  <a:cubicBezTo>
                    <a:pt x="7517" y="12342"/>
                    <a:pt x="8084" y="12931"/>
                    <a:pt x="8820" y="13014"/>
                  </a:cubicBezTo>
                  <a:cubicBezTo>
                    <a:pt x="8882" y="13021"/>
                    <a:pt x="8943" y="13025"/>
                    <a:pt x="9005" y="13025"/>
                  </a:cubicBezTo>
                  <a:cubicBezTo>
                    <a:pt x="9414" y="13025"/>
                    <a:pt x="9819" y="12870"/>
                    <a:pt x="10175" y="12666"/>
                  </a:cubicBezTo>
                  <a:cubicBezTo>
                    <a:pt x="12040" y="11594"/>
                    <a:pt x="12790" y="9201"/>
                    <a:pt x="12585" y="7061"/>
                  </a:cubicBezTo>
                  <a:cubicBezTo>
                    <a:pt x="12285" y="4024"/>
                    <a:pt x="10184" y="1143"/>
                    <a:pt x="7265" y="268"/>
                  </a:cubicBezTo>
                  <a:cubicBezTo>
                    <a:pt x="6680" y="92"/>
                    <a:pt x="6066" y="0"/>
                    <a:pt x="5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3523983" y="2850505"/>
              <a:ext cx="115811" cy="105938"/>
            </a:xfrm>
            <a:custGeom>
              <a:avLst/>
              <a:gdLst/>
              <a:ahLst/>
              <a:cxnLst/>
              <a:rect l="l" t="t" r="r" b="b"/>
              <a:pathLst>
                <a:path w="6651" h="6084" extrusionOk="0">
                  <a:moveTo>
                    <a:pt x="2051" y="1"/>
                  </a:moveTo>
                  <a:cubicBezTo>
                    <a:pt x="1874" y="1"/>
                    <a:pt x="1692" y="63"/>
                    <a:pt x="1543" y="165"/>
                  </a:cubicBezTo>
                  <a:cubicBezTo>
                    <a:pt x="1312" y="326"/>
                    <a:pt x="1147" y="569"/>
                    <a:pt x="1021" y="827"/>
                  </a:cubicBezTo>
                  <a:cubicBezTo>
                    <a:pt x="1" y="2875"/>
                    <a:pt x="1155" y="3655"/>
                    <a:pt x="2572" y="4967"/>
                  </a:cubicBezTo>
                  <a:cubicBezTo>
                    <a:pt x="3138" y="5494"/>
                    <a:pt x="3774" y="6048"/>
                    <a:pt x="4546" y="6082"/>
                  </a:cubicBezTo>
                  <a:cubicBezTo>
                    <a:pt x="4568" y="6083"/>
                    <a:pt x="4590" y="6083"/>
                    <a:pt x="4611" y="6083"/>
                  </a:cubicBezTo>
                  <a:cubicBezTo>
                    <a:pt x="5315" y="6083"/>
                    <a:pt x="5976" y="5610"/>
                    <a:pt x="6302" y="4984"/>
                  </a:cubicBezTo>
                  <a:cubicBezTo>
                    <a:pt x="6638" y="4334"/>
                    <a:pt x="6650" y="3555"/>
                    <a:pt x="6463" y="2849"/>
                  </a:cubicBezTo>
                  <a:cubicBezTo>
                    <a:pt x="6341" y="2391"/>
                    <a:pt x="6058" y="1894"/>
                    <a:pt x="5592" y="1850"/>
                  </a:cubicBezTo>
                  <a:cubicBezTo>
                    <a:pt x="5569" y="1848"/>
                    <a:pt x="5547" y="1847"/>
                    <a:pt x="5524" y="1847"/>
                  </a:cubicBezTo>
                  <a:cubicBezTo>
                    <a:pt x="5325" y="1847"/>
                    <a:pt x="5132" y="1927"/>
                    <a:pt x="4955" y="2017"/>
                  </a:cubicBezTo>
                  <a:cubicBezTo>
                    <a:pt x="4280" y="2347"/>
                    <a:pt x="3674" y="2823"/>
                    <a:pt x="3191" y="3398"/>
                  </a:cubicBezTo>
                  <a:cubicBezTo>
                    <a:pt x="3086" y="2644"/>
                    <a:pt x="2982" y="1894"/>
                    <a:pt x="2881" y="1140"/>
                  </a:cubicBezTo>
                  <a:cubicBezTo>
                    <a:pt x="2825" y="731"/>
                    <a:pt x="2724" y="255"/>
                    <a:pt x="2350" y="68"/>
                  </a:cubicBezTo>
                  <a:cubicBezTo>
                    <a:pt x="2257" y="22"/>
                    <a:pt x="2155" y="1"/>
                    <a:pt x="2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307111" y="3261370"/>
              <a:ext cx="81560" cy="433362"/>
            </a:xfrm>
            <a:custGeom>
              <a:avLst/>
              <a:gdLst/>
              <a:ahLst/>
              <a:cxnLst/>
              <a:rect l="l" t="t" r="r" b="b"/>
              <a:pathLst>
                <a:path w="4684" h="24888" extrusionOk="0">
                  <a:moveTo>
                    <a:pt x="3876" y="1"/>
                  </a:moveTo>
                  <a:cubicBezTo>
                    <a:pt x="3585" y="1"/>
                    <a:pt x="3285" y="145"/>
                    <a:pt x="3116" y="462"/>
                  </a:cubicBezTo>
                  <a:cubicBezTo>
                    <a:pt x="2681" y="1285"/>
                    <a:pt x="2367" y="2184"/>
                    <a:pt x="2096" y="3073"/>
                  </a:cubicBezTo>
                  <a:cubicBezTo>
                    <a:pt x="720" y="7574"/>
                    <a:pt x="183" y="12228"/>
                    <a:pt x="0" y="16899"/>
                  </a:cubicBezTo>
                  <a:cubicBezTo>
                    <a:pt x="824" y="19662"/>
                    <a:pt x="1896" y="22338"/>
                    <a:pt x="3190" y="24888"/>
                  </a:cubicBezTo>
                  <a:cubicBezTo>
                    <a:pt x="3695" y="16861"/>
                    <a:pt x="4389" y="8838"/>
                    <a:pt x="4663" y="806"/>
                  </a:cubicBezTo>
                  <a:cubicBezTo>
                    <a:pt x="4663" y="802"/>
                    <a:pt x="4668" y="793"/>
                    <a:pt x="4663" y="789"/>
                  </a:cubicBezTo>
                  <a:cubicBezTo>
                    <a:pt x="4683" y="291"/>
                    <a:pt x="4289" y="1"/>
                    <a:pt x="3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2390569" y="3303369"/>
              <a:ext cx="235504" cy="494480"/>
            </a:xfrm>
            <a:custGeom>
              <a:avLst/>
              <a:gdLst/>
              <a:ahLst/>
              <a:cxnLst/>
              <a:rect l="l" t="t" r="r" b="b"/>
              <a:pathLst>
                <a:path w="13525" h="28398" extrusionOk="0">
                  <a:moveTo>
                    <a:pt x="12536" y="0"/>
                  </a:moveTo>
                  <a:cubicBezTo>
                    <a:pt x="12335" y="0"/>
                    <a:pt x="12127" y="72"/>
                    <a:pt x="11949" y="237"/>
                  </a:cubicBezTo>
                  <a:cubicBezTo>
                    <a:pt x="11275" y="878"/>
                    <a:pt x="10682" y="1623"/>
                    <a:pt x="10133" y="2369"/>
                  </a:cubicBezTo>
                  <a:cubicBezTo>
                    <a:pt x="5797" y="8308"/>
                    <a:pt x="3286" y="15251"/>
                    <a:pt x="1003" y="22122"/>
                  </a:cubicBezTo>
                  <a:cubicBezTo>
                    <a:pt x="694" y="23047"/>
                    <a:pt x="350" y="24179"/>
                    <a:pt x="0" y="25382"/>
                  </a:cubicBezTo>
                  <a:cubicBezTo>
                    <a:pt x="607" y="26406"/>
                    <a:pt x="1251" y="27417"/>
                    <a:pt x="1940" y="28397"/>
                  </a:cubicBezTo>
                  <a:cubicBezTo>
                    <a:pt x="5614" y="19246"/>
                    <a:pt x="9758" y="10269"/>
                    <a:pt x="13296" y="1074"/>
                  </a:cubicBezTo>
                  <a:cubicBezTo>
                    <a:pt x="13301" y="1066"/>
                    <a:pt x="13305" y="1061"/>
                    <a:pt x="13305" y="1053"/>
                  </a:cubicBezTo>
                  <a:cubicBezTo>
                    <a:pt x="13525" y="478"/>
                    <a:pt x="13054" y="0"/>
                    <a:pt x="12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428894" y="3473437"/>
              <a:ext cx="385896" cy="371618"/>
            </a:xfrm>
            <a:custGeom>
              <a:avLst/>
              <a:gdLst/>
              <a:ahLst/>
              <a:cxnLst/>
              <a:rect l="l" t="t" r="r" b="b"/>
              <a:pathLst>
                <a:path w="22162" h="21342" extrusionOk="0">
                  <a:moveTo>
                    <a:pt x="21017" y="0"/>
                  </a:moveTo>
                  <a:cubicBezTo>
                    <a:pt x="20916" y="0"/>
                    <a:pt x="20811" y="18"/>
                    <a:pt x="20704" y="58"/>
                  </a:cubicBezTo>
                  <a:cubicBezTo>
                    <a:pt x="19833" y="393"/>
                    <a:pt x="19004" y="860"/>
                    <a:pt x="18216" y="1347"/>
                  </a:cubicBezTo>
                  <a:cubicBezTo>
                    <a:pt x="11958" y="5204"/>
                    <a:pt x="7017" y="10687"/>
                    <a:pt x="2297" y="16182"/>
                  </a:cubicBezTo>
                  <a:cubicBezTo>
                    <a:pt x="1622" y="16966"/>
                    <a:pt x="828" y="17950"/>
                    <a:pt x="1" y="18996"/>
                  </a:cubicBezTo>
                  <a:cubicBezTo>
                    <a:pt x="567" y="19799"/>
                    <a:pt x="1160" y="20579"/>
                    <a:pt x="1774" y="21341"/>
                  </a:cubicBezTo>
                  <a:cubicBezTo>
                    <a:pt x="8342" y="14626"/>
                    <a:pt x="15205" y="8181"/>
                    <a:pt x="21637" y="1347"/>
                  </a:cubicBezTo>
                  <a:cubicBezTo>
                    <a:pt x="21641" y="1335"/>
                    <a:pt x="21645" y="1335"/>
                    <a:pt x="21654" y="1326"/>
                  </a:cubicBezTo>
                  <a:cubicBezTo>
                    <a:pt x="22161" y="785"/>
                    <a:pt x="21686" y="0"/>
                    <a:pt x="2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2477231" y="3713503"/>
              <a:ext cx="504754" cy="191120"/>
            </a:xfrm>
            <a:custGeom>
              <a:avLst/>
              <a:gdLst/>
              <a:ahLst/>
              <a:cxnLst/>
              <a:rect l="l" t="t" r="r" b="b"/>
              <a:pathLst>
                <a:path w="28988" h="10976" extrusionOk="0">
                  <a:moveTo>
                    <a:pt x="27025" y="0"/>
                  </a:moveTo>
                  <a:cubicBezTo>
                    <a:pt x="26374" y="0"/>
                    <a:pt x="25722" y="52"/>
                    <a:pt x="25079" y="124"/>
                  </a:cubicBezTo>
                  <a:cubicBezTo>
                    <a:pt x="17767" y="917"/>
                    <a:pt x="10952" y="3745"/>
                    <a:pt x="4332" y="6687"/>
                  </a:cubicBezTo>
                  <a:cubicBezTo>
                    <a:pt x="3116" y="7228"/>
                    <a:pt x="1565" y="7977"/>
                    <a:pt x="1" y="8761"/>
                  </a:cubicBezTo>
                  <a:cubicBezTo>
                    <a:pt x="650" y="9519"/>
                    <a:pt x="1321" y="10256"/>
                    <a:pt x="2018" y="10975"/>
                  </a:cubicBezTo>
                  <a:cubicBezTo>
                    <a:pt x="10711" y="7789"/>
                    <a:pt x="19545" y="4944"/>
                    <a:pt x="28173" y="1584"/>
                  </a:cubicBezTo>
                  <a:lnTo>
                    <a:pt x="28187" y="1580"/>
                  </a:lnTo>
                  <a:cubicBezTo>
                    <a:pt x="28988" y="1271"/>
                    <a:pt x="28744" y="98"/>
                    <a:pt x="27877" y="32"/>
                  </a:cubicBezTo>
                  <a:cubicBezTo>
                    <a:pt x="27594" y="10"/>
                    <a:pt x="27310" y="0"/>
                    <a:pt x="27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2538697" y="3930619"/>
              <a:ext cx="443235" cy="93906"/>
            </a:xfrm>
            <a:custGeom>
              <a:avLst/>
              <a:gdLst/>
              <a:ahLst/>
              <a:cxnLst/>
              <a:rect l="l" t="t" r="r" b="b"/>
              <a:pathLst>
                <a:path w="25455" h="5393" extrusionOk="0">
                  <a:moveTo>
                    <a:pt x="0" y="1"/>
                  </a:moveTo>
                  <a:cubicBezTo>
                    <a:pt x="1360" y="1290"/>
                    <a:pt x="2789" y="2502"/>
                    <a:pt x="4284" y="3623"/>
                  </a:cubicBezTo>
                  <a:cubicBezTo>
                    <a:pt x="10960" y="4271"/>
                    <a:pt x="17640" y="4982"/>
                    <a:pt x="24325" y="5391"/>
                  </a:cubicBezTo>
                  <a:cubicBezTo>
                    <a:pt x="24327" y="5390"/>
                    <a:pt x="24328" y="5389"/>
                    <a:pt x="24329" y="5389"/>
                  </a:cubicBezTo>
                  <a:cubicBezTo>
                    <a:pt x="24333" y="5389"/>
                    <a:pt x="24337" y="5391"/>
                    <a:pt x="24343" y="5391"/>
                  </a:cubicBezTo>
                  <a:cubicBezTo>
                    <a:pt x="24362" y="5392"/>
                    <a:pt x="24380" y="5393"/>
                    <a:pt x="24398" y="5393"/>
                  </a:cubicBezTo>
                  <a:cubicBezTo>
                    <a:pt x="25208" y="5393"/>
                    <a:pt x="25455" y="4275"/>
                    <a:pt x="24709" y="3853"/>
                  </a:cubicBezTo>
                  <a:cubicBezTo>
                    <a:pt x="23903" y="3396"/>
                    <a:pt x="23009" y="3056"/>
                    <a:pt x="22129" y="2760"/>
                  </a:cubicBezTo>
                  <a:cubicBezTo>
                    <a:pt x="15165" y="415"/>
                    <a:pt x="7792" y="119"/>
                    <a:pt x="545" y="5"/>
                  </a:cubicBezTo>
                  <a:cubicBezTo>
                    <a:pt x="371" y="1"/>
                    <a:pt x="19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490273" y="2495812"/>
              <a:ext cx="1054153" cy="432370"/>
            </a:xfrm>
            <a:custGeom>
              <a:avLst/>
              <a:gdLst/>
              <a:ahLst/>
              <a:cxnLst/>
              <a:rect l="l" t="t" r="r" b="b"/>
              <a:pathLst>
                <a:path w="60540" h="24831" extrusionOk="0">
                  <a:moveTo>
                    <a:pt x="10547" y="7217"/>
                  </a:moveTo>
                  <a:cubicBezTo>
                    <a:pt x="9344" y="7984"/>
                    <a:pt x="8180" y="8799"/>
                    <a:pt x="7069" y="9657"/>
                  </a:cubicBezTo>
                  <a:cubicBezTo>
                    <a:pt x="6171" y="10359"/>
                    <a:pt x="5300" y="11087"/>
                    <a:pt x="4459" y="11845"/>
                  </a:cubicBezTo>
                  <a:cubicBezTo>
                    <a:pt x="2860" y="13288"/>
                    <a:pt x="1370" y="14830"/>
                    <a:pt x="0" y="16468"/>
                  </a:cubicBezTo>
                  <a:cubicBezTo>
                    <a:pt x="441" y="16834"/>
                    <a:pt x="885" y="17179"/>
                    <a:pt x="1339" y="17514"/>
                  </a:cubicBezTo>
                  <a:cubicBezTo>
                    <a:pt x="4455" y="14120"/>
                    <a:pt x="7522" y="10686"/>
                    <a:pt x="10547" y="7217"/>
                  </a:cubicBezTo>
                  <a:close/>
                  <a:moveTo>
                    <a:pt x="18910" y="3025"/>
                  </a:moveTo>
                  <a:lnTo>
                    <a:pt x="18910" y="3025"/>
                  </a:lnTo>
                  <a:cubicBezTo>
                    <a:pt x="18643" y="3125"/>
                    <a:pt x="18377" y="3230"/>
                    <a:pt x="18112" y="3334"/>
                  </a:cubicBezTo>
                  <a:cubicBezTo>
                    <a:pt x="15471" y="4398"/>
                    <a:pt x="12983" y="5679"/>
                    <a:pt x="10660" y="7147"/>
                  </a:cubicBezTo>
                  <a:cubicBezTo>
                    <a:pt x="8128" y="11017"/>
                    <a:pt x="5658" y="14869"/>
                    <a:pt x="3335" y="18835"/>
                  </a:cubicBezTo>
                  <a:cubicBezTo>
                    <a:pt x="3958" y="19214"/>
                    <a:pt x="4590" y="19571"/>
                    <a:pt x="5235" y="19911"/>
                  </a:cubicBezTo>
                  <a:cubicBezTo>
                    <a:pt x="5941" y="20277"/>
                    <a:pt x="6651" y="20617"/>
                    <a:pt x="7383" y="20935"/>
                  </a:cubicBezTo>
                  <a:cubicBezTo>
                    <a:pt x="9401" y="21820"/>
                    <a:pt x="11505" y="22530"/>
                    <a:pt x="13641" y="23089"/>
                  </a:cubicBezTo>
                  <a:cubicBezTo>
                    <a:pt x="13767" y="23127"/>
                    <a:pt x="13894" y="23158"/>
                    <a:pt x="14015" y="23188"/>
                  </a:cubicBezTo>
                  <a:cubicBezTo>
                    <a:pt x="14674" y="23363"/>
                    <a:pt x="15328" y="23519"/>
                    <a:pt x="15994" y="23668"/>
                  </a:cubicBezTo>
                  <a:cubicBezTo>
                    <a:pt x="16098" y="22705"/>
                    <a:pt x="16203" y="21746"/>
                    <a:pt x="16325" y="20782"/>
                  </a:cubicBezTo>
                  <a:cubicBezTo>
                    <a:pt x="17027" y="14843"/>
                    <a:pt x="17885" y="8921"/>
                    <a:pt x="18910" y="3025"/>
                  </a:cubicBezTo>
                  <a:close/>
                  <a:moveTo>
                    <a:pt x="35316" y="1"/>
                  </a:moveTo>
                  <a:cubicBezTo>
                    <a:pt x="34959" y="1"/>
                    <a:pt x="34602" y="5"/>
                    <a:pt x="34244" y="14"/>
                  </a:cubicBezTo>
                  <a:cubicBezTo>
                    <a:pt x="29250" y="122"/>
                    <a:pt x="24191" y="1055"/>
                    <a:pt x="19258" y="2894"/>
                  </a:cubicBezTo>
                  <a:cubicBezTo>
                    <a:pt x="19415" y="8185"/>
                    <a:pt x="19445" y="13479"/>
                    <a:pt x="19375" y="18765"/>
                  </a:cubicBezTo>
                  <a:cubicBezTo>
                    <a:pt x="19354" y="20599"/>
                    <a:pt x="19314" y="22435"/>
                    <a:pt x="19266" y="24269"/>
                  </a:cubicBezTo>
                  <a:cubicBezTo>
                    <a:pt x="21227" y="24569"/>
                    <a:pt x="23224" y="24757"/>
                    <a:pt x="25211" y="24831"/>
                  </a:cubicBezTo>
                  <a:cubicBezTo>
                    <a:pt x="24666" y="22103"/>
                    <a:pt x="24191" y="19354"/>
                    <a:pt x="23777" y="16604"/>
                  </a:cubicBezTo>
                  <a:cubicBezTo>
                    <a:pt x="23053" y="11806"/>
                    <a:pt x="22530" y="6977"/>
                    <a:pt x="22199" y="2136"/>
                  </a:cubicBezTo>
                  <a:lnTo>
                    <a:pt x="22199" y="2136"/>
                  </a:lnTo>
                  <a:cubicBezTo>
                    <a:pt x="23699" y="6633"/>
                    <a:pt x="25202" y="11074"/>
                    <a:pt x="26758" y="15501"/>
                  </a:cubicBezTo>
                  <a:cubicBezTo>
                    <a:pt x="27847" y="18591"/>
                    <a:pt x="28958" y="21671"/>
                    <a:pt x="30113" y="24762"/>
                  </a:cubicBezTo>
                  <a:cubicBezTo>
                    <a:pt x="33116" y="24583"/>
                    <a:pt x="36105" y="24121"/>
                    <a:pt x="39007" y="23363"/>
                  </a:cubicBezTo>
                  <a:cubicBezTo>
                    <a:pt x="38484" y="20007"/>
                    <a:pt x="38023" y="16639"/>
                    <a:pt x="37625" y="13262"/>
                  </a:cubicBezTo>
                  <a:cubicBezTo>
                    <a:pt x="37155" y="9300"/>
                    <a:pt x="36772" y="5321"/>
                    <a:pt x="36475" y="1343"/>
                  </a:cubicBezTo>
                  <a:lnTo>
                    <a:pt x="36475" y="1343"/>
                  </a:lnTo>
                  <a:cubicBezTo>
                    <a:pt x="37971" y="5160"/>
                    <a:pt x="39421" y="8851"/>
                    <a:pt x="40925" y="12512"/>
                  </a:cubicBezTo>
                  <a:cubicBezTo>
                    <a:pt x="42145" y="15497"/>
                    <a:pt x="43387" y="18461"/>
                    <a:pt x="44711" y="21450"/>
                  </a:cubicBezTo>
                  <a:cubicBezTo>
                    <a:pt x="48681" y="19798"/>
                    <a:pt x="52416" y="17536"/>
                    <a:pt x="55706" y="14769"/>
                  </a:cubicBezTo>
                  <a:cubicBezTo>
                    <a:pt x="55091" y="14058"/>
                    <a:pt x="54538" y="13340"/>
                    <a:pt x="54194" y="12948"/>
                  </a:cubicBezTo>
                  <a:cubicBezTo>
                    <a:pt x="52812" y="11422"/>
                    <a:pt x="51462" y="9374"/>
                    <a:pt x="49967" y="7709"/>
                  </a:cubicBezTo>
                  <a:cubicBezTo>
                    <a:pt x="49383" y="7051"/>
                    <a:pt x="48777" y="6459"/>
                    <a:pt x="48146" y="5975"/>
                  </a:cubicBezTo>
                  <a:lnTo>
                    <a:pt x="48146" y="5975"/>
                  </a:lnTo>
                  <a:cubicBezTo>
                    <a:pt x="48856" y="6516"/>
                    <a:pt x="49562" y="7055"/>
                    <a:pt x="50259" y="7604"/>
                  </a:cubicBezTo>
                  <a:cubicBezTo>
                    <a:pt x="52656" y="9470"/>
                    <a:pt x="55009" y="11379"/>
                    <a:pt x="57323" y="13326"/>
                  </a:cubicBezTo>
                  <a:cubicBezTo>
                    <a:pt x="58460" y="12264"/>
                    <a:pt x="59536" y="11139"/>
                    <a:pt x="60539" y="9941"/>
                  </a:cubicBezTo>
                  <a:cubicBezTo>
                    <a:pt x="60517" y="9923"/>
                    <a:pt x="60487" y="9905"/>
                    <a:pt x="60465" y="9889"/>
                  </a:cubicBezTo>
                  <a:cubicBezTo>
                    <a:pt x="60125" y="9601"/>
                    <a:pt x="58534" y="8119"/>
                    <a:pt x="56487" y="6180"/>
                  </a:cubicBezTo>
                  <a:cubicBezTo>
                    <a:pt x="55811" y="5544"/>
                    <a:pt x="55087" y="4855"/>
                    <a:pt x="54338" y="4149"/>
                  </a:cubicBezTo>
                  <a:cubicBezTo>
                    <a:pt x="54067" y="4028"/>
                    <a:pt x="53802" y="3909"/>
                    <a:pt x="53536" y="3792"/>
                  </a:cubicBezTo>
                  <a:cubicBezTo>
                    <a:pt x="52817" y="3478"/>
                    <a:pt x="52098" y="3191"/>
                    <a:pt x="51370" y="2916"/>
                  </a:cubicBezTo>
                  <a:cubicBezTo>
                    <a:pt x="51239" y="2868"/>
                    <a:pt x="51104" y="2820"/>
                    <a:pt x="50974" y="2777"/>
                  </a:cubicBezTo>
                  <a:cubicBezTo>
                    <a:pt x="50843" y="2724"/>
                    <a:pt x="50721" y="2685"/>
                    <a:pt x="50594" y="2642"/>
                  </a:cubicBezTo>
                  <a:cubicBezTo>
                    <a:pt x="50429" y="2576"/>
                    <a:pt x="50254" y="2519"/>
                    <a:pt x="50085" y="2463"/>
                  </a:cubicBezTo>
                  <a:cubicBezTo>
                    <a:pt x="49566" y="2284"/>
                    <a:pt x="49043" y="2119"/>
                    <a:pt x="48516" y="1957"/>
                  </a:cubicBezTo>
                  <a:cubicBezTo>
                    <a:pt x="47967" y="1792"/>
                    <a:pt x="47422" y="1639"/>
                    <a:pt x="46873" y="1500"/>
                  </a:cubicBezTo>
                  <a:cubicBezTo>
                    <a:pt x="46062" y="1282"/>
                    <a:pt x="45243" y="1094"/>
                    <a:pt x="44419" y="929"/>
                  </a:cubicBezTo>
                  <a:cubicBezTo>
                    <a:pt x="44393" y="924"/>
                    <a:pt x="44359" y="916"/>
                    <a:pt x="44333" y="916"/>
                  </a:cubicBezTo>
                  <a:cubicBezTo>
                    <a:pt x="44210" y="881"/>
                    <a:pt x="44097" y="864"/>
                    <a:pt x="43984" y="842"/>
                  </a:cubicBezTo>
                  <a:cubicBezTo>
                    <a:pt x="41141" y="286"/>
                    <a:pt x="38243" y="1"/>
                    <a:pt x="35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3318133" y="3522627"/>
              <a:ext cx="355198" cy="565854"/>
            </a:xfrm>
            <a:custGeom>
              <a:avLst/>
              <a:gdLst/>
              <a:ahLst/>
              <a:cxnLst/>
              <a:rect l="l" t="t" r="r" b="b"/>
              <a:pathLst>
                <a:path w="20399" h="32497" extrusionOk="0">
                  <a:moveTo>
                    <a:pt x="9761" y="0"/>
                  </a:moveTo>
                  <a:cubicBezTo>
                    <a:pt x="9723" y="52"/>
                    <a:pt x="9691" y="113"/>
                    <a:pt x="9648" y="165"/>
                  </a:cubicBezTo>
                  <a:cubicBezTo>
                    <a:pt x="8166" y="2371"/>
                    <a:pt x="6423" y="4384"/>
                    <a:pt x="4828" y="6497"/>
                  </a:cubicBezTo>
                  <a:cubicBezTo>
                    <a:pt x="4745" y="6597"/>
                    <a:pt x="4671" y="6698"/>
                    <a:pt x="4593" y="6802"/>
                  </a:cubicBezTo>
                  <a:cubicBezTo>
                    <a:pt x="3547" y="8214"/>
                    <a:pt x="2571" y="9666"/>
                    <a:pt x="1783" y="11247"/>
                  </a:cubicBezTo>
                  <a:cubicBezTo>
                    <a:pt x="1726" y="11370"/>
                    <a:pt x="1664" y="11496"/>
                    <a:pt x="1608" y="11622"/>
                  </a:cubicBezTo>
                  <a:cubicBezTo>
                    <a:pt x="1495" y="11845"/>
                    <a:pt x="1399" y="12072"/>
                    <a:pt x="1304" y="12297"/>
                  </a:cubicBezTo>
                  <a:cubicBezTo>
                    <a:pt x="968" y="13082"/>
                    <a:pt x="702" y="13888"/>
                    <a:pt x="506" y="14703"/>
                  </a:cubicBezTo>
                  <a:cubicBezTo>
                    <a:pt x="196" y="15962"/>
                    <a:pt x="31" y="17257"/>
                    <a:pt x="13" y="18542"/>
                  </a:cubicBezTo>
                  <a:cubicBezTo>
                    <a:pt x="0" y="19096"/>
                    <a:pt x="17" y="19645"/>
                    <a:pt x="65" y="20194"/>
                  </a:cubicBezTo>
                  <a:lnTo>
                    <a:pt x="61" y="20198"/>
                  </a:lnTo>
                  <a:lnTo>
                    <a:pt x="65" y="20203"/>
                  </a:lnTo>
                  <a:cubicBezTo>
                    <a:pt x="69" y="20220"/>
                    <a:pt x="69" y="20242"/>
                    <a:pt x="69" y="20255"/>
                  </a:cubicBezTo>
                  <a:cubicBezTo>
                    <a:pt x="65" y="20264"/>
                    <a:pt x="65" y="20272"/>
                    <a:pt x="65" y="20282"/>
                  </a:cubicBezTo>
                  <a:cubicBezTo>
                    <a:pt x="79" y="20459"/>
                    <a:pt x="91" y="20630"/>
                    <a:pt x="113" y="20795"/>
                  </a:cubicBezTo>
                  <a:cubicBezTo>
                    <a:pt x="258" y="22124"/>
                    <a:pt x="558" y="23432"/>
                    <a:pt x="998" y="24687"/>
                  </a:cubicBezTo>
                  <a:cubicBezTo>
                    <a:pt x="1199" y="25266"/>
                    <a:pt x="1429" y="25825"/>
                    <a:pt x="1686" y="26374"/>
                  </a:cubicBezTo>
                  <a:lnTo>
                    <a:pt x="1686" y="26378"/>
                  </a:lnTo>
                  <a:cubicBezTo>
                    <a:pt x="1734" y="26473"/>
                    <a:pt x="1787" y="26574"/>
                    <a:pt x="1831" y="26666"/>
                  </a:cubicBezTo>
                  <a:lnTo>
                    <a:pt x="1835" y="26674"/>
                  </a:lnTo>
                  <a:cubicBezTo>
                    <a:pt x="2048" y="27092"/>
                    <a:pt x="2271" y="27506"/>
                    <a:pt x="2523" y="27907"/>
                  </a:cubicBezTo>
                  <a:lnTo>
                    <a:pt x="2523" y="27911"/>
                  </a:lnTo>
                  <a:cubicBezTo>
                    <a:pt x="2567" y="27981"/>
                    <a:pt x="2606" y="28051"/>
                    <a:pt x="2650" y="28120"/>
                  </a:cubicBezTo>
                  <a:cubicBezTo>
                    <a:pt x="2876" y="28470"/>
                    <a:pt x="3112" y="28818"/>
                    <a:pt x="3360" y="29150"/>
                  </a:cubicBezTo>
                  <a:cubicBezTo>
                    <a:pt x="3991" y="29995"/>
                    <a:pt x="4667" y="30696"/>
                    <a:pt x="5369" y="31332"/>
                  </a:cubicBezTo>
                  <a:cubicBezTo>
                    <a:pt x="5473" y="31433"/>
                    <a:pt x="5578" y="31529"/>
                    <a:pt x="5691" y="31624"/>
                  </a:cubicBezTo>
                  <a:cubicBezTo>
                    <a:pt x="6027" y="31929"/>
                    <a:pt x="6367" y="32213"/>
                    <a:pt x="6716" y="32496"/>
                  </a:cubicBezTo>
                  <a:cubicBezTo>
                    <a:pt x="7239" y="32269"/>
                    <a:pt x="7752" y="32030"/>
                    <a:pt x="8263" y="31777"/>
                  </a:cubicBezTo>
                  <a:cubicBezTo>
                    <a:pt x="9017" y="31411"/>
                    <a:pt x="9761" y="31018"/>
                    <a:pt x="10494" y="30610"/>
                  </a:cubicBezTo>
                  <a:cubicBezTo>
                    <a:pt x="10520" y="30596"/>
                    <a:pt x="10550" y="30578"/>
                    <a:pt x="10572" y="30561"/>
                  </a:cubicBezTo>
                  <a:cubicBezTo>
                    <a:pt x="10681" y="30509"/>
                    <a:pt x="10785" y="30447"/>
                    <a:pt x="10886" y="30391"/>
                  </a:cubicBezTo>
                  <a:cubicBezTo>
                    <a:pt x="13705" y="28783"/>
                    <a:pt x="16359" y="26871"/>
                    <a:pt x="18804" y="24665"/>
                  </a:cubicBezTo>
                  <a:cubicBezTo>
                    <a:pt x="19052" y="24182"/>
                    <a:pt x="19270" y="23693"/>
                    <a:pt x="19462" y="23179"/>
                  </a:cubicBezTo>
                  <a:cubicBezTo>
                    <a:pt x="19475" y="23158"/>
                    <a:pt x="19475" y="23136"/>
                    <a:pt x="19488" y="23110"/>
                  </a:cubicBezTo>
                  <a:cubicBezTo>
                    <a:pt x="19601" y="22796"/>
                    <a:pt x="19701" y="22482"/>
                    <a:pt x="19780" y="22164"/>
                  </a:cubicBezTo>
                  <a:lnTo>
                    <a:pt x="19784" y="22159"/>
                  </a:lnTo>
                  <a:cubicBezTo>
                    <a:pt x="20399" y="19889"/>
                    <a:pt x="20329" y="17474"/>
                    <a:pt x="19802" y="15152"/>
                  </a:cubicBezTo>
                  <a:lnTo>
                    <a:pt x="19806" y="15147"/>
                  </a:lnTo>
                  <a:cubicBezTo>
                    <a:pt x="19771" y="14995"/>
                    <a:pt x="19727" y="14851"/>
                    <a:pt x="19693" y="14695"/>
                  </a:cubicBezTo>
                  <a:cubicBezTo>
                    <a:pt x="19297" y="13196"/>
                    <a:pt x="18726" y="11732"/>
                    <a:pt x="18011" y="10363"/>
                  </a:cubicBezTo>
                  <a:cubicBezTo>
                    <a:pt x="17541" y="9469"/>
                    <a:pt x="17022" y="8624"/>
                    <a:pt x="16451" y="7796"/>
                  </a:cubicBezTo>
                  <a:cubicBezTo>
                    <a:pt x="16377" y="7687"/>
                    <a:pt x="16306" y="7583"/>
                    <a:pt x="16228" y="7478"/>
                  </a:cubicBezTo>
                  <a:cubicBezTo>
                    <a:pt x="16228" y="7474"/>
                    <a:pt x="16224" y="7470"/>
                    <a:pt x="16224" y="7470"/>
                  </a:cubicBezTo>
                  <a:cubicBezTo>
                    <a:pt x="14442" y="4920"/>
                    <a:pt x="12280" y="2627"/>
                    <a:pt x="10110" y="366"/>
                  </a:cubicBezTo>
                  <a:cubicBezTo>
                    <a:pt x="10110" y="366"/>
                    <a:pt x="10110" y="358"/>
                    <a:pt x="10106" y="358"/>
                  </a:cubicBezTo>
                  <a:lnTo>
                    <a:pt x="9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3484770" y="3517682"/>
              <a:ext cx="38847" cy="537942"/>
            </a:xfrm>
            <a:custGeom>
              <a:avLst/>
              <a:gdLst/>
              <a:ahLst/>
              <a:cxnLst/>
              <a:rect l="l" t="t" r="r" b="b"/>
              <a:pathLst>
                <a:path w="2231" h="30894" extrusionOk="0">
                  <a:moveTo>
                    <a:pt x="207" y="1"/>
                  </a:moveTo>
                  <a:cubicBezTo>
                    <a:pt x="187" y="1"/>
                    <a:pt x="167" y="3"/>
                    <a:pt x="147" y="9"/>
                  </a:cubicBezTo>
                  <a:cubicBezTo>
                    <a:pt x="121" y="9"/>
                    <a:pt x="100" y="31"/>
                    <a:pt x="83" y="45"/>
                  </a:cubicBezTo>
                  <a:cubicBezTo>
                    <a:pt x="26" y="93"/>
                    <a:pt x="0" y="171"/>
                    <a:pt x="26" y="250"/>
                  </a:cubicBezTo>
                  <a:cubicBezTo>
                    <a:pt x="43" y="310"/>
                    <a:pt x="65" y="375"/>
                    <a:pt x="78" y="449"/>
                  </a:cubicBezTo>
                  <a:cubicBezTo>
                    <a:pt x="1137" y="4036"/>
                    <a:pt x="1704" y="7967"/>
                    <a:pt x="1813" y="12612"/>
                  </a:cubicBezTo>
                  <a:lnTo>
                    <a:pt x="1821" y="12617"/>
                  </a:lnTo>
                  <a:cubicBezTo>
                    <a:pt x="1826" y="12774"/>
                    <a:pt x="1826" y="12917"/>
                    <a:pt x="1830" y="13078"/>
                  </a:cubicBezTo>
                  <a:cubicBezTo>
                    <a:pt x="1847" y="13971"/>
                    <a:pt x="1847" y="14892"/>
                    <a:pt x="1830" y="15837"/>
                  </a:cubicBezTo>
                  <a:cubicBezTo>
                    <a:pt x="1813" y="17135"/>
                    <a:pt x="1756" y="18434"/>
                    <a:pt x="1686" y="19741"/>
                  </a:cubicBezTo>
                  <a:lnTo>
                    <a:pt x="1690" y="19750"/>
                  </a:lnTo>
                  <a:lnTo>
                    <a:pt x="1686" y="19750"/>
                  </a:lnTo>
                  <a:cubicBezTo>
                    <a:pt x="1678" y="19894"/>
                    <a:pt x="1678" y="20043"/>
                    <a:pt x="1660" y="20182"/>
                  </a:cubicBezTo>
                  <a:cubicBezTo>
                    <a:pt x="1547" y="22217"/>
                    <a:pt x="1398" y="24239"/>
                    <a:pt x="1251" y="26222"/>
                  </a:cubicBezTo>
                  <a:cubicBezTo>
                    <a:pt x="1185" y="27041"/>
                    <a:pt x="1124" y="27865"/>
                    <a:pt x="1063" y="28697"/>
                  </a:cubicBezTo>
                  <a:cubicBezTo>
                    <a:pt x="1063" y="28714"/>
                    <a:pt x="1063" y="28732"/>
                    <a:pt x="1058" y="28744"/>
                  </a:cubicBezTo>
                  <a:lnTo>
                    <a:pt x="1058" y="28750"/>
                  </a:lnTo>
                  <a:cubicBezTo>
                    <a:pt x="1054" y="28875"/>
                    <a:pt x="1036" y="28993"/>
                    <a:pt x="1036" y="29124"/>
                  </a:cubicBezTo>
                  <a:lnTo>
                    <a:pt x="1032" y="29128"/>
                  </a:lnTo>
                  <a:cubicBezTo>
                    <a:pt x="1002" y="29516"/>
                    <a:pt x="976" y="29913"/>
                    <a:pt x="954" y="30305"/>
                  </a:cubicBezTo>
                  <a:lnTo>
                    <a:pt x="954" y="30309"/>
                  </a:lnTo>
                  <a:cubicBezTo>
                    <a:pt x="950" y="30371"/>
                    <a:pt x="950" y="30427"/>
                    <a:pt x="945" y="30488"/>
                  </a:cubicBezTo>
                  <a:cubicBezTo>
                    <a:pt x="941" y="30623"/>
                    <a:pt x="928" y="30758"/>
                    <a:pt x="924" y="30894"/>
                  </a:cubicBezTo>
                  <a:cubicBezTo>
                    <a:pt x="950" y="30880"/>
                    <a:pt x="980" y="30862"/>
                    <a:pt x="1002" y="30845"/>
                  </a:cubicBezTo>
                  <a:cubicBezTo>
                    <a:pt x="1111" y="30793"/>
                    <a:pt x="1215" y="30731"/>
                    <a:pt x="1316" y="30675"/>
                  </a:cubicBezTo>
                  <a:cubicBezTo>
                    <a:pt x="1346" y="30170"/>
                    <a:pt x="1386" y="29659"/>
                    <a:pt x="1420" y="29154"/>
                  </a:cubicBezTo>
                  <a:lnTo>
                    <a:pt x="1424" y="29154"/>
                  </a:lnTo>
                  <a:cubicBezTo>
                    <a:pt x="1429" y="29019"/>
                    <a:pt x="1438" y="28889"/>
                    <a:pt x="1446" y="28754"/>
                  </a:cubicBezTo>
                  <a:cubicBezTo>
                    <a:pt x="1507" y="27913"/>
                    <a:pt x="1569" y="27076"/>
                    <a:pt x="1638" y="26256"/>
                  </a:cubicBezTo>
                  <a:cubicBezTo>
                    <a:pt x="1786" y="24273"/>
                    <a:pt x="1931" y="22260"/>
                    <a:pt x="2044" y="20230"/>
                  </a:cubicBezTo>
                  <a:lnTo>
                    <a:pt x="2048" y="20230"/>
                  </a:lnTo>
                  <a:cubicBezTo>
                    <a:pt x="2061" y="20095"/>
                    <a:pt x="2056" y="19964"/>
                    <a:pt x="2066" y="19833"/>
                  </a:cubicBezTo>
                  <a:lnTo>
                    <a:pt x="2070" y="19828"/>
                  </a:lnTo>
                  <a:cubicBezTo>
                    <a:pt x="2135" y="18495"/>
                    <a:pt x="2192" y="17167"/>
                    <a:pt x="2213" y="15841"/>
                  </a:cubicBezTo>
                  <a:cubicBezTo>
                    <a:pt x="2231" y="14808"/>
                    <a:pt x="2231" y="13824"/>
                    <a:pt x="2213" y="12861"/>
                  </a:cubicBezTo>
                  <a:lnTo>
                    <a:pt x="2213" y="12857"/>
                  </a:lnTo>
                  <a:cubicBezTo>
                    <a:pt x="2213" y="12673"/>
                    <a:pt x="2209" y="12507"/>
                    <a:pt x="2201" y="12342"/>
                  </a:cubicBezTo>
                  <a:cubicBezTo>
                    <a:pt x="2078" y="7905"/>
                    <a:pt x="1533" y="4110"/>
                    <a:pt x="540" y="650"/>
                  </a:cubicBezTo>
                  <a:cubicBezTo>
                    <a:pt x="540" y="650"/>
                    <a:pt x="540" y="642"/>
                    <a:pt x="536" y="642"/>
                  </a:cubicBezTo>
                  <a:cubicBezTo>
                    <a:pt x="487" y="471"/>
                    <a:pt x="440" y="306"/>
                    <a:pt x="392" y="136"/>
                  </a:cubicBezTo>
                  <a:cubicBezTo>
                    <a:pt x="363" y="51"/>
                    <a:pt x="289" y="1"/>
                    <a:pt x="20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3398091" y="3635756"/>
              <a:ext cx="206495" cy="109838"/>
            </a:xfrm>
            <a:custGeom>
              <a:avLst/>
              <a:gdLst/>
              <a:ahLst/>
              <a:cxnLst/>
              <a:rect l="l" t="t" r="r" b="b"/>
              <a:pathLst>
                <a:path w="11859" h="6308" extrusionOk="0">
                  <a:moveTo>
                    <a:pt x="236" y="0"/>
                  </a:moveTo>
                  <a:cubicBezTo>
                    <a:pt x="153" y="100"/>
                    <a:pt x="79" y="201"/>
                    <a:pt x="1" y="305"/>
                  </a:cubicBezTo>
                  <a:cubicBezTo>
                    <a:pt x="2036" y="2471"/>
                    <a:pt x="4294" y="4463"/>
                    <a:pt x="6756" y="6271"/>
                  </a:cubicBezTo>
                  <a:cubicBezTo>
                    <a:pt x="6773" y="6289"/>
                    <a:pt x="6786" y="6297"/>
                    <a:pt x="6812" y="6297"/>
                  </a:cubicBezTo>
                  <a:cubicBezTo>
                    <a:pt x="6832" y="6304"/>
                    <a:pt x="6853" y="6308"/>
                    <a:pt x="6874" y="6308"/>
                  </a:cubicBezTo>
                  <a:cubicBezTo>
                    <a:pt x="6918" y="6308"/>
                    <a:pt x="6963" y="6292"/>
                    <a:pt x="6995" y="6263"/>
                  </a:cubicBezTo>
                  <a:cubicBezTo>
                    <a:pt x="7060" y="6202"/>
                    <a:pt x="7126" y="6140"/>
                    <a:pt x="7187" y="6080"/>
                  </a:cubicBezTo>
                  <a:cubicBezTo>
                    <a:pt x="8804" y="4550"/>
                    <a:pt x="10364" y="2955"/>
                    <a:pt x="11859" y="1299"/>
                  </a:cubicBezTo>
                  <a:cubicBezTo>
                    <a:pt x="11785" y="1190"/>
                    <a:pt x="11710" y="1086"/>
                    <a:pt x="11636" y="977"/>
                  </a:cubicBezTo>
                  <a:cubicBezTo>
                    <a:pt x="10207" y="2558"/>
                    <a:pt x="8708" y="4097"/>
                    <a:pt x="7174" y="5561"/>
                  </a:cubicBezTo>
                  <a:cubicBezTo>
                    <a:pt x="7070" y="5666"/>
                    <a:pt x="6961" y="5770"/>
                    <a:pt x="6851" y="5871"/>
                  </a:cubicBezTo>
                  <a:cubicBezTo>
                    <a:pt x="6834" y="5857"/>
                    <a:pt x="6817" y="5844"/>
                    <a:pt x="6799" y="5831"/>
                  </a:cubicBezTo>
                  <a:cubicBezTo>
                    <a:pt x="4411" y="4053"/>
                    <a:pt x="2211" y="2110"/>
                    <a:pt x="2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346115" y="3718466"/>
              <a:ext cx="316820" cy="152133"/>
            </a:xfrm>
            <a:custGeom>
              <a:avLst/>
              <a:gdLst/>
              <a:ahLst/>
              <a:cxnLst/>
              <a:rect l="l" t="t" r="r" b="b"/>
              <a:pathLst>
                <a:path w="18195" h="8737" extrusionOk="0">
                  <a:moveTo>
                    <a:pt x="180" y="0"/>
                  </a:moveTo>
                  <a:cubicBezTo>
                    <a:pt x="119" y="123"/>
                    <a:pt x="57" y="244"/>
                    <a:pt x="1" y="375"/>
                  </a:cubicBezTo>
                  <a:cubicBezTo>
                    <a:pt x="2738" y="3587"/>
                    <a:pt x="6054" y="6450"/>
                    <a:pt x="9627" y="8651"/>
                  </a:cubicBezTo>
                  <a:lnTo>
                    <a:pt x="9632" y="8655"/>
                  </a:lnTo>
                  <a:cubicBezTo>
                    <a:pt x="9663" y="8673"/>
                    <a:pt x="9689" y="8689"/>
                    <a:pt x="9719" y="8707"/>
                  </a:cubicBezTo>
                  <a:cubicBezTo>
                    <a:pt x="9745" y="8727"/>
                    <a:pt x="9781" y="8737"/>
                    <a:pt x="9818" y="8737"/>
                  </a:cubicBezTo>
                  <a:cubicBezTo>
                    <a:pt x="9830" y="8737"/>
                    <a:pt x="9842" y="8735"/>
                    <a:pt x="9854" y="8733"/>
                  </a:cubicBezTo>
                  <a:cubicBezTo>
                    <a:pt x="9902" y="8721"/>
                    <a:pt x="9954" y="8711"/>
                    <a:pt x="10007" y="8699"/>
                  </a:cubicBezTo>
                  <a:lnTo>
                    <a:pt x="10011" y="8695"/>
                  </a:lnTo>
                  <a:cubicBezTo>
                    <a:pt x="13140" y="8005"/>
                    <a:pt x="16038" y="6280"/>
                    <a:pt x="18195" y="3900"/>
                  </a:cubicBezTo>
                  <a:cubicBezTo>
                    <a:pt x="18160" y="3748"/>
                    <a:pt x="18125" y="3604"/>
                    <a:pt x="18086" y="3448"/>
                  </a:cubicBezTo>
                  <a:cubicBezTo>
                    <a:pt x="15994" y="5839"/>
                    <a:pt x="13131" y="7587"/>
                    <a:pt x="10033" y="8297"/>
                  </a:cubicBezTo>
                  <a:cubicBezTo>
                    <a:pt x="9976" y="8311"/>
                    <a:pt x="9910" y="8323"/>
                    <a:pt x="9854" y="8337"/>
                  </a:cubicBezTo>
                  <a:cubicBezTo>
                    <a:pt x="9789" y="8297"/>
                    <a:pt x="9723" y="8263"/>
                    <a:pt x="9653" y="8215"/>
                  </a:cubicBezTo>
                  <a:cubicBezTo>
                    <a:pt x="6133" y="6022"/>
                    <a:pt x="2860" y="3182"/>
                    <a:pt x="18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3319195" y="3874307"/>
              <a:ext cx="343427" cy="151854"/>
            </a:xfrm>
            <a:custGeom>
              <a:avLst/>
              <a:gdLst/>
              <a:ahLst/>
              <a:cxnLst/>
              <a:rect l="l" t="t" r="r" b="b"/>
              <a:pathLst>
                <a:path w="19723" h="8721" extrusionOk="0">
                  <a:moveTo>
                    <a:pt x="0" y="1"/>
                  </a:moveTo>
                  <a:cubicBezTo>
                    <a:pt x="18" y="206"/>
                    <a:pt x="30" y="403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293" y="8494"/>
                    <a:pt x="10415" y="8569"/>
                    <a:pt x="10545" y="8643"/>
                  </a:cubicBezTo>
                  <a:cubicBezTo>
                    <a:pt x="10545" y="8647"/>
                    <a:pt x="10551" y="8647"/>
                    <a:pt x="10551" y="8647"/>
                  </a:cubicBezTo>
                  <a:cubicBezTo>
                    <a:pt x="10577" y="8665"/>
                    <a:pt x="10594" y="8677"/>
                    <a:pt x="10624" y="8691"/>
                  </a:cubicBezTo>
                  <a:cubicBezTo>
                    <a:pt x="10654" y="8711"/>
                    <a:pt x="10688" y="8720"/>
                    <a:pt x="10724" y="8720"/>
                  </a:cubicBezTo>
                  <a:cubicBezTo>
                    <a:pt x="10736" y="8720"/>
                    <a:pt x="10748" y="8719"/>
                    <a:pt x="10760" y="8717"/>
                  </a:cubicBezTo>
                  <a:cubicBezTo>
                    <a:pt x="10816" y="8704"/>
                    <a:pt x="10869" y="8691"/>
                    <a:pt x="10925" y="8673"/>
                  </a:cubicBezTo>
                  <a:lnTo>
                    <a:pt x="10929" y="8673"/>
                  </a:lnTo>
                  <a:cubicBezTo>
                    <a:pt x="13212" y="8150"/>
                    <a:pt x="15435" y="6869"/>
                    <a:pt x="17544" y="4890"/>
                  </a:cubicBezTo>
                  <a:cubicBezTo>
                    <a:pt x="18212" y="4268"/>
                    <a:pt x="18830" y="3605"/>
                    <a:pt x="19427" y="2913"/>
                  </a:cubicBezTo>
                  <a:cubicBezTo>
                    <a:pt x="19540" y="2603"/>
                    <a:pt x="19640" y="2281"/>
                    <a:pt x="19723" y="1967"/>
                  </a:cubicBezTo>
                  <a:lnTo>
                    <a:pt x="19723" y="1967"/>
                  </a:lnTo>
                  <a:cubicBezTo>
                    <a:pt x="18960" y="2899"/>
                    <a:pt x="18154" y="3792"/>
                    <a:pt x="17283" y="4612"/>
                  </a:cubicBezTo>
                  <a:cubicBezTo>
                    <a:pt x="15257" y="6511"/>
                    <a:pt x="13126" y="7750"/>
                    <a:pt x="10955" y="8273"/>
                  </a:cubicBezTo>
                  <a:cubicBezTo>
                    <a:pt x="10891" y="8289"/>
                    <a:pt x="10821" y="8307"/>
                    <a:pt x="10755" y="8325"/>
                  </a:cubicBezTo>
                  <a:cubicBezTo>
                    <a:pt x="10694" y="8285"/>
                    <a:pt x="10638" y="8255"/>
                    <a:pt x="10577" y="8216"/>
                  </a:cubicBezTo>
                  <a:lnTo>
                    <a:pt x="10567" y="8216"/>
                  </a:lnTo>
                  <a:cubicBezTo>
                    <a:pt x="10398" y="8112"/>
                    <a:pt x="10232" y="8011"/>
                    <a:pt x="10058" y="7897"/>
                  </a:cubicBezTo>
                  <a:cubicBezTo>
                    <a:pt x="6362" y="5658"/>
                    <a:pt x="2989" y="3008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3318272" y="3778626"/>
              <a:ext cx="182971" cy="309855"/>
            </a:xfrm>
            <a:custGeom>
              <a:avLst/>
              <a:gdLst/>
              <a:ahLst/>
              <a:cxnLst/>
              <a:rect l="l" t="t" r="r" b="b"/>
              <a:pathLst>
                <a:path w="10508" h="17795" extrusionOk="0">
                  <a:moveTo>
                    <a:pt x="498" y="1"/>
                  </a:moveTo>
                  <a:cubicBezTo>
                    <a:pt x="188" y="1260"/>
                    <a:pt x="23" y="2555"/>
                    <a:pt x="5" y="3840"/>
                  </a:cubicBezTo>
                  <a:cubicBezTo>
                    <a:pt x="5" y="3963"/>
                    <a:pt x="1" y="4084"/>
                    <a:pt x="1" y="4202"/>
                  </a:cubicBezTo>
                  <a:cubicBezTo>
                    <a:pt x="1" y="4633"/>
                    <a:pt x="23" y="5065"/>
                    <a:pt x="57" y="5492"/>
                  </a:cubicBezTo>
                  <a:lnTo>
                    <a:pt x="53" y="5496"/>
                  </a:lnTo>
                  <a:cubicBezTo>
                    <a:pt x="57" y="5496"/>
                    <a:pt x="57" y="5501"/>
                    <a:pt x="57" y="5501"/>
                  </a:cubicBezTo>
                  <a:cubicBezTo>
                    <a:pt x="3047" y="8508"/>
                    <a:pt x="6415" y="11153"/>
                    <a:pt x="10111" y="13392"/>
                  </a:cubicBezTo>
                  <a:cubicBezTo>
                    <a:pt x="10102" y="13354"/>
                    <a:pt x="10093" y="13323"/>
                    <a:pt x="10085" y="13288"/>
                  </a:cubicBezTo>
                  <a:cubicBezTo>
                    <a:pt x="9693" y="11606"/>
                    <a:pt x="9144" y="9972"/>
                    <a:pt x="8402" y="8408"/>
                  </a:cubicBezTo>
                  <a:cubicBezTo>
                    <a:pt x="7296" y="6119"/>
                    <a:pt x="3870" y="1034"/>
                    <a:pt x="498" y="1"/>
                  </a:cubicBezTo>
                  <a:close/>
                  <a:moveTo>
                    <a:pt x="57" y="5562"/>
                  </a:moveTo>
                  <a:lnTo>
                    <a:pt x="57" y="5566"/>
                  </a:lnTo>
                  <a:lnTo>
                    <a:pt x="57" y="5580"/>
                  </a:lnTo>
                  <a:cubicBezTo>
                    <a:pt x="71" y="5757"/>
                    <a:pt x="83" y="5928"/>
                    <a:pt x="105" y="6093"/>
                  </a:cubicBezTo>
                  <a:cubicBezTo>
                    <a:pt x="250" y="7422"/>
                    <a:pt x="550" y="8730"/>
                    <a:pt x="990" y="9985"/>
                  </a:cubicBezTo>
                  <a:cubicBezTo>
                    <a:pt x="1191" y="10564"/>
                    <a:pt x="1421" y="11123"/>
                    <a:pt x="1678" y="11672"/>
                  </a:cubicBezTo>
                  <a:lnTo>
                    <a:pt x="1678" y="11676"/>
                  </a:lnTo>
                  <a:cubicBezTo>
                    <a:pt x="1726" y="11771"/>
                    <a:pt x="1779" y="11872"/>
                    <a:pt x="1823" y="11964"/>
                  </a:cubicBezTo>
                  <a:lnTo>
                    <a:pt x="1827" y="11972"/>
                  </a:lnTo>
                  <a:cubicBezTo>
                    <a:pt x="2040" y="12390"/>
                    <a:pt x="2263" y="12804"/>
                    <a:pt x="2515" y="13205"/>
                  </a:cubicBezTo>
                  <a:lnTo>
                    <a:pt x="2515" y="13209"/>
                  </a:lnTo>
                  <a:cubicBezTo>
                    <a:pt x="2559" y="13279"/>
                    <a:pt x="2598" y="13349"/>
                    <a:pt x="2642" y="13418"/>
                  </a:cubicBezTo>
                  <a:cubicBezTo>
                    <a:pt x="2868" y="13768"/>
                    <a:pt x="3104" y="14116"/>
                    <a:pt x="3352" y="14448"/>
                  </a:cubicBezTo>
                  <a:cubicBezTo>
                    <a:pt x="3983" y="15293"/>
                    <a:pt x="4659" y="15994"/>
                    <a:pt x="5361" y="16630"/>
                  </a:cubicBezTo>
                  <a:cubicBezTo>
                    <a:pt x="5465" y="16731"/>
                    <a:pt x="5570" y="16827"/>
                    <a:pt x="5683" y="16922"/>
                  </a:cubicBezTo>
                  <a:cubicBezTo>
                    <a:pt x="6019" y="17227"/>
                    <a:pt x="6359" y="17511"/>
                    <a:pt x="6708" y="17794"/>
                  </a:cubicBezTo>
                  <a:cubicBezTo>
                    <a:pt x="7231" y="17567"/>
                    <a:pt x="7744" y="17328"/>
                    <a:pt x="8255" y="17075"/>
                  </a:cubicBezTo>
                  <a:cubicBezTo>
                    <a:pt x="9009" y="16709"/>
                    <a:pt x="9753" y="16316"/>
                    <a:pt x="10486" y="15908"/>
                  </a:cubicBezTo>
                  <a:cubicBezTo>
                    <a:pt x="10490" y="15772"/>
                    <a:pt x="10503" y="15637"/>
                    <a:pt x="10507" y="15502"/>
                  </a:cubicBezTo>
                  <a:cubicBezTo>
                    <a:pt x="10499" y="15454"/>
                    <a:pt x="10494" y="15411"/>
                    <a:pt x="10486" y="15363"/>
                  </a:cubicBezTo>
                  <a:cubicBezTo>
                    <a:pt x="10407" y="14874"/>
                    <a:pt x="10324" y="14386"/>
                    <a:pt x="10220" y="13907"/>
                  </a:cubicBezTo>
                  <a:cubicBezTo>
                    <a:pt x="6507" y="11693"/>
                    <a:pt x="3126" y="9070"/>
                    <a:pt x="110" y="6097"/>
                  </a:cubicBezTo>
                  <a:cubicBezTo>
                    <a:pt x="88" y="5920"/>
                    <a:pt x="75" y="5741"/>
                    <a:pt x="57" y="5562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3500842" y="4048537"/>
              <a:ext cx="1376" cy="7087"/>
            </a:xfrm>
            <a:custGeom>
              <a:avLst/>
              <a:gdLst/>
              <a:ahLst/>
              <a:cxnLst/>
              <a:rect l="l" t="t" r="r" b="b"/>
              <a:pathLst>
                <a:path w="79" h="407" extrusionOk="0">
                  <a:moveTo>
                    <a:pt x="22" y="1"/>
                  </a:moveTo>
                  <a:cubicBezTo>
                    <a:pt x="18" y="136"/>
                    <a:pt x="5" y="271"/>
                    <a:pt x="1" y="407"/>
                  </a:cubicBezTo>
                  <a:cubicBezTo>
                    <a:pt x="27" y="393"/>
                    <a:pt x="57" y="375"/>
                    <a:pt x="79" y="358"/>
                  </a:cubicBezTo>
                  <a:cubicBezTo>
                    <a:pt x="61" y="240"/>
                    <a:pt x="40" y="123"/>
                    <a:pt x="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3319195" y="3874307"/>
              <a:ext cx="177033" cy="146474"/>
            </a:xfrm>
            <a:custGeom>
              <a:avLst/>
              <a:gdLst/>
              <a:ahLst/>
              <a:cxnLst/>
              <a:rect l="l" t="t" r="r" b="b"/>
              <a:pathLst>
                <a:path w="10167" h="8412" extrusionOk="0">
                  <a:moveTo>
                    <a:pt x="0" y="1"/>
                  </a:moveTo>
                  <a:lnTo>
                    <a:pt x="4" y="6"/>
                  </a:lnTo>
                  <a:cubicBezTo>
                    <a:pt x="4" y="6"/>
                    <a:pt x="4" y="1"/>
                    <a:pt x="0" y="1"/>
                  </a:cubicBezTo>
                  <a:close/>
                  <a:moveTo>
                    <a:pt x="4" y="6"/>
                  </a:moveTo>
                  <a:lnTo>
                    <a:pt x="4" y="6"/>
                  </a:lnTo>
                  <a:cubicBezTo>
                    <a:pt x="8" y="23"/>
                    <a:pt x="8" y="45"/>
                    <a:pt x="8" y="58"/>
                  </a:cubicBezTo>
                  <a:cubicBezTo>
                    <a:pt x="8" y="63"/>
                    <a:pt x="8" y="67"/>
                    <a:pt x="4" y="67"/>
                  </a:cubicBezTo>
                  <a:cubicBezTo>
                    <a:pt x="22" y="246"/>
                    <a:pt x="35" y="425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127" y="8237"/>
                    <a:pt x="10093" y="8064"/>
                    <a:pt x="10058" y="7897"/>
                  </a:cubicBezTo>
                  <a:cubicBezTo>
                    <a:pt x="6362" y="5658"/>
                    <a:pt x="2994" y="3013"/>
                    <a:pt x="4" y="6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3000180" y="3805249"/>
              <a:ext cx="461832" cy="351454"/>
            </a:xfrm>
            <a:custGeom>
              <a:avLst/>
              <a:gdLst/>
              <a:ahLst/>
              <a:cxnLst/>
              <a:rect l="l" t="t" r="r" b="b"/>
              <a:pathLst>
                <a:path w="26523" h="20184" extrusionOk="0">
                  <a:moveTo>
                    <a:pt x="7109" y="1"/>
                  </a:moveTo>
                  <a:cubicBezTo>
                    <a:pt x="6868" y="1"/>
                    <a:pt x="6627" y="3"/>
                    <a:pt x="6386" y="6"/>
                  </a:cubicBezTo>
                  <a:cubicBezTo>
                    <a:pt x="4429" y="32"/>
                    <a:pt x="2464" y="171"/>
                    <a:pt x="503" y="328"/>
                  </a:cubicBezTo>
                  <a:cubicBezTo>
                    <a:pt x="501" y="327"/>
                    <a:pt x="499" y="326"/>
                    <a:pt x="498" y="326"/>
                  </a:cubicBezTo>
                  <a:cubicBezTo>
                    <a:pt x="495" y="326"/>
                    <a:pt x="493" y="328"/>
                    <a:pt x="493" y="328"/>
                  </a:cubicBezTo>
                  <a:cubicBezTo>
                    <a:pt x="332" y="328"/>
                    <a:pt x="167" y="350"/>
                    <a:pt x="1" y="359"/>
                  </a:cubicBezTo>
                  <a:cubicBezTo>
                    <a:pt x="18" y="429"/>
                    <a:pt x="36" y="481"/>
                    <a:pt x="58" y="551"/>
                  </a:cubicBezTo>
                  <a:lnTo>
                    <a:pt x="53" y="555"/>
                  </a:lnTo>
                  <a:lnTo>
                    <a:pt x="58" y="555"/>
                  </a:lnTo>
                  <a:cubicBezTo>
                    <a:pt x="811" y="3100"/>
                    <a:pt x="1273" y="5728"/>
                    <a:pt x="1888" y="8299"/>
                  </a:cubicBezTo>
                  <a:cubicBezTo>
                    <a:pt x="1919" y="8425"/>
                    <a:pt x="1945" y="8543"/>
                    <a:pt x="1975" y="8673"/>
                  </a:cubicBezTo>
                  <a:cubicBezTo>
                    <a:pt x="2406" y="10378"/>
                    <a:pt x="2908" y="12060"/>
                    <a:pt x="3627" y="13659"/>
                  </a:cubicBezTo>
                  <a:lnTo>
                    <a:pt x="3631" y="13663"/>
                  </a:lnTo>
                  <a:cubicBezTo>
                    <a:pt x="3671" y="13751"/>
                    <a:pt x="3713" y="13842"/>
                    <a:pt x="3762" y="13929"/>
                  </a:cubicBezTo>
                  <a:cubicBezTo>
                    <a:pt x="3775" y="13964"/>
                    <a:pt x="3792" y="13999"/>
                    <a:pt x="3810" y="14039"/>
                  </a:cubicBezTo>
                  <a:lnTo>
                    <a:pt x="3810" y="14043"/>
                  </a:lnTo>
                  <a:lnTo>
                    <a:pt x="3814" y="14043"/>
                  </a:lnTo>
                  <a:cubicBezTo>
                    <a:pt x="3914" y="14269"/>
                    <a:pt x="4019" y="14487"/>
                    <a:pt x="4137" y="14701"/>
                  </a:cubicBezTo>
                  <a:cubicBezTo>
                    <a:pt x="5266" y="16849"/>
                    <a:pt x="6869" y="18714"/>
                    <a:pt x="8782" y="20183"/>
                  </a:cubicBezTo>
                  <a:cubicBezTo>
                    <a:pt x="9371" y="20148"/>
                    <a:pt x="9954" y="20109"/>
                    <a:pt x="10538" y="20052"/>
                  </a:cubicBezTo>
                  <a:cubicBezTo>
                    <a:pt x="11549" y="19956"/>
                    <a:pt x="12551" y="19830"/>
                    <a:pt x="13550" y="19664"/>
                  </a:cubicBezTo>
                  <a:cubicBezTo>
                    <a:pt x="13584" y="19664"/>
                    <a:pt x="13628" y="19660"/>
                    <a:pt x="13667" y="19647"/>
                  </a:cubicBezTo>
                  <a:cubicBezTo>
                    <a:pt x="13998" y="19594"/>
                    <a:pt x="14334" y="19538"/>
                    <a:pt x="14665" y="19472"/>
                  </a:cubicBezTo>
                  <a:cubicBezTo>
                    <a:pt x="14700" y="19468"/>
                    <a:pt x="14731" y="19464"/>
                    <a:pt x="14761" y="19455"/>
                  </a:cubicBezTo>
                  <a:cubicBezTo>
                    <a:pt x="14769" y="19451"/>
                    <a:pt x="14773" y="19451"/>
                    <a:pt x="14783" y="19446"/>
                  </a:cubicBezTo>
                  <a:cubicBezTo>
                    <a:pt x="14956" y="19420"/>
                    <a:pt x="15127" y="19385"/>
                    <a:pt x="15296" y="19355"/>
                  </a:cubicBezTo>
                  <a:cubicBezTo>
                    <a:pt x="15345" y="19346"/>
                    <a:pt x="15393" y="19333"/>
                    <a:pt x="15437" y="19324"/>
                  </a:cubicBezTo>
                  <a:lnTo>
                    <a:pt x="15441" y="19320"/>
                  </a:lnTo>
                  <a:cubicBezTo>
                    <a:pt x="15924" y="19224"/>
                    <a:pt x="16412" y="19115"/>
                    <a:pt x="16901" y="18997"/>
                  </a:cubicBezTo>
                  <a:cubicBezTo>
                    <a:pt x="16939" y="18993"/>
                    <a:pt x="16979" y="18980"/>
                    <a:pt x="17022" y="18967"/>
                  </a:cubicBezTo>
                  <a:cubicBezTo>
                    <a:pt x="17297" y="18906"/>
                    <a:pt x="17571" y="18836"/>
                    <a:pt x="17850" y="18758"/>
                  </a:cubicBezTo>
                  <a:cubicBezTo>
                    <a:pt x="17885" y="18753"/>
                    <a:pt x="17929" y="18745"/>
                    <a:pt x="17969" y="18731"/>
                  </a:cubicBezTo>
                  <a:cubicBezTo>
                    <a:pt x="18639" y="18553"/>
                    <a:pt x="19310" y="18361"/>
                    <a:pt x="19977" y="18152"/>
                  </a:cubicBezTo>
                  <a:cubicBezTo>
                    <a:pt x="20722" y="17921"/>
                    <a:pt x="21459" y="17668"/>
                    <a:pt x="22187" y="17402"/>
                  </a:cubicBezTo>
                  <a:cubicBezTo>
                    <a:pt x="22321" y="17354"/>
                    <a:pt x="22452" y="17307"/>
                    <a:pt x="22583" y="17249"/>
                  </a:cubicBezTo>
                  <a:cubicBezTo>
                    <a:pt x="22714" y="17207"/>
                    <a:pt x="22836" y="17154"/>
                    <a:pt x="22957" y="17106"/>
                  </a:cubicBezTo>
                  <a:cubicBezTo>
                    <a:pt x="23128" y="17046"/>
                    <a:pt x="23293" y="16980"/>
                    <a:pt x="23459" y="16910"/>
                  </a:cubicBezTo>
                  <a:cubicBezTo>
                    <a:pt x="23969" y="16706"/>
                    <a:pt x="24474" y="16491"/>
                    <a:pt x="24976" y="16265"/>
                  </a:cubicBezTo>
                  <a:cubicBezTo>
                    <a:pt x="25499" y="16038"/>
                    <a:pt x="26012" y="15799"/>
                    <a:pt x="26523" y="15546"/>
                  </a:cubicBezTo>
                  <a:cubicBezTo>
                    <a:pt x="26405" y="14928"/>
                    <a:pt x="26287" y="14308"/>
                    <a:pt x="26161" y="13699"/>
                  </a:cubicBezTo>
                  <a:cubicBezTo>
                    <a:pt x="25956" y="12692"/>
                    <a:pt x="25725" y="11702"/>
                    <a:pt x="25420" y="10735"/>
                  </a:cubicBezTo>
                  <a:cubicBezTo>
                    <a:pt x="25381" y="10600"/>
                    <a:pt x="25333" y="10457"/>
                    <a:pt x="25290" y="10316"/>
                  </a:cubicBezTo>
                  <a:lnTo>
                    <a:pt x="25284" y="10312"/>
                  </a:lnTo>
                  <a:lnTo>
                    <a:pt x="25280" y="10308"/>
                  </a:lnTo>
                  <a:cubicBezTo>
                    <a:pt x="25220" y="10090"/>
                    <a:pt x="25149" y="9894"/>
                    <a:pt x="25071" y="9685"/>
                  </a:cubicBezTo>
                  <a:lnTo>
                    <a:pt x="25067" y="9676"/>
                  </a:lnTo>
                  <a:cubicBezTo>
                    <a:pt x="24793" y="8948"/>
                    <a:pt x="24470" y="8247"/>
                    <a:pt x="24073" y="7571"/>
                  </a:cubicBezTo>
                  <a:cubicBezTo>
                    <a:pt x="24056" y="7549"/>
                    <a:pt x="24051" y="7532"/>
                    <a:pt x="24029" y="7515"/>
                  </a:cubicBezTo>
                  <a:cubicBezTo>
                    <a:pt x="23864" y="7223"/>
                    <a:pt x="23677" y="6943"/>
                    <a:pt x="23490" y="6674"/>
                  </a:cubicBezTo>
                  <a:cubicBezTo>
                    <a:pt x="22160" y="4817"/>
                    <a:pt x="20339" y="3371"/>
                    <a:pt x="18273" y="2311"/>
                  </a:cubicBezTo>
                  <a:cubicBezTo>
                    <a:pt x="18208" y="2273"/>
                    <a:pt x="18146" y="2241"/>
                    <a:pt x="18077" y="2211"/>
                  </a:cubicBezTo>
                  <a:cubicBezTo>
                    <a:pt x="17942" y="2146"/>
                    <a:pt x="17802" y="2080"/>
                    <a:pt x="17659" y="2015"/>
                  </a:cubicBezTo>
                  <a:cubicBezTo>
                    <a:pt x="17332" y="1863"/>
                    <a:pt x="16996" y="1718"/>
                    <a:pt x="16656" y="1588"/>
                  </a:cubicBezTo>
                  <a:cubicBezTo>
                    <a:pt x="15767" y="1231"/>
                    <a:pt x="14844" y="939"/>
                    <a:pt x="13911" y="716"/>
                  </a:cubicBezTo>
                  <a:cubicBezTo>
                    <a:pt x="13876" y="704"/>
                    <a:pt x="13837" y="694"/>
                    <a:pt x="13798" y="686"/>
                  </a:cubicBezTo>
                  <a:cubicBezTo>
                    <a:pt x="13615" y="642"/>
                    <a:pt x="13423" y="603"/>
                    <a:pt x="13236" y="564"/>
                  </a:cubicBezTo>
                  <a:cubicBezTo>
                    <a:pt x="13126" y="538"/>
                    <a:pt x="13017" y="521"/>
                    <a:pt x="12905" y="503"/>
                  </a:cubicBezTo>
                  <a:cubicBezTo>
                    <a:pt x="12870" y="489"/>
                    <a:pt x="12830" y="485"/>
                    <a:pt x="12792" y="481"/>
                  </a:cubicBezTo>
                  <a:cubicBezTo>
                    <a:pt x="12233" y="372"/>
                    <a:pt x="11671" y="294"/>
                    <a:pt x="11113" y="228"/>
                  </a:cubicBezTo>
                  <a:cubicBezTo>
                    <a:pt x="11074" y="224"/>
                    <a:pt x="11035" y="215"/>
                    <a:pt x="10996" y="211"/>
                  </a:cubicBezTo>
                  <a:cubicBezTo>
                    <a:pt x="10752" y="185"/>
                    <a:pt x="10512" y="159"/>
                    <a:pt x="10268" y="141"/>
                  </a:cubicBezTo>
                  <a:cubicBezTo>
                    <a:pt x="10198" y="133"/>
                    <a:pt x="10137" y="123"/>
                    <a:pt x="10072" y="123"/>
                  </a:cubicBezTo>
                  <a:cubicBezTo>
                    <a:pt x="10011" y="119"/>
                    <a:pt x="9946" y="111"/>
                    <a:pt x="9880" y="102"/>
                  </a:cubicBezTo>
                  <a:cubicBezTo>
                    <a:pt x="8958" y="29"/>
                    <a:pt x="8033" y="1"/>
                    <a:pt x="7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2995636" y="3807008"/>
              <a:ext cx="397771" cy="301271"/>
            </a:xfrm>
            <a:custGeom>
              <a:avLst/>
              <a:gdLst/>
              <a:ahLst/>
              <a:cxnLst/>
              <a:rect l="l" t="t" r="r" b="b"/>
              <a:pathLst>
                <a:path w="22844" h="17302" extrusionOk="0">
                  <a:moveTo>
                    <a:pt x="202" y="0"/>
                  </a:moveTo>
                  <a:cubicBezTo>
                    <a:pt x="125" y="0"/>
                    <a:pt x="52" y="44"/>
                    <a:pt x="22" y="114"/>
                  </a:cubicBezTo>
                  <a:cubicBezTo>
                    <a:pt x="5" y="145"/>
                    <a:pt x="5" y="171"/>
                    <a:pt x="0" y="193"/>
                  </a:cubicBezTo>
                  <a:cubicBezTo>
                    <a:pt x="10" y="267"/>
                    <a:pt x="48" y="336"/>
                    <a:pt x="123" y="372"/>
                  </a:cubicBezTo>
                  <a:cubicBezTo>
                    <a:pt x="188" y="398"/>
                    <a:pt x="249" y="424"/>
                    <a:pt x="314" y="454"/>
                  </a:cubicBezTo>
                  <a:lnTo>
                    <a:pt x="319" y="454"/>
                  </a:lnTo>
                  <a:cubicBezTo>
                    <a:pt x="2606" y="1418"/>
                    <a:pt x="4863" y="2642"/>
                    <a:pt x="7190" y="4193"/>
                  </a:cubicBezTo>
                  <a:cubicBezTo>
                    <a:pt x="8019" y="4742"/>
                    <a:pt x="8856" y="5335"/>
                    <a:pt x="9706" y="5971"/>
                  </a:cubicBezTo>
                  <a:cubicBezTo>
                    <a:pt x="9740" y="5997"/>
                    <a:pt x="9779" y="6024"/>
                    <a:pt x="9815" y="6054"/>
                  </a:cubicBezTo>
                  <a:cubicBezTo>
                    <a:pt x="10150" y="6307"/>
                    <a:pt x="10481" y="6559"/>
                    <a:pt x="10816" y="6826"/>
                  </a:cubicBezTo>
                  <a:lnTo>
                    <a:pt x="10821" y="6830"/>
                  </a:lnTo>
                  <a:cubicBezTo>
                    <a:pt x="10943" y="6917"/>
                    <a:pt x="11060" y="7009"/>
                    <a:pt x="11174" y="7100"/>
                  </a:cubicBezTo>
                  <a:cubicBezTo>
                    <a:pt x="11178" y="7100"/>
                    <a:pt x="11183" y="7108"/>
                    <a:pt x="11187" y="7113"/>
                  </a:cubicBezTo>
                  <a:cubicBezTo>
                    <a:pt x="11226" y="7144"/>
                    <a:pt x="11265" y="7174"/>
                    <a:pt x="11305" y="7204"/>
                  </a:cubicBezTo>
                  <a:cubicBezTo>
                    <a:pt x="11967" y="7723"/>
                    <a:pt x="12643" y="8281"/>
                    <a:pt x="13318" y="8860"/>
                  </a:cubicBezTo>
                  <a:cubicBezTo>
                    <a:pt x="13932" y="9383"/>
                    <a:pt x="14538" y="9915"/>
                    <a:pt x="15139" y="10455"/>
                  </a:cubicBezTo>
                  <a:cubicBezTo>
                    <a:pt x="15213" y="10517"/>
                    <a:pt x="15283" y="10581"/>
                    <a:pt x="15358" y="10647"/>
                  </a:cubicBezTo>
                  <a:cubicBezTo>
                    <a:pt x="15654" y="10909"/>
                    <a:pt x="15950" y="11179"/>
                    <a:pt x="16247" y="11454"/>
                  </a:cubicBezTo>
                  <a:lnTo>
                    <a:pt x="16251" y="11454"/>
                  </a:lnTo>
                  <a:cubicBezTo>
                    <a:pt x="16355" y="11549"/>
                    <a:pt x="16464" y="11645"/>
                    <a:pt x="16573" y="11750"/>
                  </a:cubicBezTo>
                  <a:lnTo>
                    <a:pt x="16577" y="11750"/>
                  </a:lnTo>
                  <a:cubicBezTo>
                    <a:pt x="16782" y="11945"/>
                    <a:pt x="16995" y="12142"/>
                    <a:pt x="17205" y="12333"/>
                  </a:cubicBezTo>
                  <a:cubicBezTo>
                    <a:pt x="17253" y="12377"/>
                    <a:pt x="17301" y="12421"/>
                    <a:pt x="17345" y="12464"/>
                  </a:cubicBezTo>
                  <a:cubicBezTo>
                    <a:pt x="17824" y="12908"/>
                    <a:pt x="18303" y="13353"/>
                    <a:pt x="18773" y="13802"/>
                  </a:cubicBezTo>
                  <a:cubicBezTo>
                    <a:pt x="19519" y="14503"/>
                    <a:pt x="20260" y="15205"/>
                    <a:pt x="20983" y="15903"/>
                  </a:cubicBezTo>
                  <a:cubicBezTo>
                    <a:pt x="21467" y="16360"/>
                    <a:pt x="21955" y="16831"/>
                    <a:pt x="22448" y="17301"/>
                  </a:cubicBezTo>
                  <a:cubicBezTo>
                    <a:pt x="22582" y="17253"/>
                    <a:pt x="22713" y="17206"/>
                    <a:pt x="22844" y="17148"/>
                  </a:cubicBezTo>
                  <a:cubicBezTo>
                    <a:pt x="22308" y="16635"/>
                    <a:pt x="21768" y="16129"/>
                    <a:pt x="21241" y="15624"/>
                  </a:cubicBezTo>
                  <a:cubicBezTo>
                    <a:pt x="20469" y="14883"/>
                    <a:pt x="19689" y="14137"/>
                    <a:pt x="18900" y="13389"/>
                  </a:cubicBezTo>
                  <a:cubicBezTo>
                    <a:pt x="18347" y="12866"/>
                    <a:pt x="17793" y="12343"/>
                    <a:pt x="17227" y="11828"/>
                  </a:cubicBezTo>
                  <a:cubicBezTo>
                    <a:pt x="17178" y="11780"/>
                    <a:pt x="17126" y="11732"/>
                    <a:pt x="17079" y="11684"/>
                  </a:cubicBezTo>
                  <a:cubicBezTo>
                    <a:pt x="17005" y="11615"/>
                    <a:pt x="16926" y="11549"/>
                    <a:pt x="16852" y="11480"/>
                  </a:cubicBezTo>
                  <a:cubicBezTo>
                    <a:pt x="16752" y="11388"/>
                    <a:pt x="16656" y="11297"/>
                    <a:pt x="16560" y="11209"/>
                  </a:cubicBezTo>
                  <a:cubicBezTo>
                    <a:pt x="16028" y="10726"/>
                    <a:pt x="15501" y="10251"/>
                    <a:pt x="14965" y="9780"/>
                  </a:cubicBezTo>
                  <a:cubicBezTo>
                    <a:pt x="14891" y="9710"/>
                    <a:pt x="14817" y="9644"/>
                    <a:pt x="14743" y="9580"/>
                  </a:cubicBezTo>
                  <a:cubicBezTo>
                    <a:pt x="14355" y="9240"/>
                    <a:pt x="13958" y="8900"/>
                    <a:pt x="13566" y="8564"/>
                  </a:cubicBezTo>
                  <a:cubicBezTo>
                    <a:pt x="12786" y="7902"/>
                    <a:pt x="12019" y="7274"/>
                    <a:pt x="11261" y="6681"/>
                  </a:cubicBezTo>
                  <a:cubicBezTo>
                    <a:pt x="11257" y="6681"/>
                    <a:pt x="11253" y="6677"/>
                    <a:pt x="11253" y="6673"/>
                  </a:cubicBezTo>
                  <a:cubicBezTo>
                    <a:pt x="11213" y="6643"/>
                    <a:pt x="11174" y="6611"/>
                    <a:pt x="11139" y="6581"/>
                  </a:cubicBezTo>
                  <a:cubicBezTo>
                    <a:pt x="11043" y="6503"/>
                    <a:pt x="10947" y="6434"/>
                    <a:pt x="10851" y="6363"/>
                  </a:cubicBezTo>
                  <a:cubicBezTo>
                    <a:pt x="10525" y="6106"/>
                    <a:pt x="10193" y="5858"/>
                    <a:pt x="9871" y="5614"/>
                  </a:cubicBezTo>
                  <a:cubicBezTo>
                    <a:pt x="9831" y="5587"/>
                    <a:pt x="9801" y="5561"/>
                    <a:pt x="9762" y="5539"/>
                  </a:cubicBezTo>
                  <a:cubicBezTo>
                    <a:pt x="8851" y="4855"/>
                    <a:pt x="7949" y="4228"/>
                    <a:pt x="7056" y="3644"/>
                  </a:cubicBezTo>
                  <a:cubicBezTo>
                    <a:pt x="4929" y="2254"/>
                    <a:pt x="2850" y="1134"/>
                    <a:pt x="764" y="227"/>
                  </a:cubicBezTo>
                  <a:cubicBezTo>
                    <a:pt x="762" y="226"/>
                    <a:pt x="760" y="225"/>
                    <a:pt x="759" y="225"/>
                  </a:cubicBezTo>
                  <a:cubicBezTo>
                    <a:pt x="756" y="225"/>
                    <a:pt x="754" y="227"/>
                    <a:pt x="754" y="227"/>
                  </a:cubicBezTo>
                  <a:cubicBezTo>
                    <a:pt x="597" y="145"/>
                    <a:pt x="432" y="84"/>
                    <a:pt x="275" y="14"/>
                  </a:cubicBezTo>
                  <a:cubicBezTo>
                    <a:pt x="251" y="5"/>
                    <a:pt x="226" y="0"/>
                    <a:pt x="20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033055" y="3807095"/>
              <a:ext cx="159046" cy="149121"/>
            </a:xfrm>
            <a:custGeom>
              <a:avLst/>
              <a:gdLst/>
              <a:ahLst/>
              <a:cxnLst/>
              <a:rect l="l" t="t" r="r" b="b"/>
              <a:pathLst>
                <a:path w="9134" h="8564" extrusionOk="0">
                  <a:moveTo>
                    <a:pt x="7988" y="1"/>
                  </a:moveTo>
                  <a:cubicBezTo>
                    <a:pt x="8306" y="2109"/>
                    <a:pt x="8545" y="4241"/>
                    <a:pt x="8702" y="6358"/>
                  </a:cubicBezTo>
                  <a:cubicBezTo>
                    <a:pt x="8716" y="6507"/>
                    <a:pt x="8728" y="6654"/>
                    <a:pt x="8738" y="6803"/>
                  </a:cubicBezTo>
                  <a:cubicBezTo>
                    <a:pt x="8716" y="6807"/>
                    <a:pt x="8694" y="6816"/>
                    <a:pt x="8672" y="6821"/>
                  </a:cubicBezTo>
                  <a:cubicBezTo>
                    <a:pt x="5783" y="7539"/>
                    <a:pt x="2885" y="8002"/>
                    <a:pt x="0" y="8193"/>
                  </a:cubicBezTo>
                  <a:cubicBezTo>
                    <a:pt x="31" y="8319"/>
                    <a:pt x="61" y="8437"/>
                    <a:pt x="91" y="8563"/>
                  </a:cubicBezTo>
                  <a:cubicBezTo>
                    <a:pt x="3054" y="8368"/>
                    <a:pt x="6027" y="7888"/>
                    <a:pt x="8985" y="7134"/>
                  </a:cubicBezTo>
                  <a:cubicBezTo>
                    <a:pt x="9007" y="7129"/>
                    <a:pt x="9025" y="7121"/>
                    <a:pt x="9042" y="7103"/>
                  </a:cubicBezTo>
                  <a:cubicBezTo>
                    <a:pt x="9094" y="7073"/>
                    <a:pt x="9134" y="7004"/>
                    <a:pt x="9134" y="6938"/>
                  </a:cubicBezTo>
                  <a:cubicBezTo>
                    <a:pt x="9126" y="6851"/>
                    <a:pt x="9116" y="6763"/>
                    <a:pt x="9112" y="6676"/>
                  </a:cubicBezTo>
                  <a:cubicBezTo>
                    <a:pt x="8955" y="4458"/>
                    <a:pt x="8711" y="2240"/>
                    <a:pt x="8380" y="31"/>
                  </a:cubicBezTo>
                  <a:cubicBezTo>
                    <a:pt x="8249" y="17"/>
                    <a:pt x="8123" y="9"/>
                    <a:pt x="798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063388" y="3840266"/>
              <a:ext cx="259760" cy="209438"/>
            </a:xfrm>
            <a:custGeom>
              <a:avLst/>
              <a:gdLst/>
              <a:ahLst/>
              <a:cxnLst/>
              <a:rect l="l" t="t" r="r" b="b"/>
              <a:pathLst>
                <a:path w="14918" h="12028" extrusionOk="0">
                  <a:moveTo>
                    <a:pt x="14025" y="0"/>
                  </a:moveTo>
                  <a:cubicBezTo>
                    <a:pt x="14552" y="3133"/>
                    <a:pt x="14081" y="6453"/>
                    <a:pt x="12669" y="9299"/>
                  </a:cubicBezTo>
                  <a:cubicBezTo>
                    <a:pt x="12643" y="9355"/>
                    <a:pt x="12608" y="9408"/>
                    <a:pt x="12582" y="9465"/>
                  </a:cubicBezTo>
                  <a:cubicBezTo>
                    <a:pt x="12513" y="9486"/>
                    <a:pt x="12442" y="9518"/>
                    <a:pt x="12364" y="9538"/>
                  </a:cubicBezTo>
                  <a:cubicBezTo>
                    <a:pt x="8438" y="10872"/>
                    <a:pt x="4162" y="11600"/>
                    <a:pt x="1" y="11652"/>
                  </a:cubicBezTo>
                  <a:cubicBezTo>
                    <a:pt x="57" y="11775"/>
                    <a:pt x="115" y="11901"/>
                    <a:pt x="180" y="12028"/>
                  </a:cubicBezTo>
                  <a:cubicBezTo>
                    <a:pt x="4398" y="11953"/>
                    <a:pt x="8717" y="11203"/>
                    <a:pt x="12682" y="9840"/>
                  </a:cubicBezTo>
                  <a:lnTo>
                    <a:pt x="12691" y="9840"/>
                  </a:lnTo>
                  <a:cubicBezTo>
                    <a:pt x="12722" y="9826"/>
                    <a:pt x="12748" y="9814"/>
                    <a:pt x="12782" y="9805"/>
                  </a:cubicBezTo>
                  <a:cubicBezTo>
                    <a:pt x="12826" y="9792"/>
                    <a:pt x="12865" y="9757"/>
                    <a:pt x="12891" y="9713"/>
                  </a:cubicBezTo>
                  <a:cubicBezTo>
                    <a:pt x="12913" y="9669"/>
                    <a:pt x="12939" y="9626"/>
                    <a:pt x="12961" y="9574"/>
                  </a:cubicBezTo>
                  <a:lnTo>
                    <a:pt x="12961" y="9570"/>
                  </a:lnTo>
                  <a:cubicBezTo>
                    <a:pt x="14412" y="6715"/>
                    <a:pt x="14918" y="3381"/>
                    <a:pt x="14447" y="200"/>
                  </a:cubicBezTo>
                  <a:cubicBezTo>
                    <a:pt x="14307" y="131"/>
                    <a:pt x="14172" y="69"/>
                    <a:pt x="1402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3399919" y="3921443"/>
              <a:ext cx="25596" cy="181682"/>
            </a:xfrm>
            <a:custGeom>
              <a:avLst/>
              <a:gdLst/>
              <a:ahLst/>
              <a:cxnLst/>
              <a:rect l="l" t="t" r="r" b="b"/>
              <a:pathLst>
                <a:path w="1470" h="10434" extrusionOk="0">
                  <a:moveTo>
                    <a:pt x="533" y="1"/>
                  </a:moveTo>
                  <a:lnTo>
                    <a:pt x="533" y="1"/>
                  </a:lnTo>
                  <a:cubicBezTo>
                    <a:pt x="676" y="698"/>
                    <a:pt x="790" y="1399"/>
                    <a:pt x="877" y="2105"/>
                  </a:cubicBezTo>
                  <a:lnTo>
                    <a:pt x="881" y="2110"/>
                  </a:lnTo>
                  <a:cubicBezTo>
                    <a:pt x="907" y="2280"/>
                    <a:pt x="925" y="2458"/>
                    <a:pt x="942" y="2633"/>
                  </a:cubicBezTo>
                  <a:lnTo>
                    <a:pt x="942" y="2641"/>
                  </a:lnTo>
                  <a:cubicBezTo>
                    <a:pt x="977" y="2942"/>
                    <a:pt x="1003" y="3251"/>
                    <a:pt x="1029" y="3561"/>
                  </a:cubicBezTo>
                  <a:cubicBezTo>
                    <a:pt x="1029" y="3565"/>
                    <a:pt x="1034" y="3565"/>
                    <a:pt x="1029" y="3569"/>
                  </a:cubicBezTo>
                  <a:cubicBezTo>
                    <a:pt x="1090" y="4480"/>
                    <a:pt x="1086" y="5357"/>
                    <a:pt x="1016" y="6189"/>
                  </a:cubicBezTo>
                  <a:cubicBezTo>
                    <a:pt x="959" y="6978"/>
                    <a:pt x="842" y="7718"/>
                    <a:pt x="672" y="8428"/>
                  </a:cubicBezTo>
                  <a:cubicBezTo>
                    <a:pt x="502" y="9134"/>
                    <a:pt x="275" y="9806"/>
                    <a:pt x="0" y="10433"/>
                  </a:cubicBezTo>
                  <a:cubicBezTo>
                    <a:pt x="171" y="10373"/>
                    <a:pt x="336" y="10307"/>
                    <a:pt x="502" y="10237"/>
                  </a:cubicBezTo>
                  <a:cubicBezTo>
                    <a:pt x="702" y="9753"/>
                    <a:pt x="863" y="9252"/>
                    <a:pt x="994" y="8720"/>
                  </a:cubicBezTo>
                  <a:cubicBezTo>
                    <a:pt x="1191" y="7967"/>
                    <a:pt x="1317" y="7169"/>
                    <a:pt x="1386" y="6328"/>
                  </a:cubicBezTo>
                  <a:cubicBezTo>
                    <a:pt x="1460" y="5496"/>
                    <a:pt x="1470" y="4615"/>
                    <a:pt x="1417" y="3696"/>
                  </a:cubicBezTo>
                  <a:cubicBezTo>
                    <a:pt x="1417" y="3643"/>
                    <a:pt x="1412" y="3591"/>
                    <a:pt x="1408" y="3539"/>
                  </a:cubicBezTo>
                  <a:cubicBezTo>
                    <a:pt x="1396" y="3339"/>
                    <a:pt x="1382" y="3138"/>
                    <a:pt x="1360" y="2947"/>
                  </a:cubicBezTo>
                  <a:cubicBezTo>
                    <a:pt x="1347" y="2772"/>
                    <a:pt x="1325" y="2598"/>
                    <a:pt x="1303" y="2428"/>
                  </a:cubicBezTo>
                  <a:cubicBezTo>
                    <a:pt x="1247" y="1896"/>
                    <a:pt x="1169" y="1364"/>
                    <a:pt x="1072" y="842"/>
                  </a:cubicBezTo>
                  <a:cubicBezTo>
                    <a:pt x="907" y="550"/>
                    <a:pt x="720" y="270"/>
                    <a:pt x="5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2525046" y="2982665"/>
              <a:ext cx="10691" cy="184781"/>
            </a:xfrm>
            <a:custGeom>
              <a:avLst/>
              <a:gdLst/>
              <a:ahLst/>
              <a:cxnLst/>
              <a:rect l="l" t="t" r="r" b="b"/>
              <a:pathLst>
                <a:path w="614" h="10612" extrusionOk="0">
                  <a:moveTo>
                    <a:pt x="310" y="0"/>
                  </a:moveTo>
                  <a:cubicBezTo>
                    <a:pt x="139" y="0"/>
                    <a:pt x="0" y="135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2"/>
                    <a:pt x="310" y="10612"/>
                  </a:cubicBezTo>
                  <a:cubicBezTo>
                    <a:pt x="475" y="10612"/>
                    <a:pt x="614" y="10477"/>
                    <a:pt x="614" y="10306"/>
                  </a:cubicBezTo>
                  <a:lnTo>
                    <a:pt x="614" y="306"/>
                  </a:lnTo>
                  <a:cubicBezTo>
                    <a:pt x="614" y="135"/>
                    <a:pt x="475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2438000" y="3069693"/>
              <a:ext cx="184781" cy="10726"/>
            </a:xfrm>
            <a:custGeom>
              <a:avLst/>
              <a:gdLst/>
              <a:ahLst/>
              <a:cxnLst/>
              <a:rect l="l" t="t" r="r" b="b"/>
              <a:pathLst>
                <a:path w="10612" h="616" extrusionOk="0">
                  <a:moveTo>
                    <a:pt x="305" y="0"/>
                  </a:moveTo>
                  <a:cubicBezTo>
                    <a:pt x="136" y="0"/>
                    <a:pt x="1" y="139"/>
                    <a:pt x="1" y="310"/>
                  </a:cubicBezTo>
                  <a:cubicBezTo>
                    <a:pt x="1" y="475"/>
                    <a:pt x="136" y="615"/>
                    <a:pt x="305" y="615"/>
                  </a:cubicBezTo>
                  <a:lnTo>
                    <a:pt x="10307" y="615"/>
                  </a:lnTo>
                  <a:cubicBezTo>
                    <a:pt x="10476" y="615"/>
                    <a:pt x="10611" y="475"/>
                    <a:pt x="10611" y="310"/>
                  </a:cubicBezTo>
                  <a:cubicBezTo>
                    <a:pt x="10611" y="139"/>
                    <a:pt x="10476" y="0"/>
                    <a:pt x="1030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2482994" y="3023916"/>
              <a:ext cx="98973" cy="109316"/>
            </a:xfrm>
            <a:custGeom>
              <a:avLst/>
              <a:gdLst/>
              <a:ahLst/>
              <a:cxnLst/>
              <a:rect l="l" t="t" r="r" b="b"/>
              <a:pathLst>
                <a:path w="5684" h="6278" extrusionOk="0">
                  <a:moveTo>
                    <a:pt x="340" y="0"/>
                  </a:moveTo>
                  <a:cubicBezTo>
                    <a:pt x="267" y="0"/>
                    <a:pt x="194" y="25"/>
                    <a:pt x="136" y="75"/>
                  </a:cubicBezTo>
                  <a:cubicBezTo>
                    <a:pt x="10" y="189"/>
                    <a:pt x="0" y="381"/>
                    <a:pt x="110" y="507"/>
                  </a:cubicBezTo>
                  <a:lnTo>
                    <a:pt x="5112" y="6173"/>
                  </a:lnTo>
                  <a:cubicBezTo>
                    <a:pt x="5173" y="6242"/>
                    <a:pt x="5256" y="6277"/>
                    <a:pt x="5339" y="6277"/>
                  </a:cubicBezTo>
                  <a:cubicBezTo>
                    <a:pt x="5412" y="6277"/>
                    <a:pt x="5483" y="6251"/>
                    <a:pt x="5543" y="6199"/>
                  </a:cubicBezTo>
                  <a:cubicBezTo>
                    <a:pt x="5670" y="6089"/>
                    <a:pt x="5683" y="5894"/>
                    <a:pt x="5569" y="5767"/>
                  </a:cubicBezTo>
                  <a:lnTo>
                    <a:pt x="567" y="102"/>
                  </a:lnTo>
                  <a:cubicBezTo>
                    <a:pt x="508" y="34"/>
                    <a:pt x="425" y="0"/>
                    <a:pt x="34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2477161" y="3029714"/>
              <a:ext cx="110552" cy="97736"/>
            </a:xfrm>
            <a:custGeom>
              <a:avLst/>
              <a:gdLst/>
              <a:ahLst/>
              <a:cxnLst/>
              <a:rect l="l" t="t" r="r" b="b"/>
              <a:pathLst>
                <a:path w="6349" h="5613" extrusionOk="0">
                  <a:moveTo>
                    <a:pt x="6008" y="1"/>
                  </a:moveTo>
                  <a:cubicBezTo>
                    <a:pt x="5935" y="1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0" y="5382"/>
                    <a:pt x="113" y="5508"/>
                  </a:cubicBezTo>
                  <a:cubicBezTo>
                    <a:pt x="174" y="5578"/>
                    <a:pt x="257" y="5613"/>
                    <a:pt x="345" y="5613"/>
                  </a:cubicBezTo>
                  <a:cubicBezTo>
                    <a:pt x="414" y="5613"/>
                    <a:pt x="488" y="5587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1"/>
                    <a:pt x="6236" y="104"/>
                  </a:cubicBezTo>
                  <a:cubicBezTo>
                    <a:pt x="6177" y="36"/>
                    <a:pt x="6093" y="1"/>
                    <a:pt x="600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3808469" y="3083658"/>
              <a:ext cx="10709" cy="184781"/>
            </a:xfrm>
            <a:custGeom>
              <a:avLst/>
              <a:gdLst/>
              <a:ahLst/>
              <a:cxnLst/>
              <a:rect l="l" t="t" r="r" b="b"/>
              <a:pathLst>
                <a:path w="615" h="10612" extrusionOk="0">
                  <a:moveTo>
                    <a:pt x="310" y="1"/>
                  </a:moveTo>
                  <a:cubicBezTo>
                    <a:pt x="139" y="1"/>
                    <a:pt x="0" y="135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5"/>
                    <a:pt x="475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3721441" y="3170686"/>
              <a:ext cx="184764" cy="10709"/>
            </a:xfrm>
            <a:custGeom>
              <a:avLst/>
              <a:gdLst/>
              <a:ahLst/>
              <a:cxnLst/>
              <a:rect l="l" t="t" r="r" b="b"/>
              <a:pathLst>
                <a:path w="10611" h="615" extrusionOk="0">
                  <a:moveTo>
                    <a:pt x="304" y="1"/>
                  </a:moveTo>
                  <a:cubicBezTo>
                    <a:pt x="135" y="1"/>
                    <a:pt x="0" y="140"/>
                    <a:pt x="0" y="306"/>
                  </a:cubicBezTo>
                  <a:cubicBezTo>
                    <a:pt x="0" y="476"/>
                    <a:pt x="135" y="615"/>
                    <a:pt x="304" y="615"/>
                  </a:cubicBezTo>
                  <a:lnTo>
                    <a:pt x="10306" y="615"/>
                  </a:lnTo>
                  <a:cubicBezTo>
                    <a:pt x="10475" y="615"/>
                    <a:pt x="10610" y="476"/>
                    <a:pt x="10610" y="306"/>
                  </a:cubicBezTo>
                  <a:cubicBezTo>
                    <a:pt x="10610" y="140"/>
                    <a:pt x="10475" y="1"/>
                    <a:pt x="10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3766348" y="3124908"/>
              <a:ext cx="98973" cy="109298"/>
            </a:xfrm>
            <a:custGeom>
              <a:avLst/>
              <a:gdLst/>
              <a:ahLst/>
              <a:cxnLst/>
              <a:rect l="l" t="t" r="r" b="b"/>
              <a:pathLst>
                <a:path w="5684" h="6277" extrusionOk="0">
                  <a:moveTo>
                    <a:pt x="345" y="0"/>
                  </a:moveTo>
                  <a:cubicBezTo>
                    <a:pt x="272" y="0"/>
                    <a:pt x="198" y="25"/>
                    <a:pt x="140" y="76"/>
                  </a:cubicBezTo>
                  <a:cubicBezTo>
                    <a:pt x="14" y="190"/>
                    <a:pt x="0" y="381"/>
                    <a:pt x="114" y="508"/>
                  </a:cubicBezTo>
                  <a:lnTo>
                    <a:pt x="5117" y="6172"/>
                  </a:lnTo>
                  <a:cubicBezTo>
                    <a:pt x="5173" y="6242"/>
                    <a:pt x="5260" y="6277"/>
                    <a:pt x="5343" y="6277"/>
                  </a:cubicBezTo>
                  <a:cubicBezTo>
                    <a:pt x="5417" y="6277"/>
                    <a:pt x="5487" y="6251"/>
                    <a:pt x="5547" y="6198"/>
                  </a:cubicBezTo>
                  <a:cubicBezTo>
                    <a:pt x="5674" y="6089"/>
                    <a:pt x="5683" y="5894"/>
                    <a:pt x="5574" y="5767"/>
                  </a:cubicBezTo>
                  <a:lnTo>
                    <a:pt x="571" y="102"/>
                  </a:lnTo>
                  <a:cubicBezTo>
                    <a:pt x="513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3760584" y="3130707"/>
              <a:ext cx="110569" cy="97754"/>
            </a:xfrm>
            <a:custGeom>
              <a:avLst/>
              <a:gdLst/>
              <a:ahLst/>
              <a:cxnLst/>
              <a:rect l="l" t="t" r="r" b="b"/>
              <a:pathLst>
                <a:path w="6350" h="5614" extrusionOk="0">
                  <a:moveTo>
                    <a:pt x="6005" y="0"/>
                  </a:moveTo>
                  <a:cubicBezTo>
                    <a:pt x="5934" y="0"/>
                    <a:pt x="5862" y="25"/>
                    <a:pt x="5805" y="74"/>
                  </a:cubicBezTo>
                  <a:lnTo>
                    <a:pt x="140" y="5077"/>
                  </a:lnTo>
                  <a:cubicBezTo>
                    <a:pt x="13" y="5191"/>
                    <a:pt x="1" y="5382"/>
                    <a:pt x="114" y="5509"/>
                  </a:cubicBezTo>
                  <a:cubicBezTo>
                    <a:pt x="174" y="5578"/>
                    <a:pt x="257" y="5613"/>
                    <a:pt x="341" y="5613"/>
                  </a:cubicBezTo>
                  <a:cubicBezTo>
                    <a:pt x="414" y="5613"/>
                    <a:pt x="488" y="5587"/>
                    <a:pt x="545" y="5535"/>
                  </a:cubicBezTo>
                  <a:lnTo>
                    <a:pt x="6210" y="537"/>
                  </a:lnTo>
                  <a:cubicBezTo>
                    <a:pt x="6337" y="423"/>
                    <a:pt x="6349" y="231"/>
                    <a:pt x="6236" y="105"/>
                  </a:cubicBezTo>
                  <a:cubicBezTo>
                    <a:pt x="6177" y="36"/>
                    <a:pt x="6091" y="0"/>
                    <a:pt x="60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3019473" y="2572375"/>
              <a:ext cx="10709" cy="184799"/>
            </a:xfrm>
            <a:custGeom>
              <a:avLst/>
              <a:gdLst/>
              <a:ahLst/>
              <a:cxnLst/>
              <a:rect l="l" t="t" r="r" b="b"/>
              <a:pathLst>
                <a:path w="615" h="10613" extrusionOk="0">
                  <a:moveTo>
                    <a:pt x="310" y="1"/>
                  </a:moveTo>
                  <a:cubicBezTo>
                    <a:pt x="139" y="1"/>
                    <a:pt x="0" y="136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6"/>
                    <a:pt x="475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2932446" y="2659420"/>
              <a:ext cx="184764" cy="10691"/>
            </a:xfrm>
            <a:custGeom>
              <a:avLst/>
              <a:gdLst/>
              <a:ahLst/>
              <a:cxnLst/>
              <a:rect l="l" t="t" r="r" b="b"/>
              <a:pathLst>
                <a:path w="10611" h="614" extrusionOk="0">
                  <a:moveTo>
                    <a:pt x="304" y="0"/>
                  </a:moveTo>
                  <a:cubicBezTo>
                    <a:pt x="135" y="0"/>
                    <a:pt x="0" y="139"/>
                    <a:pt x="0" y="310"/>
                  </a:cubicBezTo>
                  <a:cubicBezTo>
                    <a:pt x="0" y="479"/>
                    <a:pt x="135" y="614"/>
                    <a:pt x="304" y="614"/>
                  </a:cubicBezTo>
                  <a:lnTo>
                    <a:pt x="10306" y="614"/>
                  </a:lnTo>
                  <a:cubicBezTo>
                    <a:pt x="10475" y="614"/>
                    <a:pt x="10610" y="479"/>
                    <a:pt x="10610" y="310"/>
                  </a:cubicBezTo>
                  <a:cubicBezTo>
                    <a:pt x="10610" y="139"/>
                    <a:pt x="10475" y="0"/>
                    <a:pt x="10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2977422" y="2613660"/>
              <a:ext cx="98973" cy="109263"/>
            </a:xfrm>
            <a:custGeom>
              <a:avLst/>
              <a:gdLst/>
              <a:ahLst/>
              <a:cxnLst/>
              <a:rect l="l" t="t" r="r" b="b"/>
              <a:pathLst>
                <a:path w="5684" h="6275" extrusionOk="0">
                  <a:moveTo>
                    <a:pt x="338" y="1"/>
                  </a:moveTo>
                  <a:cubicBezTo>
                    <a:pt x="267" y="1"/>
                    <a:pt x="196" y="25"/>
                    <a:pt x="136" y="74"/>
                  </a:cubicBezTo>
                  <a:cubicBezTo>
                    <a:pt x="10" y="188"/>
                    <a:pt x="0" y="379"/>
                    <a:pt x="110" y="506"/>
                  </a:cubicBezTo>
                  <a:lnTo>
                    <a:pt x="5112" y="6170"/>
                  </a:lnTo>
                  <a:cubicBezTo>
                    <a:pt x="5173" y="6240"/>
                    <a:pt x="5256" y="6275"/>
                    <a:pt x="5339" y="6275"/>
                  </a:cubicBezTo>
                  <a:cubicBezTo>
                    <a:pt x="5413" y="6275"/>
                    <a:pt x="5483" y="6249"/>
                    <a:pt x="5543" y="6202"/>
                  </a:cubicBezTo>
                  <a:cubicBezTo>
                    <a:pt x="5670" y="6088"/>
                    <a:pt x="5684" y="5896"/>
                    <a:pt x="5570" y="5770"/>
                  </a:cubicBezTo>
                  <a:lnTo>
                    <a:pt x="567" y="104"/>
                  </a:lnTo>
                  <a:cubicBezTo>
                    <a:pt x="508" y="36"/>
                    <a:pt x="424" y="1"/>
                    <a:pt x="33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2971589" y="2619441"/>
              <a:ext cx="110569" cy="97736"/>
            </a:xfrm>
            <a:custGeom>
              <a:avLst/>
              <a:gdLst/>
              <a:ahLst/>
              <a:cxnLst/>
              <a:rect l="l" t="t" r="r" b="b"/>
              <a:pathLst>
                <a:path w="6350" h="5613" extrusionOk="0">
                  <a:moveTo>
                    <a:pt x="6008" y="0"/>
                  </a:moveTo>
                  <a:cubicBezTo>
                    <a:pt x="5936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1" y="5381"/>
                    <a:pt x="114" y="5508"/>
                  </a:cubicBezTo>
                  <a:cubicBezTo>
                    <a:pt x="174" y="5577"/>
                    <a:pt x="257" y="5612"/>
                    <a:pt x="345" y="5612"/>
                  </a:cubicBezTo>
                  <a:cubicBezTo>
                    <a:pt x="414" y="5612"/>
                    <a:pt x="488" y="5586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0"/>
                    <a:pt x="6236" y="104"/>
                  </a:cubicBezTo>
                  <a:cubicBezTo>
                    <a:pt x="6177" y="36"/>
                    <a:pt x="6093" y="0"/>
                    <a:pt x="600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2994260" y="3355084"/>
              <a:ext cx="10656" cy="184781"/>
            </a:xfrm>
            <a:custGeom>
              <a:avLst/>
              <a:gdLst/>
              <a:ahLst/>
              <a:cxnLst/>
              <a:rect l="l" t="t" r="r" b="b"/>
              <a:pathLst>
                <a:path w="612" h="10612" extrusionOk="0">
                  <a:moveTo>
                    <a:pt x="306" y="0"/>
                  </a:moveTo>
                  <a:cubicBezTo>
                    <a:pt x="137" y="0"/>
                    <a:pt x="1" y="135"/>
                    <a:pt x="1" y="306"/>
                  </a:cubicBezTo>
                  <a:lnTo>
                    <a:pt x="1" y="10306"/>
                  </a:lnTo>
                  <a:cubicBezTo>
                    <a:pt x="1" y="10477"/>
                    <a:pt x="137" y="10612"/>
                    <a:pt x="306" y="10612"/>
                  </a:cubicBezTo>
                  <a:cubicBezTo>
                    <a:pt x="477" y="10612"/>
                    <a:pt x="612" y="10477"/>
                    <a:pt x="612" y="10306"/>
                  </a:cubicBezTo>
                  <a:lnTo>
                    <a:pt x="612" y="306"/>
                  </a:lnTo>
                  <a:cubicBezTo>
                    <a:pt x="612" y="135"/>
                    <a:pt x="477" y="0"/>
                    <a:pt x="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2907163" y="3442112"/>
              <a:ext cx="184851" cy="10726"/>
            </a:xfrm>
            <a:custGeom>
              <a:avLst/>
              <a:gdLst/>
              <a:ahLst/>
              <a:cxnLst/>
              <a:rect l="l" t="t" r="r" b="b"/>
              <a:pathLst>
                <a:path w="10616" h="616" extrusionOk="0">
                  <a:moveTo>
                    <a:pt x="306" y="0"/>
                  </a:moveTo>
                  <a:cubicBezTo>
                    <a:pt x="139" y="0"/>
                    <a:pt x="0" y="139"/>
                    <a:pt x="0" y="306"/>
                  </a:cubicBezTo>
                  <a:cubicBezTo>
                    <a:pt x="0" y="475"/>
                    <a:pt x="139" y="615"/>
                    <a:pt x="306" y="615"/>
                  </a:cubicBezTo>
                  <a:lnTo>
                    <a:pt x="10306" y="615"/>
                  </a:lnTo>
                  <a:cubicBezTo>
                    <a:pt x="10477" y="615"/>
                    <a:pt x="10616" y="475"/>
                    <a:pt x="10616" y="306"/>
                  </a:cubicBezTo>
                  <a:cubicBezTo>
                    <a:pt x="10616" y="139"/>
                    <a:pt x="10477" y="0"/>
                    <a:pt x="10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2952157" y="3396299"/>
              <a:ext cx="98955" cy="109350"/>
            </a:xfrm>
            <a:custGeom>
              <a:avLst/>
              <a:gdLst/>
              <a:ahLst/>
              <a:cxnLst/>
              <a:rect l="l" t="t" r="r" b="b"/>
              <a:pathLst>
                <a:path w="5683" h="6280" extrusionOk="0">
                  <a:moveTo>
                    <a:pt x="341" y="0"/>
                  </a:moveTo>
                  <a:cubicBezTo>
                    <a:pt x="269" y="0"/>
                    <a:pt x="198" y="26"/>
                    <a:pt x="140" y="77"/>
                  </a:cubicBezTo>
                  <a:cubicBezTo>
                    <a:pt x="13" y="191"/>
                    <a:pt x="1" y="383"/>
                    <a:pt x="109" y="509"/>
                  </a:cubicBezTo>
                  <a:lnTo>
                    <a:pt x="5112" y="6175"/>
                  </a:lnTo>
                  <a:cubicBezTo>
                    <a:pt x="5174" y="6244"/>
                    <a:pt x="5256" y="6279"/>
                    <a:pt x="5343" y="6279"/>
                  </a:cubicBezTo>
                  <a:cubicBezTo>
                    <a:pt x="5413" y="6279"/>
                    <a:pt x="5487" y="6253"/>
                    <a:pt x="5544" y="6201"/>
                  </a:cubicBezTo>
                  <a:cubicBezTo>
                    <a:pt x="5670" y="6091"/>
                    <a:pt x="5683" y="5896"/>
                    <a:pt x="5570" y="5769"/>
                  </a:cubicBezTo>
                  <a:lnTo>
                    <a:pt x="572" y="103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2946393" y="3402098"/>
              <a:ext cx="110500" cy="97771"/>
            </a:xfrm>
            <a:custGeom>
              <a:avLst/>
              <a:gdLst/>
              <a:ahLst/>
              <a:cxnLst/>
              <a:rect l="l" t="t" r="r" b="b"/>
              <a:pathLst>
                <a:path w="6346" h="5615" extrusionOk="0">
                  <a:moveTo>
                    <a:pt x="6007" y="0"/>
                  </a:moveTo>
                  <a:cubicBezTo>
                    <a:pt x="5935" y="0"/>
                    <a:pt x="5861" y="25"/>
                    <a:pt x="5801" y="76"/>
                  </a:cubicBezTo>
                  <a:lnTo>
                    <a:pt x="135" y="5078"/>
                  </a:lnTo>
                  <a:cubicBezTo>
                    <a:pt x="10" y="5192"/>
                    <a:pt x="0" y="5384"/>
                    <a:pt x="109" y="5510"/>
                  </a:cubicBezTo>
                  <a:cubicBezTo>
                    <a:pt x="171" y="5580"/>
                    <a:pt x="253" y="5615"/>
                    <a:pt x="340" y="5615"/>
                  </a:cubicBezTo>
                  <a:cubicBezTo>
                    <a:pt x="410" y="5615"/>
                    <a:pt x="484" y="5589"/>
                    <a:pt x="541" y="5536"/>
                  </a:cubicBezTo>
                  <a:lnTo>
                    <a:pt x="6206" y="538"/>
                  </a:lnTo>
                  <a:cubicBezTo>
                    <a:pt x="6332" y="424"/>
                    <a:pt x="6345" y="233"/>
                    <a:pt x="6232" y="102"/>
                  </a:cubicBezTo>
                  <a:cubicBezTo>
                    <a:pt x="6174" y="34"/>
                    <a:pt x="6091" y="0"/>
                    <a:pt x="600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2695462" y="3813694"/>
              <a:ext cx="10726" cy="184851"/>
            </a:xfrm>
            <a:custGeom>
              <a:avLst/>
              <a:gdLst/>
              <a:ahLst/>
              <a:cxnLst/>
              <a:rect l="l" t="t" r="r" b="b"/>
              <a:pathLst>
                <a:path w="616" h="10616" extrusionOk="0">
                  <a:moveTo>
                    <a:pt x="310" y="0"/>
                  </a:moveTo>
                  <a:cubicBezTo>
                    <a:pt x="139" y="0"/>
                    <a:pt x="0" y="140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6"/>
                    <a:pt x="310" y="10616"/>
                  </a:cubicBezTo>
                  <a:cubicBezTo>
                    <a:pt x="475" y="10616"/>
                    <a:pt x="615" y="10477"/>
                    <a:pt x="615" y="10306"/>
                  </a:cubicBezTo>
                  <a:lnTo>
                    <a:pt x="615" y="306"/>
                  </a:lnTo>
                  <a:cubicBezTo>
                    <a:pt x="615" y="140"/>
                    <a:pt x="475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2608434" y="3900809"/>
              <a:ext cx="184781" cy="10639"/>
            </a:xfrm>
            <a:custGeom>
              <a:avLst/>
              <a:gdLst/>
              <a:ahLst/>
              <a:cxnLst/>
              <a:rect l="l" t="t" r="r" b="b"/>
              <a:pathLst>
                <a:path w="10612" h="611" extrusionOk="0">
                  <a:moveTo>
                    <a:pt x="305" y="1"/>
                  </a:moveTo>
                  <a:cubicBezTo>
                    <a:pt x="135" y="1"/>
                    <a:pt x="0" y="136"/>
                    <a:pt x="0" y="305"/>
                  </a:cubicBezTo>
                  <a:cubicBezTo>
                    <a:pt x="0" y="475"/>
                    <a:pt x="135" y="610"/>
                    <a:pt x="305" y="610"/>
                  </a:cubicBezTo>
                  <a:lnTo>
                    <a:pt x="10306" y="610"/>
                  </a:lnTo>
                  <a:cubicBezTo>
                    <a:pt x="10476" y="610"/>
                    <a:pt x="10611" y="475"/>
                    <a:pt x="10611" y="305"/>
                  </a:cubicBezTo>
                  <a:cubicBezTo>
                    <a:pt x="10611" y="136"/>
                    <a:pt x="10476" y="1"/>
                    <a:pt x="10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2653428" y="3854997"/>
              <a:ext cx="98955" cy="109263"/>
            </a:xfrm>
            <a:custGeom>
              <a:avLst/>
              <a:gdLst/>
              <a:ahLst/>
              <a:cxnLst/>
              <a:rect l="l" t="t" r="r" b="b"/>
              <a:pathLst>
                <a:path w="5683" h="6275" extrusionOk="0">
                  <a:moveTo>
                    <a:pt x="338" y="0"/>
                  </a:moveTo>
                  <a:cubicBezTo>
                    <a:pt x="266" y="0"/>
                    <a:pt x="193" y="26"/>
                    <a:pt x="135" y="78"/>
                  </a:cubicBezTo>
                  <a:cubicBezTo>
                    <a:pt x="9" y="186"/>
                    <a:pt x="0" y="383"/>
                    <a:pt x="109" y="509"/>
                  </a:cubicBezTo>
                  <a:lnTo>
                    <a:pt x="5111" y="6174"/>
                  </a:lnTo>
                  <a:cubicBezTo>
                    <a:pt x="5168" y="6240"/>
                    <a:pt x="5256" y="6274"/>
                    <a:pt x="5338" y="6274"/>
                  </a:cubicBezTo>
                  <a:cubicBezTo>
                    <a:pt x="5413" y="6274"/>
                    <a:pt x="5482" y="6252"/>
                    <a:pt x="5543" y="6200"/>
                  </a:cubicBezTo>
                  <a:cubicBezTo>
                    <a:pt x="5670" y="6087"/>
                    <a:pt x="5683" y="5895"/>
                    <a:pt x="5570" y="5769"/>
                  </a:cubicBezTo>
                  <a:lnTo>
                    <a:pt x="566" y="104"/>
                  </a:lnTo>
                  <a:cubicBezTo>
                    <a:pt x="507" y="35"/>
                    <a:pt x="423" y="0"/>
                    <a:pt x="33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2647577" y="3860760"/>
              <a:ext cx="110587" cy="97719"/>
            </a:xfrm>
            <a:custGeom>
              <a:avLst/>
              <a:gdLst/>
              <a:ahLst/>
              <a:cxnLst/>
              <a:rect l="l" t="t" r="r" b="b"/>
              <a:pathLst>
                <a:path w="6351" h="5612" extrusionOk="0">
                  <a:moveTo>
                    <a:pt x="6006" y="0"/>
                  </a:moveTo>
                  <a:cubicBezTo>
                    <a:pt x="5935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89"/>
                    <a:pt x="1" y="5381"/>
                    <a:pt x="114" y="5507"/>
                  </a:cubicBezTo>
                  <a:cubicBezTo>
                    <a:pt x="175" y="5577"/>
                    <a:pt x="258" y="5612"/>
                    <a:pt x="345" y="5612"/>
                  </a:cubicBezTo>
                  <a:cubicBezTo>
                    <a:pt x="415" y="5612"/>
                    <a:pt x="489" y="5590"/>
                    <a:pt x="546" y="5538"/>
                  </a:cubicBezTo>
                  <a:lnTo>
                    <a:pt x="6210" y="535"/>
                  </a:lnTo>
                  <a:cubicBezTo>
                    <a:pt x="6336" y="422"/>
                    <a:pt x="6350" y="230"/>
                    <a:pt x="6236" y="104"/>
                  </a:cubicBezTo>
                  <a:cubicBezTo>
                    <a:pt x="6175" y="36"/>
                    <a:pt x="6091" y="0"/>
                    <a:pt x="60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6"/>
          <p:cNvGrpSpPr/>
          <p:nvPr/>
        </p:nvGrpSpPr>
        <p:grpSpPr>
          <a:xfrm>
            <a:off x="2174531" y="3930539"/>
            <a:ext cx="448034" cy="447956"/>
            <a:chOff x="10333025" y="2667100"/>
            <a:chExt cx="191100" cy="191075"/>
          </a:xfrm>
        </p:grpSpPr>
        <p:sp>
          <p:nvSpPr>
            <p:cNvPr id="745" name="Google Shape;745;p3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9" name="Google Shape;749;p36"/>
          <p:cNvSpPr txBox="1">
            <a:spLocks noGrp="1"/>
          </p:cNvSpPr>
          <p:nvPr>
            <p:ph type="ctrTitle"/>
          </p:nvPr>
        </p:nvSpPr>
        <p:spPr>
          <a:xfrm>
            <a:off x="1318086" y="1077936"/>
            <a:ext cx="5540608" cy="276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</a:rPr>
              <a:t>Unit </a:t>
            </a:r>
            <a:r>
              <a:rPr lang="en-US" sz="4800" dirty="0"/>
              <a:t>3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>
                <a:solidFill>
                  <a:schemeClr val="accent2"/>
                </a:solidFill>
              </a:rPr>
              <a:t/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sz="4000" dirty="0">
                <a:solidFill>
                  <a:schemeClr val="accent2"/>
                </a:solidFill>
              </a:rPr>
              <a:t>Amazing Animals</a:t>
            </a:r>
            <a:br>
              <a:rPr lang="en" sz="4000" dirty="0">
                <a:solidFill>
                  <a:schemeClr val="accent2"/>
                </a:solidFill>
              </a:rPr>
            </a:br>
            <a:r>
              <a:rPr lang="en" sz="900" dirty="0">
                <a:solidFill>
                  <a:schemeClr val="accent2"/>
                </a:solidFill>
              </a:rPr>
              <a:t/>
            </a:r>
            <a:br>
              <a:rPr lang="en" sz="900" dirty="0">
                <a:solidFill>
                  <a:schemeClr val="accent2"/>
                </a:solidFill>
              </a:rPr>
            </a:br>
            <a:r>
              <a:rPr lang="en" sz="40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Constantia" panose="02030602050306030303" pitchFamily="18" charset="0"/>
                <a:cs typeface="+mn-cs"/>
              </a:rPr>
              <a:t>Listen &amp; Discuss</a:t>
            </a:r>
            <a:endParaRPr dirty="0">
              <a:solidFill>
                <a:schemeClr val="dk1"/>
              </a:solidFill>
              <a:latin typeface="Constantia" panose="02030602050306030303" pitchFamily="18" charset="0"/>
              <a:cs typeface="+mn-cs"/>
            </a:endParaRPr>
          </a:p>
        </p:txBody>
      </p:sp>
      <p:grpSp>
        <p:nvGrpSpPr>
          <p:cNvPr id="128" name="Google Shape;744;p36">
            <a:extLst>
              <a:ext uri="{FF2B5EF4-FFF2-40B4-BE49-F238E27FC236}">
                <a16:creationId xmlns:a16="http://schemas.microsoft.com/office/drawing/2014/main" xmlns="" id="{285C965C-B408-4E7C-ACF7-D46EE42F8C17}"/>
              </a:ext>
            </a:extLst>
          </p:cNvPr>
          <p:cNvGrpSpPr/>
          <p:nvPr/>
        </p:nvGrpSpPr>
        <p:grpSpPr>
          <a:xfrm>
            <a:off x="5872698" y="3813224"/>
            <a:ext cx="448034" cy="447956"/>
            <a:chOff x="10333025" y="2667100"/>
            <a:chExt cx="191100" cy="191075"/>
          </a:xfrm>
        </p:grpSpPr>
        <p:sp>
          <p:nvSpPr>
            <p:cNvPr id="129" name="Google Shape;745;p36">
              <a:extLst>
                <a:ext uri="{FF2B5EF4-FFF2-40B4-BE49-F238E27FC236}">
                  <a16:creationId xmlns:a16="http://schemas.microsoft.com/office/drawing/2014/main" xmlns="" id="{28E06DFE-120A-4CA9-ACE8-A0472396A82A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46;p36">
              <a:extLst>
                <a:ext uri="{FF2B5EF4-FFF2-40B4-BE49-F238E27FC236}">
                  <a16:creationId xmlns:a16="http://schemas.microsoft.com/office/drawing/2014/main" xmlns="" id="{A636A3A1-12CD-4F49-B13E-07081DA8F469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47;p36">
              <a:extLst>
                <a:ext uri="{FF2B5EF4-FFF2-40B4-BE49-F238E27FC236}">
                  <a16:creationId xmlns:a16="http://schemas.microsoft.com/office/drawing/2014/main" xmlns="" id="{FD5EDD9E-B359-4EA5-A39F-B431DD8434DF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48;p36">
              <a:extLst>
                <a:ext uri="{FF2B5EF4-FFF2-40B4-BE49-F238E27FC236}">
                  <a16:creationId xmlns:a16="http://schemas.microsoft.com/office/drawing/2014/main" xmlns="" id="{F7F6E361-47F2-4141-9D06-3CD418C4FBA8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42D63ED0-CE9B-BAEC-E962-4FAF2961E9DE}"/>
              </a:ext>
            </a:extLst>
          </p:cNvPr>
          <p:cNvSpPr txBox="1"/>
          <p:nvPr/>
        </p:nvSpPr>
        <p:spPr>
          <a:xfrm>
            <a:off x="5211661" y="114560"/>
            <a:ext cx="196931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dk1"/>
                </a:solidFill>
                <a:latin typeface="Congenial Black" panose="02000503040000020004" pitchFamily="2" charset="0"/>
                <a:cs typeface="+mn-cs"/>
              </a:rPr>
              <a:t>Mega Goal 2.3</a:t>
            </a:r>
            <a:endParaRPr lang="ar-SA" sz="2000" b="1" dirty="0">
              <a:latin typeface="Congenial Black" panose="02000503040000020004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5" name="Google Shape;2495;p58"/>
          <p:cNvGrpSpPr/>
          <p:nvPr/>
        </p:nvGrpSpPr>
        <p:grpSpPr>
          <a:xfrm>
            <a:off x="2380674" y="242251"/>
            <a:ext cx="448034" cy="447956"/>
            <a:chOff x="10333025" y="2667100"/>
            <a:chExt cx="191100" cy="191075"/>
          </a:xfrm>
        </p:grpSpPr>
        <p:sp>
          <p:nvSpPr>
            <p:cNvPr id="2496" name="Google Shape;2496;p5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" name="MG Bk 4 F-SA__16_2-08 p68">
            <a:hlinkClick r:id="" action="ppaction://media"/>
            <a:extLst>
              <a:ext uri="{FF2B5EF4-FFF2-40B4-BE49-F238E27FC236}">
                <a16:creationId xmlns:a16="http://schemas.microsoft.com/office/drawing/2014/main" xmlns="" id="{9F7C4EED-B5AE-412F-927B-6F497C7943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00" end="117101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0031" y="163634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1" name="فقاعة الكلام: مستطيلة مستديرة الزوايا 70">
            <a:extLst>
              <a:ext uri="{FF2B5EF4-FFF2-40B4-BE49-F238E27FC236}">
                <a16:creationId xmlns:a16="http://schemas.microsoft.com/office/drawing/2014/main" xmlns="" id="{9BD5CC1A-AD4C-4756-B7B9-96FAC0A3372A}"/>
              </a:ext>
            </a:extLst>
          </p:cNvPr>
          <p:cNvSpPr/>
          <p:nvPr/>
        </p:nvSpPr>
        <p:spPr>
          <a:xfrm>
            <a:off x="2006949" y="964805"/>
            <a:ext cx="2967666" cy="458115"/>
          </a:xfrm>
          <a:prstGeom prst="wedgeRoundRectCallout">
            <a:avLst>
              <a:gd name="adj1" fmla="val 60700"/>
              <a:gd name="adj2" fmla="val -22023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kind of animal is that</a:t>
            </a:r>
          </a:p>
        </p:txBody>
      </p:sp>
      <p:sp>
        <p:nvSpPr>
          <p:cNvPr id="72" name="فقاعة الكلام: مستطيلة مستديرة الزوايا 71">
            <a:extLst>
              <a:ext uri="{FF2B5EF4-FFF2-40B4-BE49-F238E27FC236}">
                <a16:creationId xmlns:a16="http://schemas.microsoft.com/office/drawing/2014/main" xmlns="" id="{16AFC61C-0801-43F1-8D32-5152BA6626B8}"/>
              </a:ext>
            </a:extLst>
          </p:cNvPr>
          <p:cNvSpPr/>
          <p:nvPr/>
        </p:nvSpPr>
        <p:spPr>
          <a:xfrm>
            <a:off x="2217407" y="2220292"/>
            <a:ext cx="2967666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What’s his name?</a:t>
            </a:r>
          </a:p>
        </p:txBody>
      </p:sp>
      <p:sp>
        <p:nvSpPr>
          <p:cNvPr id="73" name="فقاعة الكلام: مستطيلة مستديرة الزوايا 72">
            <a:extLst>
              <a:ext uri="{FF2B5EF4-FFF2-40B4-BE49-F238E27FC236}">
                <a16:creationId xmlns:a16="http://schemas.microsoft.com/office/drawing/2014/main" xmlns="" id="{5074D5C8-05D0-47A2-BFCD-4C5E15567CCC}"/>
              </a:ext>
            </a:extLst>
          </p:cNvPr>
          <p:cNvSpPr/>
          <p:nvPr/>
        </p:nvSpPr>
        <p:spPr>
          <a:xfrm>
            <a:off x="2159349" y="3446749"/>
            <a:ext cx="2967666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was Koko famous for?</a:t>
            </a:r>
          </a:p>
        </p:txBody>
      </p:sp>
      <p:sp>
        <p:nvSpPr>
          <p:cNvPr id="74" name="فقاعة الكلام: مستطيلة مستديرة الزوايا 73">
            <a:extLst>
              <a:ext uri="{FF2B5EF4-FFF2-40B4-BE49-F238E27FC236}">
                <a16:creationId xmlns:a16="http://schemas.microsoft.com/office/drawing/2014/main" xmlns="" id="{04981B1B-4945-4479-9876-1187E227F68C}"/>
              </a:ext>
            </a:extLst>
          </p:cNvPr>
          <p:cNvSpPr/>
          <p:nvPr/>
        </p:nvSpPr>
        <p:spPr>
          <a:xfrm>
            <a:off x="320812" y="1508631"/>
            <a:ext cx="2452158" cy="458115"/>
          </a:xfrm>
          <a:prstGeom prst="wedgeRoundRectCallout">
            <a:avLst>
              <a:gd name="adj1" fmla="val 64731"/>
              <a:gd name="adj2" fmla="val -16816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gorilla</a:t>
            </a:r>
          </a:p>
        </p:txBody>
      </p:sp>
      <p:sp>
        <p:nvSpPr>
          <p:cNvPr id="77" name="فقاعة الكلام: مستطيلة مستديرة الزوايا 76">
            <a:extLst>
              <a:ext uri="{FF2B5EF4-FFF2-40B4-BE49-F238E27FC236}">
                <a16:creationId xmlns:a16="http://schemas.microsoft.com/office/drawing/2014/main" xmlns="" id="{FE396F92-87E3-4921-84A0-CF566AC60E9A}"/>
              </a:ext>
            </a:extLst>
          </p:cNvPr>
          <p:cNvSpPr/>
          <p:nvPr/>
        </p:nvSpPr>
        <p:spPr>
          <a:xfrm>
            <a:off x="150059" y="2747651"/>
            <a:ext cx="2452158" cy="458115"/>
          </a:xfrm>
          <a:prstGeom prst="wedgeRoundRectCallout">
            <a:avLst>
              <a:gd name="adj1" fmla="val 60840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Koko</a:t>
            </a:r>
          </a:p>
        </p:txBody>
      </p:sp>
      <p:sp>
        <p:nvSpPr>
          <p:cNvPr id="78" name="فقاعة الكلام: مستطيلة مستديرة الزوايا 77">
            <a:extLst>
              <a:ext uri="{FF2B5EF4-FFF2-40B4-BE49-F238E27FC236}">
                <a16:creationId xmlns:a16="http://schemas.microsoft.com/office/drawing/2014/main" xmlns="" id="{9D5C60F8-CE12-4DD8-862A-583FD1B88191}"/>
              </a:ext>
            </a:extLst>
          </p:cNvPr>
          <p:cNvSpPr/>
          <p:nvPr/>
        </p:nvSpPr>
        <p:spPr>
          <a:xfrm>
            <a:off x="870284" y="4121847"/>
            <a:ext cx="3274740" cy="583931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Koko was a famous for using human sign language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55C101B5-693B-D813-ABA9-91D7E6C04F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50" t="19981" r="21063" b="5604"/>
          <a:stretch/>
        </p:blipFill>
        <p:spPr>
          <a:xfrm>
            <a:off x="5575656" y="253562"/>
            <a:ext cx="3074489" cy="4631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bg2">
                <a:lumMod val="2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oogle Shape;2495;p58">
            <a:extLst>
              <a:ext uri="{FF2B5EF4-FFF2-40B4-BE49-F238E27FC236}">
                <a16:creationId xmlns:a16="http://schemas.microsoft.com/office/drawing/2014/main" xmlns="" id="{E8C0CE5E-DC85-D1C2-26CF-86C0AE6218E4}"/>
              </a:ext>
            </a:extLst>
          </p:cNvPr>
          <p:cNvGrpSpPr/>
          <p:nvPr/>
        </p:nvGrpSpPr>
        <p:grpSpPr>
          <a:xfrm>
            <a:off x="3203779" y="1574500"/>
            <a:ext cx="336615" cy="370212"/>
            <a:chOff x="10333025" y="2667100"/>
            <a:chExt cx="191100" cy="191075"/>
          </a:xfrm>
        </p:grpSpPr>
        <p:sp>
          <p:nvSpPr>
            <p:cNvPr id="5" name="Google Shape;2496;p58">
              <a:extLst>
                <a:ext uri="{FF2B5EF4-FFF2-40B4-BE49-F238E27FC236}">
                  <a16:creationId xmlns:a16="http://schemas.microsoft.com/office/drawing/2014/main" xmlns="" id="{446464AE-17F5-FCAE-4EF4-E82A33281057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97;p58">
              <a:extLst>
                <a:ext uri="{FF2B5EF4-FFF2-40B4-BE49-F238E27FC236}">
                  <a16:creationId xmlns:a16="http://schemas.microsoft.com/office/drawing/2014/main" xmlns="" id="{5DAD65D3-873A-AC9A-352C-83B31A5ADD96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98;p58">
              <a:extLst>
                <a:ext uri="{FF2B5EF4-FFF2-40B4-BE49-F238E27FC236}">
                  <a16:creationId xmlns:a16="http://schemas.microsoft.com/office/drawing/2014/main" xmlns="" id="{7E1AEC01-ADB1-B50E-BD97-7A6EF4BB8AAC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99;p58">
              <a:extLst>
                <a:ext uri="{FF2B5EF4-FFF2-40B4-BE49-F238E27FC236}">
                  <a16:creationId xmlns:a16="http://schemas.microsoft.com/office/drawing/2014/main" xmlns="" id="{7A9F0945-5134-AFA6-8EE7-30730FD4E639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2495;p58">
            <a:extLst>
              <a:ext uri="{FF2B5EF4-FFF2-40B4-BE49-F238E27FC236}">
                <a16:creationId xmlns:a16="http://schemas.microsoft.com/office/drawing/2014/main" xmlns="" id="{8FDF0CEA-FA9B-77C8-4DC6-9A1948595228}"/>
              </a:ext>
            </a:extLst>
          </p:cNvPr>
          <p:cNvGrpSpPr/>
          <p:nvPr/>
        </p:nvGrpSpPr>
        <p:grpSpPr>
          <a:xfrm>
            <a:off x="2878749" y="2778865"/>
            <a:ext cx="336615" cy="370212"/>
            <a:chOff x="10333025" y="2667100"/>
            <a:chExt cx="191100" cy="191075"/>
          </a:xfrm>
        </p:grpSpPr>
        <p:sp>
          <p:nvSpPr>
            <p:cNvPr id="10" name="Google Shape;2496;p58">
              <a:extLst>
                <a:ext uri="{FF2B5EF4-FFF2-40B4-BE49-F238E27FC236}">
                  <a16:creationId xmlns:a16="http://schemas.microsoft.com/office/drawing/2014/main" xmlns="" id="{CCBA468B-EB55-5B52-D3E2-77AA6273B09E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97;p58">
              <a:extLst>
                <a:ext uri="{FF2B5EF4-FFF2-40B4-BE49-F238E27FC236}">
                  <a16:creationId xmlns:a16="http://schemas.microsoft.com/office/drawing/2014/main" xmlns="" id="{0F986500-95B9-1080-9A47-9889666BAF47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98;p58">
              <a:extLst>
                <a:ext uri="{FF2B5EF4-FFF2-40B4-BE49-F238E27FC236}">
                  <a16:creationId xmlns:a16="http://schemas.microsoft.com/office/drawing/2014/main" xmlns="" id="{F878815B-281B-1A6B-A0C6-409220D713D5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99;p58">
              <a:extLst>
                <a:ext uri="{FF2B5EF4-FFF2-40B4-BE49-F238E27FC236}">
                  <a16:creationId xmlns:a16="http://schemas.microsoft.com/office/drawing/2014/main" xmlns="" id="{6B690BD2-A58B-C687-D343-CA3842DBE6F5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495;p58">
            <a:extLst>
              <a:ext uri="{FF2B5EF4-FFF2-40B4-BE49-F238E27FC236}">
                <a16:creationId xmlns:a16="http://schemas.microsoft.com/office/drawing/2014/main" xmlns="" id="{74B21D93-D528-D868-4FFB-85492E2555C2}"/>
              </a:ext>
            </a:extLst>
          </p:cNvPr>
          <p:cNvGrpSpPr/>
          <p:nvPr/>
        </p:nvGrpSpPr>
        <p:grpSpPr>
          <a:xfrm>
            <a:off x="4480971" y="4097866"/>
            <a:ext cx="336615" cy="370212"/>
            <a:chOff x="10333025" y="2667100"/>
            <a:chExt cx="191100" cy="191075"/>
          </a:xfrm>
        </p:grpSpPr>
        <p:sp>
          <p:nvSpPr>
            <p:cNvPr id="15" name="Google Shape;2496;p58">
              <a:extLst>
                <a:ext uri="{FF2B5EF4-FFF2-40B4-BE49-F238E27FC236}">
                  <a16:creationId xmlns:a16="http://schemas.microsoft.com/office/drawing/2014/main" xmlns="" id="{FC9BB7F6-CB2E-55A1-1B70-A5748EC38C44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97;p58">
              <a:extLst>
                <a:ext uri="{FF2B5EF4-FFF2-40B4-BE49-F238E27FC236}">
                  <a16:creationId xmlns:a16="http://schemas.microsoft.com/office/drawing/2014/main" xmlns="" id="{B7BD9330-795E-329B-6F46-965492A824C7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98;p58">
              <a:extLst>
                <a:ext uri="{FF2B5EF4-FFF2-40B4-BE49-F238E27FC236}">
                  <a16:creationId xmlns:a16="http://schemas.microsoft.com/office/drawing/2014/main" xmlns="" id="{583C8246-A6C9-2CC8-48E4-78DF5A192702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99;p58">
              <a:extLst>
                <a:ext uri="{FF2B5EF4-FFF2-40B4-BE49-F238E27FC236}">
                  <a16:creationId xmlns:a16="http://schemas.microsoft.com/office/drawing/2014/main" xmlns="" id="{C5F3DCB5-FB3A-33E7-18F6-6C2F6CC3E900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B5A7BB2-4190-12AB-5CB3-21BAF1A683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60" t="40904" r="20089" b="13943"/>
          <a:stretch/>
        </p:blipFill>
        <p:spPr>
          <a:xfrm>
            <a:off x="275128" y="723443"/>
            <a:ext cx="5643213" cy="3400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glow rad="228600">
              <a:schemeClr val="bg2">
                <a:lumMod val="1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861" name="Google Shape;2861;p61"/>
          <p:cNvGrpSpPr/>
          <p:nvPr/>
        </p:nvGrpSpPr>
        <p:grpSpPr>
          <a:xfrm flipH="1">
            <a:off x="4399379" y="4433575"/>
            <a:ext cx="448034" cy="447956"/>
            <a:chOff x="10333025" y="2667100"/>
            <a:chExt cx="191100" cy="191075"/>
          </a:xfrm>
        </p:grpSpPr>
        <p:sp>
          <p:nvSpPr>
            <p:cNvPr id="2862" name="Google Shape;2862;p61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61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61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1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5" name="MG Bk 4 F-SA__16_2-08 p68">
            <a:hlinkClick r:id="" action="ppaction://media"/>
            <a:extLst>
              <a:ext uri="{FF2B5EF4-FFF2-40B4-BE49-F238E27FC236}">
                <a16:creationId xmlns:a16="http://schemas.microsoft.com/office/drawing/2014/main" xmlns="" id="{09466CDE-650D-4DC4-8463-7F3BE9C5DC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700" end="79194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4448" y="3119565"/>
            <a:ext cx="609600" cy="6096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6" name="فقاعة الكلام: مستطيلة مستديرة الزوايا 135">
            <a:extLst>
              <a:ext uri="{FF2B5EF4-FFF2-40B4-BE49-F238E27FC236}">
                <a16:creationId xmlns:a16="http://schemas.microsoft.com/office/drawing/2014/main" xmlns="" id="{B0C7CAB8-B094-4EDF-8B0C-34C13DDF54A3}"/>
              </a:ext>
            </a:extLst>
          </p:cNvPr>
          <p:cNvSpPr/>
          <p:nvPr/>
        </p:nvSpPr>
        <p:spPr>
          <a:xfrm>
            <a:off x="6193575" y="813546"/>
            <a:ext cx="2837137" cy="458115"/>
          </a:xfrm>
          <a:prstGeom prst="wedgeRoundRectCallout">
            <a:avLst>
              <a:gd name="adj1" fmla="val -57458"/>
              <a:gd name="adj2" fmla="val 21369"/>
              <a:gd name="adj3" fmla="val 16667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kind of animal is that</a:t>
            </a:r>
          </a:p>
        </p:txBody>
      </p:sp>
      <p:sp>
        <p:nvSpPr>
          <p:cNvPr id="137" name="فقاعة الكلام: مستطيلة مستديرة الزوايا 136">
            <a:extLst>
              <a:ext uri="{FF2B5EF4-FFF2-40B4-BE49-F238E27FC236}">
                <a16:creationId xmlns:a16="http://schemas.microsoft.com/office/drawing/2014/main" xmlns="" id="{57AE4B51-849A-4799-B933-43612D34185C}"/>
              </a:ext>
            </a:extLst>
          </p:cNvPr>
          <p:cNvSpPr/>
          <p:nvPr/>
        </p:nvSpPr>
        <p:spPr>
          <a:xfrm>
            <a:off x="6319879" y="1339790"/>
            <a:ext cx="2106854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cat</a:t>
            </a:r>
          </a:p>
        </p:txBody>
      </p:sp>
      <p:sp>
        <p:nvSpPr>
          <p:cNvPr id="138" name="فقاعة الكلام: مستطيلة مستديرة الزوايا 137">
            <a:extLst>
              <a:ext uri="{FF2B5EF4-FFF2-40B4-BE49-F238E27FC236}">
                <a16:creationId xmlns:a16="http://schemas.microsoft.com/office/drawing/2014/main" xmlns="" id="{F8F0B0AE-2E69-4A10-8A51-2739BD55A7FB}"/>
              </a:ext>
            </a:extLst>
          </p:cNvPr>
          <p:cNvSpPr/>
          <p:nvPr/>
        </p:nvSpPr>
        <p:spPr>
          <a:xfrm>
            <a:off x="6278234" y="1961387"/>
            <a:ext cx="2695834" cy="458115"/>
          </a:xfrm>
          <a:prstGeom prst="wedgeRoundRectCallout">
            <a:avLst>
              <a:gd name="adj1" fmla="val -58124"/>
              <a:gd name="adj2" fmla="val 23407"/>
              <a:gd name="adj3" fmla="val 16667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What’s his name?</a:t>
            </a:r>
          </a:p>
        </p:txBody>
      </p:sp>
      <p:sp>
        <p:nvSpPr>
          <p:cNvPr id="139" name="فقاعة الكلام: مستطيلة مستديرة الزوايا 138">
            <a:extLst>
              <a:ext uri="{FF2B5EF4-FFF2-40B4-BE49-F238E27FC236}">
                <a16:creationId xmlns:a16="http://schemas.microsoft.com/office/drawing/2014/main" xmlns="" id="{C2204CB8-C545-4940-9675-51B7D73AE691}"/>
              </a:ext>
            </a:extLst>
          </p:cNvPr>
          <p:cNvSpPr/>
          <p:nvPr/>
        </p:nvSpPr>
        <p:spPr>
          <a:xfrm>
            <a:off x="6425076" y="2493064"/>
            <a:ext cx="1971933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Humphrey</a:t>
            </a:r>
          </a:p>
        </p:txBody>
      </p:sp>
      <p:sp>
        <p:nvSpPr>
          <p:cNvPr id="140" name="فقاعة الكلام: مستطيلة مستديرة الزوايا 139">
            <a:extLst>
              <a:ext uri="{FF2B5EF4-FFF2-40B4-BE49-F238E27FC236}">
                <a16:creationId xmlns:a16="http://schemas.microsoft.com/office/drawing/2014/main" xmlns="" id="{8A1D5162-BF54-40D7-BC71-B996335B6071}"/>
              </a:ext>
            </a:extLst>
          </p:cNvPr>
          <p:cNvSpPr/>
          <p:nvPr/>
        </p:nvSpPr>
        <p:spPr>
          <a:xfrm>
            <a:off x="6284395" y="3181738"/>
            <a:ext cx="2689673" cy="458115"/>
          </a:xfrm>
          <a:prstGeom prst="wedgeRoundRectCallout">
            <a:avLst>
              <a:gd name="adj1" fmla="val -60715"/>
              <a:gd name="adj2" fmla="val 21277"/>
              <a:gd name="adj3" fmla="val 16667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Where does the cat  live?</a:t>
            </a:r>
          </a:p>
        </p:txBody>
      </p:sp>
      <p:sp>
        <p:nvSpPr>
          <p:cNvPr id="141" name="فقاعة الكلام: مستطيلة مستديرة الزوايا 140">
            <a:extLst>
              <a:ext uri="{FF2B5EF4-FFF2-40B4-BE49-F238E27FC236}">
                <a16:creationId xmlns:a16="http://schemas.microsoft.com/office/drawing/2014/main" xmlns="" id="{9F8858EC-20B9-4827-A8E7-98A8284A6734}"/>
              </a:ext>
            </a:extLst>
          </p:cNvPr>
          <p:cNvSpPr/>
          <p:nvPr/>
        </p:nvSpPr>
        <p:spPr>
          <a:xfrm>
            <a:off x="6163144" y="3746301"/>
            <a:ext cx="2980856" cy="542092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in England, at the Prime Minister’s residence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5"/>
                </p:tgtEl>
              </p:cMediaNode>
            </p:audio>
          </p:childTnLst>
        </p:cTn>
      </p:par>
    </p:tnLst>
    <p:bldLst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3718;p71">
            <a:extLst>
              <a:ext uri="{FF2B5EF4-FFF2-40B4-BE49-F238E27FC236}">
                <a16:creationId xmlns:a16="http://schemas.microsoft.com/office/drawing/2014/main" xmlns="" id="{574A852C-8F0B-488E-9911-8EDC927069FD}"/>
              </a:ext>
            </a:extLst>
          </p:cNvPr>
          <p:cNvGrpSpPr/>
          <p:nvPr/>
        </p:nvGrpSpPr>
        <p:grpSpPr>
          <a:xfrm rot="7199966">
            <a:off x="5223338" y="-10274"/>
            <a:ext cx="2073930" cy="2179052"/>
            <a:chOff x="1401000" y="561925"/>
            <a:chExt cx="962275" cy="1011050"/>
          </a:xfrm>
        </p:grpSpPr>
        <p:sp>
          <p:nvSpPr>
            <p:cNvPr id="41" name="Google Shape;3719;p71">
              <a:extLst>
                <a:ext uri="{FF2B5EF4-FFF2-40B4-BE49-F238E27FC236}">
                  <a16:creationId xmlns:a16="http://schemas.microsoft.com/office/drawing/2014/main" xmlns="" id="{27871FA1-0FE3-481A-A7E4-BDD8F794D6A6}"/>
                </a:ext>
              </a:extLst>
            </p:cNvPr>
            <p:cNvSpPr/>
            <p:nvPr/>
          </p:nvSpPr>
          <p:spPr>
            <a:xfrm>
              <a:off x="1401000" y="561925"/>
              <a:ext cx="962275" cy="1011050"/>
            </a:xfrm>
            <a:custGeom>
              <a:avLst/>
              <a:gdLst/>
              <a:ahLst/>
              <a:cxnLst/>
              <a:rect l="l" t="t" r="r" b="b"/>
              <a:pathLst>
                <a:path w="38491" h="40442" extrusionOk="0">
                  <a:moveTo>
                    <a:pt x="13761" y="115"/>
                  </a:moveTo>
                  <a:cubicBezTo>
                    <a:pt x="14232" y="115"/>
                    <a:pt x="14706" y="172"/>
                    <a:pt x="15166" y="275"/>
                  </a:cubicBezTo>
                  <a:cubicBezTo>
                    <a:pt x="15585" y="382"/>
                    <a:pt x="15991" y="526"/>
                    <a:pt x="16415" y="615"/>
                  </a:cubicBezTo>
                  <a:cubicBezTo>
                    <a:pt x="17216" y="788"/>
                    <a:pt x="17927" y="1200"/>
                    <a:pt x="18650" y="1572"/>
                  </a:cubicBezTo>
                  <a:cubicBezTo>
                    <a:pt x="19160" y="1834"/>
                    <a:pt x="19626" y="2168"/>
                    <a:pt x="20115" y="2468"/>
                  </a:cubicBezTo>
                  <a:cubicBezTo>
                    <a:pt x="20479" y="2731"/>
                    <a:pt x="20809" y="3042"/>
                    <a:pt x="21204" y="3263"/>
                  </a:cubicBezTo>
                  <a:cubicBezTo>
                    <a:pt x="21806" y="3663"/>
                    <a:pt x="22327" y="4165"/>
                    <a:pt x="22877" y="4626"/>
                  </a:cubicBezTo>
                  <a:cubicBezTo>
                    <a:pt x="23839" y="5475"/>
                    <a:pt x="24694" y="6461"/>
                    <a:pt x="25298" y="7603"/>
                  </a:cubicBezTo>
                  <a:cubicBezTo>
                    <a:pt x="25429" y="7854"/>
                    <a:pt x="25549" y="8116"/>
                    <a:pt x="25687" y="8367"/>
                  </a:cubicBezTo>
                  <a:cubicBezTo>
                    <a:pt x="25823" y="8690"/>
                    <a:pt x="25914" y="9037"/>
                    <a:pt x="26074" y="9354"/>
                  </a:cubicBezTo>
                  <a:cubicBezTo>
                    <a:pt x="26195" y="9730"/>
                    <a:pt x="26302" y="10113"/>
                    <a:pt x="26452" y="10477"/>
                  </a:cubicBezTo>
                  <a:cubicBezTo>
                    <a:pt x="26512" y="10604"/>
                    <a:pt x="26565" y="10728"/>
                    <a:pt x="26625" y="10848"/>
                  </a:cubicBezTo>
                  <a:cubicBezTo>
                    <a:pt x="26924" y="11452"/>
                    <a:pt x="27258" y="12038"/>
                    <a:pt x="27563" y="12635"/>
                  </a:cubicBezTo>
                  <a:cubicBezTo>
                    <a:pt x="27839" y="13137"/>
                    <a:pt x="28083" y="13658"/>
                    <a:pt x="28347" y="14172"/>
                  </a:cubicBezTo>
                  <a:cubicBezTo>
                    <a:pt x="28603" y="14679"/>
                    <a:pt x="28866" y="15187"/>
                    <a:pt x="29159" y="15678"/>
                  </a:cubicBezTo>
                  <a:cubicBezTo>
                    <a:pt x="29506" y="16323"/>
                    <a:pt x="29942" y="16916"/>
                    <a:pt x="30313" y="17549"/>
                  </a:cubicBezTo>
                  <a:cubicBezTo>
                    <a:pt x="30612" y="18028"/>
                    <a:pt x="30869" y="18523"/>
                    <a:pt x="31161" y="19002"/>
                  </a:cubicBezTo>
                  <a:cubicBezTo>
                    <a:pt x="31299" y="19247"/>
                    <a:pt x="31442" y="19479"/>
                    <a:pt x="31592" y="19713"/>
                  </a:cubicBezTo>
                  <a:cubicBezTo>
                    <a:pt x="31897" y="20227"/>
                    <a:pt x="32250" y="20710"/>
                    <a:pt x="32620" y="21171"/>
                  </a:cubicBezTo>
                  <a:cubicBezTo>
                    <a:pt x="33296" y="22092"/>
                    <a:pt x="33887" y="23072"/>
                    <a:pt x="34563" y="23987"/>
                  </a:cubicBezTo>
                  <a:cubicBezTo>
                    <a:pt x="35053" y="24686"/>
                    <a:pt x="35543" y="25386"/>
                    <a:pt x="35956" y="26133"/>
                  </a:cubicBezTo>
                  <a:cubicBezTo>
                    <a:pt x="36039" y="26294"/>
                    <a:pt x="36129" y="26449"/>
                    <a:pt x="36212" y="26611"/>
                  </a:cubicBezTo>
                  <a:cubicBezTo>
                    <a:pt x="36314" y="26796"/>
                    <a:pt x="36410" y="26981"/>
                    <a:pt x="36505" y="27166"/>
                  </a:cubicBezTo>
                  <a:cubicBezTo>
                    <a:pt x="36745" y="27645"/>
                    <a:pt x="36971" y="28129"/>
                    <a:pt x="37181" y="28614"/>
                  </a:cubicBezTo>
                  <a:cubicBezTo>
                    <a:pt x="37283" y="28840"/>
                    <a:pt x="37360" y="29067"/>
                    <a:pt x="37462" y="29295"/>
                  </a:cubicBezTo>
                  <a:cubicBezTo>
                    <a:pt x="37528" y="29474"/>
                    <a:pt x="37594" y="29654"/>
                    <a:pt x="37671" y="29827"/>
                  </a:cubicBezTo>
                  <a:cubicBezTo>
                    <a:pt x="38000" y="30652"/>
                    <a:pt x="38185" y="31524"/>
                    <a:pt x="38317" y="32397"/>
                  </a:cubicBezTo>
                  <a:cubicBezTo>
                    <a:pt x="38389" y="33282"/>
                    <a:pt x="38364" y="34173"/>
                    <a:pt x="38268" y="35051"/>
                  </a:cubicBezTo>
                  <a:cubicBezTo>
                    <a:pt x="38197" y="35500"/>
                    <a:pt x="38132" y="35960"/>
                    <a:pt x="37953" y="36378"/>
                  </a:cubicBezTo>
                  <a:cubicBezTo>
                    <a:pt x="37749" y="36796"/>
                    <a:pt x="37456" y="37149"/>
                    <a:pt x="37164" y="37502"/>
                  </a:cubicBezTo>
                  <a:cubicBezTo>
                    <a:pt x="36601" y="38082"/>
                    <a:pt x="36093" y="38763"/>
                    <a:pt x="35327" y="39097"/>
                  </a:cubicBezTo>
                  <a:cubicBezTo>
                    <a:pt x="35053" y="39211"/>
                    <a:pt x="34772" y="39318"/>
                    <a:pt x="34502" y="39445"/>
                  </a:cubicBezTo>
                  <a:cubicBezTo>
                    <a:pt x="34323" y="39516"/>
                    <a:pt x="34144" y="39582"/>
                    <a:pt x="33964" y="39660"/>
                  </a:cubicBezTo>
                  <a:cubicBezTo>
                    <a:pt x="33505" y="39833"/>
                    <a:pt x="33068" y="40054"/>
                    <a:pt x="32602" y="40209"/>
                  </a:cubicBezTo>
                  <a:cubicBezTo>
                    <a:pt x="32333" y="40286"/>
                    <a:pt x="32058" y="40318"/>
                    <a:pt x="31782" y="40318"/>
                  </a:cubicBezTo>
                  <a:cubicBezTo>
                    <a:pt x="31475" y="40318"/>
                    <a:pt x="31168" y="40278"/>
                    <a:pt x="30869" y="40215"/>
                  </a:cubicBezTo>
                  <a:cubicBezTo>
                    <a:pt x="30689" y="40173"/>
                    <a:pt x="30516" y="40113"/>
                    <a:pt x="30342" y="40066"/>
                  </a:cubicBezTo>
                  <a:cubicBezTo>
                    <a:pt x="30080" y="39977"/>
                    <a:pt x="29817" y="39887"/>
                    <a:pt x="29553" y="39809"/>
                  </a:cubicBezTo>
                  <a:cubicBezTo>
                    <a:pt x="29291" y="39713"/>
                    <a:pt x="29034" y="39624"/>
                    <a:pt x="28764" y="39547"/>
                  </a:cubicBezTo>
                  <a:cubicBezTo>
                    <a:pt x="28645" y="39503"/>
                    <a:pt x="28520" y="39462"/>
                    <a:pt x="28400" y="39432"/>
                  </a:cubicBezTo>
                  <a:cubicBezTo>
                    <a:pt x="28275" y="39390"/>
                    <a:pt x="28154" y="39354"/>
                    <a:pt x="28030" y="39318"/>
                  </a:cubicBezTo>
                  <a:cubicBezTo>
                    <a:pt x="27748" y="39260"/>
                    <a:pt x="27473" y="39181"/>
                    <a:pt x="27193" y="39116"/>
                  </a:cubicBezTo>
                  <a:cubicBezTo>
                    <a:pt x="26404" y="38882"/>
                    <a:pt x="25668" y="38488"/>
                    <a:pt x="24981" y="38046"/>
                  </a:cubicBezTo>
                  <a:cubicBezTo>
                    <a:pt x="24634" y="37884"/>
                    <a:pt x="24377" y="37580"/>
                    <a:pt x="24024" y="37423"/>
                  </a:cubicBezTo>
                  <a:cubicBezTo>
                    <a:pt x="23229" y="36838"/>
                    <a:pt x="22374" y="36355"/>
                    <a:pt x="21519" y="35870"/>
                  </a:cubicBezTo>
                  <a:cubicBezTo>
                    <a:pt x="20641" y="35296"/>
                    <a:pt x="19847" y="34603"/>
                    <a:pt x="19052" y="33921"/>
                  </a:cubicBezTo>
                  <a:cubicBezTo>
                    <a:pt x="18818" y="33622"/>
                    <a:pt x="18478" y="33431"/>
                    <a:pt x="18244" y="33127"/>
                  </a:cubicBezTo>
                  <a:cubicBezTo>
                    <a:pt x="17808" y="32797"/>
                    <a:pt x="17449" y="32366"/>
                    <a:pt x="16972" y="32098"/>
                  </a:cubicBezTo>
                  <a:cubicBezTo>
                    <a:pt x="16702" y="31900"/>
                    <a:pt x="16457" y="31668"/>
                    <a:pt x="16153" y="31524"/>
                  </a:cubicBezTo>
                  <a:cubicBezTo>
                    <a:pt x="15267" y="30884"/>
                    <a:pt x="14454" y="30143"/>
                    <a:pt x="13535" y="29546"/>
                  </a:cubicBezTo>
                  <a:cubicBezTo>
                    <a:pt x="13301" y="29384"/>
                    <a:pt x="13104" y="29174"/>
                    <a:pt x="12847" y="29050"/>
                  </a:cubicBezTo>
                  <a:cubicBezTo>
                    <a:pt x="12578" y="28923"/>
                    <a:pt x="12387" y="28691"/>
                    <a:pt x="12117" y="28565"/>
                  </a:cubicBezTo>
                  <a:cubicBezTo>
                    <a:pt x="11311" y="28040"/>
                    <a:pt x="10450" y="27579"/>
                    <a:pt x="9612" y="27107"/>
                  </a:cubicBezTo>
                  <a:cubicBezTo>
                    <a:pt x="8919" y="26779"/>
                    <a:pt x="8262" y="26396"/>
                    <a:pt x="7628" y="25971"/>
                  </a:cubicBezTo>
                  <a:cubicBezTo>
                    <a:pt x="7270" y="25810"/>
                    <a:pt x="7001" y="25510"/>
                    <a:pt x="6660" y="25320"/>
                  </a:cubicBezTo>
                  <a:cubicBezTo>
                    <a:pt x="6111" y="24925"/>
                    <a:pt x="5603" y="24459"/>
                    <a:pt x="5046" y="24070"/>
                  </a:cubicBezTo>
                  <a:cubicBezTo>
                    <a:pt x="4789" y="23885"/>
                    <a:pt x="4574" y="23664"/>
                    <a:pt x="4347" y="23449"/>
                  </a:cubicBezTo>
                  <a:cubicBezTo>
                    <a:pt x="3355" y="22630"/>
                    <a:pt x="2464" y="21679"/>
                    <a:pt x="1741" y="20610"/>
                  </a:cubicBezTo>
                  <a:cubicBezTo>
                    <a:pt x="1705" y="20544"/>
                    <a:pt x="1663" y="20484"/>
                    <a:pt x="1622" y="20423"/>
                  </a:cubicBezTo>
                  <a:cubicBezTo>
                    <a:pt x="1484" y="20203"/>
                    <a:pt x="1352" y="19982"/>
                    <a:pt x="1233" y="19749"/>
                  </a:cubicBezTo>
                  <a:cubicBezTo>
                    <a:pt x="1155" y="19581"/>
                    <a:pt x="1077" y="19419"/>
                    <a:pt x="999" y="19253"/>
                  </a:cubicBezTo>
                  <a:cubicBezTo>
                    <a:pt x="904" y="19032"/>
                    <a:pt x="820" y="18798"/>
                    <a:pt x="725" y="18571"/>
                  </a:cubicBezTo>
                  <a:cubicBezTo>
                    <a:pt x="546" y="18171"/>
                    <a:pt x="467" y="17734"/>
                    <a:pt x="354" y="17316"/>
                  </a:cubicBezTo>
                  <a:cubicBezTo>
                    <a:pt x="265" y="16903"/>
                    <a:pt x="193" y="16485"/>
                    <a:pt x="229" y="16061"/>
                  </a:cubicBezTo>
                  <a:cubicBezTo>
                    <a:pt x="259" y="15702"/>
                    <a:pt x="366" y="15361"/>
                    <a:pt x="438" y="15008"/>
                  </a:cubicBezTo>
                  <a:cubicBezTo>
                    <a:pt x="510" y="14685"/>
                    <a:pt x="546" y="14362"/>
                    <a:pt x="610" y="14040"/>
                  </a:cubicBezTo>
                  <a:cubicBezTo>
                    <a:pt x="629" y="13932"/>
                    <a:pt x="653" y="13832"/>
                    <a:pt x="676" y="13724"/>
                  </a:cubicBezTo>
                  <a:cubicBezTo>
                    <a:pt x="701" y="13634"/>
                    <a:pt x="737" y="13537"/>
                    <a:pt x="761" y="13443"/>
                  </a:cubicBezTo>
                  <a:cubicBezTo>
                    <a:pt x="850" y="13203"/>
                    <a:pt x="993" y="12999"/>
                    <a:pt x="1112" y="12779"/>
                  </a:cubicBezTo>
                  <a:cubicBezTo>
                    <a:pt x="1316" y="12450"/>
                    <a:pt x="1615" y="12193"/>
                    <a:pt x="1777" y="11835"/>
                  </a:cubicBezTo>
                  <a:cubicBezTo>
                    <a:pt x="2332" y="10991"/>
                    <a:pt x="2847" y="10102"/>
                    <a:pt x="3564" y="9384"/>
                  </a:cubicBezTo>
                  <a:cubicBezTo>
                    <a:pt x="4185" y="8739"/>
                    <a:pt x="4789" y="8069"/>
                    <a:pt x="5471" y="7476"/>
                  </a:cubicBezTo>
                  <a:cubicBezTo>
                    <a:pt x="6122" y="6825"/>
                    <a:pt x="6922" y="6353"/>
                    <a:pt x="7623" y="5749"/>
                  </a:cubicBezTo>
                  <a:cubicBezTo>
                    <a:pt x="8268" y="5205"/>
                    <a:pt x="8842" y="4584"/>
                    <a:pt x="9446" y="3992"/>
                  </a:cubicBezTo>
                  <a:cubicBezTo>
                    <a:pt x="9990" y="3304"/>
                    <a:pt x="10552" y="2623"/>
                    <a:pt x="11035" y="1894"/>
                  </a:cubicBezTo>
                  <a:cubicBezTo>
                    <a:pt x="11562" y="1207"/>
                    <a:pt x="12266" y="692"/>
                    <a:pt x="12955" y="173"/>
                  </a:cubicBezTo>
                  <a:cubicBezTo>
                    <a:pt x="13221" y="134"/>
                    <a:pt x="13490" y="115"/>
                    <a:pt x="13761" y="115"/>
                  </a:cubicBezTo>
                  <a:close/>
                  <a:moveTo>
                    <a:pt x="13702" y="0"/>
                  </a:moveTo>
                  <a:cubicBezTo>
                    <a:pt x="13534" y="0"/>
                    <a:pt x="13366" y="4"/>
                    <a:pt x="13199" y="11"/>
                  </a:cubicBezTo>
                  <a:cubicBezTo>
                    <a:pt x="13002" y="11"/>
                    <a:pt x="12829" y="118"/>
                    <a:pt x="12655" y="203"/>
                  </a:cubicBezTo>
                  <a:cubicBezTo>
                    <a:pt x="12249" y="645"/>
                    <a:pt x="11692" y="920"/>
                    <a:pt x="11322" y="1392"/>
                  </a:cubicBezTo>
                  <a:cubicBezTo>
                    <a:pt x="10594" y="2300"/>
                    <a:pt x="9894" y="3227"/>
                    <a:pt x="9153" y="4124"/>
                  </a:cubicBezTo>
                  <a:cubicBezTo>
                    <a:pt x="8895" y="4345"/>
                    <a:pt x="8693" y="4601"/>
                    <a:pt x="8436" y="4817"/>
                  </a:cubicBezTo>
                  <a:cubicBezTo>
                    <a:pt x="7496" y="5870"/>
                    <a:pt x="6224" y="6544"/>
                    <a:pt x="5225" y="7537"/>
                  </a:cubicBezTo>
                  <a:cubicBezTo>
                    <a:pt x="4550" y="8140"/>
                    <a:pt x="3953" y="8810"/>
                    <a:pt x="3330" y="9462"/>
                  </a:cubicBezTo>
                  <a:cubicBezTo>
                    <a:pt x="2847" y="9856"/>
                    <a:pt x="2632" y="10453"/>
                    <a:pt x="2218" y="10902"/>
                  </a:cubicBezTo>
                  <a:cubicBezTo>
                    <a:pt x="1794" y="11650"/>
                    <a:pt x="1286" y="12342"/>
                    <a:pt x="803" y="13054"/>
                  </a:cubicBezTo>
                  <a:cubicBezTo>
                    <a:pt x="676" y="13316"/>
                    <a:pt x="582" y="13592"/>
                    <a:pt x="516" y="13879"/>
                  </a:cubicBezTo>
                  <a:cubicBezTo>
                    <a:pt x="474" y="14141"/>
                    <a:pt x="425" y="14411"/>
                    <a:pt x="384" y="14674"/>
                  </a:cubicBezTo>
                  <a:cubicBezTo>
                    <a:pt x="372" y="14709"/>
                    <a:pt x="359" y="14787"/>
                    <a:pt x="348" y="14829"/>
                  </a:cubicBezTo>
                  <a:cubicBezTo>
                    <a:pt x="323" y="14930"/>
                    <a:pt x="306" y="15032"/>
                    <a:pt x="282" y="15140"/>
                  </a:cubicBezTo>
                  <a:cubicBezTo>
                    <a:pt x="229" y="15374"/>
                    <a:pt x="180" y="15612"/>
                    <a:pt x="127" y="15851"/>
                  </a:cubicBezTo>
                  <a:cubicBezTo>
                    <a:pt x="1" y="16652"/>
                    <a:pt x="265" y="17441"/>
                    <a:pt x="461" y="18207"/>
                  </a:cubicBezTo>
                  <a:cubicBezTo>
                    <a:pt x="635" y="18702"/>
                    <a:pt x="833" y="19181"/>
                    <a:pt x="1054" y="19653"/>
                  </a:cubicBezTo>
                  <a:cubicBezTo>
                    <a:pt x="1937" y="21410"/>
                    <a:pt x="3343" y="22851"/>
                    <a:pt x="4878" y="24046"/>
                  </a:cubicBezTo>
                  <a:cubicBezTo>
                    <a:pt x="5595" y="24597"/>
                    <a:pt x="6296" y="25170"/>
                    <a:pt x="7007" y="25726"/>
                  </a:cubicBezTo>
                  <a:cubicBezTo>
                    <a:pt x="7438" y="26001"/>
                    <a:pt x="7879" y="26258"/>
                    <a:pt x="8304" y="26539"/>
                  </a:cubicBezTo>
                  <a:cubicBezTo>
                    <a:pt x="8776" y="26837"/>
                    <a:pt x="9284" y="27058"/>
                    <a:pt x="9769" y="27328"/>
                  </a:cubicBezTo>
                  <a:cubicBezTo>
                    <a:pt x="10558" y="27770"/>
                    <a:pt x="11347" y="28213"/>
                    <a:pt x="12111" y="28697"/>
                  </a:cubicBezTo>
                  <a:cubicBezTo>
                    <a:pt x="12404" y="28948"/>
                    <a:pt x="12768" y="29091"/>
                    <a:pt x="13055" y="29348"/>
                  </a:cubicBezTo>
                  <a:cubicBezTo>
                    <a:pt x="14037" y="29941"/>
                    <a:pt x="14856" y="30760"/>
                    <a:pt x="15788" y="31411"/>
                  </a:cubicBezTo>
                  <a:cubicBezTo>
                    <a:pt x="16194" y="31613"/>
                    <a:pt x="16493" y="31960"/>
                    <a:pt x="16900" y="32158"/>
                  </a:cubicBezTo>
                  <a:cubicBezTo>
                    <a:pt x="17252" y="32402"/>
                    <a:pt x="17599" y="32666"/>
                    <a:pt x="17880" y="32995"/>
                  </a:cubicBezTo>
                  <a:cubicBezTo>
                    <a:pt x="18107" y="33204"/>
                    <a:pt x="18371" y="33378"/>
                    <a:pt x="18561" y="33622"/>
                  </a:cubicBezTo>
                  <a:cubicBezTo>
                    <a:pt x="18801" y="33831"/>
                    <a:pt x="19039" y="34029"/>
                    <a:pt x="19243" y="34267"/>
                  </a:cubicBezTo>
                  <a:cubicBezTo>
                    <a:pt x="19870" y="34777"/>
                    <a:pt x="20504" y="35279"/>
                    <a:pt x="21144" y="35781"/>
                  </a:cubicBezTo>
                  <a:cubicBezTo>
                    <a:pt x="21897" y="36240"/>
                    <a:pt x="22680" y="36653"/>
                    <a:pt x="23420" y="37144"/>
                  </a:cubicBezTo>
                  <a:cubicBezTo>
                    <a:pt x="23577" y="37263"/>
                    <a:pt x="23732" y="37387"/>
                    <a:pt x="23917" y="37472"/>
                  </a:cubicBezTo>
                  <a:cubicBezTo>
                    <a:pt x="24962" y="38212"/>
                    <a:pt x="26069" y="38948"/>
                    <a:pt x="27330" y="39271"/>
                  </a:cubicBezTo>
                  <a:cubicBezTo>
                    <a:pt x="27588" y="39331"/>
                    <a:pt x="27839" y="39403"/>
                    <a:pt x="28096" y="39462"/>
                  </a:cubicBezTo>
                  <a:cubicBezTo>
                    <a:pt x="28245" y="39503"/>
                    <a:pt x="28388" y="39552"/>
                    <a:pt x="28537" y="39594"/>
                  </a:cubicBezTo>
                  <a:cubicBezTo>
                    <a:pt x="28728" y="39660"/>
                    <a:pt x="28926" y="39719"/>
                    <a:pt x="29117" y="39779"/>
                  </a:cubicBezTo>
                  <a:cubicBezTo>
                    <a:pt x="29381" y="39875"/>
                    <a:pt x="29644" y="39958"/>
                    <a:pt x="29906" y="40041"/>
                  </a:cubicBezTo>
                  <a:cubicBezTo>
                    <a:pt x="30074" y="40102"/>
                    <a:pt x="30242" y="40156"/>
                    <a:pt x="30408" y="40209"/>
                  </a:cubicBezTo>
                  <a:cubicBezTo>
                    <a:pt x="30856" y="40342"/>
                    <a:pt x="31337" y="40442"/>
                    <a:pt x="31812" y="40442"/>
                  </a:cubicBezTo>
                  <a:cubicBezTo>
                    <a:pt x="32174" y="40442"/>
                    <a:pt x="32533" y="40384"/>
                    <a:pt x="32871" y="40239"/>
                  </a:cubicBezTo>
                  <a:cubicBezTo>
                    <a:pt x="33092" y="40138"/>
                    <a:pt x="33326" y="40054"/>
                    <a:pt x="33547" y="39958"/>
                  </a:cubicBezTo>
                  <a:cubicBezTo>
                    <a:pt x="33768" y="39856"/>
                    <a:pt x="33995" y="39767"/>
                    <a:pt x="34223" y="39677"/>
                  </a:cubicBezTo>
                  <a:cubicBezTo>
                    <a:pt x="34425" y="39594"/>
                    <a:pt x="34634" y="39516"/>
                    <a:pt x="34838" y="39426"/>
                  </a:cubicBezTo>
                  <a:cubicBezTo>
                    <a:pt x="35418" y="39199"/>
                    <a:pt x="35997" y="38924"/>
                    <a:pt x="36422" y="38452"/>
                  </a:cubicBezTo>
                  <a:cubicBezTo>
                    <a:pt x="36792" y="38154"/>
                    <a:pt x="37026" y="37729"/>
                    <a:pt x="37379" y="37412"/>
                  </a:cubicBezTo>
                  <a:cubicBezTo>
                    <a:pt x="37647" y="37172"/>
                    <a:pt x="37809" y="36838"/>
                    <a:pt x="38000" y="36534"/>
                  </a:cubicBezTo>
                  <a:cubicBezTo>
                    <a:pt x="38204" y="36151"/>
                    <a:pt x="38268" y="35715"/>
                    <a:pt x="38347" y="35296"/>
                  </a:cubicBezTo>
                  <a:cubicBezTo>
                    <a:pt x="38478" y="34501"/>
                    <a:pt x="38491" y="33688"/>
                    <a:pt x="38460" y="32887"/>
                  </a:cubicBezTo>
                  <a:cubicBezTo>
                    <a:pt x="38466" y="32343"/>
                    <a:pt x="38340" y="31817"/>
                    <a:pt x="38240" y="31285"/>
                  </a:cubicBezTo>
                  <a:cubicBezTo>
                    <a:pt x="38102" y="30724"/>
                    <a:pt x="37953" y="30161"/>
                    <a:pt x="37719" y="29635"/>
                  </a:cubicBezTo>
                  <a:cubicBezTo>
                    <a:pt x="37636" y="29433"/>
                    <a:pt x="37564" y="29235"/>
                    <a:pt x="37479" y="29038"/>
                  </a:cubicBezTo>
                  <a:cubicBezTo>
                    <a:pt x="37390" y="28810"/>
                    <a:pt x="37300" y="28583"/>
                    <a:pt x="37199" y="28357"/>
                  </a:cubicBezTo>
                  <a:cubicBezTo>
                    <a:pt x="37049" y="28021"/>
                    <a:pt x="36888" y="27681"/>
                    <a:pt x="36733" y="27345"/>
                  </a:cubicBezTo>
                  <a:cubicBezTo>
                    <a:pt x="36607" y="27089"/>
                    <a:pt x="36464" y="26837"/>
                    <a:pt x="36339" y="26575"/>
                  </a:cubicBezTo>
                  <a:cubicBezTo>
                    <a:pt x="36260" y="26437"/>
                    <a:pt x="36182" y="26300"/>
                    <a:pt x="36105" y="26162"/>
                  </a:cubicBezTo>
                  <a:cubicBezTo>
                    <a:pt x="36045" y="26048"/>
                    <a:pt x="35986" y="25941"/>
                    <a:pt x="35920" y="25833"/>
                  </a:cubicBezTo>
                  <a:cubicBezTo>
                    <a:pt x="35818" y="25654"/>
                    <a:pt x="35716" y="25480"/>
                    <a:pt x="35609" y="25314"/>
                  </a:cubicBezTo>
                  <a:cubicBezTo>
                    <a:pt x="35567" y="25248"/>
                    <a:pt x="35525" y="25188"/>
                    <a:pt x="35489" y="25129"/>
                  </a:cubicBezTo>
                  <a:cubicBezTo>
                    <a:pt x="34861" y="24172"/>
                    <a:pt x="34174" y="23257"/>
                    <a:pt x="33541" y="22307"/>
                  </a:cubicBezTo>
                  <a:cubicBezTo>
                    <a:pt x="33211" y="21781"/>
                    <a:pt x="32860" y="21278"/>
                    <a:pt x="32477" y="20795"/>
                  </a:cubicBezTo>
                  <a:cubicBezTo>
                    <a:pt x="31975" y="20161"/>
                    <a:pt x="31569" y="19462"/>
                    <a:pt x="31156" y="18768"/>
                  </a:cubicBezTo>
                  <a:cubicBezTo>
                    <a:pt x="31090" y="18655"/>
                    <a:pt x="31031" y="18547"/>
                    <a:pt x="30965" y="18434"/>
                  </a:cubicBezTo>
                  <a:cubicBezTo>
                    <a:pt x="30803" y="18147"/>
                    <a:pt x="30642" y="17860"/>
                    <a:pt x="30463" y="17584"/>
                  </a:cubicBezTo>
                  <a:cubicBezTo>
                    <a:pt x="30212" y="17148"/>
                    <a:pt x="29942" y="16724"/>
                    <a:pt x="29655" y="16306"/>
                  </a:cubicBezTo>
                  <a:cubicBezTo>
                    <a:pt x="29481" y="16025"/>
                    <a:pt x="29315" y="15738"/>
                    <a:pt x="29147" y="15445"/>
                  </a:cubicBezTo>
                  <a:cubicBezTo>
                    <a:pt x="29064" y="15283"/>
                    <a:pt x="28974" y="15128"/>
                    <a:pt x="28890" y="14966"/>
                  </a:cubicBezTo>
                  <a:cubicBezTo>
                    <a:pt x="28800" y="14787"/>
                    <a:pt x="28692" y="14608"/>
                    <a:pt x="28603" y="14428"/>
                  </a:cubicBezTo>
                  <a:cubicBezTo>
                    <a:pt x="28477" y="14166"/>
                    <a:pt x="28341" y="13915"/>
                    <a:pt x="28215" y="13658"/>
                  </a:cubicBezTo>
                  <a:cubicBezTo>
                    <a:pt x="27975" y="13162"/>
                    <a:pt x="27718" y="12671"/>
                    <a:pt x="27461" y="12193"/>
                  </a:cubicBezTo>
                  <a:cubicBezTo>
                    <a:pt x="27378" y="12025"/>
                    <a:pt x="27288" y="11870"/>
                    <a:pt x="27199" y="11715"/>
                  </a:cubicBezTo>
                  <a:cubicBezTo>
                    <a:pt x="27109" y="11529"/>
                    <a:pt x="27007" y="11350"/>
                    <a:pt x="26918" y="11170"/>
                  </a:cubicBezTo>
                  <a:cubicBezTo>
                    <a:pt x="26576" y="10561"/>
                    <a:pt x="26380" y="9898"/>
                    <a:pt x="26159" y="9241"/>
                  </a:cubicBezTo>
                  <a:cubicBezTo>
                    <a:pt x="25974" y="8875"/>
                    <a:pt x="25883" y="8469"/>
                    <a:pt x="25687" y="8110"/>
                  </a:cubicBezTo>
                  <a:cubicBezTo>
                    <a:pt x="25602" y="7955"/>
                    <a:pt x="25525" y="7793"/>
                    <a:pt x="25447" y="7633"/>
                  </a:cubicBezTo>
                  <a:cubicBezTo>
                    <a:pt x="25370" y="7495"/>
                    <a:pt x="25292" y="7357"/>
                    <a:pt x="25221" y="7219"/>
                  </a:cubicBezTo>
                  <a:cubicBezTo>
                    <a:pt x="25166" y="7136"/>
                    <a:pt x="25113" y="7053"/>
                    <a:pt x="25064" y="6963"/>
                  </a:cubicBezTo>
                  <a:cubicBezTo>
                    <a:pt x="24556" y="6144"/>
                    <a:pt x="23894" y="5445"/>
                    <a:pt x="23224" y="4758"/>
                  </a:cubicBezTo>
                  <a:cubicBezTo>
                    <a:pt x="22769" y="4375"/>
                    <a:pt x="22280" y="4028"/>
                    <a:pt x="21842" y="3616"/>
                  </a:cubicBezTo>
                  <a:cubicBezTo>
                    <a:pt x="20934" y="2940"/>
                    <a:pt x="20037" y="2247"/>
                    <a:pt x="19069" y="1666"/>
                  </a:cubicBezTo>
                  <a:cubicBezTo>
                    <a:pt x="18435" y="1326"/>
                    <a:pt x="17808" y="985"/>
                    <a:pt x="17144" y="716"/>
                  </a:cubicBezTo>
                  <a:cubicBezTo>
                    <a:pt x="16774" y="562"/>
                    <a:pt x="16374" y="501"/>
                    <a:pt x="15991" y="394"/>
                  </a:cubicBezTo>
                  <a:cubicBezTo>
                    <a:pt x="15673" y="298"/>
                    <a:pt x="15351" y="203"/>
                    <a:pt x="15028" y="124"/>
                  </a:cubicBezTo>
                  <a:cubicBezTo>
                    <a:pt x="14595" y="29"/>
                    <a:pt x="14148" y="0"/>
                    <a:pt x="137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720;p71">
              <a:extLst>
                <a:ext uri="{FF2B5EF4-FFF2-40B4-BE49-F238E27FC236}">
                  <a16:creationId xmlns:a16="http://schemas.microsoft.com/office/drawing/2014/main" xmlns="" id="{35715C8E-9E53-4FD5-8C7E-D2C650B6D19E}"/>
                </a:ext>
              </a:extLst>
            </p:cNvPr>
            <p:cNvSpPr/>
            <p:nvPr/>
          </p:nvSpPr>
          <p:spPr>
            <a:xfrm>
              <a:off x="1460800" y="595200"/>
              <a:ext cx="881100" cy="949850"/>
            </a:xfrm>
            <a:custGeom>
              <a:avLst/>
              <a:gdLst/>
              <a:ahLst/>
              <a:cxnLst/>
              <a:rect l="l" t="t" r="r" b="b"/>
              <a:pathLst>
                <a:path w="35244" h="37994" extrusionOk="0">
                  <a:moveTo>
                    <a:pt x="11526" y="112"/>
                  </a:moveTo>
                  <a:cubicBezTo>
                    <a:pt x="11783" y="112"/>
                    <a:pt x="12043" y="156"/>
                    <a:pt x="12296" y="192"/>
                  </a:cubicBezTo>
                  <a:cubicBezTo>
                    <a:pt x="13234" y="420"/>
                    <a:pt x="14095" y="867"/>
                    <a:pt x="14944" y="1316"/>
                  </a:cubicBezTo>
                  <a:cubicBezTo>
                    <a:pt x="15326" y="1562"/>
                    <a:pt x="15727" y="1788"/>
                    <a:pt x="16067" y="2087"/>
                  </a:cubicBezTo>
                  <a:cubicBezTo>
                    <a:pt x="16366" y="2362"/>
                    <a:pt x="16755" y="2517"/>
                    <a:pt x="17060" y="2787"/>
                  </a:cubicBezTo>
                  <a:cubicBezTo>
                    <a:pt x="17759" y="3348"/>
                    <a:pt x="18476" y="3899"/>
                    <a:pt x="19170" y="4478"/>
                  </a:cubicBezTo>
                  <a:cubicBezTo>
                    <a:pt x="19386" y="4705"/>
                    <a:pt x="19612" y="4914"/>
                    <a:pt x="19863" y="5105"/>
                  </a:cubicBezTo>
                  <a:cubicBezTo>
                    <a:pt x="20275" y="5530"/>
                    <a:pt x="20658" y="5990"/>
                    <a:pt x="20992" y="6481"/>
                  </a:cubicBezTo>
                  <a:cubicBezTo>
                    <a:pt x="21406" y="7078"/>
                    <a:pt x="21817" y="7676"/>
                    <a:pt x="22225" y="8274"/>
                  </a:cubicBezTo>
                  <a:cubicBezTo>
                    <a:pt x="22410" y="8699"/>
                    <a:pt x="22649" y="9093"/>
                    <a:pt x="22887" y="9488"/>
                  </a:cubicBezTo>
                  <a:cubicBezTo>
                    <a:pt x="23050" y="9660"/>
                    <a:pt x="23133" y="9888"/>
                    <a:pt x="23205" y="10109"/>
                  </a:cubicBezTo>
                  <a:cubicBezTo>
                    <a:pt x="23282" y="10247"/>
                    <a:pt x="23359" y="10384"/>
                    <a:pt x="23438" y="10521"/>
                  </a:cubicBezTo>
                  <a:cubicBezTo>
                    <a:pt x="23546" y="10755"/>
                    <a:pt x="23677" y="10976"/>
                    <a:pt x="23790" y="11209"/>
                  </a:cubicBezTo>
                  <a:cubicBezTo>
                    <a:pt x="23874" y="11370"/>
                    <a:pt x="23963" y="11525"/>
                    <a:pt x="24048" y="11687"/>
                  </a:cubicBezTo>
                  <a:cubicBezTo>
                    <a:pt x="24113" y="11800"/>
                    <a:pt x="24179" y="11908"/>
                    <a:pt x="24245" y="12021"/>
                  </a:cubicBezTo>
                  <a:cubicBezTo>
                    <a:pt x="24694" y="12721"/>
                    <a:pt x="25105" y="13450"/>
                    <a:pt x="25583" y="14137"/>
                  </a:cubicBezTo>
                  <a:cubicBezTo>
                    <a:pt x="25691" y="14299"/>
                    <a:pt x="25787" y="14479"/>
                    <a:pt x="25883" y="14652"/>
                  </a:cubicBezTo>
                  <a:cubicBezTo>
                    <a:pt x="25955" y="14789"/>
                    <a:pt x="26038" y="14921"/>
                    <a:pt x="26110" y="15058"/>
                  </a:cubicBezTo>
                  <a:cubicBezTo>
                    <a:pt x="26265" y="15298"/>
                    <a:pt x="26396" y="15549"/>
                    <a:pt x="26528" y="15800"/>
                  </a:cubicBezTo>
                  <a:cubicBezTo>
                    <a:pt x="26612" y="15985"/>
                    <a:pt x="26714" y="16164"/>
                    <a:pt x="26810" y="16344"/>
                  </a:cubicBezTo>
                  <a:cubicBezTo>
                    <a:pt x="26874" y="16451"/>
                    <a:pt x="26940" y="16565"/>
                    <a:pt x="27000" y="16678"/>
                  </a:cubicBezTo>
                  <a:cubicBezTo>
                    <a:pt x="27210" y="17019"/>
                    <a:pt x="27425" y="17359"/>
                    <a:pt x="27652" y="17694"/>
                  </a:cubicBezTo>
                  <a:cubicBezTo>
                    <a:pt x="27927" y="18118"/>
                    <a:pt x="28190" y="18549"/>
                    <a:pt x="28435" y="18998"/>
                  </a:cubicBezTo>
                  <a:cubicBezTo>
                    <a:pt x="28513" y="19135"/>
                    <a:pt x="28590" y="19272"/>
                    <a:pt x="28662" y="19409"/>
                  </a:cubicBezTo>
                  <a:cubicBezTo>
                    <a:pt x="28769" y="19619"/>
                    <a:pt x="28883" y="19823"/>
                    <a:pt x="28990" y="20032"/>
                  </a:cubicBezTo>
                  <a:cubicBezTo>
                    <a:pt x="29069" y="20193"/>
                    <a:pt x="29158" y="20355"/>
                    <a:pt x="29241" y="20510"/>
                  </a:cubicBezTo>
                  <a:cubicBezTo>
                    <a:pt x="29307" y="20623"/>
                    <a:pt x="29373" y="20731"/>
                    <a:pt x="29439" y="20844"/>
                  </a:cubicBezTo>
                  <a:cubicBezTo>
                    <a:pt x="29492" y="20957"/>
                    <a:pt x="29558" y="21065"/>
                    <a:pt x="29624" y="21180"/>
                  </a:cubicBezTo>
                  <a:cubicBezTo>
                    <a:pt x="29941" y="21741"/>
                    <a:pt x="30336" y="22261"/>
                    <a:pt x="30700" y="22799"/>
                  </a:cubicBezTo>
                  <a:cubicBezTo>
                    <a:pt x="31042" y="23319"/>
                    <a:pt x="31484" y="23768"/>
                    <a:pt x="31854" y="24264"/>
                  </a:cubicBezTo>
                  <a:cubicBezTo>
                    <a:pt x="32118" y="24629"/>
                    <a:pt x="32422" y="24963"/>
                    <a:pt x="32679" y="25333"/>
                  </a:cubicBezTo>
                  <a:cubicBezTo>
                    <a:pt x="33079" y="26033"/>
                    <a:pt x="33630" y="26624"/>
                    <a:pt x="34030" y="27318"/>
                  </a:cubicBezTo>
                  <a:cubicBezTo>
                    <a:pt x="34466" y="28094"/>
                    <a:pt x="34764" y="28944"/>
                    <a:pt x="34896" y="29823"/>
                  </a:cubicBezTo>
                  <a:cubicBezTo>
                    <a:pt x="35081" y="30439"/>
                    <a:pt x="34968" y="31090"/>
                    <a:pt x="35046" y="31724"/>
                  </a:cubicBezTo>
                  <a:cubicBezTo>
                    <a:pt x="35070" y="32011"/>
                    <a:pt x="35046" y="32304"/>
                    <a:pt x="35010" y="32585"/>
                  </a:cubicBezTo>
                  <a:cubicBezTo>
                    <a:pt x="34974" y="32776"/>
                    <a:pt x="34957" y="32966"/>
                    <a:pt x="34921" y="33151"/>
                  </a:cubicBezTo>
                  <a:cubicBezTo>
                    <a:pt x="34891" y="33278"/>
                    <a:pt x="34866" y="33410"/>
                    <a:pt x="34843" y="33534"/>
                  </a:cubicBezTo>
                  <a:cubicBezTo>
                    <a:pt x="34807" y="33631"/>
                    <a:pt x="34777" y="33732"/>
                    <a:pt x="34747" y="33833"/>
                  </a:cubicBezTo>
                  <a:cubicBezTo>
                    <a:pt x="34634" y="34191"/>
                    <a:pt x="34460" y="34533"/>
                    <a:pt x="34221" y="34820"/>
                  </a:cubicBezTo>
                  <a:cubicBezTo>
                    <a:pt x="33928" y="35184"/>
                    <a:pt x="33724" y="35620"/>
                    <a:pt x="33379" y="35937"/>
                  </a:cubicBezTo>
                  <a:cubicBezTo>
                    <a:pt x="33097" y="36141"/>
                    <a:pt x="32948" y="36470"/>
                    <a:pt x="32679" y="36685"/>
                  </a:cubicBezTo>
                  <a:cubicBezTo>
                    <a:pt x="32105" y="37259"/>
                    <a:pt x="31370" y="37731"/>
                    <a:pt x="30545" y="37802"/>
                  </a:cubicBezTo>
                  <a:cubicBezTo>
                    <a:pt x="30503" y="37807"/>
                    <a:pt x="30461" y="37809"/>
                    <a:pt x="30420" y="37809"/>
                  </a:cubicBezTo>
                  <a:cubicBezTo>
                    <a:pt x="30181" y="37809"/>
                    <a:pt x="29947" y="37749"/>
                    <a:pt x="29712" y="37749"/>
                  </a:cubicBezTo>
                  <a:cubicBezTo>
                    <a:pt x="29701" y="37749"/>
                    <a:pt x="29690" y="37749"/>
                    <a:pt x="29679" y="37749"/>
                  </a:cubicBezTo>
                  <a:cubicBezTo>
                    <a:pt x="29650" y="37749"/>
                    <a:pt x="29621" y="37748"/>
                    <a:pt x="29592" y="37748"/>
                  </a:cubicBezTo>
                  <a:cubicBezTo>
                    <a:pt x="29496" y="37748"/>
                    <a:pt x="29399" y="37751"/>
                    <a:pt x="29302" y="37751"/>
                  </a:cubicBezTo>
                  <a:cubicBezTo>
                    <a:pt x="29059" y="37751"/>
                    <a:pt x="28817" y="37736"/>
                    <a:pt x="28596" y="37629"/>
                  </a:cubicBezTo>
                  <a:cubicBezTo>
                    <a:pt x="28280" y="37474"/>
                    <a:pt x="27939" y="37402"/>
                    <a:pt x="27591" y="37361"/>
                  </a:cubicBezTo>
                  <a:cubicBezTo>
                    <a:pt x="27006" y="37204"/>
                    <a:pt x="26402" y="37121"/>
                    <a:pt x="25823" y="36960"/>
                  </a:cubicBezTo>
                  <a:cubicBezTo>
                    <a:pt x="25147" y="36715"/>
                    <a:pt x="24484" y="36439"/>
                    <a:pt x="23820" y="36164"/>
                  </a:cubicBezTo>
                  <a:cubicBezTo>
                    <a:pt x="23467" y="36021"/>
                    <a:pt x="23144" y="35818"/>
                    <a:pt x="22821" y="35626"/>
                  </a:cubicBezTo>
                  <a:cubicBezTo>
                    <a:pt x="22416" y="35411"/>
                    <a:pt x="21979" y="35244"/>
                    <a:pt x="21566" y="35041"/>
                  </a:cubicBezTo>
                  <a:cubicBezTo>
                    <a:pt x="21215" y="34844"/>
                    <a:pt x="20856" y="34646"/>
                    <a:pt x="20473" y="34521"/>
                  </a:cubicBezTo>
                  <a:cubicBezTo>
                    <a:pt x="20007" y="34312"/>
                    <a:pt x="19612" y="33983"/>
                    <a:pt x="19170" y="33732"/>
                  </a:cubicBezTo>
                  <a:cubicBezTo>
                    <a:pt x="18948" y="33618"/>
                    <a:pt x="18710" y="33529"/>
                    <a:pt x="18518" y="33361"/>
                  </a:cubicBezTo>
                  <a:cubicBezTo>
                    <a:pt x="18142" y="33038"/>
                    <a:pt x="17711" y="32770"/>
                    <a:pt x="17389" y="32387"/>
                  </a:cubicBezTo>
                  <a:cubicBezTo>
                    <a:pt x="17149" y="32160"/>
                    <a:pt x="16862" y="31981"/>
                    <a:pt x="16660" y="31711"/>
                  </a:cubicBezTo>
                  <a:cubicBezTo>
                    <a:pt x="16324" y="31466"/>
                    <a:pt x="16086" y="31126"/>
                    <a:pt x="15756" y="30880"/>
                  </a:cubicBezTo>
                  <a:cubicBezTo>
                    <a:pt x="15560" y="30684"/>
                    <a:pt x="15375" y="30456"/>
                    <a:pt x="15118" y="30337"/>
                  </a:cubicBezTo>
                  <a:cubicBezTo>
                    <a:pt x="14776" y="30182"/>
                    <a:pt x="14580" y="29852"/>
                    <a:pt x="14293" y="29631"/>
                  </a:cubicBezTo>
                  <a:cubicBezTo>
                    <a:pt x="14035" y="29446"/>
                    <a:pt x="13885" y="29147"/>
                    <a:pt x="13593" y="29010"/>
                  </a:cubicBezTo>
                  <a:cubicBezTo>
                    <a:pt x="13187" y="28812"/>
                    <a:pt x="12864" y="28489"/>
                    <a:pt x="12535" y="28185"/>
                  </a:cubicBezTo>
                  <a:cubicBezTo>
                    <a:pt x="12141" y="27909"/>
                    <a:pt x="11746" y="27641"/>
                    <a:pt x="11411" y="27294"/>
                  </a:cubicBezTo>
                  <a:cubicBezTo>
                    <a:pt x="10622" y="26803"/>
                    <a:pt x="9982" y="26105"/>
                    <a:pt x="9176" y="25656"/>
                  </a:cubicBezTo>
                  <a:cubicBezTo>
                    <a:pt x="8494" y="25089"/>
                    <a:pt x="7658" y="24742"/>
                    <a:pt x="6976" y="24179"/>
                  </a:cubicBezTo>
                  <a:cubicBezTo>
                    <a:pt x="6761" y="24025"/>
                    <a:pt x="6503" y="23928"/>
                    <a:pt x="6312" y="23743"/>
                  </a:cubicBezTo>
                  <a:cubicBezTo>
                    <a:pt x="5589" y="23128"/>
                    <a:pt x="4776" y="22620"/>
                    <a:pt x="4124" y="21926"/>
                  </a:cubicBezTo>
                  <a:cubicBezTo>
                    <a:pt x="3843" y="21705"/>
                    <a:pt x="3628" y="21418"/>
                    <a:pt x="3354" y="21191"/>
                  </a:cubicBezTo>
                  <a:cubicBezTo>
                    <a:pt x="3109" y="20886"/>
                    <a:pt x="2767" y="20689"/>
                    <a:pt x="2486" y="20419"/>
                  </a:cubicBezTo>
                  <a:cubicBezTo>
                    <a:pt x="2080" y="19960"/>
                    <a:pt x="1697" y="19475"/>
                    <a:pt x="1297" y="19009"/>
                  </a:cubicBezTo>
                  <a:cubicBezTo>
                    <a:pt x="1255" y="18943"/>
                    <a:pt x="1214" y="18877"/>
                    <a:pt x="1172" y="18818"/>
                  </a:cubicBezTo>
                  <a:cubicBezTo>
                    <a:pt x="1016" y="18567"/>
                    <a:pt x="915" y="18292"/>
                    <a:pt x="808" y="18024"/>
                  </a:cubicBezTo>
                  <a:cubicBezTo>
                    <a:pt x="759" y="17928"/>
                    <a:pt x="712" y="17831"/>
                    <a:pt x="670" y="17737"/>
                  </a:cubicBezTo>
                  <a:cubicBezTo>
                    <a:pt x="430" y="17156"/>
                    <a:pt x="353" y="16529"/>
                    <a:pt x="221" y="15919"/>
                  </a:cubicBezTo>
                  <a:cubicBezTo>
                    <a:pt x="179" y="15464"/>
                    <a:pt x="83" y="15011"/>
                    <a:pt x="126" y="14551"/>
                  </a:cubicBezTo>
                  <a:cubicBezTo>
                    <a:pt x="155" y="14245"/>
                    <a:pt x="138" y="13941"/>
                    <a:pt x="168" y="13635"/>
                  </a:cubicBezTo>
                  <a:cubicBezTo>
                    <a:pt x="174" y="13594"/>
                    <a:pt x="191" y="13516"/>
                    <a:pt x="204" y="13480"/>
                  </a:cubicBezTo>
                  <a:cubicBezTo>
                    <a:pt x="263" y="13282"/>
                    <a:pt x="334" y="13092"/>
                    <a:pt x="395" y="12901"/>
                  </a:cubicBezTo>
                  <a:cubicBezTo>
                    <a:pt x="485" y="12614"/>
                    <a:pt x="593" y="12333"/>
                    <a:pt x="706" y="12051"/>
                  </a:cubicBezTo>
                  <a:cubicBezTo>
                    <a:pt x="765" y="11914"/>
                    <a:pt x="819" y="11765"/>
                    <a:pt x="861" y="11621"/>
                  </a:cubicBezTo>
                  <a:cubicBezTo>
                    <a:pt x="993" y="11293"/>
                    <a:pt x="1214" y="11011"/>
                    <a:pt x="1339" y="10677"/>
                  </a:cubicBezTo>
                  <a:cubicBezTo>
                    <a:pt x="1482" y="10402"/>
                    <a:pt x="1590" y="10098"/>
                    <a:pt x="1788" y="9852"/>
                  </a:cubicBezTo>
                  <a:cubicBezTo>
                    <a:pt x="2074" y="9409"/>
                    <a:pt x="2320" y="8943"/>
                    <a:pt x="2648" y="8525"/>
                  </a:cubicBezTo>
                  <a:cubicBezTo>
                    <a:pt x="3018" y="7855"/>
                    <a:pt x="3462" y="7228"/>
                    <a:pt x="3975" y="6666"/>
                  </a:cubicBezTo>
                  <a:cubicBezTo>
                    <a:pt x="4310" y="6391"/>
                    <a:pt x="4638" y="6109"/>
                    <a:pt x="4932" y="5794"/>
                  </a:cubicBezTo>
                  <a:cubicBezTo>
                    <a:pt x="5619" y="5220"/>
                    <a:pt x="6324" y="4663"/>
                    <a:pt x="7005" y="4090"/>
                  </a:cubicBezTo>
                  <a:cubicBezTo>
                    <a:pt x="7532" y="3671"/>
                    <a:pt x="7885" y="3080"/>
                    <a:pt x="8404" y="2661"/>
                  </a:cubicBezTo>
                  <a:cubicBezTo>
                    <a:pt x="8798" y="2207"/>
                    <a:pt x="9140" y="1717"/>
                    <a:pt x="9540" y="1268"/>
                  </a:cubicBezTo>
                  <a:cubicBezTo>
                    <a:pt x="9970" y="880"/>
                    <a:pt x="10407" y="492"/>
                    <a:pt x="10922" y="222"/>
                  </a:cubicBezTo>
                  <a:cubicBezTo>
                    <a:pt x="11118" y="140"/>
                    <a:pt x="11321" y="112"/>
                    <a:pt x="11526" y="112"/>
                  </a:cubicBezTo>
                  <a:close/>
                  <a:moveTo>
                    <a:pt x="11604" y="0"/>
                  </a:moveTo>
                  <a:cubicBezTo>
                    <a:pt x="11421" y="0"/>
                    <a:pt x="11239" y="17"/>
                    <a:pt x="11058" y="55"/>
                  </a:cubicBezTo>
                  <a:cubicBezTo>
                    <a:pt x="10599" y="180"/>
                    <a:pt x="10252" y="533"/>
                    <a:pt x="9874" y="809"/>
                  </a:cubicBezTo>
                  <a:cubicBezTo>
                    <a:pt x="9714" y="916"/>
                    <a:pt x="9595" y="1071"/>
                    <a:pt x="9463" y="1209"/>
                  </a:cubicBezTo>
                  <a:cubicBezTo>
                    <a:pt x="8960" y="1651"/>
                    <a:pt x="8626" y="2249"/>
                    <a:pt x="8166" y="2727"/>
                  </a:cubicBezTo>
                  <a:cubicBezTo>
                    <a:pt x="7788" y="2989"/>
                    <a:pt x="7609" y="3438"/>
                    <a:pt x="7245" y="3714"/>
                  </a:cubicBezTo>
                  <a:cubicBezTo>
                    <a:pt x="6773" y="4180"/>
                    <a:pt x="6210" y="4550"/>
                    <a:pt x="5727" y="4998"/>
                  </a:cubicBezTo>
                  <a:cubicBezTo>
                    <a:pt x="5697" y="5011"/>
                    <a:pt x="5649" y="5041"/>
                    <a:pt x="5619" y="5052"/>
                  </a:cubicBezTo>
                  <a:cubicBezTo>
                    <a:pt x="5355" y="5339"/>
                    <a:pt x="5010" y="5536"/>
                    <a:pt x="4734" y="5817"/>
                  </a:cubicBezTo>
                  <a:cubicBezTo>
                    <a:pt x="4436" y="6170"/>
                    <a:pt x="4041" y="6421"/>
                    <a:pt x="3719" y="6744"/>
                  </a:cubicBezTo>
                  <a:cubicBezTo>
                    <a:pt x="3318" y="7215"/>
                    <a:pt x="2977" y="7736"/>
                    <a:pt x="2673" y="8274"/>
                  </a:cubicBezTo>
                  <a:cubicBezTo>
                    <a:pt x="2343" y="8663"/>
                    <a:pt x="2110" y="9116"/>
                    <a:pt x="1848" y="9547"/>
                  </a:cubicBezTo>
                  <a:cubicBezTo>
                    <a:pt x="1440" y="10032"/>
                    <a:pt x="1274" y="10647"/>
                    <a:pt x="944" y="11179"/>
                  </a:cubicBezTo>
                  <a:cubicBezTo>
                    <a:pt x="621" y="11842"/>
                    <a:pt x="389" y="12548"/>
                    <a:pt x="155" y="13246"/>
                  </a:cubicBezTo>
                  <a:cubicBezTo>
                    <a:pt x="119" y="13348"/>
                    <a:pt x="90" y="13444"/>
                    <a:pt x="60" y="13541"/>
                  </a:cubicBezTo>
                  <a:cubicBezTo>
                    <a:pt x="12" y="13952"/>
                    <a:pt x="36" y="14358"/>
                    <a:pt x="0" y="14771"/>
                  </a:cubicBezTo>
                  <a:cubicBezTo>
                    <a:pt x="96" y="15936"/>
                    <a:pt x="221" y="17139"/>
                    <a:pt x="747" y="18203"/>
                  </a:cubicBezTo>
                  <a:cubicBezTo>
                    <a:pt x="885" y="18537"/>
                    <a:pt x="1034" y="18866"/>
                    <a:pt x="1261" y="19147"/>
                  </a:cubicBezTo>
                  <a:cubicBezTo>
                    <a:pt x="1680" y="19638"/>
                    <a:pt x="2074" y="20145"/>
                    <a:pt x="2516" y="20612"/>
                  </a:cubicBezTo>
                  <a:cubicBezTo>
                    <a:pt x="2767" y="20863"/>
                    <a:pt x="3079" y="21042"/>
                    <a:pt x="3324" y="21305"/>
                  </a:cubicBezTo>
                  <a:cubicBezTo>
                    <a:pt x="3736" y="21771"/>
                    <a:pt x="4226" y="22160"/>
                    <a:pt x="4668" y="22607"/>
                  </a:cubicBezTo>
                  <a:cubicBezTo>
                    <a:pt x="4997" y="22883"/>
                    <a:pt x="5320" y="23164"/>
                    <a:pt x="5697" y="23360"/>
                  </a:cubicBezTo>
                  <a:cubicBezTo>
                    <a:pt x="6210" y="23749"/>
                    <a:pt x="6690" y="24185"/>
                    <a:pt x="7239" y="24521"/>
                  </a:cubicBezTo>
                  <a:cubicBezTo>
                    <a:pt x="8136" y="25112"/>
                    <a:pt x="9074" y="25638"/>
                    <a:pt x="9910" y="26326"/>
                  </a:cubicBezTo>
                  <a:cubicBezTo>
                    <a:pt x="10329" y="26601"/>
                    <a:pt x="10652" y="26996"/>
                    <a:pt x="11107" y="27211"/>
                  </a:cubicBezTo>
                  <a:cubicBezTo>
                    <a:pt x="11573" y="27545"/>
                    <a:pt x="11998" y="27928"/>
                    <a:pt x="12464" y="28268"/>
                  </a:cubicBezTo>
                  <a:cubicBezTo>
                    <a:pt x="12756" y="28472"/>
                    <a:pt x="12947" y="28800"/>
                    <a:pt x="13281" y="28950"/>
                  </a:cubicBezTo>
                  <a:cubicBezTo>
                    <a:pt x="13623" y="29170"/>
                    <a:pt x="13951" y="29416"/>
                    <a:pt x="14208" y="29733"/>
                  </a:cubicBezTo>
                  <a:cubicBezTo>
                    <a:pt x="14663" y="30157"/>
                    <a:pt x="15189" y="30492"/>
                    <a:pt x="15649" y="30911"/>
                  </a:cubicBezTo>
                  <a:cubicBezTo>
                    <a:pt x="15877" y="31192"/>
                    <a:pt x="16181" y="31383"/>
                    <a:pt x="16402" y="31664"/>
                  </a:cubicBezTo>
                  <a:cubicBezTo>
                    <a:pt x="16696" y="31879"/>
                    <a:pt x="16892" y="32196"/>
                    <a:pt x="17191" y="32393"/>
                  </a:cubicBezTo>
                  <a:cubicBezTo>
                    <a:pt x="17711" y="32764"/>
                    <a:pt x="18095" y="33319"/>
                    <a:pt x="18674" y="33606"/>
                  </a:cubicBezTo>
                  <a:cubicBezTo>
                    <a:pt x="19050" y="33833"/>
                    <a:pt x="19463" y="33995"/>
                    <a:pt x="19797" y="34282"/>
                  </a:cubicBezTo>
                  <a:cubicBezTo>
                    <a:pt x="20222" y="34610"/>
                    <a:pt x="20766" y="34718"/>
                    <a:pt x="21226" y="34988"/>
                  </a:cubicBezTo>
                  <a:cubicBezTo>
                    <a:pt x="21776" y="35322"/>
                    <a:pt x="22410" y="35507"/>
                    <a:pt x="22959" y="35848"/>
                  </a:cubicBezTo>
                  <a:cubicBezTo>
                    <a:pt x="23677" y="36302"/>
                    <a:pt x="24496" y="36553"/>
                    <a:pt x="25279" y="36881"/>
                  </a:cubicBezTo>
                  <a:cubicBezTo>
                    <a:pt x="25745" y="37079"/>
                    <a:pt x="26236" y="37211"/>
                    <a:pt x="26744" y="37276"/>
                  </a:cubicBezTo>
                  <a:cubicBezTo>
                    <a:pt x="27150" y="37391"/>
                    <a:pt x="27569" y="37485"/>
                    <a:pt x="27993" y="37540"/>
                  </a:cubicBezTo>
                  <a:cubicBezTo>
                    <a:pt x="28112" y="37570"/>
                    <a:pt x="28237" y="37612"/>
                    <a:pt x="28358" y="37647"/>
                  </a:cubicBezTo>
                  <a:cubicBezTo>
                    <a:pt x="28918" y="37993"/>
                    <a:pt x="29588" y="37797"/>
                    <a:pt x="30204" y="37910"/>
                  </a:cubicBezTo>
                  <a:cubicBezTo>
                    <a:pt x="30279" y="37924"/>
                    <a:pt x="30354" y="37930"/>
                    <a:pt x="30429" y="37930"/>
                  </a:cubicBezTo>
                  <a:cubicBezTo>
                    <a:pt x="30729" y="37930"/>
                    <a:pt x="31023" y="37831"/>
                    <a:pt x="31310" y="37755"/>
                  </a:cubicBezTo>
                  <a:cubicBezTo>
                    <a:pt x="31429" y="37695"/>
                    <a:pt x="31555" y="37635"/>
                    <a:pt x="31680" y="37576"/>
                  </a:cubicBezTo>
                  <a:cubicBezTo>
                    <a:pt x="32529" y="37157"/>
                    <a:pt x="33097" y="36386"/>
                    <a:pt x="33732" y="35716"/>
                  </a:cubicBezTo>
                  <a:cubicBezTo>
                    <a:pt x="33928" y="35358"/>
                    <a:pt x="34209" y="35059"/>
                    <a:pt x="34455" y="34729"/>
                  </a:cubicBezTo>
                  <a:cubicBezTo>
                    <a:pt x="34628" y="34450"/>
                    <a:pt x="34772" y="34156"/>
                    <a:pt x="34872" y="33840"/>
                  </a:cubicBezTo>
                  <a:cubicBezTo>
                    <a:pt x="34987" y="33481"/>
                    <a:pt x="35051" y="33110"/>
                    <a:pt x="35106" y="32740"/>
                  </a:cubicBezTo>
                  <a:cubicBezTo>
                    <a:pt x="35244" y="32070"/>
                    <a:pt x="35112" y="31383"/>
                    <a:pt x="35130" y="30701"/>
                  </a:cubicBezTo>
                  <a:cubicBezTo>
                    <a:pt x="35087" y="29990"/>
                    <a:pt x="34938" y="29291"/>
                    <a:pt x="34736" y="28610"/>
                  </a:cubicBezTo>
                  <a:cubicBezTo>
                    <a:pt x="34681" y="28478"/>
                    <a:pt x="34640" y="28346"/>
                    <a:pt x="34592" y="28221"/>
                  </a:cubicBezTo>
                  <a:cubicBezTo>
                    <a:pt x="34466" y="27922"/>
                    <a:pt x="34328" y="27635"/>
                    <a:pt x="34185" y="27349"/>
                  </a:cubicBezTo>
                  <a:cubicBezTo>
                    <a:pt x="34119" y="27241"/>
                    <a:pt x="34054" y="27126"/>
                    <a:pt x="33988" y="27013"/>
                  </a:cubicBezTo>
                  <a:cubicBezTo>
                    <a:pt x="33779" y="26703"/>
                    <a:pt x="33558" y="26392"/>
                    <a:pt x="33324" y="26086"/>
                  </a:cubicBezTo>
                  <a:cubicBezTo>
                    <a:pt x="33062" y="25740"/>
                    <a:pt x="32852" y="25357"/>
                    <a:pt x="32595" y="25010"/>
                  </a:cubicBezTo>
                  <a:cubicBezTo>
                    <a:pt x="32135" y="24455"/>
                    <a:pt x="31723" y="23870"/>
                    <a:pt x="31244" y="23324"/>
                  </a:cubicBezTo>
                  <a:cubicBezTo>
                    <a:pt x="30814" y="22794"/>
                    <a:pt x="30449" y="22213"/>
                    <a:pt x="30055" y="21652"/>
                  </a:cubicBezTo>
                  <a:cubicBezTo>
                    <a:pt x="30019" y="21591"/>
                    <a:pt x="29977" y="21526"/>
                    <a:pt x="29936" y="21467"/>
                  </a:cubicBezTo>
                  <a:cubicBezTo>
                    <a:pt x="29870" y="21352"/>
                    <a:pt x="29804" y="21239"/>
                    <a:pt x="29738" y="21131"/>
                  </a:cubicBezTo>
                  <a:cubicBezTo>
                    <a:pt x="29613" y="20904"/>
                    <a:pt x="29481" y="20683"/>
                    <a:pt x="29356" y="20462"/>
                  </a:cubicBezTo>
                  <a:cubicBezTo>
                    <a:pt x="29284" y="20330"/>
                    <a:pt x="29205" y="20199"/>
                    <a:pt x="29141" y="20068"/>
                  </a:cubicBezTo>
                  <a:cubicBezTo>
                    <a:pt x="29039" y="19853"/>
                    <a:pt x="28918" y="19655"/>
                    <a:pt x="28818" y="19440"/>
                  </a:cubicBezTo>
                  <a:cubicBezTo>
                    <a:pt x="28746" y="19302"/>
                    <a:pt x="28667" y="19164"/>
                    <a:pt x="28590" y="19028"/>
                  </a:cubicBezTo>
                  <a:cubicBezTo>
                    <a:pt x="28518" y="18896"/>
                    <a:pt x="28441" y="18764"/>
                    <a:pt x="28369" y="18626"/>
                  </a:cubicBezTo>
                  <a:cubicBezTo>
                    <a:pt x="28303" y="18519"/>
                    <a:pt x="28237" y="18405"/>
                    <a:pt x="28173" y="18292"/>
                  </a:cubicBezTo>
                  <a:cubicBezTo>
                    <a:pt x="27831" y="17742"/>
                    <a:pt x="27455" y="17205"/>
                    <a:pt x="27125" y="16642"/>
                  </a:cubicBezTo>
                  <a:lnTo>
                    <a:pt x="26965" y="16374"/>
                  </a:lnTo>
                  <a:cubicBezTo>
                    <a:pt x="26874" y="16218"/>
                    <a:pt x="26785" y="16057"/>
                    <a:pt x="26708" y="15895"/>
                  </a:cubicBezTo>
                  <a:cubicBezTo>
                    <a:pt x="26612" y="15680"/>
                    <a:pt x="26493" y="15477"/>
                    <a:pt x="26385" y="15274"/>
                  </a:cubicBezTo>
                  <a:cubicBezTo>
                    <a:pt x="26330" y="15190"/>
                    <a:pt x="26283" y="15106"/>
                    <a:pt x="26236" y="15023"/>
                  </a:cubicBezTo>
                  <a:cubicBezTo>
                    <a:pt x="26170" y="14909"/>
                    <a:pt x="26104" y="14802"/>
                    <a:pt x="26038" y="14688"/>
                  </a:cubicBezTo>
                  <a:cubicBezTo>
                    <a:pt x="25930" y="14485"/>
                    <a:pt x="25823" y="14281"/>
                    <a:pt x="25698" y="14090"/>
                  </a:cubicBezTo>
                  <a:cubicBezTo>
                    <a:pt x="25524" y="13839"/>
                    <a:pt x="25356" y="13588"/>
                    <a:pt x="25196" y="13331"/>
                  </a:cubicBezTo>
                  <a:cubicBezTo>
                    <a:pt x="24981" y="12960"/>
                    <a:pt x="24752" y="12601"/>
                    <a:pt x="24520" y="12242"/>
                  </a:cubicBezTo>
                  <a:cubicBezTo>
                    <a:pt x="24466" y="12159"/>
                    <a:pt x="24412" y="12076"/>
                    <a:pt x="24364" y="11985"/>
                  </a:cubicBezTo>
                  <a:cubicBezTo>
                    <a:pt x="24292" y="11878"/>
                    <a:pt x="24233" y="11765"/>
                    <a:pt x="24173" y="11651"/>
                  </a:cubicBezTo>
                  <a:cubicBezTo>
                    <a:pt x="24095" y="11514"/>
                    <a:pt x="24018" y="11376"/>
                    <a:pt x="23946" y="11238"/>
                  </a:cubicBezTo>
                  <a:cubicBezTo>
                    <a:pt x="23856" y="11059"/>
                    <a:pt x="23748" y="10879"/>
                    <a:pt x="23659" y="10700"/>
                  </a:cubicBezTo>
                  <a:cubicBezTo>
                    <a:pt x="23641" y="10664"/>
                    <a:pt x="23605" y="10593"/>
                    <a:pt x="23582" y="10551"/>
                  </a:cubicBezTo>
                  <a:cubicBezTo>
                    <a:pt x="23557" y="10473"/>
                    <a:pt x="23533" y="10390"/>
                    <a:pt x="23510" y="10306"/>
                  </a:cubicBezTo>
                  <a:cubicBezTo>
                    <a:pt x="23306" y="9894"/>
                    <a:pt x="23044" y="9517"/>
                    <a:pt x="22816" y="9116"/>
                  </a:cubicBezTo>
                  <a:cubicBezTo>
                    <a:pt x="22625" y="8901"/>
                    <a:pt x="22547" y="8614"/>
                    <a:pt x="22398" y="8369"/>
                  </a:cubicBezTo>
                  <a:cubicBezTo>
                    <a:pt x="22332" y="8220"/>
                    <a:pt x="22248" y="8071"/>
                    <a:pt x="22147" y="7939"/>
                  </a:cubicBezTo>
                  <a:cubicBezTo>
                    <a:pt x="21860" y="7551"/>
                    <a:pt x="21596" y="7144"/>
                    <a:pt x="21322" y="6749"/>
                  </a:cubicBezTo>
                  <a:cubicBezTo>
                    <a:pt x="20879" y="6098"/>
                    <a:pt x="20396" y="5471"/>
                    <a:pt x="19839" y="4909"/>
                  </a:cubicBezTo>
                  <a:cubicBezTo>
                    <a:pt x="19127" y="4346"/>
                    <a:pt x="18465" y="3725"/>
                    <a:pt x="17753" y="3163"/>
                  </a:cubicBezTo>
                  <a:cubicBezTo>
                    <a:pt x="17472" y="2953"/>
                    <a:pt x="17221" y="2702"/>
                    <a:pt x="16911" y="2542"/>
                  </a:cubicBezTo>
                  <a:cubicBezTo>
                    <a:pt x="16481" y="2296"/>
                    <a:pt x="16158" y="1908"/>
                    <a:pt x="15715" y="1687"/>
                  </a:cubicBezTo>
                  <a:cubicBezTo>
                    <a:pt x="15512" y="1579"/>
                    <a:pt x="15350" y="1405"/>
                    <a:pt x="15146" y="1298"/>
                  </a:cubicBezTo>
                  <a:cubicBezTo>
                    <a:pt x="14406" y="898"/>
                    <a:pt x="13653" y="492"/>
                    <a:pt x="12851" y="235"/>
                  </a:cubicBezTo>
                  <a:cubicBezTo>
                    <a:pt x="12451" y="93"/>
                    <a:pt x="12027" y="0"/>
                    <a:pt x="116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21;p71">
              <a:extLst>
                <a:ext uri="{FF2B5EF4-FFF2-40B4-BE49-F238E27FC236}">
                  <a16:creationId xmlns:a16="http://schemas.microsoft.com/office/drawing/2014/main" xmlns="" id="{E47B60B3-0254-4365-892C-695691510631}"/>
                </a:ext>
              </a:extLst>
            </p:cNvPr>
            <p:cNvSpPr/>
            <p:nvPr/>
          </p:nvSpPr>
          <p:spPr>
            <a:xfrm>
              <a:off x="1506800" y="648825"/>
              <a:ext cx="802675" cy="874125"/>
            </a:xfrm>
            <a:custGeom>
              <a:avLst/>
              <a:gdLst/>
              <a:ahLst/>
              <a:cxnLst/>
              <a:rect l="l" t="t" r="r" b="b"/>
              <a:pathLst>
                <a:path w="32107" h="34965" extrusionOk="0">
                  <a:moveTo>
                    <a:pt x="10792" y="115"/>
                  </a:moveTo>
                  <a:cubicBezTo>
                    <a:pt x="10901" y="115"/>
                    <a:pt x="11010" y="124"/>
                    <a:pt x="11119" y="134"/>
                  </a:cubicBezTo>
                  <a:cubicBezTo>
                    <a:pt x="11485" y="223"/>
                    <a:pt x="11843" y="355"/>
                    <a:pt x="12172" y="552"/>
                  </a:cubicBezTo>
                  <a:cubicBezTo>
                    <a:pt x="12763" y="893"/>
                    <a:pt x="13433" y="1095"/>
                    <a:pt x="13952" y="1544"/>
                  </a:cubicBezTo>
                  <a:cubicBezTo>
                    <a:pt x="14490" y="1980"/>
                    <a:pt x="15047" y="2399"/>
                    <a:pt x="15579" y="2841"/>
                  </a:cubicBezTo>
                  <a:cubicBezTo>
                    <a:pt x="16564" y="3923"/>
                    <a:pt x="17623" y="4940"/>
                    <a:pt x="18573" y="6057"/>
                  </a:cubicBezTo>
                  <a:cubicBezTo>
                    <a:pt x="18741" y="6284"/>
                    <a:pt x="18992" y="6428"/>
                    <a:pt x="19147" y="6661"/>
                  </a:cubicBezTo>
                  <a:cubicBezTo>
                    <a:pt x="19434" y="7062"/>
                    <a:pt x="19828" y="7372"/>
                    <a:pt x="20104" y="7785"/>
                  </a:cubicBezTo>
                  <a:cubicBezTo>
                    <a:pt x="20241" y="7994"/>
                    <a:pt x="20385" y="8209"/>
                    <a:pt x="20570" y="8389"/>
                  </a:cubicBezTo>
                  <a:cubicBezTo>
                    <a:pt x="20666" y="8532"/>
                    <a:pt x="20766" y="8681"/>
                    <a:pt x="20887" y="8806"/>
                  </a:cubicBezTo>
                  <a:cubicBezTo>
                    <a:pt x="21083" y="9129"/>
                    <a:pt x="21287" y="9452"/>
                    <a:pt x="21478" y="9775"/>
                  </a:cubicBezTo>
                  <a:cubicBezTo>
                    <a:pt x="21657" y="10056"/>
                    <a:pt x="21831" y="10331"/>
                    <a:pt x="22004" y="10612"/>
                  </a:cubicBezTo>
                  <a:cubicBezTo>
                    <a:pt x="22237" y="11007"/>
                    <a:pt x="22471" y="11401"/>
                    <a:pt x="22697" y="11802"/>
                  </a:cubicBezTo>
                  <a:cubicBezTo>
                    <a:pt x="23080" y="12519"/>
                    <a:pt x="23492" y="13218"/>
                    <a:pt x="23953" y="13887"/>
                  </a:cubicBezTo>
                  <a:cubicBezTo>
                    <a:pt x="24096" y="14127"/>
                    <a:pt x="24239" y="14359"/>
                    <a:pt x="24383" y="14599"/>
                  </a:cubicBezTo>
                  <a:cubicBezTo>
                    <a:pt x="24581" y="14958"/>
                    <a:pt x="24796" y="15305"/>
                    <a:pt x="24987" y="15669"/>
                  </a:cubicBezTo>
                  <a:cubicBezTo>
                    <a:pt x="25221" y="16183"/>
                    <a:pt x="25555" y="16638"/>
                    <a:pt x="25842" y="17121"/>
                  </a:cubicBezTo>
                  <a:cubicBezTo>
                    <a:pt x="25889" y="17211"/>
                    <a:pt x="25944" y="17295"/>
                    <a:pt x="25991" y="17378"/>
                  </a:cubicBezTo>
                  <a:cubicBezTo>
                    <a:pt x="26386" y="17946"/>
                    <a:pt x="26727" y="18550"/>
                    <a:pt x="27037" y="19165"/>
                  </a:cubicBezTo>
                  <a:cubicBezTo>
                    <a:pt x="27180" y="19441"/>
                    <a:pt x="27337" y="19709"/>
                    <a:pt x="27492" y="19979"/>
                  </a:cubicBezTo>
                  <a:cubicBezTo>
                    <a:pt x="27903" y="20821"/>
                    <a:pt x="28496" y="21551"/>
                    <a:pt x="29075" y="22280"/>
                  </a:cubicBezTo>
                  <a:cubicBezTo>
                    <a:pt x="29596" y="22997"/>
                    <a:pt x="30080" y="23745"/>
                    <a:pt x="30516" y="24522"/>
                  </a:cubicBezTo>
                  <a:cubicBezTo>
                    <a:pt x="30588" y="24658"/>
                    <a:pt x="30665" y="24796"/>
                    <a:pt x="30737" y="24934"/>
                  </a:cubicBezTo>
                  <a:cubicBezTo>
                    <a:pt x="30785" y="25030"/>
                    <a:pt x="30827" y="25125"/>
                    <a:pt x="30874" y="25221"/>
                  </a:cubicBezTo>
                  <a:cubicBezTo>
                    <a:pt x="30916" y="25317"/>
                    <a:pt x="30965" y="25419"/>
                    <a:pt x="31012" y="25513"/>
                  </a:cubicBezTo>
                  <a:cubicBezTo>
                    <a:pt x="31346" y="26357"/>
                    <a:pt x="31694" y="27218"/>
                    <a:pt x="31843" y="28120"/>
                  </a:cubicBezTo>
                  <a:cubicBezTo>
                    <a:pt x="32052" y="28981"/>
                    <a:pt x="31963" y="29883"/>
                    <a:pt x="31705" y="30727"/>
                  </a:cubicBezTo>
                  <a:cubicBezTo>
                    <a:pt x="31676" y="30821"/>
                    <a:pt x="31646" y="30923"/>
                    <a:pt x="31610" y="31019"/>
                  </a:cubicBezTo>
                  <a:cubicBezTo>
                    <a:pt x="31382" y="31778"/>
                    <a:pt x="31072" y="32531"/>
                    <a:pt x="30552" y="33141"/>
                  </a:cubicBezTo>
                  <a:cubicBezTo>
                    <a:pt x="30187" y="33883"/>
                    <a:pt x="29440" y="34336"/>
                    <a:pt x="28700" y="34629"/>
                  </a:cubicBezTo>
                  <a:cubicBezTo>
                    <a:pt x="28436" y="34708"/>
                    <a:pt x="28167" y="34779"/>
                    <a:pt x="27898" y="34827"/>
                  </a:cubicBezTo>
                  <a:cubicBezTo>
                    <a:pt x="27822" y="34842"/>
                    <a:pt x="27746" y="34849"/>
                    <a:pt x="27670" y="34849"/>
                  </a:cubicBezTo>
                  <a:cubicBezTo>
                    <a:pt x="27453" y="34849"/>
                    <a:pt x="27237" y="34797"/>
                    <a:pt x="27020" y="34766"/>
                  </a:cubicBezTo>
                  <a:cubicBezTo>
                    <a:pt x="26870" y="34719"/>
                    <a:pt x="26720" y="34678"/>
                    <a:pt x="26571" y="34636"/>
                  </a:cubicBezTo>
                  <a:cubicBezTo>
                    <a:pt x="26338" y="34587"/>
                    <a:pt x="26117" y="34528"/>
                    <a:pt x="25889" y="34468"/>
                  </a:cubicBezTo>
                  <a:cubicBezTo>
                    <a:pt x="25429" y="34360"/>
                    <a:pt x="25011" y="34127"/>
                    <a:pt x="24568" y="33960"/>
                  </a:cubicBezTo>
                  <a:cubicBezTo>
                    <a:pt x="24389" y="33906"/>
                    <a:pt x="24216" y="33858"/>
                    <a:pt x="24037" y="33811"/>
                  </a:cubicBezTo>
                  <a:cubicBezTo>
                    <a:pt x="23941" y="33781"/>
                    <a:pt x="23851" y="33751"/>
                    <a:pt x="23756" y="33726"/>
                  </a:cubicBezTo>
                  <a:cubicBezTo>
                    <a:pt x="23547" y="33625"/>
                    <a:pt x="23331" y="33536"/>
                    <a:pt x="23128" y="33422"/>
                  </a:cubicBezTo>
                  <a:cubicBezTo>
                    <a:pt x="22733" y="33188"/>
                    <a:pt x="22286" y="33058"/>
                    <a:pt x="21897" y="32807"/>
                  </a:cubicBezTo>
                  <a:cubicBezTo>
                    <a:pt x="21478" y="32543"/>
                    <a:pt x="21042" y="32310"/>
                    <a:pt x="20594" y="32112"/>
                  </a:cubicBezTo>
                  <a:cubicBezTo>
                    <a:pt x="20211" y="31880"/>
                    <a:pt x="19822" y="31659"/>
                    <a:pt x="19403" y="31509"/>
                  </a:cubicBezTo>
                  <a:cubicBezTo>
                    <a:pt x="18986" y="31354"/>
                    <a:pt x="18663" y="31042"/>
                    <a:pt x="18280" y="30821"/>
                  </a:cubicBezTo>
                  <a:cubicBezTo>
                    <a:pt x="18053" y="30684"/>
                    <a:pt x="17868" y="30487"/>
                    <a:pt x="17623" y="30368"/>
                  </a:cubicBezTo>
                  <a:cubicBezTo>
                    <a:pt x="17408" y="30272"/>
                    <a:pt x="17234" y="30093"/>
                    <a:pt x="17036" y="29966"/>
                  </a:cubicBezTo>
                  <a:cubicBezTo>
                    <a:pt x="16636" y="29751"/>
                    <a:pt x="16385" y="29357"/>
                    <a:pt x="15985" y="29141"/>
                  </a:cubicBezTo>
                  <a:cubicBezTo>
                    <a:pt x="15465" y="28885"/>
                    <a:pt x="15088" y="28431"/>
                    <a:pt x="14676" y="28030"/>
                  </a:cubicBezTo>
                  <a:cubicBezTo>
                    <a:pt x="14067" y="27384"/>
                    <a:pt x="13438" y="26757"/>
                    <a:pt x="12804" y="26136"/>
                  </a:cubicBezTo>
                  <a:cubicBezTo>
                    <a:pt x="12434" y="25842"/>
                    <a:pt x="12081" y="25513"/>
                    <a:pt x="11664" y="25292"/>
                  </a:cubicBezTo>
                  <a:cubicBezTo>
                    <a:pt x="11419" y="25138"/>
                    <a:pt x="11215" y="24922"/>
                    <a:pt x="10947" y="24815"/>
                  </a:cubicBezTo>
                  <a:cubicBezTo>
                    <a:pt x="10384" y="24420"/>
                    <a:pt x="9846" y="23984"/>
                    <a:pt x="9261" y="23618"/>
                  </a:cubicBezTo>
                  <a:cubicBezTo>
                    <a:pt x="8699" y="23331"/>
                    <a:pt x="8298" y="22806"/>
                    <a:pt x="7730" y="22525"/>
                  </a:cubicBezTo>
                  <a:cubicBezTo>
                    <a:pt x="7252" y="22214"/>
                    <a:pt x="6851" y="21808"/>
                    <a:pt x="6373" y="21497"/>
                  </a:cubicBezTo>
                  <a:cubicBezTo>
                    <a:pt x="6105" y="21389"/>
                    <a:pt x="5913" y="21162"/>
                    <a:pt x="5656" y="21036"/>
                  </a:cubicBezTo>
                  <a:cubicBezTo>
                    <a:pt x="5410" y="20923"/>
                    <a:pt x="5231" y="20713"/>
                    <a:pt x="4993" y="20594"/>
                  </a:cubicBezTo>
                  <a:cubicBezTo>
                    <a:pt x="4174" y="20134"/>
                    <a:pt x="3611" y="19358"/>
                    <a:pt x="2888" y="18784"/>
                  </a:cubicBezTo>
                  <a:cubicBezTo>
                    <a:pt x="2482" y="18382"/>
                    <a:pt x="2088" y="17965"/>
                    <a:pt x="1699" y="17546"/>
                  </a:cubicBezTo>
                  <a:cubicBezTo>
                    <a:pt x="1412" y="17176"/>
                    <a:pt x="1155" y="16787"/>
                    <a:pt x="916" y="16387"/>
                  </a:cubicBezTo>
                  <a:cubicBezTo>
                    <a:pt x="897" y="16351"/>
                    <a:pt x="869" y="16273"/>
                    <a:pt x="850" y="16237"/>
                  </a:cubicBezTo>
                  <a:cubicBezTo>
                    <a:pt x="797" y="16123"/>
                    <a:pt x="742" y="16003"/>
                    <a:pt x="689" y="15890"/>
                  </a:cubicBezTo>
                  <a:cubicBezTo>
                    <a:pt x="629" y="15728"/>
                    <a:pt x="569" y="15573"/>
                    <a:pt x="503" y="15418"/>
                  </a:cubicBezTo>
                  <a:cubicBezTo>
                    <a:pt x="223" y="14718"/>
                    <a:pt x="180" y="13959"/>
                    <a:pt x="180" y="13218"/>
                  </a:cubicBezTo>
                  <a:cubicBezTo>
                    <a:pt x="115" y="12787"/>
                    <a:pt x="204" y="12357"/>
                    <a:pt x="252" y="11926"/>
                  </a:cubicBezTo>
                  <a:cubicBezTo>
                    <a:pt x="318" y="11705"/>
                    <a:pt x="389" y="11485"/>
                    <a:pt x="467" y="11264"/>
                  </a:cubicBezTo>
                  <a:cubicBezTo>
                    <a:pt x="527" y="11018"/>
                    <a:pt x="605" y="10767"/>
                    <a:pt x="653" y="10516"/>
                  </a:cubicBezTo>
                  <a:cubicBezTo>
                    <a:pt x="712" y="10241"/>
                    <a:pt x="820" y="9984"/>
                    <a:pt x="922" y="9721"/>
                  </a:cubicBezTo>
                  <a:cubicBezTo>
                    <a:pt x="1101" y="9172"/>
                    <a:pt x="1335" y="8645"/>
                    <a:pt x="1526" y="8102"/>
                  </a:cubicBezTo>
                  <a:cubicBezTo>
                    <a:pt x="1556" y="8006"/>
                    <a:pt x="1586" y="7910"/>
                    <a:pt x="1615" y="7815"/>
                  </a:cubicBezTo>
                  <a:cubicBezTo>
                    <a:pt x="1967" y="7026"/>
                    <a:pt x="2350" y="6254"/>
                    <a:pt x="2787" y="5514"/>
                  </a:cubicBezTo>
                  <a:cubicBezTo>
                    <a:pt x="3236" y="4951"/>
                    <a:pt x="3666" y="4389"/>
                    <a:pt x="4125" y="3845"/>
                  </a:cubicBezTo>
                  <a:cubicBezTo>
                    <a:pt x="4497" y="3534"/>
                    <a:pt x="4748" y="3117"/>
                    <a:pt x="5070" y="2764"/>
                  </a:cubicBezTo>
                  <a:cubicBezTo>
                    <a:pt x="5244" y="2614"/>
                    <a:pt x="5429" y="2482"/>
                    <a:pt x="5608" y="2333"/>
                  </a:cubicBezTo>
                  <a:cubicBezTo>
                    <a:pt x="5954" y="2088"/>
                    <a:pt x="6296" y="1831"/>
                    <a:pt x="6666" y="1633"/>
                  </a:cubicBezTo>
                  <a:cubicBezTo>
                    <a:pt x="6756" y="1574"/>
                    <a:pt x="6845" y="1526"/>
                    <a:pt x="6935" y="1467"/>
                  </a:cubicBezTo>
                  <a:cubicBezTo>
                    <a:pt x="7049" y="1407"/>
                    <a:pt x="7156" y="1341"/>
                    <a:pt x="7270" y="1275"/>
                  </a:cubicBezTo>
                  <a:cubicBezTo>
                    <a:pt x="7551" y="1120"/>
                    <a:pt x="7844" y="1001"/>
                    <a:pt x="8136" y="874"/>
                  </a:cubicBezTo>
                  <a:cubicBezTo>
                    <a:pt x="8268" y="827"/>
                    <a:pt x="8393" y="780"/>
                    <a:pt x="8525" y="725"/>
                  </a:cubicBezTo>
                  <a:cubicBezTo>
                    <a:pt x="8752" y="636"/>
                    <a:pt x="8980" y="546"/>
                    <a:pt x="9201" y="450"/>
                  </a:cubicBezTo>
                  <a:cubicBezTo>
                    <a:pt x="9620" y="306"/>
                    <a:pt x="10061" y="247"/>
                    <a:pt x="10492" y="146"/>
                  </a:cubicBezTo>
                  <a:cubicBezTo>
                    <a:pt x="10592" y="123"/>
                    <a:pt x="10692" y="115"/>
                    <a:pt x="10792" y="115"/>
                  </a:cubicBezTo>
                  <a:close/>
                  <a:moveTo>
                    <a:pt x="10890" y="1"/>
                  </a:moveTo>
                  <a:cubicBezTo>
                    <a:pt x="10453" y="1"/>
                    <a:pt x="10010" y="129"/>
                    <a:pt x="9584" y="212"/>
                  </a:cubicBezTo>
                  <a:cubicBezTo>
                    <a:pt x="9368" y="265"/>
                    <a:pt x="9153" y="331"/>
                    <a:pt x="8950" y="427"/>
                  </a:cubicBezTo>
                  <a:cubicBezTo>
                    <a:pt x="8776" y="504"/>
                    <a:pt x="8591" y="570"/>
                    <a:pt x="8417" y="642"/>
                  </a:cubicBezTo>
                  <a:cubicBezTo>
                    <a:pt x="8285" y="695"/>
                    <a:pt x="8155" y="737"/>
                    <a:pt x="8023" y="785"/>
                  </a:cubicBezTo>
                  <a:lnTo>
                    <a:pt x="7879" y="857"/>
                  </a:lnTo>
                  <a:cubicBezTo>
                    <a:pt x="7658" y="946"/>
                    <a:pt x="7438" y="1048"/>
                    <a:pt x="7222" y="1161"/>
                  </a:cubicBezTo>
                  <a:cubicBezTo>
                    <a:pt x="7019" y="1275"/>
                    <a:pt x="6828" y="1401"/>
                    <a:pt x="6630" y="1514"/>
                  </a:cubicBezTo>
                  <a:cubicBezTo>
                    <a:pt x="6481" y="1605"/>
                    <a:pt x="6326" y="1693"/>
                    <a:pt x="6177" y="1790"/>
                  </a:cubicBezTo>
                  <a:cubicBezTo>
                    <a:pt x="5578" y="2214"/>
                    <a:pt x="4938" y="2626"/>
                    <a:pt x="4508" y="3236"/>
                  </a:cubicBezTo>
                  <a:cubicBezTo>
                    <a:pt x="4096" y="3792"/>
                    <a:pt x="3587" y="4270"/>
                    <a:pt x="3164" y="4814"/>
                  </a:cubicBezTo>
                  <a:cubicBezTo>
                    <a:pt x="2494" y="5639"/>
                    <a:pt x="2045" y="6613"/>
                    <a:pt x="1597" y="7570"/>
                  </a:cubicBezTo>
                  <a:cubicBezTo>
                    <a:pt x="1399" y="8066"/>
                    <a:pt x="1239" y="8579"/>
                    <a:pt x="1023" y="9070"/>
                  </a:cubicBezTo>
                  <a:cubicBezTo>
                    <a:pt x="861" y="9602"/>
                    <a:pt x="610" y="10097"/>
                    <a:pt x="503" y="10648"/>
                  </a:cubicBezTo>
                  <a:cubicBezTo>
                    <a:pt x="491" y="10684"/>
                    <a:pt x="474" y="10767"/>
                    <a:pt x="467" y="10809"/>
                  </a:cubicBezTo>
                  <a:cubicBezTo>
                    <a:pt x="420" y="10982"/>
                    <a:pt x="372" y="11156"/>
                    <a:pt x="323" y="11330"/>
                  </a:cubicBezTo>
                  <a:cubicBezTo>
                    <a:pt x="36" y="12041"/>
                    <a:pt x="1" y="12830"/>
                    <a:pt x="80" y="13589"/>
                  </a:cubicBezTo>
                  <a:cubicBezTo>
                    <a:pt x="36" y="14533"/>
                    <a:pt x="342" y="15441"/>
                    <a:pt x="737" y="16290"/>
                  </a:cubicBezTo>
                  <a:cubicBezTo>
                    <a:pt x="1012" y="16804"/>
                    <a:pt x="1341" y="17289"/>
                    <a:pt x="1711" y="17744"/>
                  </a:cubicBezTo>
                  <a:cubicBezTo>
                    <a:pt x="2069" y="18059"/>
                    <a:pt x="2339" y="18472"/>
                    <a:pt x="2726" y="18759"/>
                  </a:cubicBezTo>
                  <a:cubicBezTo>
                    <a:pt x="3181" y="19190"/>
                    <a:pt x="3617" y="19632"/>
                    <a:pt x="4078" y="20045"/>
                  </a:cubicBezTo>
                  <a:cubicBezTo>
                    <a:pt x="4317" y="20355"/>
                    <a:pt x="4693" y="20487"/>
                    <a:pt x="4980" y="20732"/>
                  </a:cubicBezTo>
                  <a:cubicBezTo>
                    <a:pt x="5256" y="20971"/>
                    <a:pt x="5603" y="21096"/>
                    <a:pt x="5871" y="21336"/>
                  </a:cubicBezTo>
                  <a:cubicBezTo>
                    <a:pt x="6409" y="21604"/>
                    <a:pt x="6822" y="22053"/>
                    <a:pt x="7317" y="22382"/>
                  </a:cubicBezTo>
                  <a:cubicBezTo>
                    <a:pt x="8023" y="22788"/>
                    <a:pt x="8579" y="23410"/>
                    <a:pt x="9297" y="23792"/>
                  </a:cubicBezTo>
                  <a:cubicBezTo>
                    <a:pt x="9805" y="24062"/>
                    <a:pt x="10222" y="24462"/>
                    <a:pt x="10683" y="24802"/>
                  </a:cubicBezTo>
                  <a:cubicBezTo>
                    <a:pt x="11005" y="24958"/>
                    <a:pt x="11275" y="25196"/>
                    <a:pt x="11592" y="25358"/>
                  </a:cubicBezTo>
                  <a:cubicBezTo>
                    <a:pt x="12285" y="25896"/>
                    <a:pt x="13008" y="26410"/>
                    <a:pt x="13576" y="27086"/>
                  </a:cubicBezTo>
                  <a:cubicBezTo>
                    <a:pt x="13827" y="27312"/>
                    <a:pt x="14048" y="27576"/>
                    <a:pt x="14305" y="27797"/>
                  </a:cubicBezTo>
                  <a:cubicBezTo>
                    <a:pt x="14981" y="28634"/>
                    <a:pt x="15913" y="29202"/>
                    <a:pt x="16732" y="29889"/>
                  </a:cubicBezTo>
                  <a:cubicBezTo>
                    <a:pt x="17270" y="30368"/>
                    <a:pt x="17952" y="30636"/>
                    <a:pt x="18495" y="31108"/>
                  </a:cubicBezTo>
                  <a:cubicBezTo>
                    <a:pt x="19058" y="31587"/>
                    <a:pt x="19817" y="31718"/>
                    <a:pt x="20408" y="32148"/>
                  </a:cubicBezTo>
                  <a:cubicBezTo>
                    <a:pt x="20689" y="32298"/>
                    <a:pt x="20981" y="32412"/>
                    <a:pt x="21257" y="32567"/>
                  </a:cubicBezTo>
                  <a:cubicBezTo>
                    <a:pt x="21640" y="32764"/>
                    <a:pt x="21986" y="33028"/>
                    <a:pt x="22387" y="33194"/>
                  </a:cubicBezTo>
                  <a:cubicBezTo>
                    <a:pt x="22997" y="33434"/>
                    <a:pt x="23541" y="33840"/>
                    <a:pt x="24192" y="33972"/>
                  </a:cubicBezTo>
                  <a:cubicBezTo>
                    <a:pt x="24653" y="34074"/>
                    <a:pt x="25070" y="34319"/>
                    <a:pt x="25513" y="34480"/>
                  </a:cubicBezTo>
                  <a:cubicBezTo>
                    <a:pt x="25608" y="34510"/>
                    <a:pt x="25704" y="34540"/>
                    <a:pt x="25800" y="34576"/>
                  </a:cubicBezTo>
                  <a:cubicBezTo>
                    <a:pt x="25902" y="34600"/>
                    <a:pt x="26010" y="34617"/>
                    <a:pt x="26110" y="34642"/>
                  </a:cubicBezTo>
                  <a:cubicBezTo>
                    <a:pt x="26284" y="34689"/>
                    <a:pt x="26457" y="34736"/>
                    <a:pt x="26637" y="34779"/>
                  </a:cubicBezTo>
                  <a:cubicBezTo>
                    <a:pt x="26954" y="34863"/>
                    <a:pt x="27276" y="34952"/>
                    <a:pt x="27611" y="34964"/>
                  </a:cubicBezTo>
                  <a:cubicBezTo>
                    <a:pt x="28047" y="34946"/>
                    <a:pt x="28477" y="34838"/>
                    <a:pt x="28890" y="34678"/>
                  </a:cubicBezTo>
                  <a:cubicBezTo>
                    <a:pt x="29034" y="34617"/>
                    <a:pt x="29183" y="34546"/>
                    <a:pt x="29326" y="34474"/>
                  </a:cubicBezTo>
                  <a:cubicBezTo>
                    <a:pt x="29804" y="34217"/>
                    <a:pt x="30242" y="33858"/>
                    <a:pt x="30529" y="33386"/>
                  </a:cubicBezTo>
                  <a:cubicBezTo>
                    <a:pt x="30995" y="32848"/>
                    <a:pt x="31323" y="32203"/>
                    <a:pt x="31569" y="31539"/>
                  </a:cubicBezTo>
                  <a:cubicBezTo>
                    <a:pt x="31633" y="31348"/>
                    <a:pt x="31694" y="31150"/>
                    <a:pt x="31754" y="30959"/>
                  </a:cubicBezTo>
                  <a:cubicBezTo>
                    <a:pt x="31795" y="30834"/>
                    <a:pt x="31831" y="30714"/>
                    <a:pt x="31867" y="30589"/>
                  </a:cubicBezTo>
                  <a:cubicBezTo>
                    <a:pt x="31969" y="30200"/>
                    <a:pt x="32041" y="29806"/>
                    <a:pt x="32071" y="29411"/>
                  </a:cubicBezTo>
                  <a:cubicBezTo>
                    <a:pt x="32107" y="28747"/>
                    <a:pt x="31963" y="28096"/>
                    <a:pt x="31826" y="27456"/>
                  </a:cubicBezTo>
                  <a:cubicBezTo>
                    <a:pt x="31682" y="26936"/>
                    <a:pt x="31484" y="26440"/>
                    <a:pt x="31311" y="25932"/>
                  </a:cubicBezTo>
                  <a:cubicBezTo>
                    <a:pt x="30821" y="24688"/>
                    <a:pt x="30104" y="23554"/>
                    <a:pt x="29345" y="22459"/>
                  </a:cubicBezTo>
                  <a:cubicBezTo>
                    <a:pt x="28830" y="21760"/>
                    <a:pt x="28245" y="21108"/>
                    <a:pt x="27820" y="20343"/>
                  </a:cubicBezTo>
                  <a:cubicBezTo>
                    <a:pt x="27624" y="19984"/>
                    <a:pt x="27420" y="19626"/>
                    <a:pt x="27222" y="19267"/>
                  </a:cubicBezTo>
                  <a:cubicBezTo>
                    <a:pt x="27114" y="19058"/>
                    <a:pt x="27001" y="18848"/>
                    <a:pt x="26893" y="18640"/>
                  </a:cubicBezTo>
                  <a:cubicBezTo>
                    <a:pt x="26827" y="18508"/>
                    <a:pt x="26750" y="18376"/>
                    <a:pt x="26684" y="18239"/>
                  </a:cubicBezTo>
                  <a:cubicBezTo>
                    <a:pt x="26631" y="18155"/>
                    <a:pt x="26576" y="18066"/>
                    <a:pt x="26523" y="17976"/>
                  </a:cubicBezTo>
                  <a:cubicBezTo>
                    <a:pt x="26469" y="17893"/>
                    <a:pt x="26416" y="17808"/>
                    <a:pt x="26361" y="17719"/>
                  </a:cubicBezTo>
                  <a:cubicBezTo>
                    <a:pt x="26278" y="17593"/>
                    <a:pt x="26195" y="17468"/>
                    <a:pt x="26117" y="17342"/>
                  </a:cubicBezTo>
                  <a:cubicBezTo>
                    <a:pt x="26015" y="17193"/>
                    <a:pt x="25925" y="17038"/>
                    <a:pt x="25836" y="16889"/>
                  </a:cubicBezTo>
                  <a:cubicBezTo>
                    <a:pt x="25782" y="16798"/>
                    <a:pt x="25734" y="16715"/>
                    <a:pt x="25680" y="16632"/>
                  </a:cubicBezTo>
                  <a:cubicBezTo>
                    <a:pt x="25638" y="16566"/>
                    <a:pt x="25597" y="16506"/>
                    <a:pt x="25555" y="16440"/>
                  </a:cubicBezTo>
                  <a:cubicBezTo>
                    <a:pt x="25442" y="16279"/>
                    <a:pt x="25346" y="16100"/>
                    <a:pt x="25249" y="15926"/>
                  </a:cubicBezTo>
                  <a:cubicBezTo>
                    <a:pt x="25232" y="15890"/>
                    <a:pt x="25196" y="15813"/>
                    <a:pt x="25178" y="15777"/>
                  </a:cubicBezTo>
                  <a:cubicBezTo>
                    <a:pt x="25094" y="15615"/>
                    <a:pt x="24998" y="15460"/>
                    <a:pt x="24921" y="15298"/>
                  </a:cubicBezTo>
                  <a:cubicBezTo>
                    <a:pt x="24862" y="15184"/>
                    <a:pt x="24796" y="15077"/>
                    <a:pt x="24730" y="14969"/>
                  </a:cubicBezTo>
                  <a:cubicBezTo>
                    <a:pt x="24664" y="14856"/>
                    <a:pt x="24598" y="14742"/>
                    <a:pt x="24539" y="14629"/>
                  </a:cubicBezTo>
                  <a:cubicBezTo>
                    <a:pt x="24485" y="14545"/>
                    <a:pt x="24432" y="14456"/>
                    <a:pt x="24377" y="14365"/>
                  </a:cubicBezTo>
                  <a:cubicBezTo>
                    <a:pt x="24037" y="13780"/>
                    <a:pt x="23635" y="13230"/>
                    <a:pt x="23301" y="12644"/>
                  </a:cubicBezTo>
                  <a:cubicBezTo>
                    <a:pt x="23152" y="12370"/>
                    <a:pt x="22997" y="12106"/>
                    <a:pt x="22846" y="11832"/>
                  </a:cubicBezTo>
                  <a:cubicBezTo>
                    <a:pt x="22369" y="10965"/>
                    <a:pt x="21837" y="10127"/>
                    <a:pt x="21311" y="9285"/>
                  </a:cubicBezTo>
                  <a:cubicBezTo>
                    <a:pt x="21119" y="8938"/>
                    <a:pt x="20893" y="8610"/>
                    <a:pt x="20666" y="8287"/>
                  </a:cubicBezTo>
                  <a:cubicBezTo>
                    <a:pt x="20641" y="8275"/>
                    <a:pt x="20587" y="8257"/>
                    <a:pt x="20564" y="8245"/>
                  </a:cubicBezTo>
                  <a:cubicBezTo>
                    <a:pt x="20258" y="7802"/>
                    <a:pt x="19972" y="7336"/>
                    <a:pt x="19554" y="6977"/>
                  </a:cubicBezTo>
                  <a:cubicBezTo>
                    <a:pt x="19224" y="6529"/>
                    <a:pt x="18812" y="6152"/>
                    <a:pt x="18442" y="5735"/>
                  </a:cubicBezTo>
                  <a:cubicBezTo>
                    <a:pt x="17521" y="4664"/>
                    <a:pt x="16498" y="3690"/>
                    <a:pt x="15549" y="2645"/>
                  </a:cubicBezTo>
                  <a:cubicBezTo>
                    <a:pt x="15113" y="2279"/>
                    <a:pt x="14664" y="1909"/>
                    <a:pt x="14186" y="1586"/>
                  </a:cubicBezTo>
                  <a:cubicBezTo>
                    <a:pt x="13725" y="1210"/>
                    <a:pt x="13212" y="893"/>
                    <a:pt x="12649" y="678"/>
                  </a:cubicBezTo>
                  <a:cubicBezTo>
                    <a:pt x="12368" y="516"/>
                    <a:pt x="12081" y="355"/>
                    <a:pt x="11789" y="212"/>
                  </a:cubicBezTo>
                  <a:cubicBezTo>
                    <a:pt x="11717" y="187"/>
                    <a:pt x="11645" y="163"/>
                    <a:pt x="11573" y="134"/>
                  </a:cubicBezTo>
                  <a:cubicBezTo>
                    <a:pt x="11350" y="37"/>
                    <a:pt x="11121" y="1"/>
                    <a:pt x="1089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22;p71">
              <a:extLst>
                <a:ext uri="{FF2B5EF4-FFF2-40B4-BE49-F238E27FC236}">
                  <a16:creationId xmlns:a16="http://schemas.microsoft.com/office/drawing/2014/main" xmlns="" id="{CD9A0F77-83EC-46FB-B98B-BEFC5ACF73A8}"/>
                </a:ext>
              </a:extLst>
            </p:cNvPr>
            <p:cNvSpPr/>
            <p:nvPr/>
          </p:nvSpPr>
          <p:spPr>
            <a:xfrm>
              <a:off x="1535200" y="688025"/>
              <a:ext cx="743175" cy="790575"/>
            </a:xfrm>
            <a:custGeom>
              <a:avLst/>
              <a:gdLst/>
              <a:ahLst/>
              <a:cxnLst/>
              <a:rect l="l" t="t" r="r" b="b"/>
              <a:pathLst>
                <a:path w="29727" h="31623" extrusionOk="0">
                  <a:moveTo>
                    <a:pt x="8274" y="125"/>
                  </a:moveTo>
                  <a:cubicBezTo>
                    <a:pt x="8754" y="125"/>
                    <a:pt x="9240" y="139"/>
                    <a:pt x="9696" y="293"/>
                  </a:cubicBezTo>
                  <a:cubicBezTo>
                    <a:pt x="9894" y="359"/>
                    <a:pt x="10090" y="418"/>
                    <a:pt x="10294" y="454"/>
                  </a:cubicBezTo>
                  <a:cubicBezTo>
                    <a:pt x="10420" y="496"/>
                    <a:pt x="10545" y="531"/>
                    <a:pt x="10671" y="574"/>
                  </a:cubicBezTo>
                  <a:cubicBezTo>
                    <a:pt x="11376" y="884"/>
                    <a:pt x="12057" y="1243"/>
                    <a:pt x="12703" y="1668"/>
                  </a:cubicBezTo>
                  <a:cubicBezTo>
                    <a:pt x="13014" y="1823"/>
                    <a:pt x="13271" y="2062"/>
                    <a:pt x="13497" y="2325"/>
                  </a:cubicBezTo>
                  <a:cubicBezTo>
                    <a:pt x="13892" y="2672"/>
                    <a:pt x="14335" y="2965"/>
                    <a:pt x="14711" y="3336"/>
                  </a:cubicBezTo>
                  <a:cubicBezTo>
                    <a:pt x="14956" y="3629"/>
                    <a:pt x="15298" y="3820"/>
                    <a:pt x="15525" y="4125"/>
                  </a:cubicBezTo>
                  <a:cubicBezTo>
                    <a:pt x="15836" y="4352"/>
                    <a:pt x="16062" y="4669"/>
                    <a:pt x="16367" y="4895"/>
                  </a:cubicBezTo>
                  <a:cubicBezTo>
                    <a:pt x="17042" y="5517"/>
                    <a:pt x="17605" y="6258"/>
                    <a:pt x="18220" y="6934"/>
                  </a:cubicBezTo>
                  <a:cubicBezTo>
                    <a:pt x="18669" y="7544"/>
                    <a:pt x="19188" y="8106"/>
                    <a:pt x="19517" y="8793"/>
                  </a:cubicBezTo>
                  <a:cubicBezTo>
                    <a:pt x="19858" y="9379"/>
                    <a:pt x="20247" y="9922"/>
                    <a:pt x="20617" y="10485"/>
                  </a:cubicBezTo>
                  <a:cubicBezTo>
                    <a:pt x="20749" y="10706"/>
                    <a:pt x="20904" y="10909"/>
                    <a:pt x="21029" y="11130"/>
                  </a:cubicBezTo>
                  <a:cubicBezTo>
                    <a:pt x="21053" y="11160"/>
                    <a:pt x="21089" y="11208"/>
                    <a:pt x="21108" y="11238"/>
                  </a:cubicBezTo>
                  <a:cubicBezTo>
                    <a:pt x="21238" y="11459"/>
                    <a:pt x="21388" y="11662"/>
                    <a:pt x="21520" y="11883"/>
                  </a:cubicBezTo>
                  <a:cubicBezTo>
                    <a:pt x="21633" y="12051"/>
                    <a:pt x="21735" y="12223"/>
                    <a:pt x="21831" y="12403"/>
                  </a:cubicBezTo>
                  <a:cubicBezTo>
                    <a:pt x="21897" y="12510"/>
                    <a:pt x="21962" y="12625"/>
                    <a:pt x="22022" y="12738"/>
                  </a:cubicBezTo>
                  <a:cubicBezTo>
                    <a:pt x="22303" y="13216"/>
                    <a:pt x="22601" y="13682"/>
                    <a:pt x="22918" y="14131"/>
                  </a:cubicBezTo>
                  <a:cubicBezTo>
                    <a:pt x="23396" y="14830"/>
                    <a:pt x="23911" y="15500"/>
                    <a:pt x="24353" y="16223"/>
                  </a:cubicBezTo>
                  <a:cubicBezTo>
                    <a:pt x="24628" y="16648"/>
                    <a:pt x="24902" y="17065"/>
                    <a:pt x="25153" y="17503"/>
                  </a:cubicBezTo>
                  <a:cubicBezTo>
                    <a:pt x="25297" y="17777"/>
                    <a:pt x="25453" y="18041"/>
                    <a:pt x="25602" y="18315"/>
                  </a:cubicBezTo>
                  <a:cubicBezTo>
                    <a:pt x="25734" y="18566"/>
                    <a:pt x="25878" y="18811"/>
                    <a:pt x="26021" y="19056"/>
                  </a:cubicBezTo>
                  <a:cubicBezTo>
                    <a:pt x="26105" y="19217"/>
                    <a:pt x="26194" y="19373"/>
                    <a:pt x="26278" y="19534"/>
                  </a:cubicBezTo>
                  <a:cubicBezTo>
                    <a:pt x="26541" y="20061"/>
                    <a:pt x="26775" y="20593"/>
                    <a:pt x="27018" y="21125"/>
                  </a:cubicBezTo>
                  <a:cubicBezTo>
                    <a:pt x="27067" y="21244"/>
                    <a:pt x="27120" y="21363"/>
                    <a:pt x="27175" y="21476"/>
                  </a:cubicBezTo>
                  <a:cubicBezTo>
                    <a:pt x="27241" y="21620"/>
                    <a:pt x="27313" y="21771"/>
                    <a:pt x="27377" y="21914"/>
                  </a:cubicBezTo>
                  <a:cubicBezTo>
                    <a:pt x="27498" y="22146"/>
                    <a:pt x="27617" y="22380"/>
                    <a:pt x="27743" y="22613"/>
                  </a:cubicBezTo>
                  <a:cubicBezTo>
                    <a:pt x="27796" y="22732"/>
                    <a:pt x="27850" y="22852"/>
                    <a:pt x="27904" y="22966"/>
                  </a:cubicBezTo>
                  <a:cubicBezTo>
                    <a:pt x="27951" y="23062"/>
                    <a:pt x="27994" y="23156"/>
                    <a:pt x="28041" y="23252"/>
                  </a:cubicBezTo>
                  <a:cubicBezTo>
                    <a:pt x="28196" y="23623"/>
                    <a:pt x="28364" y="23987"/>
                    <a:pt x="28549" y="24346"/>
                  </a:cubicBezTo>
                  <a:cubicBezTo>
                    <a:pt x="28596" y="24478"/>
                    <a:pt x="28651" y="24610"/>
                    <a:pt x="28698" y="24740"/>
                  </a:cubicBezTo>
                  <a:cubicBezTo>
                    <a:pt x="28908" y="25482"/>
                    <a:pt x="29206" y="26199"/>
                    <a:pt x="29327" y="26964"/>
                  </a:cubicBezTo>
                  <a:cubicBezTo>
                    <a:pt x="29434" y="27454"/>
                    <a:pt x="29542" y="27962"/>
                    <a:pt x="29487" y="28470"/>
                  </a:cubicBezTo>
                  <a:cubicBezTo>
                    <a:pt x="29249" y="29159"/>
                    <a:pt x="29015" y="29863"/>
                    <a:pt x="28585" y="30456"/>
                  </a:cubicBezTo>
                  <a:cubicBezTo>
                    <a:pt x="28388" y="30892"/>
                    <a:pt x="27945" y="31137"/>
                    <a:pt x="27509" y="31292"/>
                  </a:cubicBezTo>
                  <a:cubicBezTo>
                    <a:pt x="27201" y="31400"/>
                    <a:pt x="26883" y="31508"/>
                    <a:pt x="26554" y="31508"/>
                  </a:cubicBezTo>
                  <a:cubicBezTo>
                    <a:pt x="26538" y="31508"/>
                    <a:pt x="26521" y="31508"/>
                    <a:pt x="26505" y="31507"/>
                  </a:cubicBezTo>
                  <a:cubicBezTo>
                    <a:pt x="26278" y="31490"/>
                    <a:pt x="26057" y="31454"/>
                    <a:pt x="25835" y="31430"/>
                  </a:cubicBezTo>
                  <a:cubicBezTo>
                    <a:pt x="25453" y="31375"/>
                    <a:pt x="25070" y="31339"/>
                    <a:pt x="24700" y="31250"/>
                  </a:cubicBezTo>
                  <a:cubicBezTo>
                    <a:pt x="24443" y="31190"/>
                    <a:pt x="24192" y="31118"/>
                    <a:pt x="23934" y="31060"/>
                  </a:cubicBezTo>
                  <a:cubicBezTo>
                    <a:pt x="23504" y="30952"/>
                    <a:pt x="23073" y="30867"/>
                    <a:pt x="22656" y="30724"/>
                  </a:cubicBezTo>
                  <a:cubicBezTo>
                    <a:pt x="22201" y="30509"/>
                    <a:pt x="21746" y="30306"/>
                    <a:pt x="21287" y="30103"/>
                  </a:cubicBezTo>
                  <a:cubicBezTo>
                    <a:pt x="20957" y="29857"/>
                    <a:pt x="20617" y="29636"/>
                    <a:pt x="20270" y="29421"/>
                  </a:cubicBezTo>
                  <a:cubicBezTo>
                    <a:pt x="19823" y="29200"/>
                    <a:pt x="19368" y="28972"/>
                    <a:pt x="18985" y="28649"/>
                  </a:cubicBezTo>
                  <a:cubicBezTo>
                    <a:pt x="18728" y="28434"/>
                    <a:pt x="18430" y="28279"/>
                    <a:pt x="18148" y="28106"/>
                  </a:cubicBezTo>
                  <a:cubicBezTo>
                    <a:pt x="17790" y="27956"/>
                    <a:pt x="17450" y="27766"/>
                    <a:pt x="17169" y="27502"/>
                  </a:cubicBezTo>
                  <a:cubicBezTo>
                    <a:pt x="16965" y="27294"/>
                    <a:pt x="16684" y="27192"/>
                    <a:pt x="16427" y="27060"/>
                  </a:cubicBezTo>
                  <a:cubicBezTo>
                    <a:pt x="15991" y="26773"/>
                    <a:pt x="15638" y="26354"/>
                    <a:pt x="15154" y="26139"/>
                  </a:cubicBezTo>
                  <a:cubicBezTo>
                    <a:pt x="14717" y="25835"/>
                    <a:pt x="14329" y="25476"/>
                    <a:pt x="13875" y="25201"/>
                  </a:cubicBezTo>
                  <a:cubicBezTo>
                    <a:pt x="13552" y="24968"/>
                    <a:pt x="13211" y="24740"/>
                    <a:pt x="12967" y="24425"/>
                  </a:cubicBezTo>
                  <a:cubicBezTo>
                    <a:pt x="12421" y="23958"/>
                    <a:pt x="11848" y="23534"/>
                    <a:pt x="11298" y="23079"/>
                  </a:cubicBezTo>
                  <a:cubicBezTo>
                    <a:pt x="11138" y="22935"/>
                    <a:pt x="10922" y="22869"/>
                    <a:pt x="10755" y="22739"/>
                  </a:cubicBezTo>
                  <a:cubicBezTo>
                    <a:pt x="10354" y="22433"/>
                    <a:pt x="9971" y="22111"/>
                    <a:pt x="9571" y="21812"/>
                  </a:cubicBezTo>
                  <a:cubicBezTo>
                    <a:pt x="8871" y="21363"/>
                    <a:pt x="8327" y="20700"/>
                    <a:pt x="7587" y="20312"/>
                  </a:cubicBezTo>
                  <a:cubicBezTo>
                    <a:pt x="7234" y="20066"/>
                    <a:pt x="6934" y="19743"/>
                    <a:pt x="6540" y="19553"/>
                  </a:cubicBezTo>
                  <a:cubicBezTo>
                    <a:pt x="6181" y="19325"/>
                    <a:pt x="5858" y="19038"/>
                    <a:pt x="5524" y="18769"/>
                  </a:cubicBezTo>
                  <a:cubicBezTo>
                    <a:pt x="4652" y="18076"/>
                    <a:pt x="3778" y="17382"/>
                    <a:pt x="2906" y="16683"/>
                  </a:cubicBezTo>
                  <a:cubicBezTo>
                    <a:pt x="2643" y="16408"/>
                    <a:pt x="2344" y="16163"/>
                    <a:pt x="2100" y="15870"/>
                  </a:cubicBezTo>
                  <a:cubicBezTo>
                    <a:pt x="1585" y="15434"/>
                    <a:pt x="1209" y="14860"/>
                    <a:pt x="844" y="14292"/>
                  </a:cubicBezTo>
                  <a:cubicBezTo>
                    <a:pt x="677" y="14017"/>
                    <a:pt x="539" y="13730"/>
                    <a:pt x="437" y="13426"/>
                  </a:cubicBezTo>
                  <a:cubicBezTo>
                    <a:pt x="371" y="13246"/>
                    <a:pt x="293" y="13067"/>
                    <a:pt x="263" y="12876"/>
                  </a:cubicBezTo>
                  <a:cubicBezTo>
                    <a:pt x="222" y="12595"/>
                    <a:pt x="108" y="12319"/>
                    <a:pt x="144" y="12033"/>
                  </a:cubicBezTo>
                  <a:cubicBezTo>
                    <a:pt x="235" y="11279"/>
                    <a:pt x="216" y="10502"/>
                    <a:pt x="456" y="9767"/>
                  </a:cubicBezTo>
                  <a:cubicBezTo>
                    <a:pt x="580" y="9414"/>
                    <a:pt x="743" y="9074"/>
                    <a:pt x="844" y="8709"/>
                  </a:cubicBezTo>
                  <a:cubicBezTo>
                    <a:pt x="886" y="8559"/>
                    <a:pt x="928" y="8416"/>
                    <a:pt x="969" y="8267"/>
                  </a:cubicBezTo>
                  <a:cubicBezTo>
                    <a:pt x="1041" y="8112"/>
                    <a:pt x="1107" y="7955"/>
                    <a:pt x="1167" y="7795"/>
                  </a:cubicBezTo>
                  <a:cubicBezTo>
                    <a:pt x="1303" y="7496"/>
                    <a:pt x="1418" y="7179"/>
                    <a:pt x="1496" y="6857"/>
                  </a:cubicBezTo>
                  <a:cubicBezTo>
                    <a:pt x="1526" y="6760"/>
                    <a:pt x="1554" y="6671"/>
                    <a:pt x="1585" y="6575"/>
                  </a:cubicBezTo>
                  <a:cubicBezTo>
                    <a:pt x="1656" y="6413"/>
                    <a:pt x="1728" y="6253"/>
                    <a:pt x="1788" y="6090"/>
                  </a:cubicBezTo>
                  <a:cubicBezTo>
                    <a:pt x="1800" y="6062"/>
                    <a:pt x="1830" y="5996"/>
                    <a:pt x="1841" y="5966"/>
                  </a:cubicBezTo>
                  <a:cubicBezTo>
                    <a:pt x="2051" y="5392"/>
                    <a:pt x="2494" y="4943"/>
                    <a:pt x="2709" y="4369"/>
                  </a:cubicBezTo>
                  <a:cubicBezTo>
                    <a:pt x="3025" y="3910"/>
                    <a:pt x="3306" y="3425"/>
                    <a:pt x="3623" y="2965"/>
                  </a:cubicBezTo>
                  <a:cubicBezTo>
                    <a:pt x="3940" y="2570"/>
                    <a:pt x="4233" y="2164"/>
                    <a:pt x="4561" y="1781"/>
                  </a:cubicBezTo>
                  <a:cubicBezTo>
                    <a:pt x="5058" y="1411"/>
                    <a:pt x="5482" y="939"/>
                    <a:pt x="6050" y="663"/>
                  </a:cubicBezTo>
                  <a:cubicBezTo>
                    <a:pt x="6630" y="454"/>
                    <a:pt x="7204" y="227"/>
                    <a:pt x="7814" y="125"/>
                  </a:cubicBezTo>
                  <a:cubicBezTo>
                    <a:pt x="7864" y="126"/>
                    <a:pt x="7915" y="126"/>
                    <a:pt x="7966" y="126"/>
                  </a:cubicBezTo>
                  <a:cubicBezTo>
                    <a:pt x="8068" y="126"/>
                    <a:pt x="8171" y="125"/>
                    <a:pt x="8274" y="125"/>
                  </a:cubicBezTo>
                  <a:close/>
                  <a:moveTo>
                    <a:pt x="8043" y="1"/>
                  </a:moveTo>
                  <a:cubicBezTo>
                    <a:pt x="7447" y="1"/>
                    <a:pt x="6887" y="249"/>
                    <a:pt x="6332" y="431"/>
                  </a:cubicBezTo>
                  <a:cubicBezTo>
                    <a:pt x="6104" y="508"/>
                    <a:pt x="5888" y="610"/>
                    <a:pt x="5686" y="724"/>
                  </a:cubicBezTo>
                  <a:cubicBezTo>
                    <a:pt x="5249" y="1022"/>
                    <a:pt x="4873" y="1392"/>
                    <a:pt x="4460" y="1722"/>
                  </a:cubicBezTo>
                  <a:cubicBezTo>
                    <a:pt x="4167" y="1937"/>
                    <a:pt x="4059" y="2307"/>
                    <a:pt x="3827" y="2570"/>
                  </a:cubicBezTo>
                  <a:cubicBezTo>
                    <a:pt x="3527" y="2965"/>
                    <a:pt x="3176" y="3336"/>
                    <a:pt x="2953" y="3784"/>
                  </a:cubicBezTo>
                  <a:cubicBezTo>
                    <a:pt x="2577" y="4256"/>
                    <a:pt x="2398" y="4860"/>
                    <a:pt x="2015" y="5332"/>
                  </a:cubicBezTo>
                  <a:cubicBezTo>
                    <a:pt x="1734" y="5834"/>
                    <a:pt x="1526" y="6377"/>
                    <a:pt x="1352" y="6928"/>
                  </a:cubicBezTo>
                  <a:cubicBezTo>
                    <a:pt x="1316" y="7053"/>
                    <a:pt x="1275" y="7179"/>
                    <a:pt x="1239" y="7298"/>
                  </a:cubicBezTo>
                  <a:cubicBezTo>
                    <a:pt x="1101" y="7676"/>
                    <a:pt x="922" y="8027"/>
                    <a:pt x="808" y="8410"/>
                  </a:cubicBezTo>
                  <a:cubicBezTo>
                    <a:pt x="688" y="8901"/>
                    <a:pt x="467" y="9354"/>
                    <a:pt x="312" y="9833"/>
                  </a:cubicBezTo>
                  <a:cubicBezTo>
                    <a:pt x="108" y="10502"/>
                    <a:pt x="103" y="11208"/>
                    <a:pt x="37" y="11895"/>
                  </a:cubicBezTo>
                  <a:cubicBezTo>
                    <a:pt x="1" y="12457"/>
                    <a:pt x="144" y="13020"/>
                    <a:pt x="354" y="13539"/>
                  </a:cubicBezTo>
                  <a:cubicBezTo>
                    <a:pt x="431" y="13760"/>
                    <a:pt x="514" y="13994"/>
                    <a:pt x="652" y="14190"/>
                  </a:cubicBezTo>
                  <a:cubicBezTo>
                    <a:pt x="808" y="14483"/>
                    <a:pt x="999" y="14747"/>
                    <a:pt x="1184" y="15015"/>
                  </a:cubicBezTo>
                  <a:cubicBezTo>
                    <a:pt x="1460" y="15458"/>
                    <a:pt x="1860" y="15793"/>
                    <a:pt x="2213" y="16163"/>
                  </a:cubicBezTo>
                  <a:cubicBezTo>
                    <a:pt x="2434" y="16463"/>
                    <a:pt x="2774" y="16629"/>
                    <a:pt x="3013" y="16910"/>
                  </a:cubicBezTo>
                  <a:cubicBezTo>
                    <a:pt x="3325" y="17275"/>
                    <a:pt x="3797" y="17448"/>
                    <a:pt x="4101" y="17813"/>
                  </a:cubicBezTo>
                  <a:cubicBezTo>
                    <a:pt x="4812" y="18381"/>
                    <a:pt x="5518" y="18943"/>
                    <a:pt x="6230" y="19504"/>
                  </a:cubicBezTo>
                  <a:cubicBezTo>
                    <a:pt x="6755" y="19738"/>
                    <a:pt x="7114" y="20215"/>
                    <a:pt x="7634" y="20461"/>
                  </a:cubicBezTo>
                  <a:cubicBezTo>
                    <a:pt x="8382" y="20993"/>
                    <a:pt x="9057" y="21620"/>
                    <a:pt x="9811" y="22146"/>
                  </a:cubicBezTo>
                  <a:cubicBezTo>
                    <a:pt x="10133" y="22296"/>
                    <a:pt x="10324" y="22601"/>
                    <a:pt x="10623" y="22780"/>
                  </a:cubicBezTo>
                  <a:cubicBezTo>
                    <a:pt x="10934" y="22960"/>
                    <a:pt x="11196" y="23198"/>
                    <a:pt x="11513" y="23366"/>
                  </a:cubicBezTo>
                  <a:cubicBezTo>
                    <a:pt x="11783" y="23677"/>
                    <a:pt x="12117" y="23922"/>
                    <a:pt x="12457" y="24149"/>
                  </a:cubicBezTo>
                  <a:cubicBezTo>
                    <a:pt x="12757" y="24389"/>
                    <a:pt x="13020" y="24657"/>
                    <a:pt x="13289" y="24932"/>
                  </a:cubicBezTo>
                  <a:cubicBezTo>
                    <a:pt x="13875" y="25255"/>
                    <a:pt x="14358" y="25727"/>
                    <a:pt x="14896" y="26122"/>
                  </a:cubicBezTo>
                  <a:cubicBezTo>
                    <a:pt x="15243" y="26318"/>
                    <a:pt x="15621" y="26498"/>
                    <a:pt x="15889" y="26809"/>
                  </a:cubicBezTo>
                  <a:cubicBezTo>
                    <a:pt x="16140" y="27071"/>
                    <a:pt x="16487" y="27203"/>
                    <a:pt x="16797" y="27371"/>
                  </a:cubicBezTo>
                  <a:cubicBezTo>
                    <a:pt x="17061" y="27550"/>
                    <a:pt x="17282" y="27771"/>
                    <a:pt x="17544" y="27945"/>
                  </a:cubicBezTo>
                  <a:cubicBezTo>
                    <a:pt x="17927" y="28142"/>
                    <a:pt x="18346" y="28285"/>
                    <a:pt x="18675" y="28578"/>
                  </a:cubicBezTo>
                  <a:cubicBezTo>
                    <a:pt x="18871" y="28751"/>
                    <a:pt x="19092" y="28895"/>
                    <a:pt x="19320" y="29021"/>
                  </a:cubicBezTo>
                  <a:cubicBezTo>
                    <a:pt x="19781" y="29374"/>
                    <a:pt x="20366" y="29523"/>
                    <a:pt x="20802" y="29912"/>
                  </a:cubicBezTo>
                  <a:cubicBezTo>
                    <a:pt x="21244" y="30276"/>
                    <a:pt x="21801" y="30437"/>
                    <a:pt x="22303" y="30694"/>
                  </a:cubicBezTo>
                  <a:cubicBezTo>
                    <a:pt x="22554" y="30820"/>
                    <a:pt x="22822" y="30903"/>
                    <a:pt x="23092" y="30988"/>
                  </a:cubicBezTo>
                  <a:cubicBezTo>
                    <a:pt x="23504" y="31052"/>
                    <a:pt x="23905" y="31184"/>
                    <a:pt x="24311" y="31268"/>
                  </a:cubicBezTo>
                  <a:cubicBezTo>
                    <a:pt x="24968" y="31465"/>
                    <a:pt x="25650" y="31519"/>
                    <a:pt x="26326" y="31603"/>
                  </a:cubicBezTo>
                  <a:cubicBezTo>
                    <a:pt x="26407" y="31617"/>
                    <a:pt x="26488" y="31623"/>
                    <a:pt x="26569" y="31623"/>
                  </a:cubicBezTo>
                  <a:cubicBezTo>
                    <a:pt x="26959" y="31623"/>
                    <a:pt x="27345" y="31483"/>
                    <a:pt x="27707" y="31339"/>
                  </a:cubicBezTo>
                  <a:cubicBezTo>
                    <a:pt x="27970" y="31226"/>
                    <a:pt x="28251" y="31107"/>
                    <a:pt x="28417" y="30867"/>
                  </a:cubicBezTo>
                  <a:cubicBezTo>
                    <a:pt x="28842" y="30378"/>
                    <a:pt x="29134" y="29804"/>
                    <a:pt x="29350" y="29200"/>
                  </a:cubicBezTo>
                  <a:cubicBezTo>
                    <a:pt x="29434" y="28985"/>
                    <a:pt x="29517" y="28776"/>
                    <a:pt x="29595" y="28560"/>
                  </a:cubicBezTo>
                  <a:cubicBezTo>
                    <a:pt x="29727" y="27860"/>
                    <a:pt x="29464" y="27179"/>
                    <a:pt x="29357" y="26492"/>
                  </a:cubicBezTo>
                  <a:cubicBezTo>
                    <a:pt x="29225" y="25942"/>
                    <a:pt x="29015" y="25416"/>
                    <a:pt x="28872" y="24872"/>
                  </a:cubicBezTo>
                  <a:cubicBezTo>
                    <a:pt x="28842" y="24789"/>
                    <a:pt x="28812" y="24711"/>
                    <a:pt x="28789" y="24627"/>
                  </a:cubicBezTo>
                  <a:cubicBezTo>
                    <a:pt x="28728" y="24483"/>
                    <a:pt x="28675" y="24340"/>
                    <a:pt x="28604" y="24202"/>
                  </a:cubicBezTo>
                  <a:cubicBezTo>
                    <a:pt x="28251" y="23509"/>
                    <a:pt x="27987" y="22768"/>
                    <a:pt x="27605" y="22086"/>
                  </a:cubicBezTo>
                  <a:cubicBezTo>
                    <a:pt x="27413" y="21705"/>
                    <a:pt x="27241" y="21322"/>
                    <a:pt x="27061" y="20933"/>
                  </a:cubicBezTo>
                  <a:cubicBezTo>
                    <a:pt x="27049" y="20897"/>
                    <a:pt x="27013" y="20819"/>
                    <a:pt x="26995" y="20784"/>
                  </a:cubicBezTo>
                  <a:cubicBezTo>
                    <a:pt x="26839" y="20425"/>
                    <a:pt x="26667" y="20072"/>
                    <a:pt x="26499" y="19713"/>
                  </a:cubicBezTo>
                  <a:cubicBezTo>
                    <a:pt x="26488" y="19677"/>
                    <a:pt x="26452" y="19606"/>
                    <a:pt x="26433" y="19564"/>
                  </a:cubicBezTo>
                  <a:cubicBezTo>
                    <a:pt x="26350" y="19409"/>
                    <a:pt x="26260" y="19247"/>
                    <a:pt x="26171" y="19092"/>
                  </a:cubicBezTo>
                  <a:cubicBezTo>
                    <a:pt x="26110" y="18979"/>
                    <a:pt x="26044" y="18865"/>
                    <a:pt x="25986" y="18758"/>
                  </a:cubicBezTo>
                  <a:cubicBezTo>
                    <a:pt x="25907" y="18620"/>
                    <a:pt x="25829" y="18482"/>
                    <a:pt x="25752" y="18345"/>
                  </a:cubicBezTo>
                  <a:cubicBezTo>
                    <a:pt x="25680" y="18207"/>
                    <a:pt x="25602" y="18082"/>
                    <a:pt x="25537" y="17944"/>
                  </a:cubicBezTo>
                  <a:cubicBezTo>
                    <a:pt x="25471" y="17831"/>
                    <a:pt x="25412" y="17724"/>
                    <a:pt x="25346" y="17610"/>
                  </a:cubicBezTo>
                  <a:cubicBezTo>
                    <a:pt x="25285" y="17495"/>
                    <a:pt x="25219" y="17388"/>
                    <a:pt x="25153" y="17275"/>
                  </a:cubicBezTo>
                  <a:cubicBezTo>
                    <a:pt x="25100" y="17186"/>
                    <a:pt x="25046" y="17101"/>
                    <a:pt x="24993" y="17012"/>
                  </a:cubicBezTo>
                  <a:cubicBezTo>
                    <a:pt x="24921" y="16880"/>
                    <a:pt x="24844" y="16755"/>
                    <a:pt x="24759" y="16635"/>
                  </a:cubicBezTo>
                  <a:cubicBezTo>
                    <a:pt x="24461" y="16168"/>
                    <a:pt x="24162" y="15702"/>
                    <a:pt x="23851" y="15243"/>
                  </a:cubicBezTo>
                  <a:cubicBezTo>
                    <a:pt x="23462" y="14698"/>
                    <a:pt x="23062" y="14160"/>
                    <a:pt x="22697" y="13599"/>
                  </a:cubicBezTo>
                  <a:cubicBezTo>
                    <a:pt x="22656" y="13539"/>
                    <a:pt x="22614" y="13473"/>
                    <a:pt x="22578" y="13414"/>
                  </a:cubicBezTo>
                  <a:cubicBezTo>
                    <a:pt x="22428" y="13180"/>
                    <a:pt x="22279" y="12941"/>
                    <a:pt x="22148" y="12703"/>
                  </a:cubicBezTo>
                  <a:cubicBezTo>
                    <a:pt x="22082" y="12589"/>
                    <a:pt x="22016" y="12482"/>
                    <a:pt x="21956" y="12367"/>
                  </a:cubicBezTo>
                  <a:cubicBezTo>
                    <a:pt x="21854" y="12187"/>
                    <a:pt x="21746" y="12015"/>
                    <a:pt x="21639" y="11842"/>
                  </a:cubicBezTo>
                  <a:cubicBezTo>
                    <a:pt x="21274" y="11274"/>
                    <a:pt x="20910" y="10706"/>
                    <a:pt x="20534" y="10143"/>
                  </a:cubicBezTo>
                  <a:cubicBezTo>
                    <a:pt x="20444" y="10018"/>
                    <a:pt x="20361" y="9892"/>
                    <a:pt x="20283" y="9762"/>
                  </a:cubicBezTo>
                  <a:cubicBezTo>
                    <a:pt x="20264" y="9731"/>
                    <a:pt x="20223" y="9677"/>
                    <a:pt x="20204" y="9654"/>
                  </a:cubicBezTo>
                  <a:cubicBezTo>
                    <a:pt x="20127" y="9522"/>
                    <a:pt x="20043" y="9390"/>
                    <a:pt x="19947" y="9265"/>
                  </a:cubicBezTo>
                  <a:cubicBezTo>
                    <a:pt x="19911" y="9205"/>
                    <a:pt x="19870" y="9139"/>
                    <a:pt x="19828" y="9080"/>
                  </a:cubicBezTo>
                  <a:cubicBezTo>
                    <a:pt x="19792" y="9020"/>
                    <a:pt x="19751" y="8954"/>
                    <a:pt x="19709" y="8895"/>
                  </a:cubicBezTo>
                  <a:cubicBezTo>
                    <a:pt x="19619" y="8727"/>
                    <a:pt x="19511" y="8572"/>
                    <a:pt x="19470" y="8386"/>
                  </a:cubicBezTo>
                  <a:cubicBezTo>
                    <a:pt x="19260" y="7963"/>
                    <a:pt x="18877" y="7657"/>
                    <a:pt x="18626" y="7263"/>
                  </a:cubicBezTo>
                  <a:cubicBezTo>
                    <a:pt x="18369" y="6910"/>
                    <a:pt x="18065" y="6593"/>
                    <a:pt x="17784" y="6264"/>
                  </a:cubicBezTo>
                  <a:cubicBezTo>
                    <a:pt x="17365" y="5720"/>
                    <a:pt x="16876" y="5237"/>
                    <a:pt x="16402" y="4746"/>
                  </a:cubicBezTo>
                  <a:cubicBezTo>
                    <a:pt x="16044" y="4495"/>
                    <a:pt x="15781" y="4148"/>
                    <a:pt x="15447" y="3874"/>
                  </a:cubicBezTo>
                  <a:cubicBezTo>
                    <a:pt x="15207" y="3533"/>
                    <a:pt x="14801" y="3365"/>
                    <a:pt x="14556" y="3031"/>
                  </a:cubicBezTo>
                  <a:cubicBezTo>
                    <a:pt x="14120" y="2600"/>
                    <a:pt x="13576" y="2283"/>
                    <a:pt x="13152" y="1841"/>
                  </a:cubicBezTo>
                  <a:cubicBezTo>
                    <a:pt x="12667" y="1483"/>
                    <a:pt x="12153" y="1166"/>
                    <a:pt x="11615" y="903"/>
                  </a:cubicBezTo>
                  <a:cubicBezTo>
                    <a:pt x="11287" y="718"/>
                    <a:pt x="10951" y="544"/>
                    <a:pt x="10600" y="424"/>
                  </a:cubicBezTo>
                  <a:cubicBezTo>
                    <a:pt x="10420" y="377"/>
                    <a:pt x="10247" y="323"/>
                    <a:pt x="10073" y="280"/>
                  </a:cubicBezTo>
                  <a:cubicBezTo>
                    <a:pt x="9924" y="245"/>
                    <a:pt x="9780" y="197"/>
                    <a:pt x="9637" y="156"/>
                  </a:cubicBezTo>
                  <a:cubicBezTo>
                    <a:pt x="9241" y="39"/>
                    <a:pt x="8827" y="3"/>
                    <a:pt x="8415" y="3"/>
                  </a:cubicBezTo>
                  <a:cubicBezTo>
                    <a:pt x="8342" y="3"/>
                    <a:pt x="8269" y="4"/>
                    <a:pt x="8197" y="6"/>
                  </a:cubicBezTo>
                  <a:cubicBezTo>
                    <a:pt x="8145" y="3"/>
                    <a:pt x="8094" y="1"/>
                    <a:pt x="804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23;p71">
              <a:extLst>
                <a:ext uri="{FF2B5EF4-FFF2-40B4-BE49-F238E27FC236}">
                  <a16:creationId xmlns:a16="http://schemas.microsoft.com/office/drawing/2014/main" xmlns="" id="{B06A0562-0474-4DF9-A762-7B1372BC408A}"/>
                </a:ext>
              </a:extLst>
            </p:cNvPr>
            <p:cNvSpPr/>
            <p:nvPr/>
          </p:nvSpPr>
          <p:spPr>
            <a:xfrm>
              <a:off x="1583350" y="738800"/>
              <a:ext cx="656775" cy="696675"/>
            </a:xfrm>
            <a:custGeom>
              <a:avLst/>
              <a:gdLst/>
              <a:ahLst/>
              <a:cxnLst/>
              <a:rect l="l" t="t" r="r" b="b"/>
              <a:pathLst>
                <a:path w="26271" h="27867" extrusionOk="0">
                  <a:moveTo>
                    <a:pt x="6420" y="115"/>
                  </a:moveTo>
                  <a:cubicBezTo>
                    <a:pt x="6588" y="115"/>
                    <a:pt x="6756" y="131"/>
                    <a:pt x="6922" y="144"/>
                  </a:cubicBezTo>
                  <a:cubicBezTo>
                    <a:pt x="6954" y="143"/>
                    <a:pt x="6987" y="142"/>
                    <a:pt x="7019" y="142"/>
                  </a:cubicBezTo>
                  <a:cubicBezTo>
                    <a:pt x="7588" y="142"/>
                    <a:pt x="8092" y="432"/>
                    <a:pt x="8595" y="652"/>
                  </a:cubicBezTo>
                  <a:cubicBezTo>
                    <a:pt x="9361" y="934"/>
                    <a:pt x="10036" y="1400"/>
                    <a:pt x="10724" y="1819"/>
                  </a:cubicBezTo>
                  <a:cubicBezTo>
                    <a:pt x="11052" y="2094"/>
                    <a:pt x="11422" y="2321"/>
                    <a:pt x="11686" y="2661"/>
                  </a:cubicBezTo>
                  <a:cubicBezTo>
                    <a:pt x="11979" y="2942"/>
                    <a:pt x="12343" y="3146"/>
                    <a:pt x="12600" y="3463"/>
                  </a:cubicBezTo>
                  <a:cubicBezTo>
                    <a:pt x="12947" y="3821"/>
                    <a:pt x="13389" y="4078"/>
                    <a:pt x="13712" y="4461"/>
                  </a:cubicBezTo>
                  <a:cubicBezTo>
                    <a:pt x="14208" y="4867"/>
                    <a:pt x="14669" y="5315"/>
                    <a:pt x="15050" y="5830"/>
                  </a:cubicBezTo>
                  <a:cubicBezTo>
                    <a:pt x="15560" y="6534"/>
                    <a:pt x="16037" y="7270"/>
                    <a:pt x="16647" y="7891"/>
                  </a:cubicBezTo>
                  <a:cubicBezTo>
                    <a:pt x="16915" y="8161"/>
                    <a:pt x="17130" y="8478"/>
                    <a:pt x="17340" y="8788"/>
                  </a:cubicBezTo>
                  <a:cubicBezTo>
                    <a:pt x="17968" y="9607"/>
                    <a:pt x="18655" y="10390"/>
                    <a:pt x="19199" y="11268"/>
                  </a:cubicBezTo>
                  <a:cubicBezTo>
                    <a:pt x="19486" y="11717"/>
                    <a:pt x="19779" y="12159"/>
                    <a:pt x="20102" y="12578"/>
                  </a:cubicBezTo>
                  <a:cubicBezTo>
                    <a:pt x="20573" y="13188"/>
                    <a:pt x="20951" y="13863"/>
                    <a:pt x="21381" y="14503"/>
                  </a:cubicBezTo>
                  <a:cubicBezTo>
                    <a:pt x="21680" y="14992"/>
                    <a:pt x="21991" y="15477"/>
                    <a:pt x="22295" y="15961"/>
                  </a:cubicBezTo>
                  <a:cubicBezTo>
                    <a:pt x="22487" y="16297"/>
                    <a:pt x="22667" y="16642"/>
                    <a:pt x="22840" y="16984"/>
                  </a:cubicBezTo>
                  <a:cubicBezTo>
                    <a:pt x="22923" y="17144"/>
                    <a:pt x="23012" y="17306"/>
                    <a:pt x="23097" y="17461"/>
                  </a:cubicBezTo>
                  <a:cubicBezTo>
                    <a:pt x="23288" y="17820"/>
                    <a:pt x="23533" y="18149"/>
                    <a:pt x="23730" y="18507"/>
                  </a:cubicBezTo>
                  <a:cubicBezTo>
                    <a:pt x="23808" y="18645"/>
                    <a:pt x="23880" y="18783"/>
                    <a:pt x="23958" y="18920"/>
                  </a:cubicBezTo>
                  <a:cubicBezTo>
                    <a:pt x="24065" y="19117"/>
                    <a:pt x="24184" y="19309"/>
                    <a:pt x="24298" y="19506"/>
                  </a:cubicBezTo>
                  <a:cubicBezTo>
                    <a:pt x="24405" y="19709"/>
                    <a:pt x="24526" y="19912"/>
                    <a:pt x="24620" y="20127"/>
                  </a:cubicBezTo>
                  <a:cubicBezTo>
                    <a:pt x="24800" y="20546"/>
                    <a:pt x="24985" y="20965"/>
                    <a:pt x="25171" y="21382"/>
                  </a:cubicBezTo>
                  <a:cubicBezTo>
                    <a:pt x="25428" y="22071"/>
                    <a:pt x="25655" y="22764"/>
                    <a:pt x="25834" y="23475"/>
                  </a:cubicBezTo>
                  <a:cubicBezTo>
                    <a:pt x="25942" y="23917"/>
                    <a:pt x="26079" y="24359"/>
                    <a:pt x="26104" y="24819"/>
                  </a:cubicBezTo>
                  <a:cubicBezTo>
                    <a:pt x="26097" y="25233"/>
                    <a:pt x="26055" y="25644"/>
                    <a:pt x="26038" y="26057"/>
                  </a:cubicBezTo>
                  <a:cubicBezTo>
                    <a:pt x="26002" y="26182"/>
                    <a:pt x="25960" y="26303"/>
                    <a:pt x="25924" y="26428"/>
                  </a:cubicBezTo>
                  <a:cubicBezTo>
                    <a:pt x="25781" y="26852"/>
                    <a:pt x="25445" y="27217"/>
                    <a:pt x="25009" y="27343"/>
                  </a:cubicBezTo>
                  <a:cubicBezTo>
                    <a:pt x="24639" y="27438"/>
                    <a:pt x="24316" y="27677"/>
                    <a:pt x="23933" y="27730"/>
                  </a:cubicBezTo>
                  <a:cubicBezTo>
                    <a:pt x="23859" y="27746"/>
                    <a:pt x="23785" y="27752"/>
                    <a:pt x="23711" y="27752"/>
                  </a:cubicBezTo>
                  <a:cubicBezTo>
                    <a:pt x="23558" y="27752"/>
                    <a:pt x="23406" y="27726"/>
                    <a:pt x="23258" y="27702"/>
                  </a:cubicBezTo>
                  <a:cubicBezTo>
                    <a:pt x="23222" y="27689"/>
                    <a:pt x="23144" y="27677"/>
                    <a:pt x="23103" y="27666"/>
                  </a:cubicBezTo>
                  <a:cubicBezTo>
                    <a:pt x="22882" y="27605"/>
                    <a:pt x="22661" y="27539"/>
                    <a:pt x="22438" y="27456"/>
                  </a:cubicBezTo>
                  <a:cubicBezTo>
                    <a:pt x="22344" y="27426"/>
                    <a:pt x="22248" y="27396"/>
                    <a:pt x="22159" y="27366"/>
                  </a:cubicBezTo>
                  <a:cubicBezTo>
                    <a:pt x="21519" y="27128"/>
                    <a:pt x="20855" y="26941"/>
                    <a:pt x="20264" y="26601"/>
                  </a:cubicBezTo>
                  <a:cubicBezTo>
                    <a:pt x="19671" y="26237"/>
                    <a:pt x="19026" y="25950"/>
                    <a:pt x="18422" y="25597"/>
                  </a:cubicBezTo>
                  <a:cubicBezTo>
                    <a:pt x="18093" y="25340"/>
                    <a:pt x="17704" y="25202"/>
                    <a:pt x="17340" y="25012"/>
                  </a:cubicBezTo>
                  <a:cubicBezTo>
                    <a:pt x="16910" y="24706"/>
                    <a:pt x="16498" y="24366"/>
                    <a:pt x="16001" y="24162"/>
                  </a:cubicBezTo>
                  <a:cubicBezTo>
                    <a:pt x="15637" y="24025"/>
                    <a:pt x="15403" y="23672"/>
                    <a:pt x="15045" y="23517"/>
                  </a:cubicBezTo>
                  <a:cubicBezTo>
                    <a:pt x="14722" y="23362"/>
                    <a:pt x="14495" y="23068"/>
                    <a:pt x="14190" y="22896"/>
                  </a:cubicBezTo>
                  <a:cubicBezTo>
                    <a:pt x="13885" y="22745"/>
                    <a:pt x="13593" y="22584"/>
                    <a:pt x="13323" y="22375"/>
                  </a:cubicBezTo>
                  <a:cubicBezTo>
                    <a:pt x="13121" y="22201"/>
                    <a:pt x="12834" y="22165"/>
                    <a:pt x="12624" y="21999"/>
                  </a:cubicBezTo>
                  <a:cubicBezTo>
                    <a:pt x="11985" y="21503"/>
                    <a:pt x="11356" y="20988"/>
                    <a:pt x="10718" y="20486"/>
                  </a:cubicBezTo>
                  <a:cubicBezTo>
                    <a:pt x="10257" y="20247"/>
                    <a:pt x="9833" y="19919"/>
                    <a:pt x="9498" y="19524"/>
                  </a:cubicBezTo>
                  <a:cubicBezTo>
                    <a:pt x="8912" y="19034"/>
                    <a:pt x="8308" y="18573"/>
                    <a:pt x="7711" y="18095"/>
                  </a:cubicBezTo>
                  <a:cubicBezTo>
                    <a:pt x="7549" y="17952"/>
                    <a:pt x="7339" y="17880"/>
                    <a:pt x="7167" y="17748"/>
                  </a:cubicBezTo>
                  <a:cubicBezTo>
                    <a:pt x="6677" y="17378"/>
                    <a:pt x="6228" y="16948"/>
                    <a:pt x="5684" y="16642"/>
                  </a:cubicBezTo>
                  <a:cubicBezTo>
                    <a:pt x="5361" y="16361"/>
                    <a:pt x="5080" y="16015"/>
                    <a:pt x="4680" y="15842"/>
                  </a:cubicBezTo>
                  <a:cubicBezTo>
                    <a:pt x="4334" y="15632"/>
                    <a:pt x="4047" y="15345"/>
                    <a:pt x="3736" y="15083"/>
                  </a:cubicBezTo>
                  <a:cubicBezTo>
                    <a:pt x="3358" y="14832"/>
                    <a:pt x="3018" y="14539"/>
                    <a:pt x="2660" y="14258"/>
                  </a:cubicBezTo>
                  <a:cubicBezTo>
                    <a:pt x="2414" y="14090"/>
                    <a:pt x="2318" y="13779"/>
                    <a:pt x="2080" y="13607"/>
                  </a:cubicBezTo>
                  <a:cubicBezTo>
                    <a:pt x="1895" y="13456"/>
                    <a:pt x="1739" y="13271"/>
                    <a:pt x="1572" y="13105"/>
                  </a:cubicBezTo>
                  <a:cubicBezTo>
                    <a:pt x="1380" y="12835"/>
                    <a:pt x="1165" y="12584"/>
                    <a:pt x="950" y="12333"/>
                  </a:cubicBezTo>
                  <a:cubicBezTo>
                    <a:pt x="806" y="12082"/>
                    <a:pt x="699" y="11813"/>
                    <a:pt x="591" y="11544"/>
                  </a:cubicBezTo>
                  <a:cubicBezTo>
                    <a:pt x="400" y="11179"/>
                    <a:pt x="359" y="10766"/>
                    <a:pt x="263" y="10372"/>
                  </a:cubicBezTo>
                  <a:cubicBezTo>
                    <a:pt x="125" y="9685"/>
                    <a:pt x="119" y="8973"/>
                    <a:pt x="232" y="8280"/>
                  </a:cubicBezTo>
                  <a:cubicBezTo>
                    <a:pt x="478" y="7623"/>
                    <a:pt x="806" y="6989"/>
                    <a:pt x="950" y="6296"/>
                  </a:cubicBezTo>
                  <a:cubicBezTo>
                    <a:pt x="986" y="6170"/>
                    <a:pt x="1021" y="6051"/>
                    <a:pt x="1063" y="5932"/>
                  </a:cubicBezTo>
                  <a:cubicBezTo>
                    <a:pt x="1112" y="5728"/>
                    <a:pt x="1178" y="5537"/>
                    <a:pt x="1214" y="5333"/>
                  </a:cubicBezTo>
                  <a:cubicBezTo>
                    <a:pt x="1261" y="5190"/>
                    <a:pt x="1321" y="5046"/>
                    <a:pt x="1374" y="4903"/>
                  </a:cubicBezTo>
                  <a:cubicBezTo>
                    <a:pt x="1422" y="4820"/>
                    <a:pt x="1470" y="4735"/>
                    <a:pt x="1501" y="4640"/>
                  </a:cubicBezTo>
                  <a:cubicBezTo>
                    <a:pt x="1548" y="4526"/>
                    <a:pt x="1590" y="4407"/>
                    <a:pt x="1637" y="4293"/>
                  </a:cubicBezTo>
                  <a:cubicBezTo>
                    <a:pt x="1805" y="3761"/>
                    <a:pt x="2122" y="3301"/>
                    <a:pt x="2331" y="2787"/>
                  </a:cubicBezTo>
                  <a:cubicBezTo>
                    <a:pt x="2701" y="2238"/>
                    <a:pt x="3024" y="1639"/>
                    <a:pt x="3545" y="1215"/>
                  </a:cubicBezTo>
                  <a:cubicBezTo>
                    <a:pt x="3753" y="1011"/>
                    <a:pt x="4011" y="875"/>
                    <a:pt x="4249" y="713"/>
                  </a:cubicBezTo>
                  <a:cubicBezTo>
                    <a:pt x="4817" y="414"/>
                    <a:pt x="5446" y="276"/>
                    <a:pt x="6067" y="144"/>
                  </a:cubicBezTo>
                  <a:cubicBezTo>
                    <a:pt x="6185" y="123"/>
                    <a:pt x="6302" y="115"/>
                    <a:pt x="6420" y="115"/>
                  </a:cubicBezTo>
                  <a:close/>
                  <a:moveTo>
                    <a:pt x="6513" y="1"/>
                  </a:moveTo>
                  <a:cubicBezTo>
                    <a:pt x="6062" y="1"/>
                    <a:pt x="5615" y="117"/>
                    <a:pt x="5176" y="229"/>
                  </a:cubicBezTo>
                  <a:cubicBezTo>
                    <a:pt x="4944" y="294"/>
                    <a:pt x="4710" y="365"/>
                    <a:pt x="4489" y="467"/>
                  </a:cubicBezTo>
                  <a:cubicBezTo>
                    <a:pt x="4423" y="497"/>
                    <a:pt x="4351" y="528"/>
                    <a:pt x="4279" y="558"/>
                  </a:cubicBezTo>
                  <a:cubicBezTo>
                    <a:pt x="4190" y="611"/>
                    <a:pt x="4100" y="665"/>
                    <a:pt x="4017" y="724"/>
                  </a:cubicBezTo>
                  <a:cubicBezTo>
                    <a:pt x="3951" y="760"/>
                    <a:pt x="3891" y="803"/>
                    <a:pt x="3825" y="839"/>
                  </a:cubicBezTo>
                  <a:cubicBezTo>
                    <a:pt x="3341" y="1167"/>
                    <a:pt x="2941" y="1615"/>
                    <a:pt x="2648" y="2117"/>
                  </a:cubicBezTo>
                  <a:cubicBezTo>
                    <a:pt x="2235" y="2572"/>
                    <a:pt x="2050" y="3163"/>
                    <a:pt x="1752" y="3695"/>
                  </a:cubicBezTo>
                  <a:cubicBezTo>
                    <a:pt x="1565" y="4024"/>
                    <a:pt x="1493" y="4401"/>
                    <a:pt x="1327" y="4741"/>
                  </a:cubicBezTo>
                  <a:cubicBezTo>
                    <a:pt x="1214" y="4975"/>
                    <a:pt x="1112" y="5214"/>
                    <a:pt x="1063" y="5471"/>
                  </a:cubicBezTo>
                  <a:cubicBezTo>
                    <a:pt x="1021" y="5620"/>
                    <a:pt x="980" y="5775"/>
                    <a:pt x="933" y="5924"/>
                  </a:cubicBezTo>
                  <a:cubicBezTo>
                    <a:pt x="891" y="6068"/>
                    <a:pt x="848" y="6211"/>
                    <a:pt x="806" y="6362"/>
                  </a:cubicBezTo>
                  <a:cubicBezTo>
                    <a:pt x="676" y="7151"/>
                    <a:pt x="149" y="7814"/>
                    <a:pt x="66" y="8614"/>
                  </a:cubicBezTo>
                  <a:cubicBezTo>
                    <a:pt x="12" y="9218"/>
                    <a:pt x="0" y="9841"/>
                    <a:pt x="161" y="10432"/>
                  </a:cubicBezTo>
                  <a:cubicBezTo>
                    <a:pt x="232" y="10874"/>
                    <a:pt x="334" y="11317"/>
                    <a:pt x="532" y="11723"/>
                  </a:cubicBezTo>
                  <a:cubicBezTo>
                    <a:pt x="591" y="11867"/>
                    <a:pt x="646" y="12010"/>
                    <a:pt x="717" y="12153"/>
                  </a:cubicBezTo>
                  <a:cubicBezTo>
                    <a:pt x="884" y="12506"/>
                    <a:pt x="1189" y="12769"/>
                    <a:pt x="1416" y="13086"/>
                  </a:cubicBezTo>
                  <a:cubicBezTo>
                    <a:pt x="1625" y="13420"/>
                    <a:pt x="2020" y="13588"/>
                    <a:pt x="2224" y="13935"/>
                  </a:cubicBezTo>
                  <a:cubicBezTo>
                    <a:pt x="2397" y="14245"/>
                    <a:pt x="2737" y="14396"/>
                    <a:pt x="2958" y="14658"/>
                  </a:cubicBezTo>
                  <a:cubicBezTo>
                    <a:pt x="3137" y="14868"/>
                    <a:pt x="3394" y="14957"/>
                    <a:pt x="3617" y="15113"/>
                  </a:cubicBezTo>
                  <a:cubicBezTo>
                    <a:pt x="3968" y="15345"/>
                    <a:pt x="4172" y="15759"/>
                    <a:pt x="4585" y="15913"/>
                  </a:cubicBezTo>
                  <a:cubicBezTo>
                    <a:pt x="5212" y="16302"/>
                    <a:pt x="5714" y="16882"/>
                    <a:pt x="6371" y="17229"/>
                  </a:cubicBezTo>
                  <a:cubicBezTo>
                    <a:pt x="6599" y="17365"/>
                    <a:pt x="6778" y="17575"/>
                    <a:pt x="6981" y="17743"/>
                  </a:cubicBezTo>
                  <a:cubicBezTo>
                    <a:pt x="7526" y="18095"/>
                    <a:pt x="8015" y="18520"/>
                    <a:pt x="8559" y="18872"/>
                  </a:cubicBezTo>
                  <a:cubicBezTo>
                    <a:pt x="8894" y="19202"/>
                    <a:pt x="9265" y="19494"/>
                    <a:pt x="9612" y="19811"/>
                  </a:cubicBezTo>
                  <a:cubicBezTo>
                    <a:pt x="9965" y="20289"/>
                    <a:pt x="10550" y="20480"/>
                    <a:pt x="10992" y="20851"/>
                  </a:cubicBezTo>
                  <a:cubicBezTo>
                    <a:pt x="11488" y="21293"/>
                    <a:pt x="12015" y="21705"/>
                    <a:pt x="12547" y="22107"/>
                  </a:cubicBezTo>
                  <a:cubicBezTo>
                    <a:pt x="12947" y="22315"/>
                    <a:pt x="13372" y="22488"/>
                    <a:pt x="13723" y="22781"/>
                  </a:cubicBezTo>
                  <a:cubicBezTo>
                    <a:pt x="13951" y="22973"/>
                    <a:pt x="14268" y="23009"/>
                    <a:pt x="14476" y="23224"/>
                  </a:cubicBezTo>
                  <a:cubicBezTo>
                    <a:pt x="14716" y="23534"/>
                    <a:pt x="15111" y="23642"/>
                    <a:pt x="15392" y="23906"/>
                  </a:cubicBezTo>
                  <a:cubicBezTo>
                    <a:pt x="15696" y="24210"/>
                    <a:pt x="16133" y="24330"/>
                    <a:pt x="16504" y="24545"/>
                  </a:cubicBezTo>
                  <a:cubicBezTo>
                    <a:pt x="16724" y="24695"/>
                    <a:pt x="16915" y="24880"/>
                    <a:pt x="17138" y="25035"/>
                  </a:cubicBezTo>
                  <a:cubicBezTo>
                    <a:pt x="17425" y="25208"/>
                    <a:pt x="17740" y="25327"/>
                    <a:pt x="18034" y="25489"/>
                  </a:cubicBezTo>
                  <a:cubicBezTo>
                    <a:pt x="18716" y="25944"/>
                    <a:pt x="19475" y="26260"/>
                    <a:pt x="20173" y="26690"/>
                  </a:cubicBezTo>
                  <a:cubicBezTo>
                    <a:pt x="20526" y="26888"/>
                    <a:pt x="20903" y="27056"/>
                    <a:pt x="21291" y="27186"/>
                  </a:cubicBezTo>
                  <a:cubicBezTo>
                    <a:pt x="21913" y="27402"/>
                    <a:pt x="22529" y="27641"/>
                    <a:pt x="23169" y="27809"/>
                  </a:cubicBezTo>
                  <a:cubicBezTo>
                    <a:pt x="23340" y="27829"/>
                    <a:pt x="23516" y="27866"/>
                    <a:pt x="23696" y="27866"/>
                  </a:cubicBezTo>
                  <a:cubicBezTo>
                    <a:pt x="23729" y="27866"/>
                    <a:pt x="23762" y="27865"/>
                    <a:pt x="23796" y="27862"/>
                  </a:cubicBezTo>
                  <a:cubicBezTo>
                    <a:pt x="24322" y="27826"/>
                    <a:pt x="24764" y="27498"/>
                    <a:pt x="25272" y="27379"/>
                  </a:cubicBezTo>
                  <a:cubicBezTo>
                    <a:pt x="25451" y="27271"/>
                    <a:pt x="25595" y="27115"/>
                    <a:pt x="25751" y="26977"/>
                  </a:cubicBezTo>
                  <a:cubicBezTo>
                    <a:pt x="26168" y="26488"/>
                    <a:pt x="26187" y="25818"/>
                    <a:pt x="26211" y="25208"/>
                  </a:cubicBezTo>
                  <a:cubicBezTo>
                    <a:pt x="26270" y="24784"/>
                    <a:pt x="26176" y="24372"/>
                    <a:pt x="26079" y="23964"/>
                  </a:cubicBezTo>
                  <a:cubicBezTo>
                    <a:pt x="25870" y="23051"/>
                    <a:pt x="25595" y="22148"/>
                    <a:pt x="25260" y="21269"/>
                  </a:cubicBezTo>
                  <a:cubicBezTo>
                    <a:pt x="25183" y="21108"/>
                    <a:pt x="25105" y="20940"/>
                    <a:pt x="25034" y="20780"/>
                  </a:cubicBezTo>
                  <a:cubicBezTo>
                    <a:pt x="24841" y="20361"/>
                    <a:pt x="24686" y="19930"/>
                    <a:pt x="24447" y="19536"/>
                  </a:cubicBezTo>
                  <a:cubicBezTo>
                    <a:pt x="24388" y="19422"/>
                    <a:pt x="24322" y="19315"/>
                    <a:pt x="24256" y="19207"/>
                  </a:cubicBezTo>
                  <a:cubicBezTo>
                    <a:pt x="24196" y="19094"/>
                    <a:pt x="24131" y="18979"/>
                    <a:pt x="24071" y="18872"/>
                  </a:cubicBezTo>
                  <a:cubicBezTo>
                    <a:pt x="24005" y="18758"/>
                    <a:pt x="23945" y="18651"/>
                    <a:pt x="23880" y="18537"/>
                  </a:cubicBezTo>
                  <a:cubicBezTo>
                    <a:pt x="23773" y="18334"/>
                    <a:pt x="23646" y="18137"/>
                    <a:pt x="23527" y="17939"/>
                  </a:cubicBezTo>
                  <a:cubicBezTo>
                    <a:pt x="23509" y="17916"/>
                    <a:pt x="23467" y="17862"/>
                    <a:pt x="23450" y="17839"/>
                  </a:cubicBezTo>
                  <a:cubicBezTo>
                    <a:pt x="23293" y="17563"/>
                    <a:pt x="23133" y="17294"/>
                    <a:pt x="22995" y="17014"/>
                  </a:cubicBezTo>
                  <a:cubicBezTo>
                    <a:pt x="22905" y="16834"/>
                    <a:pt x="22797" y="16655"/>
                    <a:pt x="22708" y="16476"/>
                  </a:cubicBezTo>
                  <a:cubicBezTo>
                    <a:pt x="22631" y="16308"/>
                    <a:pt x="22540" y="16153"/>
                    <a:pt x="22451" y="15991"/>
                  </a:cubicBezTo>
                  <a:cubicBezTo>
                    <a:pt x="22397" y="15902"/>
                    <a:pt x="22344" y="15812"/>
                    <a:pt x="22289" y="15728"/>
                  </a:cubicBezTo>
                  <a:cubicBezTo>
                    <a:pt x="22248" y="15662"/>
                    <a:pt x="22212" y="15602"/>
                    <a:pt x="22170" y="15543"/>
                  </a:cubicBezTo>
                  <a:cubicBezTo>
                    <a:pt x="21740" y="14862"/>
                    <a:pt x="21321" y="14181"/>
                    <a:pt x="20873" y="13511"/>
                  </a:cubicBezTo>
                  <a:cubicBezTo>
                    <a:pt x="20509" y="12865"/>
                    <a:pt x="20007" y="12303"/>
                    <a:pt x="19599" y="11676"/>
                  </a:cubicBezTo>
                  <a:cubicBezTo>
                    <a:pt x="19003" y="10653"/>
                    <a:pt x="18237" y="9739"/>
                    <a:pt x="17502" y="8807"/>
                  </a:cubicBezTo>
                  <a:cubicBezTo>
                    <a:pt x="17196" y="8382"/>
                    <a:pt x="16928" y="7921"/>
                    <a:pt x="16539" y="7568"/>
                  </a:cubicBezTo>
                  <a:cubicBezTo>
                    <a:pt x="16151" y="7240"/>
                    <a:pt x="15918" y="6779"/>
                    <a:pt x="15595" y="6398"/>
                  </a:cubicBezTo>
                  <a:cubicBezTo>
                    <a:pt x="15194" y="5811"/>
                    <a:pt x="14782" y="5207"/>
                    <a:pt x="14214" y="4765"/>
                  </a:cubicBezTo>
                  <a:cubicBezTo>
                    <a:pt x="13921" y="4371"/>
                    <a:pt x="13455" y="4167"/>
                    <a:pt x="13157" y="3780"/>
                  </a:cubicBezTo>
                  <a:cubicBezTo>
                    <a:pt x="12953" y="3552"/>
                    <a:pt x="12666" y="3414"/>
                    <a:pt x="12481" y="3176"/>
                  </a:cubicBezTo>
                  <a:cubicBezTo>
                    <a:pt x="12194" y="2817"/>
                    <a:pt x="11745" y="2638"/>
                    <a:pt x="11482" y="2255"/>
                  </a:cubicBezTo>
                  <a:cubicBezTo>
                    <a:pt x="11226" y="2034"/>
                    <a:pt x="10969" y="1794"/>
                    <a:pt x="10658" y="1645"/>
                  </a:cubicBezTo>
                  <a:cubicBezTo>
                    <a:pt x="10042" y="1262"/>
                    <a:pt x="9432" y="839"/>
                    <a:pt x="8745" y="588"/>
                  </a:cubicBezTo>
                  <a:cubicBezTo>
                    <a:pt x="8434" y="450"/>
                    <a:pt x="8123" y="312"/>
                    <a:pt x="7813" y="163"/>
                  </a:cubicBezTo>
                  <a:cubicBezTo>
                    <a:pt x="7496" y="50"/>
                    <a:pt x="7154" y="37"/>
                    <a:pt x="6820" y="20"/>
                  </a:cubicBezTo>
                  <a:cubicBezTo>
                    <a:pt x="6718" y="6"/>
                    <a:pt x="6615" y="1"/>
                    <a:pt x="651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24;p71">
              <a:extLst>
                <a:ext uri="{FF2B5EF4-FFF2-40B4-BE49-F238E27FC236}">
                  <a16:creationId xmlns:a16="http://schemas.microsoft.com/office/drawing/2014/main" xmlns="" id="{32DC8E30-0B56-4285-8AC8-654027034C44}"/>
                </a:ext>
              </a:extLst>
            </p:cNvPr>
            <p:cNvSpPr/>
            <p:nvPr/>
          </p:nvSpPr>
          <p:spPr>
            <a:xfrm>
              <a:off x="1624875" y="818875"/>
              <a:ext cx="562475" cy="564475"/>
            </a:xfrm>
            <a:custGeom>
              <a:avLst/>
              <a:gdLst/>
              <a:ahLst/>
              <a:cxnLst/>
              <a:rect l="l" t="t" r="r" b="b"/>
              <a:pathLst>
                <a:path w="22499" h="22579" extrusionOk="0">
                  <a:moveTo>
                    <a:pt x="5104" y="118"/>
                  </a:moveTo>
                  <a:cubicBezTo>
                    <a:pt x="5449" y="118"/>
                    <a:pt x="5789" y="214"/>
                    <a:pt x="6122" y="307"/>
                  </a:cubicBezTo>
                  <a:cubicBezTo>
                    <a:pt x="6833" y="492"/>
                    <a:pt x="7485" y="828"/>
                    <a:pt x="8160" y="1108"/>
                  </a:cubicBezTo>
                  <a:cubicBezTo>
                    <a:pt x="8674" y="1377"/>
                    <a:pt x="9182" y="1670"/>
                    <a:pt x="9690" y="1945"/>
                  </a:cubicBezTo>
                  <a:cubicBezTo>
                    <a:pt x="10156" y="2315"/>
                    <a:pt x="10646" y="2657"/>
                    <a:pt x="11094" y="3051"/>
                  </a:cubicBezTo>
                  <a:cubicBezTo>
                    <a:pt x="11656" y="3529"/>
                    <a:pt x="12285" y="3929"/>
                    <a:pt x="12780" y="4486"/>
                  </a:cubicBezTo>
                  <a:cubicBezTo>
                    <a:pt x="13491" y="4988"/>
                    <a:pt x="14029" y="5675"/>
                    <a:pt x="14567" y="6344"/>
                  </a:cubicBezTo>
                  <a:cubicBezTo>
                    <a:pt x="14956" y="6674"/>
                    <a:pt x="15303" y="7044"/>
                    <a:pt x="15643" y="7420"/>
                  </a:cubicBezTo>
                  <a:cubicBezTo>
                    <a:pt x="16187" y="8173"/>
                    <a:pt x="16796" y="8873"/>
                    <a:pt x="17329" y="9632"/>
                  </a:cubicBezTo>
                  <a:cubicBezTo>
                    <a:pt x="17765" y="10170"/>
                    <a:pt x="18106" y="10774"/>
                    <a:pt x="18471" y="11353"/>
                  </a:cubicBezTo>
                  <a:cubicBezTo>
                    <a:pt x="18512" y="11419"/>
                    <a:pt x="18554" y="11480"/>
                    <a:pt x="18597" y="11544"/>
                  </a:cubicBezTo>
                  <a:cubicBezTo>
                    <a:pt x="18782" y="11814"/>
                    <a:pt x="18943" y="12101"/>
                    <a:pt x="19122" y="12376"/>
                  </a:cubicBezTo>
                  <a:cubicBezTo>
                    <a:pt x="19248" y="12597"/>
                    <a:pt x="19379" y="12818"/>
                    <a:pt x="19505" y="13039"/>
                  </a:cubicBezTo>
                  <a:cubicBezTo>
                    <a:pt x="19588" y="13224"/>
                    <a:pt x="19696" y="13403"/>
                    <a:pt x="19786" y="13583"/>
                  </a:cubicBezTo>
                  <a:cubicBezTo>
                    <a:pt x="19935" y="13858"/>
                    <a:pt x="20103" y="14115"/>
                    <a:pt x="20264" y="14377"/>
                  </a:cubicBezTo>
                  <a:cubicBezTo>
                    <a:pt x="20336" y="14509"/>
                    <a:pt x="20413" y="14641"/>
                    <a:pt x="20479" y="14772"/>
                  </a:cubicBezTo>
                  <a:cubicBezTo>
                    <a:pt x="20575" y="14934"/>
                    <a:pt x="20658" y="15089"/>
                    <a:pt x="20736" y="15251"/>
                  </a:cubicBezTo>
                  <a:cubicBezTo>
                    <a:pt x="20843" y="15436"/>
                    <a:pt x="20945" y="15621"/>
                    <a:pt x="21036" y="15806"/>
                  </a:cubicBezTo>
                  <a:cubicBezTo>
                    <a:pt x="21298" y="16344"/>
                    <a:pt x="21585" y="16882"/>
                    <a:pt x="21770" y="17450"/>
                  </a:cubicBezTo>
                  <a:cubicBezTo>
                    <a:pt x="22004" y="18198"/>
                    <a:pt x="22165" y="18962"/>
                    <a:pt x="22267" y="19734"/>
                  </a:cubicBezTo>
                  <a:cubicBezTo>
                    <a:pt x="22368" y="20457"/>
                    <a:pt x="22416" y="21216"/>
                    <a:pt x="22189" y="21922"/>
                  </a:cubicBezTo>
                  <a:cubicBezTo>
                    <a:pt x="22135" y="22101"/>
                    <a:pt x="21980" y="22215"/>
                    <a:pt x="21825" y="22298"/>
                  </a:cubicBezTo>
                  <a:cubicBezTo>
                    <a:pt x="21591" y="22364"/>
                    <a:pt x="21358" y="22441"/>
                    <a:pt x="21119" y="22471"/>
                  </a:cubicBezTo>
                  <a:cubicBezTo>
                    <a:pt x="20742" y="22441"/>
                    <a:pt x="20437" y="22196"/>
                    <a:pt x="20115" y="22041"/>
                  </a:cubicBezTo>
                  <a:cubicBezTo>
                    <a:pt x="19343" y="21539"/>
                    <a:pt x="18597" y="21007"/>
                    <a:pt x="17808" y="20535"/>
                  </a:cubicBezTo>
                  <a:cubicBezTo>
                    <a:pt x="17000" y="20134"/>
                    <a:pt x="16289" y="19572"/>
                    <a:pt x="15482" y="19178"/>
                  </a:cubicBezTo>
                  <a:cubicBezTo>
                    <a:pt x="15201" y="19004"/>
                    <a:pt x="14920" y="18838"/>
                    <a:pt x="14603" y="18747"/>
                  </a:cubicBezTo>
                  <a:cubicBezTo>
                    <a:pt x="13952" y="18628"/>
                    <a:pt x="13389" y="18264"/>
                    <a:pt x="12876" y="17869"/>
                  </a:cubicBezTo>
                  <a:cubicBezTo>
                    <a:pt x="12272" y="17569"/>
                    <a:pt x="11830" y="17044"/>
                    <a:pt x="11256" y="16703"/>
                  </a:cubicBezTo>
                  <a:cubicBezTo>
                    <a:pt x="10694" y="16386"/>
                    <a:pt x="10269" y="15878"/>
                    <a:pt x="9695" y="15585"/>
                  </a:cubicBezTo>
                  <a:cubicBezTo>
                    <a:pt x="9248" y="15251"/>
                    <a:pt x="8746" y="15006"/>
                    <a:pt x="8274" y="14713"/>
                  </a:cubicBezTo>
                  <a:cubicBezTo>
                    <a:pt x="7377" y="14162"/>
                    <a:pt x="6390" y="13751"/>
                    <a:pt x="5542" y="13122"/>
                  </a:cubicBezTo>
                  <a:cubicBezTo>
                    <a:pt x="5112" y="12746"/>
                    <a:pt x="4580" y="12501"/>
                    <a:pt x="4166" y="12095"/>
                  </a:cubicBezTo>
                  <a:cubicBezTo>
                    <a:pt x="3849" y="11736"/>
                    <a:pt x="3432" y="11485"/>
                    <a:pt x="3121" y="11121"/>
                  </a:cubicBezTo>
                  <a:cubicBezTo>
                    <a:pt x="2637" y="10738"/>
                    <a:pt x="2230" y="10283"/>
                    <a:pt x="1799" y="9847"/>
                  </a:cubicBezTo>
                  <a:cubicBezTo>
                    <a:pt x="1410" y="9387"/>
                    <a:pt x="951" y="8981"/>
                    <a:pt x="621" y="8473"/>
                  </a:cubicBezTo>
                  <a:cubicBezTo>
                    <a:pt x="485" y="7893"/>
                    <a:pt x="312" y="7325"/>
                    <a:pt x="185" y="6738"/>
                  </a:cubicBezTo>
                  <a:cubicBezTo>
                    <a:pt x="162" y="6589"/>
                    <a:pt x="191" y="6434"/>
                    <a:pt x="210" y="6285"/>
                  </a:cubicBezTo>
                  <a:cubicBezTo>
                    <a:pt x="293" y="5866"/>
                    <a:pt x="293" y="5430"/>
                    <a:pt x="442" y="5024"/>
                  </a:cubicBezTo>
                  <a:cubicBezTo>
                    <a:pt x="485" y="4898"/>
                    <a:pt x="527" y="4773"/>
                    <a:pt x="563" y="4647"/>
                  </a:cubicBezTo>
                  <a:cubicBezTo>
                    <a:pt x="873" y="3918"/>
                    <a:pt x="1231" y="3206"/>
                    <a:pt x="1597" y="2501"/>
                  </a:cubicBezTo>
                  <a:cubicBezTo>
                    <a:pt x="1722" y="2214"/>
                    <a:pt x="1956" y="1993"/>
                    <a:pt x="2086" y="1706"/>
                  </a:cubicBezTo>
                  <a:cubicBezTo>
                    <a:pt x="2362" y="1204"/>
                    <a:pt x="2828" y="856"/>
                    <a:pt x="3283" y="528"/>
                  </a:cubicBezTo>
                  <a:cubicBezTo>
                    <a:pt x="3766" y="254"/>
                    <a:pt x="4334" y="199"/>
                    <a:pt x="4872" y="133"/>
                  </a:cubicBezTo>
                  <a:cubicBezTo>
                    <a:pt x="4950" y="123"/>
                    <a:pt x="5027" y="118"/>
                    <a:pt x="5104" y="118"/>
                  </a:cubicBezTo>
                  <a:close/>
                  <a:moveTo>
                    <a:pt x="5053" y="1"/>
                  </a:moveTo>
                  <a:cubicBezTo>
                    <a:pt x="4957" y="1"/>
                    <a:pt x="4861" y="7"/>
                    <a:pt x="4765" y="20"/>
                  </a:cubicBezTo>
                  <a:cubicBezTo>
                    <a:pt x="4328" y="92"/>
                    <a:pt x="3879" y="133"/>
                    <a:pt x="3462" y="301"/>
                  </a:cubicBezTo>
                  <a:cubicBezTo>
                    <a:pt x="3426" y="319"/>
                    <a:pt x="3354" y="354"/>
                    <a:pt x="3319" y="379"/>
                  </a:cubicBezTo>
                  <a:cubicBezTo>
                    <a:pt x="2911" y="624"/>
                    <a:pt x="2547" y="941"/>
                    <a:pt x="2218" y="1281"/>
                  </a:cubicBezTo>
                  <a:cubicBezTo>
                    <a:pt x="1973" y="1694"/>
                    <a:pt x="1716" y="2095"/>
                    <a:pt x="1454" y="2495"/>
                  </a:cubicBezTo>
                  <a:cubicBezTo>
                    <a:pt x="1136" y="3165"/>
                    <a:pt x="784" y="3822"/>
                    <a:pt x="491" y="4503"/>
                  </a:cubicBezTo>
                  <a:cubicBezTo>
                    <a:pt x="425" y="4701"/>
                    <a:pt x="359" y="4892"/>
                    <a:pt x="299" y="5089"/>
                  </a:cubicBezTo>
                  <a:cubicBezTo>
                    <a:pt x="240" y="5292"/>
                    <a:pt x="191" y="5502"/>
                    <a:pt x="168" y="5711"/>
                  </a:cubicBezTo>
                  <a:cubicBezTo>
                    <a:pt x="162" y="5855"/>
                    <a:pt x="144" y="5992"/>
                    <a:pt x="114" y="6123"/>
                  </a:cubicBezTo>
                  <a:cubicBezTo>
                    <a:pt x="0" y="6566"/>
                    <a:pt x="102" y="7014"/>
                    <a:pt x="234" y="7438"/>
                  </a:cubicBezTo>
                  <a:cubicBezTo>
                    <a:pt x="353" y="7814"/>
                    <a:pt x="406" y="8216"/>
                    <a:pt x="550" y="8586"/>
                  </a:cubicBezTo>
                  <a:cubicBezTo>
                    <a:pt x="1220" y="9453"/>
                    <a:pt x="2003" y="10224"/>
                    <a:pt x="2768" y="11000"/>
                  </a:cubicBezTo>
                  <a:cubicBezTo>
                    <a:pt x="3060" y="11240"/>
                    <a:pt x="3372" y="11467"/>
                    <a:pt x="3617" y="11759"/>
                  </a:cubicBezTo>
                  <a:cubicBezTo>
                    <a:pt x="4693" y="12669"/>
                    <a:pt x="5805" y="13547"/>
                    <a:pt x="7071" y="14169"/>
                  </a:cubicBezTo>
                  <a:cubicBezTo>
                    <a:pt x="7902" y="14617"/>
                    <a:pt x="8710" y="15095"/>
                    <a:pt x="9510" y="15585"/>
                  </a:cubicBezTo>
                  <a:cubicBezTo>
                    <a:pt x="9946" y="15836"/>
                    <a:pt x="10299" y="16207"/>
                    <a:pt x="10718" y="16476"/>
                  </a:cubicBezTo>
                  <a:cubicBezTo>
                    <a:pt x="11179" y="16733"/>
                    <a:pt x="11554" y="17103"/>
                    <a:pt x="11985" y="17403"/>
                  </a:cubicBezTo>
                  <a:cubicBezTo>
                    <a:pt x="12409" y="17749"/>
                    <a:pt x="12887" y="18013"/>
                    <a:pt x="13336" y="18317"/>
                  </a:cubicBezTo>
                  <a:cubicBezTo>
                    <a:pt x="13587" y="18532"/>
                    <a:pt x="13899" y="18664"/>
                    <a:pt x="14208" y="18766"/>
                  </a:cubicBezTo>
                  <a:cubicBezTo>
                    <a:pt x="14591" y="18855"/>
                    <a:pt x="14975" y="18975"/>
                    <a:pt x="15290" y="19208"/>
                  </a:cubicBezTo>
                  <a:cubicBezTo>
                    <a:pt x="15930" y="19519"/>
                    <a:pt x="16522" y="19925"/>
                    <a:pt x="17126" y="20295"/>
                  </a:cubicBezTo>
                  <a:cubicBezTo>
                    <a:pt x="17765" y="20637"/>
                    <a:pt x="18387" y="21012"/>
                    <a:pt x="18978" y="21431"/>
                  </a:cubicBezTo>
                  <a:cubicBezTo>
                    <a:pt x="19594" y="21820"/>
                    <a:pt x="20181" y="22275"/>
                    <a:pt x="20862" y="22555"/>
                  </a:cubicBezTo>
                  <a:cubicBezTo>
                    <a:pt x="20940" y="22571"/>
                    <a:pt x="21017" y="22578"/>
                    <a:pt x="21094" y="22578"/>
                  </a:cubicBezTo>
                  <a:cubicBezTo>
                    <a:pt x="21384" y="22578"/>
                    <a:pt x="21668" y="22475"/>
                    <a:pt x="21938" y="22375"/>
                  </a:cubicBezTo>
                  <a:cubicBezTo>
                    <a:pt x="22153" y="22245"/>
                    <a:pt x="22278" y="22035"/>
                    <a:pt x="22355" y="21801"/>
                  </a:cubicBezTo>
                  <a:cubicBezTo>
                    <a:pt x="22374" y="21694"/>
                    <a:pt x="22399" y="21593"/>
                    <a:pt x="22416" y="21486"/>
                  </a:cubicBezTo>
                  <a:cubicBezTo>
                    <a:pt x="22499" y="20984"/>
                    <a:pt x="22463" y="20474"/>
                    <a:pt x="22434" y="19967"/>
                  </a:cubicBezTo>
                  <a:cubicBezTo>
                    <a:pt x="22272" y="18962"/>
                    <a:pt x="22104" y="17952"/>
                    <a:pt x="21734" y="16996"/>
                  </a:cubicBezTo>
                  <a:cubicBezTo>
                    <a:pt x="21602" y="16709"/>
                    <a:pt x="21472" y="16416"/>
                    <a:pt x="21328" y="16129"/>
                  </a:cubicBezTo>
                  <a:lnTo>
                    <a:pt x="21257" y="15986"/>
                  </a:lnTo>
                  <a:cubicBezTo>
                    <a:pt x="21143" y="15748"/>
                    <a:pt x="21023" y="15514"/>
                    <a:pt x="20892" y="15281"/>
                  </a:cubicBezTo>
                  <a:cubicBezTo>
                    <a:pt x="20813" y="15119"/>
                    <a:pt x="20724" y="14964"/>
                    <a:pt x="20634" y="14808"/>
                  </a:cubicBezTo>
                  <a:cubicBezTo>
                    <a:pt x="20569" y="14672"/>
                    <a:pt x="20491" y="14540"/>
                    <a:pt x="20419" y="14408"/>
                  </a:cubicBezTo>
                  <a:cubicBezTo>
                    <a:pt x="20347" y="14294"/>
                    <a:pt x="20283" y="14181"/>
                    <a:pt x="20222" y="14068"/>
                  </a:cubicBezTo>
                  <a:cubicBezTo>
                    <a:pt x="20198" y="14037"/>
                    <a:pt x="20162" y="13990"/>
                    <a:pt x="20139" y="13960"/>
                  </a:cubicBezTo>
                  <a:cubicBezTo>
                    <a:pt x="20079" y="13847"/>
                    <a:pt x="20007" y="13732"/>
                    <a:pt x="19941" y="13619"/>
                  </a:cubicBezTo>
                  <a:cubicBezTo>
                    <a:pt x="19839" y="13439"/>
                    <a:pt x="19745" y="13260"/>
                    <a:pt x="19654" y="13075"/>
                  </a:cubicBezTo>
                  <a:cubicBezTo>
                    <a:pt x="19571" y="12914"/>
                    <a:pt x="19481" y="12752"/>
                    <a:pt x="19392" y="12591"/>
                  </a:cubicBezTo>
                  <a:cubicBezTo>
                    <a:pt x="19296" y="12448"/>
                    <a:pt x="19212" y="12292"/>
                    <a:pt x="19116" y="12142"/>
                  </a:cubicBezTo>
                  <a:cubicBezTo>
                    <a:pt x="19069" y="12053"/>
                    <a:pt x="19014" y="11969"/>
                    <a:pt x="18961" y="11886"/>
                  </a:cubicBezTo>
                  <a:cubicBezTo>
                    <a:pt x="18686" y="11461"/>
                    <a:pt x="18410" y="11042"/>
                    <a:pt x="18154" y="10606"/>
                  </a:cubicBezTo>
                  <a:cubicBezTo>
                    <a:pt x="17485" y="9549"/>
                    <a:pt x="16672" y="8586"/>
                    <a:pt x="15913" y="7588"/>
                  </a:cubicBezTo>
                  <a:cubicBezTo>
                    <a:pt x="15775" y="7372"/>
                    <a:pt x="15596" y="7182"/>
                    <a:pt x="15411" y="7002"/>
                  </a:cubicBezTo>
                  <a:cubicBezTo>
                    <a:pt x="15249" y="6774"/>
                    <a:pt x="14980" y="6649"/>
                    <a:pt x="14837" y="6410"/>
                  </a:cubicBezTo>
                  <a:cubicBezTo>
                    <a:pt x="14622" y="6255"/>
                    <a:pt x="14484" y="6021"/>
                    <a:pt x="14286" y="5849"/>
                  </a:cubicBezTo>
                  <a:cubicBezTo>
                    <a:pt x="14054" y="5406"/>
                    <a:pt x="13623" y="5119"/>
                    <a:pt x="13306" y="4737"/>
                  </a:cubicBezTo>
                  <a:cubicBezTo>
                    <a:pt x="12983" y="4456"/>
                    <a:pt x="12630" y="4216"/>
                    <a:pt x="12338" y="3899"/>
                  </a:cubicBezTo>
                  <a:cubicBezTo>
                    <a:pt x="11573" y="3259"/>
                    <a:pt x="10796" y="2627"/>
                    <a:pt x="10001" y="2017"/>
                  </a:cubicBezTo>
                  <a:cubicBezTo>
                    <a:pt x="9642" y="1783"/>
                    <a:pt x="9272" y="1568"/>
                    <a:pt x="8889" y="1372"/>
                  </a:cubicBezTo>
                  <a:cubicBezTo>
                    <a:pt x="8327" y="1019"/>
                    <a:pt x="7694" y="803"/>
                    <a:pt x="7096" y="516"/>
                  </a:cubicBezTo>
                  <a:cubicBezTo>
                    <a:pt x="6762" y="367"/>
                    <a:pt x="6403" y="290"/>
                    <a:pt x="6056" y="164"/>
                  </a:cubicBezTo>
                  <a:cubicBezTo>
                    <a:pt x="5729" y="75"/>
                    <a:pt x="5392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25;p71">
              <a:extLst>
                <a:ext uri="{FF2B5EF4-FFF2-40B4-BE49-F238E27FC236}">
                  <a16:creationId xmlns:a16="http://schemas.microsoft.com/office/drawing/2014/main" xmlns="" id="{FCA36E54-3CE1-43D9-8B1D-F78595815591}"/>
                </a:ext>
              </a:extLst>
            </p:cNvPr>
            <p:cNvSpPr/>
            <p:nvPr/>
          </p:nvSpPr>
          <p:spPr>
            <a:xfrm>
              <a:off x="1686125" y="861300"/>
              <a:ext cx="455375" cy="455300"/>
            </a:xfrm>
            <a:custGeom>
              <a:avLst/>
              <a:gdLst/>
              <a:ahLst/>
              <a:cxnLst/>
              <a:rect l="l" t="t" r="r" b="b"/>
              <a:pathLst>
                <a:path w="18215" h="18212" extrusionOk="0">
                  <a:moveTo>
                    <a:pt x="3413" y="113"/>
                  </a:moveTo>
                  <a:cubicBezTo>
                    <a:pt x="3711" y="113"/>
                    <a:pt x="4009" y="178"/>
                    <a:pt x="4304" y="212"/>
                  </a:cubicBezTo>
                  <a:cubicBezTo>
                    <a:pt x="4634" y="243"/>
                    <a:pt x="4963" y="284"/>
                    <a:pt x="5273" y="386"/>
                  </a:cubicBezTo>
                  <a:cubicBezTo>
                    <a:pt x="6003" y="565"/>
                    <a:pt x="6636" y="996"/>
                    <a:pt x="7252" y="1402"/>
                  </a:cubicBezTo>
                  <a:cubicBezTo>
                    <a:pt x="7604" y="1593"/>
                    <a:pt x="7849" y="1928"/>
                    <a:pt x="8202" y="2119"/>
                  </a:cubicBezTo>
                  <a:cubicBezTo>
                    <a:pt x="8536" y="2323"/>
                    <a:pt x="8770" y="2638"/>
                    <a:pt x="9063" y="2889"/>
                  </a:cubicBezTo>
                  <a:cubicBezTo>
                    <a:pt x="9750" y="3607"/>
                    <a:pt x="10569" y="4224"/>
                    <a:pt x="11077" y="5090"/>
                  </a:cubicBezTo>
                  <a:cubicBezTo>
                    <a:pt x="11298" y="5335"/>
                    <a:pt x="11526" y="5568"/>
                    <a:pt x="11717" y="5837"/>
                  </a:cubicBezTo>
                  <a:cubicBezTo>
                    <a:pt x="11974" y="6309"/>
                    <a:pt x="12357" y="6698"/>
                    <a:pt x="12638" y="7152"/>
                  </a:cubicBezTo>
                  <a:cubicBezTo>
                    <a:pt x="12710" y="7253"/>
                    <a:pt x="12781" y="7361"/>
                    <a:pt x="12853" y="7463"/>
                  </a:cubicBezTo>
                  <a:cubicBezTo>
                    <a:pt x="12895" y="7523"/>
                    <a:pt x="12931" y="7588"/>
                    <a:pt x="12972" y="7648"/>
                  </a:cubicBezTo>
                  <a:cubicBezTo>
                    <a:pt x="13665" y="8760"/>
                    <a:pt x="14610" y="9704"/>
                    <a:pt x="15243" y="10859"/>
                  </a:cubicBezTo>
                  <a:cubicBezTo>
                    <a:pt x="15298" y="10947"/>
                    <a:pt x="15345" y="11038"/>
                    <a:pt x="15405" y="11127"/>
                  </a:cubicBezTo>
                  <a:cubicBezTo>
                    <a:pt x="15471" y="11259"/>
                    <a:pt x="15549" y="11389"/>
                    <a:pt x="15620" y="11527"/>
                  </a:cubicBezTo>
                  <a:cubicBezTo>
                    <a:pt x="15686" y="11635"/>
                    <a:pt x="15745" y="11748"/>
                    <a:pt x="15811" y="11863"/>
                  </a:cubicBezTo>
                  <a:cubicBezTo>
                    <a:pt x="15919" y="12042"/>
                    <a:pt x="16015" y="12227"/>
                    <a:pt x="16111" y="12418"/>
                  </a:cubicBezTo>
                  <a:cubicBezTo>
                    <a:pt x="16230" y="12675"/>
                    <a:pt x="16368" y="12932"/>
                    <a:pt x="16498" y="13183"/>
                  </a:cubicBezTo>
                  <a:cubicBezTo>
                    <a:pt x="16541" y="13279"/>
                    <a:pt x="16589" y="13381"/>
                    <a:pt x="16636" y="13477"/>
                  </a:cubicBezTo>
                  <a:cubicBezTo>
                    <a:pt x="16726" y="13662"/>
                    <a:pt x="16828" y="13835"/>
                    <a:pt x="16923" y="14015"/>
                  </a:cubicBezTo>
                  <a:cubicBezTo>
                    <a:pt x="16995" y="14151"/>
                    <a:pt x="17072" y="14289"/>
                    <a:pt x="17151" y="14426"/>
                  </a:cubicBezTo>
                  <a:cubicBezTo>
                    <a:pt x="17193" y="14528"/>
                    <a:pt x="17240" y="14624"/>
                    <a:pt x="17287" y="14719"/>
                  </a:cubicBezTo>
                  <a:cubicBezTo>
                    <a:pt x="17419" y="15012"/>
                    <a:pt x="17533" y="15312"/>
                    <a:pt x="17665" y="15604"/>
                  </a:cubicBezTo>
                  <a:cubicBezTo>
                    <a:pt x="17897" y="16184"/>
                    <a:pt x="18095" y="16829"/>
                    <a:pt x="17952" y="17458"/>
                  </a:cubicBezTo>
                  <a:cubicBezTo>
                    <a:pt x="17897" y="17552"/>
                    <a:pt x="17850" y="17654"/>
                    <a:pt x="17802" y="17756"/>
                  </a:cubicBezTo>
                  <a:cubicBezTo>
                    <a:pt x="17596" y="17966"/>
                    <a:pt x="17309" y="18084"/>
                    <a:pt x="17020" y="18084"/>
                  </a:cubicBezTo>
                  <a:cubicBezTo>
                    <a:pt x="16873" y="18084"/>
                    <a:pt x="16726" y="18053"/>
                    <a:pt x="16589" y="17988"/>
                  </a:cubicBezTo>
                  <a:cubicBezTo>
                    <a:pt x="16302" y="17894"/>
                    <a:pt x="16015" y="17798"/>
                    <a:pt x="15722" y="17702"/>
                  </a:cubicBezTo>
                  <a:cubicBezTo>
                    <a:pt x="15651" y="17679"/>
                    <a:pt x="15579" y="17654"/>
                    <a:pt x="15507" y="17637"/>
                  </a:cubicBezTo>
                  <a:cubicBezTo>
                    <a:pt x="14945" y="17296"/>
                    <a:pt x="14418" y="16901"/>
                    <a:pt x="13929" y="16476"/>
                  </a:cubicBezTo>
                  <a:cubicBezTo>
                    <a:pt x="13593" y="16106"/>
                    <a:pt x="13199" y="15789"/>
                    <a:pt x="12776" y="15532"/>
                  </a:cubicBezTo>
                  <a:cubicBezTo>
                    <a:pt x="12428" y="15347"/>
                    <a:pt x="12172" y="15030"/>
                    <a:pt x="11813" y="14868"/>
                  </a:cubicBezTo>
                  <a:cubicBezTo>
                    <a:pt x="11322" y="14540"/>
                    <a:pt x="10767" y="14343"/>
                    <a:pt x="10246" y="14073"/>
                  </a:cubicBezTo>
                  <a:cubicBezTo>
                    <a:pt x="9959" y="13924"/>
                    <a:pt x="9678" y="13769"/>
                    <a:pt x="9374" y="13667"/>
                  </a:cubicBezTo>
                  <a:cubicBezTo>
                    <a:pt x="9344" y="13649"/>
                    <a:pt x="9278" y="13620"/>
                    <a:pt x="9248" y="13601"/>
                  </a:cubicBezTo>
                  <a:cubicBezTo>
                    <a:pt x="9176" y="13584"/>
                    <a:pt x="9099" y="13560"/>
                    <a:pt x="9027" y="13535"/>
                  </a:cubicBezTo>
                  <a:cubicBezTo>
                    <a:pt x="8710" y="13392"/>
                    <a:pt x="8406" y="13213"/>
                    <a:pt x="8142" y="12975"/>
                  </a:cubicBezTo>
                  <a:cubicBezTo>
                    <a:pt x="7090" y="12155"/>
                    <a:pt x="6062" y="11312"/>
                    <a:pt x="5004" y="10500"/>
                  </a:cubicBezTo>
                  <a:cubicBezTo>
                    <a:pt x="4604" y="10290"/>
                    <a:pt x="4268" y="9979"/>
                    <a:pt x="3904" y="9717"/>
                  </a:cubicBezTo>
                  <a:cubicBezTo>
                    <a:pt x="3223" y="9160"/>
                    <a:pt x="2547" y="8599"/>
                    <a:pt x="1830" y="8084"/>
                  </a:cubicBezTo>
                  <a:cubicBezTo>
                    <a:pt x="1352" y="7659"/>
                    <a:pt x="803" y="7295"/>
                    <a:pt x="503" y="6710"/>
                  </a:cubicBezTo>
                  <a:cubicBezTo>
                    <a:pt x="323" y="6160"/>
                    <a:pt x="252" y="5579"/>
                    <a:pt x="216" y="5000"/>
                  </a:cubicBezTo>
                  <a:cubicBezTo>
                    <a:pt x="276" y="4528"/>
                    <a:pt x="79" y="4061"/>
                    <a:pt x="151" y="3584"/>
                  </a:cubicBezTo>
                  <a:cubicBezTo>
                    <a:pt x="223" y="2997"/>
                    <a:pt x="574" y="2502"/>
                    <a:pt x="880" y="2011"/>
                  </a:cubicBezTo>
                  <a:cubicBezTo>
                    <a:pt x="1112" y="1736"/>
                    <a:pt x="1376" y="1485"/>
                    <a:pt x="1543" y="1156"/>
                  </a:cubicBezTo>
                  <a:cubicBezTo>
                    <a:pt x="1752" y="750"/>
                    <a:pt x="2141" y="494"/>
                    <a:pt x="2524" y="278"/>
                  </a:cubicBezTo>
                  <a:cubicBezTo>
                    <a:pt x="2690" y="230"/>
                    <a:pt x="2858" y="207"/>
                    <a:pt x="3026" y="158"/>
                  </a:cubicBezTo>
                  <a:cubicBezTo>
                    <a:pt x="3155" y="125"/>
                    <a:pt x="3284" y="113"/>
                    <a:pt x="3413" y="113"/>
                  </a:cubicBezTo>
                  <a:close/>
                  <a:moveTo>
                    <a:pt x="3541" y="1"/>
                  </a:moveTo>
                  <a:cubicBezTo>
                    <a:pt x="3262" y="1"/>
                    <a:pt x="2982" y="46"/>
                    <a:pt x="2709" y="105"/>
                  </a:cubicBezTo>
                  <a:cubicBezTo>
                    <a:pt x="2296" y="182"/>
                    <a:pt x="1992" y="481"/>
                    <a:pt x="1686" y="745"/>
                  </a:cubicBezTo>
                  <a:cubicBezTo>
                    <a:pt x="1388" y="1264"/>
                    <a:pt x="969" y="1700"/>
                    <a:pt x="617" y="2185"/>
                  </a:cubicBezTo>
                  <a:cubicBezTo>
                    <a:pt x="444" y="2514"/>
                    <a:pt x="240" y="2831"/>
                    <a:pt x="108" y="3176"/>
                  </a:cubicBezTo>
                  <a:cubicBezTo>
                    <a:pt x="97" y="3219"/>
                    <a:pt x="85" y="3303"/>
                    <a:pt x="79" y="3344"/>
                  </a:cubicBezTo>
                  <a:cubicBezTo>
                    <a:pt x="1" y="3643"/>
                    <a:pt x="13" y="3960"/>
                    <a:pt x="72" y="4265"/>
                  </a:cubicBezTo>
                  <a:cubicBezTo>
                    <a:pt x="151" y="4665"/>
                    <a:pt x="61" y="5071"/>
                    <a:pt x="133" y="5479"/>
                  </a:cubicBezTo>
                  <a:cubicBezTo>
                    <a:pt x="240" y="6010"/>
                    <a:pt x="229" y="6602"/>
                    <a:pt x="574" y="7050"/>
                  </a:cubicBezTo>
                  <a:cubicBezTo>
                    <a:pt x="904" y="7487"/>
                    <a:pt x="1328" y="7852"/>
                    <a:pt x="1765" y="8180"/>
                  </a:cubicBezTo>
                  <a:cubicBezTo>
                    <a:pt x="2607" y="8843"/>
                    <a:pt x="3438" y="9519"/>
                    <a:pt x="4281" y="10177"/>
                  </a:cubicBezTo>
                  <a:cubicBezTo>
                    <a:pt x="4927" y="10536"/>
                    <a:pt x="5459" y="11055"/>
                    <a:pt x="6050" y="11497"/>
                  </a:cubicBezTo>
                  <a:cubicBezTo>
                    <a:pt x="6511" y="11833"/>
                    <a:pt x="6917" y="12227"/>
                    <a:pt x="7396" y="12537"/>
                  </a:cubicBezTo>
                  <a:cubicBezTo>
                    <a:pt x="7898" y="12824"/>
                    <a:pt x="8298" y="13254"/>
                    <a:pt x="8782" y="13560"/>
                  </a:cubicBezTo>
                  <a:cubicBezTo>
                    <a:pt x="9189" y="13728"/>
                    <a:pt x="9619" y="13864"/>
                    <a:pt x="10001" y="14086"/>
                  </a:cubicBezTo>
                  <a:cubicBezTo>
                    <a:pt x="10528" y="14379"/>
                    <a:pt x="11096" y="14576"/>
                    <a:pt x="11609" y="14881"/>
                  </a:cubicBezTo>
                  <a:cubicBezTo>
                    <a:pt x="11885" y="15000"/>
                    <a:pt x="12087" y="15234"/>
                    <a:pt x="12345" y="15383"/>
                  </a:cubicBezTo>
                  <a:cubicBezTo>
                    <a:pt x="12763" y="15610"/>
                    <a:pt x="13110" y="15938"/>
                    <a:pt x="13486" y="16225"/>
                  </a:cubicBezTo>
                  <a:cubicBezTo>
                    <a:pt x="13880" y="16501"/>
                    <a:pt x="14150" y="16920"/>
                    <a:pt x="14580" y="17152"/>
                  </a:cubicBezTo>
                  <a:cubicBezTo>
                    <a:pt x="14856" y="17290"/>
                    <a:pt x="15082" y="17511"/>
                    <a:pt x="15339" y="17684"/>
                  </a:cubicBezTo>
                  <a:cubicBezTo>
                    <a:pt x="15573" y="17792"/>
                    <a:pt x="15824" y="17869"/>
                    <a:pt x="16075" y="17941"/>
                  </a:cubicBezTo>
                  <a:cubicBezTo>
                    <a:pt x="16379" y="18049"/>
                    <a:pt x="16685" y="18175"/>
                    <a:pt x="17008" y="18211"/>
                  </a:cubicBezTo>
                  <a:cubicBezTo>
                    <a:pt x="17016" y="18211"/>
                    <a:pt x="17024" y="18211"/>
                    <a:pt x="17032" y="18211"/>
                  </a:cubicBezTo>
                  <a:cubicBezTo>
                    <a:pt x="17513" y="18211"/>
                    <a:pt x="18000" y="17873"/>
                    <a:pt x="18084" y="17379"/>
                  </a:cubicBezTo>
                  <a:cubicBezTo>
                    <a:pt x="18214" y="16710"/>
                    <a:pt x="17976" y="16040"/>
                    <a:pt x="17718" y="15425"/>
                  </a:cubicBezTo>
                  <a:cubicBezTo>
                    <a:pt x="17593" y="15155"/>
                    <a:pt x="17491" y="14875"/>
                    <a:pt x="17372" y="14606"/>
                  </a:cubicBezTo>
                  <a:cubicBezTo>
                    <a:pt x="17276" y="14415"/>
                    <a:pt x="17180" y="14230"/>
                    <a:pt x="17079" y="14043"/>
                  </a:cubicBezTo>
                  <a:cubicBezTo>
                    <a:pt x="16977" y="13864"/>
                    <a:pt x="16876" y="13692"/>
                    <a:pt x="16792" y="13505"/>
                  </a:cubicBezTo>
                  <a:cubicBezTo>
                    <a:pt x="16630" y="13171"/>
                    <a:pt x="16451" y="12848"/>
                    <a:pt x="16290" y="12514"/>
                  </a:cubicBezTo>
                  <a:cubicBezTo>
                    <a:pt x="16194" y="12299"/>
                    <a:pt x="16081" y="12095"/>
                    <a:pt x="15968" y="11891"/>
                  </a:cubicBezTo>
                  <a:cubicBezTo>
                    <a:pt x="15907" y="11778"/>
                    <a:pt x="15847" y="11665"/>
                    <a:pt x="15775" y="11557"/>
                  </a:cubicBezTo>
                  <a:cubicBezTo>
                    <a:pt x="15704" y="11425"/>
                    <a:pt x="15626" y="11295"/>
                    <a:pt x="15560" y="11157"/>
                  </a:cubicBezTo>
                  <a:cubicBezTo>
                    <a:pt x="15494" y="11049"/>
                    <a:pt x="15430" y="10936"/>
                    <a:pt x="15364" y="10823"/>
                  </a:cubicBezTo>
                  <a:cubicBezTo>
                    <a:pt x="15309" y="10738"/>
                    <a:pt x="15256" y="10649"/>
                    <a:pt x="15201" y="10559"/>
                  </a:cubicBezTo>
                  <a:cubicBezTo>
                    <a:pt x="15154" y="10476"/>
                    <a:pt x="15100" y="10385"/>
                    <a:pt x="15052" y="10302"/>
                  </a:cubicBezTo>
                  <a:cubicBezTo>
                    <a:pt x="15011" y="10236"/>
                    <a:pt x="14969" y="10170"/>
                    <a:pt x="14933" y="10105"/>
                  </a:cubicBezTo>
                  <a:cubicBezTo>
                    <a:pt x="14909" y="10081"/>
                    <a:pt x="14867" y="10026"/>
                    <a:pt x="14843" y="10004"/>
                  </a:cubicBezTo>
                  <a:cubicBezTo>
                    <a:pt x="14556" y="9549"/>
                    <a:pt x="14192" y="9160"/>
                    <a:pt x="13887" y="8718"/>
                  </a:cubicBezTo>
                  <a:cubicBezTo>
                    <a:pt x="13337" y="8031"/>
                    <a:pt x="12895" y="7272"/>
                    <a:pt x="12374" y="6561"/>
                  </a:cubicBezTo>
                  <a:cubicBezTo>
                    <a:pt x="12266" y="6243"/>
                    <a:pt x="12004" y="6028"/>
                    <a:pt x="11824" y="5759"/>
                  </a:cubicBezTo>
                  <a:cubicBezTo>
                    <a:pt x="11609" y="5430"/>
                    <a:pt x="11281" y="5209"/>
                    <a:pt x="11077" y="4869"/>
                  </a:cubicBezTo>
                  <a:cubicBezTo>
                    <a:pt x="10790" y="4379"/>
                    <a:pt x="10354" y="4008"/>
                    <a:pt x="9965" y="3595"/>
                  </a:cubicBezTo>
                  <a:cubicBezTo>
                    <a:pt x="9708" y="3410"/>
                    <a:pt x="9541" y="3135"/>
                    <a:pt x="9278" y="2955"/>
                  </a:cubicBezTo>
                  <a:cubicBezTo>
                    <a:pt x="9082" y="2782"/>
                    <a:pt x="8938" y="2561"/>
                    <a:pt x="8716" y="2412"/>
                  </a:cubicBezTo>
                  <a:cubicBezTo>
                    <a:pt x="8191" y="2000"/>
                    <a:pt x="7670" y="1587"/>
                    <a:pt x="7145" y="1175"/>
                  </a:cubicBezTo>
                  <a:cubicBezTo>
                    <a:pt x="6613" y="864"/>
                    <a:pt x="6098" y="494"/>
                    <a:pt x="5488" y="326"/>
                  </a:cubicBezTo>
                  <a:cubicBezTo>
                    <a:pt x="5369" y="296"/>
                    <a:pt x="5244" y="260"/>
                    <a:pt x="5123" y="218"/>
                  </a:cubicBezTo>
                  <a:cubicBezTo>
                    <a:pt x="4999" y="194"/>
                    <a:pt x="4867" y="164"/>
                    <a:pt x="4742" y="141"/>
                  </a:cubicBezTo>
                  <a:cubicBezTo>
                    <a:pt x="4491" y="111"/>
                    <a:pt x="4233" y="86"/>
                    <a:pt x="3989" y="45"/>
                  </a:cubicBezTo>
                  <a:cubicBezTo>
                    <a:pt x="3841" y="14"/>
                    <a:pt x="3691" y="1"/>
                    <a:pt x="354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26;p71">
              <a:extLst>
                <a:ext uri="{FF2B5EF4-FFF2-40B4-BE49-F238E27FC236}">
                  <a16:creationId xmlns:a16="http://schemas.microsoft.com/office/drawing/2014/main" xmlns="" id="{E1413A00-E5A5-413C-95FD-D00BB93A96F1}"/>
                </a:ext>
              </a:extLst>
            </p:cNvPr>
            <p:cNvSpPr/>
            <p:nvPr/>
          </p:nvSpPr>
          <p:spPr>
            <a:xfrm>
              <a:off x="1724400" y="904000"/>
              <a:ext cx="386325" cy="370225"/>
            </a:xfrm>
            <a:custGeom>
              <a:avLst/>
              <a:gdLst/>
              <a:ahLst/>
              <a:cxnLst/>
              <a:rect l="l" t="t" r="r" b="b"/>
              <a:pathLst>
                <a:path w="15453" h="14809" extrusionOk="0">
                  <a:moveTo>
                    <a:pt x="2971" y="135"/>
                  </a:moveTo>
                  <a:cubicBezTo>
                    <a:pt x="3018" y="135"/>
                    <a:pt x="3063" y="139"/>
                    <a:pt x="3109" y="149"/>
                  </a:cubicBezTo>
                  <a:cubicBezTo>
                    <a:pt x="3653" y="339"/>
                    <a:pt x="4113" y="692"/>
                    <a:pt x="4615" y="960"/>
                  </a:cubicBezTo>
                  <a:cubicBezTo>
                    <a:pt x="4955" y="1181"/>
                    <a:pt x="5248" y="1468"/>
                    <a:pt x="5584" y="1696"/>
                  </a:cubicBezTo>
                  <a:cubicBezTo>
                    <a:pt x="6026" y="1935"/>
                    <a:pt x="6390" y="2282"/>
                    <a:pt x="6820" y="2527"/>
                  </a:cubicBezTo>
                  <a:cubicBezTo>
                    <a:pt x="7077" y="2748"/>
                    <a:pt x="7419" y="2838"/>
                    <a:pt x="7639" y="3101"/>
                  </a:cubicBezTo>
                  <a:cubicBezTo>
                    <a:pt x="7957" y="3513"/>
                    <a:pt x="8494" y="3716"/>
                    <a:pt x="8763" y="4171"/>
                  </a:cubicBezTo>
                  <a:cubicBezTo>
                    <a:pt x="8978" y="4464"/>
                    <a:pt x="9265" y="4696"/>
                    <a:pt x="9438" y="5019"/>
                  </a:cubicBezTo>
                  <a:cubicBezTo>
                    <a:pt x="9875" y="5504"/>
                    <a:pt x="10210" y="6059"/>
                    <a:pt x="10556" y="6604"/>
                  </a:cubicBezTo>
                  <a:cubicBezTo>
                    <a:pt x="10807" y="7027"/>
                    <a:pt x="11052" y="7458"/>
                    <a:pt x="11309" y="7882"/>
                  </a:cubicBezTo>
                  <a:cubicBezTo>
                    <a:pt x="11579" y="8331"/>
                    <a:pt x="11943" y="8720"/>
                    <a:pt x="12230" y="9162"/>
                  </a:cubicBezTo>
                  <a:cubicBezTo>
                    <a:pt x="12374" y="9371"/>
                    <a:pt x="12529" y="9574"/>
                    <a:pt x="12679" y="9783"/>
                  </a:cubicBezTo>
                  <a:cubicBezTo>
                    <a:pt x="13044" y="10274"/>
                    <a:pt x="13389" y="10782"/>
                    <a:pt x="13767" y="11267"/>
                  </a:cubicBezTo>
                  <a:cubicBezTo>
                    <a:pt x="14239" y="11852"/>
                    <a:pt x="14639" y="12497"/>
                    <a:pt x="15016" y="13143"/>
                  </a:cubicBezTo>
                  <a:cubicBezTo>
                    <a:pt x="15207" y="13543"/>
                    <a:pt x="15333" y="13998"/>
                    <a:pt x="15290" y="14434"/>
                  </a:cubicBezTo>
                  <a:cubicBezTo>
                    <a:pt x="15087" y="14561"/>
                    <a:pt x="14839" y="14689"/>
                    <a:pt x="14597" y="14689"/>
                  </a:cubicBezTo>
                  <a:cubicBezTo>
                    <a:pt x="14476" y="14689"/>
                    <a:pt x="14356" y="14657"/>
                    <a:pt x="14244" y="14578"/>
                  </a:cubicBezTo>
                  <a:cubicBezTo>
                    <a:pt x="13808" y="14255"/>
                    <a:pt x="13276" y="14075"/>
                    <a:pt x="12876" y="13705"/>
                  </a:cubicBezTo>
                  <a:cubicBezTo>
                    <a:pt x="12529" y="13454"/>
                    <a:pt x="12242" y="13132"/>
                    <a:pt x="11890" y="12903"/>
                  </a:cubicBezTo>
                  <a:cubicBezTo>
                    <a:pt x="11609" y="12713"/>
                    <a:pt x="11358" y="12492"/>
                    <a:pt x="11088" y="12288"/>
                  </a:cubicBezTo>
                  <a:cubicBezTo>
                    <a:pt x="10622" y="11888"/>
                    <a:pt x="10263" y="11356"/>
                    <a:pt x="9708" y="11057"/>
                  </a:cubicBezTo>
                  <a:cubicBezTo>
                    <a:pt x="9415" y="10895"/>
                    <a:pt x="9187" y="10632"/>
                    <a:pt x="8878" y="10495"/>
                  </a:cubicBezTo>
                  <a:cubicBezTo>
                    <a:pt x="8362" y="10178"/>
                    <a:pt x="7879" y="9808"/>
                    <a:pt x="7322" y="9568"/>
                  </a:cubicBezTo>
                  <a:cubicBezTo>
                    <a:pt x="6809" y="9366"/>
                    <a:pt x="6348" y="9043"/>
                    <a:pt x="5816" y="8887"/>
                  </a:cubicBezTo>
                  <a:cubicBezTo>
                    <a:pt x="5620" y="8779"/>
                    <a:pt x="5404" y="8696"/>
                    <a:pt x="5237" y="8541"/>
                  </a:cubicBezTo>
                  <a:cubicBezTo>
                    <a:pt x="4723" y="8116"/>
                    <a:pt x="4179" y="7733"/>
                    <a:pt x="3689" y="7286"/>
                  </a:cubicBezTo>
                  <a:cubicBezTo>
                    <a:pt x="3341" y="6855"/>
                    <a:pt x="2816" y="6616"/>
                    <a:pt x="2409" y="6251"/>
                  </a:cubicBezTo>
                  <a:cubicBezTo>
                    <a:pt x="2152" y="5970"/>
                    <a:pt x="1818" y="5772"/>
                    <a:pt x="1584" y="5468"/>
                  </a:cubicBezTo>
                  <a:cubicBezTo>
                    <a:pt x="1256" y="5217"/>
                    <a:pt x="1004" y="4894"/>
                    <a:pt x="682" y="4637"/>
                  </a:cubicBezTo>
                  <a:cubicBezTo>
                    <a:pt x="514" y="4434"/>
                    <a:pt x="287" y="4260"/>
                    <a:pt x="234" y="3992"/>
                  </a:cubicBezTo>
                  <a:cubicBezTo>
                    <a:pt x="185" y="3746"/>
                    <a:pt x="78" y="3501"/>
                    <a:pt x="127" y="3244"/>
                  </a:cubicBezTo>
                  <a:cubicBezTo>
                    <a:pt x="174" y="2897"/>
                    <a:pt x="191" y="2539"/>
                    <a:pt x="276" y="2193"/>
                  </a:cubicBezTo>
                  <a:cubicBezTo>
                    <a:pt x="472" y="1791"/>
                    <a:pt x="742" y="1427"/>
                    <a:pt x="1046" y="1098"/>
                  </a:cubicBezTo>
                  <a:cubicBezTo>
                    <a:pt x="1291" y="889"/>
                    <a:pt x="1525" y="668"/>
                    <a:pt x="1758" y="441"/>
                  </a:cubicBezTo>
                  <a:cubicBezTo>
                    <a:pt x="1973" y="351"/>
                    <a:pt x="2207" y="339"/>
                    <a:pt x="2422" y="249"/>
                  </a:cubicBezTo>
                  <a:cubicBezTo>
                    <a:pt x="2599" y="202"/>
                    <a:pt x="2786" y="135"/>
                    <a:pt x="2971" y="135"/>
                  </a:cubicBezTo>
                  <a:close/>
                  <a:moveTo>
                    <a:pt x="2936" y="0"/>
                  </a:moveTo>
                  <a:cubicBezTo>
                    <a:pt x="2886" y="0"/>
                    <a:pt x="2836" y="7"/>
                    <a:pt x="2786" y="22"/>
                  </a:cubicBezTo>
                  <a:cubicBezTo>
                    <a:pt x="2451" y="105"/>
                    <a:pt x="2122" y="213"/>
                    <a:pt x="1788" y="292"/>
                  </a:cubicBezTo>
                  <a:cubicBezTo>
                    <a:pt x="1489" y="489"/>
                    <a:pt x="1267" y="787"/>
                    <a:pt x="969" y="991"/>
                  </a:cubicBezTo>
                  <a:cubicBezTo>
                    <a:pt x="610" y="1349"/>
                    <a:pt x="323" y="1791"/>
                    <a:pt x="132" y="2257"/>
                  </a:cubicBezTo>
                  <a:cubicBezTo>
                    <a:pt x="127" y="2300"/>
                    <a:pt x="108" y="2378"/>
                    <a:pt x="102" y="2419"/>
                  </a:cubicBezTo>
                  <a:cubicBezTo>
                    <a:pt x="78" y="2712"/>
                    <a:pt x="19" y="3005"/>
                    <a:pt x="0" y="3297"/>
                  </a:cubicBezTo>
                  <a:cubicBezTo>
                    <a:pt x="25" y="3777"/>
                    <a:pt x="114" y="4320"/>
                    <a:pt x="527" y="4624"/>
                  </a:cubicBezTo>
                  <a:cubicBezTo>
                    <a:pt x="753" y="4906"/>
                    <a:pt x="1065" y="5104"/>
                    <a:pt x="1291" y="5378"/>
                  </a:cubicBezTo>
                  <a:cubicBezTo>
                    <a:pt x="1495" y="5570"/>
                    <a:pt x="1722" y="5736"/>
                    <a:pt x="1895" y="5964"/>
                  </a:cubicBezTo>
                  <a:cubicBezTo>
                    <a:pt x="2463" y="6461"/>
                    <a:pt x="3096" y="6891"/>
                    <a:pt x="3658" y="7399"/>
                  </a:cubicBezTo>
                  <a:cubicBezTo>
                    <a:pt x="3921" y="7752"/>
                    <a:pt x="4334" y="7931"/>
                    <a:pt x="4668" y="8199"/>
                  </a:cubicBezTo>
                  <a:cubicBezTo>
                    <a:pt x="4985" y="8456"/>
                    <a:pt x="5291" y="8737"/>
                    <a:pt x="5655" y="8941"/>
                  </a:cubicBezTo>
                  <a:cubicBezTo>
                    <a:pt x="5965" y="9072"/>
                    <a:pt x="6295" y="9174"/>
                    <a:pt x="6588" y="9347"/>
                  </a:cubicBezTo>
                  <a:cubicBezTo>
                    <a:pt x="7005" y="9598"/>
                    <a:pt x="7496" y="9724"/>
                    <a:pt x="7891" y="10004"/>
                  </a:cubicBezTo>
                  <a:cubicBezTo>
                    <a:pt x="8447" y="10340"/>
                    <a:pt x="8972" y="10710"/>
                    <a:pt x="9523" y="11044"/>
                  </a:cubicBezTo>
                  <a:cubicBezTo>
                    <a:pt x="9857" y="11314"/>
                    <a:pt x="10227" y="11546"/>
                    <a:pt x="10497" y="11882"/>
                  </a:cubicBezTo>
                  <a:cubicBezTo>
                    <a:pt x="10879" y="12216"/>
                    <a:pt x="11196" y="12635"/>
                    <a:pt x="11656" y="12880"/>
                  </a:cubicBezTo>
                  <a:cubicBezTo>
                    <a:pt x="12164" y="13137"/>
                    <a:pt x="12523" y="13598"/>
                    <a:pt x="12966" y="13938"/>
                  </a:cubicBezTo>
                  <a:cubicBezTo>
                    <a:pt x="13425" y="14219"/>
                    <a:pt x="13886" y="14500"/>
                    <a:pt x="14352" y="14768"/>
                  </a:cubicBezTo>
                  <a:cubicBezTo>
                    <a:pt x="14430" y="14797"/>
                    <a:pt x="14509" y="14808"/>
                    <a:pt x="14588" y="14808"/>
                  </a:cubicBezTo>
                  <a:cubicBezTo>
                    <a:pt x="14809" y="14808"/>
                    <a:pt x="15029" y="14714"/>
                    <a:pt x="15237" y="14625"/>
                  </a:cubicBezTo>
                  <a:cubicBezTo>
                    <a:pt x="15309" y="14542"/>
                    <a:pt x="15381" y="14451"/>
                    <a:pt x="15452" y="14368"/>
                  </a:cubicBezTo>
                  <a:cubicBezTo>
                    <a:pt x="15416" y="13962"/>
                    <a:pt x="15333" y="13549"/>
                    <a:pt x="15171" y="13179"/>
                  </a:cubicBezTo>
                  <a:cubicBezTo>
                    <a:pt x="15063" y="12969"/>
                    <a:pt x="14944" y="12773"/>
                    <a:pt x="14818" y="12581"/>
                  </a:cubicBezTo>
                  <a:cubicBezTo>
                    <a:pt x="14705" y="12384"/>
                    <a:pt x="14586" y="12192"/>
                    <a:pt x="14448" y="12013"/>
                  </a:cubicBezTo>
                  <a:cubicBezTo>
                    <a:pt x="14394" y="11924"/>
                    <a:pt x="14340" y="11840"/>
                    <a:pt x="14286" y="11750"/>
                  </a:cubicBezTo>
                  <a:cubicBezTo>
                    <a:pt x="13348" y="10555"/>
                    <a:pt x="12500" y="9287"/>
                    <a:pt x="11573" y="8075"/>
                  </a:cubicBezTo>
                  <a:cubicBezTo>
                    <a:pt x="11316" y="7692"/>
                    <a:pt x="11101" y="7286"/>
                    <a:pt x="10862" y="6891"/>
                  </a:cubicBezTo>
                  <a:cubicBezTo>
                    <a:pt x="10814" y="6801"/>
                    <a:pt x="10760" y="6717"/>
                    <a:pt x="10712" y="6633"/>
                  </a:cubicBezTo>
                  <a:cubicBezTo>
                    <a:pt x="10222" y="5857"/>
                    <a:pt x="9731" y="5068"/>
                    <a:pt x="9104" y="4386"/>
                  </a:cubicBezTo>
                  <a:cubicBezTo>
                    <a:pt x="8842" y="4099"/>
                    <a:pt x="8638" y="3752"/>
                    <a:pt x="8315" y="3526"/>
                  </a:cubicBezTo>
                  <a:cubicBezTo>
                    <a:pt x="7819" y="3154"/>
                    <a:pt x="7388" y="2695"/>
                    <a:pt x="6833" y="2419"/>
                  </a:cubicBezTo>
                  <a:cubicBezTo>
                    <a:pt x="6594" y="2270"/>
                    <a:pt x="6396" y="2055"/>
                    <a:pt x="6152" y="1912"/>
                  </a:cubicBezTo>
                  <a:cubicBezTo>
                    <a:pt x="5631" y="1655"/>
                    <a:pt x="5255" y="1200"/>
                    <a:pt x="4746" y="925"/>
                  </a:cubicBezTo>
                  <a:cubicBezTo>
                    <a:pt x="4351" y="656"/>
                    <a:pt x="3934" y="417"/>
                    <a:pt x="3515" y="190"/>
                  </a:cubicBezTo>
                  <a:cubicBezTo>
                    <a:pt x="3333" y="109"/>
                    <a:pt x="3136" y="0"/>
                    <a:pt x="29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27;p71">
              <a:extLst>
                <a:ext uri="{FF2B5EF4-FFF2-40B4-BE49-F238E27FC236}">
                  <a16:creationId xmlns:a16="http://schemas.microsoft.com/office/drawing/2014/main" xmlns="" id="{98BA4210-348A-4F58-99D7-9C09746DEB79}"/>
                </a:ext>
              </a:extLst>
            </p:cNvPr>
            <p:cNvSpPr/>
            <p:nvPr/>
          </p:nvSpPr>
          <p:spPr>
            <a:xfrm>
              <a:off x="1762200" y="944125"/>
              <a:ext cx="290250" cy="271050"/>
            </a:xfrm>
            <a:custGeom>
              <a:avLst/>
              <a:gdLst/>
              <a:ahLst/>
              <a:cxnLst/>
              <a:rect l="l" t="t" r="r" b="b"/>
              <a:pathLst>
                <a:path w="11610" h="10842" extrusionOk="0">
                  <a:moveTo>
                    <a:pt x="1794" y="122"/>
                  </a:moveTo>
                  <a:cubicBezTo>
                    <a:pt x="1997" y="241"/>
                    <a:pt x="2194" y="373"/>
                    <a:pt x="2398" y="492"/>
                  </a:cubicBezTo>
                  <a:cubicBezTo>
                    <a:pt x="2750" y="647"/>
                    <a:pt x="3156" y="713"/>
                    <a:pt x="3456" y="969"/>
                  </a:cubicBezTo>
                  <a:cubicBezTo>
                    <a:pt x="3892" y="1341"/>
                    <a:pt x="4359" y="1675"/>
                    <a:pt x="4759" y="2081"/>
                  </a:cubicBezTo>
                  <a:cubicBezTo>
                    <a:pt x="5093" y="2302"/>
                    <a:pt x="5452" y="2512"/>
                    <a:pt x="5703" y="2834"/>
                  </a:cubicBezTo>
                  <a:cubicBezTo>
                    <a:pt x="5871" y="3044"/>
                    <a:pt x="6152" y="3146"/>
                    <a:pt x="6277" y="3391"/>
                  </a:cubicBezTo>
                  <a:cubicBezTo>
                    <a:pt x="6469" y="3725"/>
                    <a:pt x="6792" y="3982"/>
                    <a:pt x="6916" y="4354"/>
                  </a:cubicBezTo>
                  <a:cubicBezTo>
                    <a:pt x="6988" y="4454"/>
                    <a:pt x="7054" y="4556"/>
                    <a:pt x="7126" y="4652"/>
                  </a:cubicBezTo>
                  <a:cubicBezTo>
                    <a:pt x="7209" y="4879"/>
                    <a:pt x="7264" y="5118"/>
                    <a:pt x="7430" y="5303"/>
                  </a:cubicBezTo>
                  <a:cubicBezTo>
                    <a:pt x="7753" y="5673"/>
                    <a:pt x="8053" y="6068"/>
                    <a:pt x="8345" y="6462"/>
                  </a:cubicBezTo>
                  <a:cubicBezTo>
                    <a:pt x="8961" y="7264"/>
                    <a:pt x="9642" y="8012"/>
                    <a:pt x="10318" y="8758"/>
                  </a:cubicBezTo>
                  <a:cubicBezTo>
                    <a:pt x="10665" y="9207"/>
                    <a:pt x="11095" y="9596"/>
                    <a:pt x="11358" y="10103"/>
                  </a:cubicBezTo>
                  <a:cubicBezTo>
                    <a:pt x="11400" y="10271"/>
                    <a:pt x="11507" y="10492"/>
                    <a:pt x="11347" y="10623"/>
                  </a:cubicBezTo>
                  <a:cubicBezTo>
                    <a:pt x="11173" y="10702"/>
                    <a:pt x="10975" y="10707"/>
                    <a:pt x="10784" y="10713"/>
                  </a:cubicBezTo>
                  <a:cubicBezTo>
                    <a:pt x="10456" y="10594"/>
                    <a:pt x="10174" y="10372"/>
                    <a:pt x="9965" y="10098"/>
                  </a:cubicBezTo>
                  <a:cubicBezTo>
                    <a:pt x="9433" y="9619"/>
                    <a:pt x="9134" y="8931"/>
                    <a:pt x="8566" y="8501"/>
                  </a:cubicBezTo>
                  <a:cubicBezTo>
                    <a:pt x="7896" y="7731"/>
                    <a:pt x="6982" y="7264"/>
                    <a:pt x="6103" y="6779"/>
                  </a:cubicBezTo>
                  <a:cubicBezTo>
                    <a:pt x="5399" y="6338"/>
                    <a:pt x="4663" y="5932"/>
                    <a:pt x="3923" y="5543"/>
                  </a:cubicBezTo>
                  <a:cubicBezTo>
                    <a:pt x="3659" y="5345"/>
                    <a:pt x="3413" y="5112"/>
                    <a:pt x="3109" y="4963"/>
                  </a:cubicBezTo>
                  <a:cubicBezTo>
                    <a:pt x="2888" y="4861"/>
                    <a:pt x="2775" y="4622"/>
                    <a:pt x="2577" y="4478"/>
                  </a:cubicBezTo>
                  <a:cubicBezTo>
                    <a:pt x="2309" y="4282"/>
                    <a:pt x="2111" y="4012"/>
                    <a:pt x="1842" y="3808"/>
                  </a:cubicBezTo>
                  <a:cubicBezTo>
                    <a:pt x="1459" y="3516"/>
                    <a:pt x="1208" y="3091"/>
                    <a:pt x="814" y="2811"/>
                  </a:cubicBezTo>
                  <a:cubicBezTo>
                    <a:pt x="563" y="2644"/>
                    <a:pt x="449" y="2362"/>
                    <a:pt x="312" y="2106"/>
                  </a:cubicBezTo>
                  <a:cubicBezTo>
                    <a:pt x="228" y="1885"/>
                    <a:pt x="127" y="1657"/>
                    <a:pt x="162" y="1413"/>
                  </a:cubicBezTo>
                  <a:cubicBezTo>
                    <a:pt x="193" y="1132"/>
                    <a:pt x="193" y="845"/>
                    <a:pt x="234" y="558"/>
                  </a:cubicBezTo>
                  <a:cubicBezTo>
                    <a:pt x="287" y="486"/>
                    <a:pt x="348" y="414"/>
                    <a:pt x="408" y="337"/>
                  </a:cubicBezTo>
                  <a:cubicBezTo>
                    <a:pt x="861" y="229"/>
                    <a:pt x="1327" y="133"/>
                    <a:pt x="1794" y="122"/>
                  </a:cubicBezTo>
                  <a:close/>
                  <a:moveTo>
                    <a:pt x="1653" y="0"/>
                  </a:moveTo>
                  <a:cubicBezTo>
                    <a:pt x="1640" y="0"/>
                    <a:pt x="1627" y="1"/>
                    <a:pt x="1614" y="1"/>
                  </a:cubicBezTo>
                  <a:cubicBezTo>
                    <a:pt x="1256" y="20"/>
                    <a:pt x="910" y="109"/>
                    <a:pt x="557" y="175"/>
                  </a:cubicBezTo>
                  <a:cubicBezTo>
                    <a:pt x="425" y="222"/>
                    <a:pt x="276" y="271"/>
                    <a:pt x="193" y="384"/>
                  </a:cubicBezTo>
                  <a:cubicBezTo>
                    <a:pt x="49" y="677"/>
                    <a:pt x="96" y="1011"/>
                    <a:pt x="55" y="1322"/>
                  </a:cubicBezTo>
                  <a:cubicBezTo>
                    <a:pt x="0" y="1634"/>
                    <a:pt x="96" y="1943"/>
                    <a:pt x="240" y="2213"/>
                  </a:cubicBezTo>
                  <a:cubicBezTo>
                    <a:pt x="378" y="2489"/>
                    <a:pt x="515" y="2781"/>
                    <a:pt x="784" y="2955"/>
                  </a:cubicBezTo>
                  <a:cubicBezTo>
                    <a:pt x="1101" y="3170"/>
                    <a:pt x="1340" y="3474"/>
                    <a:pt x="1591" y="3767"/>
                  </a:cubicBezTo>
                  <a:cubicBezTo>
                    <a:pt x="1871" y="4037"/>
                    <a:pt x="2218" y="4233"/>
                    <a:pt x="2464" y="4539"/>
                  </a:cubicBezTo>
                  <a:cubicBezTo>
                    <a:pt x="3545" y="5609"/>
                    <a:pt x="4974" y="6183"/>
                    <a:pt x="6235" y="6989"/>
                  </a:cubicBezTo>
                  <a:cubicBezTo>
                    <a:pt x="6869" y="7359"/>
                    <a:pt x="7562" y="7670"/>
                    <a:pt x="8076" y="8208"/>
                  </a:cubicBezTo>
                  <a:cubicBezTo>
                    <a:pt x="8262" y="8358"/>
                    <a:pt x="8453" y="8501"/>
                    <a:pt x="8602" y="8693"/>
                  </a:cubicBezTo>
                  <a:cubicBezTo>
                    <a:pt x="9104" y="9124"/>
                    <a:pt x="9391" y="9745"/>
                    <a:pt x="9876" y="10187"/>
                  </a:cubicBezTo>
                  <a:cubicBezTo>
                    <a:pt x="10073" y="10343"/>
                    <a:pt x="10199" y="10594"/>
                    <a:pt x="10443" y="10689"/>
                  </a:cubicBezTo>
                  <a:cubicBezTo>
                    <a:pt x="10607" y="10768"/>
                    <a:pt x="10794" y="10842"/>
                    <a:pt x="10979" y="10842"/>
                  </a:cubicBezTo>
                  <a:cubicBezTo>
                    <a:pt x="11059" y="10842"/>
                    <a:pt x="11138" y="10829"/>
                    <a:pt x="11215" y="10796"/>
                  </a:cubicBezTo>
                  <a:cubicBezTo>
                    <a:pt x="11424" y="10743"/>
                    <a:pt x="11609" y="10522"/>
                    <a:pt x="11537" y="10300"/>
                  </a:cubicBezTo>
                  <a:cubicBezTo>
                    <a:pt x="11471" y="9971"/>
                    <a:pt x="11262" y="9690"/>
                    <a:pt x="11047" y="9433"/>
                  </a:cubicBezTo>
                  <a:cubicBezTo>
                    <a:pt x="10665" y="8997"/>
                    <a:pt x="10294" y="8543"/>
                    <a:pt x="9893" y="8112"/>
                  </a:cubicBezTo>
                  <a:cubicBezTo>
                    <a:pt x="9123" y="7282"/>
                    <a:pt x="8417" y="6385"/>
                    <a:pt x="7747" y="5471"/>
                  </a:cubicBezTo>
                  <a:cubicBezTo>
                    <a:pt x="7581" y="5214"/>
                    <a:pt x="7377" y="4975"/>
                    <a:pt x="7281" y="4682"/>
                  </a:cubicBezTo>
                  <a:cubicBezTo>
                    <a:pt x="7173" y="4514"/>
                    <a:pt x="7048" y="4359"/>
                    <a:pt x="6977" y="4167"/>
                  </a:cubicBezTo>
                  <a:cubicBezTo>
                    <a:pt x="6820" y="3874"/>
                    <a:pt x="6576" y="3654"/>
                    <a:pt x="6409" y="3372"/>
                  </a:cubicBezTo>
                  <a:cubicBezTo>
                    <a:pt x="6318" y="3242"/>
                    <a:pt x="6229" y="3110"/>
                    <a:pt x="6092" y="3019"/>
                  </a:cubicBezTo>
                  <a:cubicBezTo>
                    <a:pt x="5823" y="2823"/>
                    <a:pt x="5620" y="2553"/>
                    <a:pt x="5357" y="2345"/>
                  </a:cubicBezTo>
                  <a:cubicBezTo>
                    <a:pt x="4580" y="1932"/>
                    <a:pt x="4072" y="1173"/>
                    <a:pt x="3319" y="718"/>
                  </a:cubicBezTo>
                  <a:cubicBezTo>
                    <a:pt x="3098" y="624"/>
                    <a:pt x="2864" y="545"/>
                    <a:pt x="2637" y="456"/>
                  </a:cubicBezTo>
                  <a:cubicBezTo>
                    <a:pt x="2416" y="378"/>
                    <a:pt x="2201" y="282"/>
                    <a:pt x="2027" y="127"/>
                  </a:cubicBezTo>
                  <a:cubicBezTo>
                    <a:pt x="1929" y="29"/>
                    <a:pt x="1786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28;p71">
              <a:extLst>
                <a:ext uri="{FF2B5EF4-FFF2-40B4-BE49-F238E27FC236}">
                  <a16:creationId xmlns:a16="http://schemas.microsoft.com/office/drawing/2014/main" xmlns="" id="{EB9997F3-3CB0-42C9-A7A1-B46BB2353013}"/>
                </a:ext>
              </a:extLst>
            </p:cNvPr>
            <p:cNvSpPr/>
            <p:nvPr/>
          </p:nvSpPr>
          <p:spPr>
            <a:xfrm>
              <a:off x="1793725" y="972600"/>
              <a:ext cx="131525" cy="117375"/>
            </a:xfrm>
            <a:custGeom>
              <a:avLst/>
              <a:gdLst/>
              <a:ahLst/>
              <a:cxnLst/>
              <a:rect l="l" t="t" r="r" b="b"/>
              <a:pathLst>
                <a:path w="5261" h="4695" extrusionOk="0">
                  <a:moveTo>
                    <a:pt x="433" y="107"/>
                  </a:moveTo>
                  <a:cubicBezTo>
                    <a:pt x="680" y="107"/>
                    <a:pt x="923" y="251"/>
                    <a:pt x="1148" y="351"/>
                  </a:cubicBezTo>
                  <a:cubicBezTo>
                    <a:pt x="1442" y="459"/>
                    <a:pt x="1663" y="691"/>
                    <a:pt x="1914" y="870"/>
                  </a:cubicBezTo>
                  <a:cubicBezTo>
                    <a:pt x="2224" y="1033"/>
                    <a:pt x="2541" y="1235"/>
                    <a:pt x="2720" y="1552"/>
                  </a:cubicBezTo>
                  <a:cubicBezTo>
                    <a:pt x="2811" y="1731"/>
                    <a:pt x="2990" y="1839"/>
                    <a:pt x="3139" y="1965"/>
                  </a:cubicBezTo>
                  <a:cubicBezTo>
                    <a:pt x="3349" y="2611"/>
                    <a:pt x="4066" y="2856"/>
                    <a:pt x="4483" y="3334"/>
                  </a:cubicBezTo>
                  <a:cubicBezTo>
                    <a:pt x="4640" y="3549"/>
                    <a:pt x="4778" y="3776"/>
                    <a:pt x="4957" y="3968"/>
                  </a:cubicBezTo>
                  <a:cubicBezTo>
                    <a:pt x="5034" y="4098"/>
                    <a:pt x="5100" y="4242"/>
                    <a:pt x="5136" y="4391"/>
                  </a:cubicBezTo>
                  <a:cubicBezTo>
                    <a:pt x="5082" y="4451"/>
                    <a:pt x="5034" y="4517"/>
                    <a:pt x="4980" y="4583"/>
                  </a:cubicBezTo>
                  <a:cubicBezTo>
                    <a:pt x="4849" y="4583"/>
                    <a:pt x="4723" y="4577"/>
                    <a:pt x="4591" y="4559"/>
                  </a:cubicBezTo>
                  <a:cubicBezTo>
                    <a:pt x="4072" y="4427"/>
                    <a:pt x="3534" y="4212"/>
                    <a:pt x="3192" y="3776"/>
                  </a:cubicBezTo>
                  <a:cubicBezTo>
                    <a:pt x="2960" y="3483"/>
                    <a:pt x="2601" y="3328"/>
                    <a:pt x="2367" y="3035"/>
                  </a:cubicBezTo>
                  <a:cubicBezTo>
                    <a:pt x="2207" y="2832"/>
                    <a:pt x="1973" y="2694"/>
                    <a:pt x="1782" y="2515"/>
                  </a:cubicBezTo>
                  <a:cubicBezTo>
                    <a:pt x="1412" y="2144"/>
                    <a:pt x="1065" y="1750"/>
                    <a:pt x="731" y="1342"/>
                  </a:cubicBezTo>
                  <a:cubicBezTo>
                    <a:pt x="395" y="1056"/>
                    <a:pt x="66" y="632"/>
                    <a:pt x="193" y="159"/>
                  </a:cubicBezTo>
                  <a:cubicBezTo>
                    <a:pt x="273" y="122"/>
                    <a:pt x="353" y="107"/>
                    <a:pt x="433" y="107"/>
                  </a:cubicBezTo>
                  <a:close/>
                  <a:moveTo>
                    <a:pt x="420" y="0"/>
                  </a:moveTo>
                  <a:cubicBezTo>
                    <a:pt x="311" y="0"/>
                    <a:pt x="200" y="21"/>
                    <a:pt x="91" y="70"/>
                  </a:cubicBezTo>
                  <a:cubicBezTo>
                    <a:pt x="0" y="327"/>
                    <a:pt x="66" y="602"/>
                    <a:pt x="151" y="848"/>
                  </a:cubicBezTo>
                  <a:cubicBezTo>
                    <a:pt x="342" y="1152"/>
                    <a:pt x="623" y="1378"/>
                    <a:pt x="844" y="1660"/>
                  </a:cubicBezTo>
                  <a:cubicBezTo>
                    <a:pt x="1125" y="1982"/>
                    <a:pt x="1393" y="2324"/>
                    <a:pt x="1735" y="2592"/>
                  </a:cubicBezTo>
                  <a:cubicBezTo>
                    <a:pt x="2058" y="2909"/>
                    <a:pt x="2386" y="3232"/>
                    <a:pt x="2756" y="3489"/>
                  </a:cubicBezTo>
                  <a:cubicBezTo>
                    <a:pt x="3115" y="3853"/>
                    <a:pt x="3451" y="4260"/>
                    <a:pt x="3934" y="4457"/>
                  </a:cubicBezTo>
                  <a:cubicBezTo>
                    <a:pt x="4209" y="4567"/>
                    <a:pt x="4512" y="4695"/>
                    <a:pt x="4816" y="4695"/>
                  </a:cubicBezTo>
                  <a:cubicBezTo>
                    <a:pt x="4908" y="4695"/>
                    <a:pt x="5001" y="4683"/>
                    <a:pt x="5093" y="4655"/>
                  </a:cubicBezTo>
                  <a:cubicBezTo>
                    <a:pt x="5142" y="4595"/>
                    <a:pt x="5184" y="4542"/>
                    <a:pt x="5231" y="4487"/>
                  </a:cubicBezTo>
                  <a:cubicBezTo>
                    <a:pt x="5261" y="4045"/>
                    <a:pt x="4891" y="3758"/>
                    <a:pt x="4681" y="3411"/>
                  </a:cubicBezTo>
                  <a:cubicBezTo>
                    <a:pt x="4549" y="3220"/>
                    <a:pt x="4406" y="3028"/>
                    <a:pt x="4204" y="2909"/>
                  </a:cubicBezTo>
                  <a:cubicBezTo>
                    <a:pt x="3928" y="2760"/>
                    <a:pt x="3725" y="2520"/>
                    <a:pt x="3486" y="2324"/>
                  </a:cubicBezTo>
                  <a:cubicBezTo>
                    <a:pt x="3319" y="2197"/>
                    <a:pt x="3307" y="1965"/>
                    <a:pt x="3164" y="1822"/>
                  </a:cubicBezTo>
                  <a:cubicBezTo>
                    <a:pt x="2792" y="1582"/>
                    <a:pt x="2662" y="1099"/>
                    <a:pt x="2248" y="919"/>
                  </a:cubicBezTo>
                  <a:cubicBezTo>
                    <a:pt x="1884" y="776"/>
                    <a:pt x="1657" y="423"/>
                    <a:pt x="1291" y="291"/>
                  </a:cubicBezTo>
                  <a:cubicBezTo>
                    <a:pt x="1020" y="155"/>
                    <a:pt x="722" y="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29;p71">
              <a:extLst>
                <a:ext uri="{FF2B5EF4-FFF2-40B4-BE49-F238E27FC236}">
                  <a16:creationId xmlns:a16="http://schemas.microsoft.com/office/drawing/2014/main" xmlns="" id="{58B96E5F-A56E-48F6-9C52-F5F1753AA885}"/>
                </a:ext>
              </a:extLst>
            </p:cNvPr>
            <p:cNvSpPr/>
            <p:nvPr/>
          </p:nvSpPr>
          <p:spPr>
            <a:xfrm>
              <a:off x="1832700" y="1010775"/>
              <a:ext cx="45950" cy="38650"/>
            </a:xfrm>
            <a:custGeom>
              <a:avLst/>
              <a:gdLst/>
              <a:ahLst/>
              <a:cxnLst/>
              <a:rect l="l" t="t" r="r" b="b"/>
              <a:pathLst>
                <a:path w="1838" h="1546" extrusionOk="0">
                  <a:moveTo>
                    <a:pt x="223" y="79"/>
                  </a:moveTo>
                  <a:cubicBezTo>
                    <a:pt x="695" y="504"/>
                    <a:pt x="1227" y="850"/>
                    <a:pt x="1712" y="1263"/>
                  </a:cubicBezTo>
                  <a:cubicBezTo>
                    <a:pt x="1705" y="1305"/>
                    <a:pt x="1705" y="1388"/>
                    <a:pt x="1699" y="1424"/>
                  </a:cubicBezTo>
                  <a:cubicBezTo>
                    <a:pt x="1685" y="1427"/>
                    <a:pt x="1671" y="1428"/>
                    <a:pt x="1658" y="1428"/>
                  </a:cubicBezTo>
                  <a:cubicBezTo>
                    <a:pt x="1517" y="1428"/>
                    <a:pt x="1469" y="1261"/>
                    <a:pt x="1365" y="1178"/>
                  </a:cubicBezTo>
                  <a:cubicBezTo>
                    <a:pt x="952" y="856"/>
                    <a:pt x="600" y="468"/>
                    <a:pt x="187" y="145"/>
                  </a:cubicBezTo>
                  <a:lnTo>
                    <a:pt x="223" y="79"/>
                  </a:lnTo>
                  <a:close/>
                  <a:moveTo>
                    <a:pt x="140" y="1"/>
                  </a:moveTo>
                  <a:cubicBezTo>
                    <a:pt x="18" y="1"/>
                    <a:pt x="0" y="195"/>
                    <a:pt x="91" y="253"/>
                  </a:cubicBezTo>
                  <a:cubicBezTo>
                    <a:pt x="325" y="455"/>
                    <a:pt x="593" y="623"/>
                    <a:pt x="816" y="844"/>
                  </a:cubicBezTo>
                  <a:cubicBezTo>
                    <a:pt x="1031" y="1119"/>
                    <a:pt x="1323" y="1329"/>
                    <a:pt x="1605" y="1544"/>
                  </a:cubicBezTo>
                  <a:cubicBezTo>
                    <a:pt x="1610" y="1545"/>
                    <a:pt x="1616" y="1545"/>
                    <a:pt x="1621" y="1545"/>
                  </a:cubicBezTo>
                  <a:cubicBezTo>
                    <a:pt x="1718" y="1545"/>
                    <a:pt x="1769" y="1451"/>
                    <a:pt x="1837" y="1394"/>
                  </a:cubicBezTo>
                  <a:cubicBezTo>
                    <a:pt x="1813" y="1233"/>
                    <a:pt x="1748" y="1084"/>
                    <a:pt x="1597" y="993"/>
                  </a:cubicBezTo>
                  <a:cubicBezTo>
                    <a:pt x="1282" y="772"/>
                    <a:pt x="1024" y="455"/>
                    <a:pt x="648" y="330"/>
                  </a:cubicBezTo>
                  <a:cubicBezTo>
                    <a:pt x="548" y="155"/>
                    <a:pt x="385" y="2"/>
                    <a:pt x="172" y="2"/>
                  </a:cubicBezTo>
                  <a:cubicBezTo>
                    <a:pt x="167" y="2"/>
                    <a:pt x="162" y="2"/>
                    <a:pt x="157" y="2"/>
                  </a:cubicBezTo>
                  <a:cubicBezTo>
                    <a:pt x="151" y="1"/>
                    <a:pt x="146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5" name="Google Shape;3145;p64"/>
          <p:cNvGrpSpPr/>
          <p:nvPr/>
        </p:nvGrpSpPr>
        <p:grpSpPr>
          <a:xfrm flipH="1">
            <a:off x="3442994" y="261046"/>
            <a:ext cx="448641" cy="429785"/>
            <a:chOff x="10333025" y="2667100"/>
            <a:chExt cx="191100" cy="191075"/>
          </a:xfrm>
        </p:grpSpPr>
        <p:sp>
          <p:nvSpPr>
            <p:cNvPr id="3146" name="Google Shape;3146;p64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64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64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64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" name="MG Bk 4 F-SA__16_2-08 p68">
            <a:hlinkClick r:id="" action="ppaction://media"/>
            <a:extLst>
              <a:ext uri="{FF2B5EF4-FFF2-40B4-BE49-F238E27FC236}">
                <a16:creationId xmlns:a16="http://schemas.microsoft.com/office/drawing/2014/main" xmlns="" id="{2F85F905-2F50-4F8F-87F5-CD475EF51A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000" end="0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5722" y="178981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BB6B366C-2850-4296-A46B-B3B2D89A0ADB}"/>
              </a:ext>
            </a:extLst>
          </p:cNvPr>
          <p:cNvSpPr/>
          <p:nvPr/>
        </p:nvSpPr>
        <p:spPr>
          <a:xfrm>
            <a:off x="469338" y="1104297"/>
            <a:ext cx="2635824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kind of animal is that</a:t>
            </a:r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6F7A6820-45B3-4177-98D8-09CEA3796FEE}"/>
              </a:ext>
            </a:extLst>
          </p:cNvPr>
          <p:cNvSpPr/>
          <p:nvPr/>
        </p:nvSpPr>
        <p:spPr>
          <a:xfrm>
            <a:off x="784083" y="1629566"/>
            <a:ext cx="2201878" cy="458115"/>
          </a:xfrm>
          <a:prstGeom prst="wedgeRoundRectCallout">
            <a:avLst>
              <a:gd name="adj1" fmla="val -60957"/>
              <a:gd name="adj2" fmla="val 18666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  <a:sym typeface="Wingdings" panose="05000000000000000000" pitchFamily="2" charset="2"/>
              </a:rPr>
              <a:t>Lion</a:t>
            </a:r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xmlns="" id="{8F84D03C-ABAA-4D7C-BDDA-389F5AE134D9}"/>
              </a:ext>
            </a:extLst>
          </p:cNvPr>
          <p:cNvSpPr/>
          <p:nvPr/>
        </p:nvSpPr>
        <p:spPr>
          <a:xfrm>
            <a:off x="663546" y="2330828"/>
            <a:ext cx="2443080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What’s his name?</a:t>
            </a: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xmlns="" id="{2E8CED3E-4C31-4793-9C5C-76120D9DA924}"/>
              </a:ext>
            </a:extLst>
          </p:cNvPr>
          <p:cNvSpPr/>
          <p:nvPr/>
        </p:nvSpPr>
        <p:spPr>
          <a:xfrm>
            <a:off x="841570" y="2864612"/>
            <a:ext cx="1887605" cy="458115"/>
          </a:xfrm>
          <a:prstGeom prst="wedgeRoundRectCallout">
            <a:avLst>
              <a:gd name="adj1" fmla="val -72087"/>
              <a:gd name="adj2" fmla="val 15133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err="1">
                <a:solidFill>
                  <a:srgbClr val="F8F8F8"/>
                </a:solidFill>
                <a:sym typeface="Wingdings" panose="05000000000000000000" pitchFamily="2" charset="2"/>
              </a:rPr>
              <a:t>Kristyan</a:t>
            </a:r>
            <a:endParaRPr lang="en-US" b="1" dirty="0">
              <a:solidFill>
                <a:srgbClr val="F8F8F8"/>
              </a:solidFill>
              <a:sym typeface="Wingdings" panose="05000000000000000000" pitchFamily="2" charset="2"/>
            </a:endParaRPr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xmlns="" id="{5A773EAD-1AB3-4BD7-9931-E4FCD9D6970D}"/>
              </a:ext>
            </a:extLst>
          </p:cNvPr>
          <p:cNvSpPr/>
          <p:nvPr/>
        </p:nvSpPr>
        <p:spPr>
          <a:xfrm>
            <a:off x="129472" y="3555834"/>
            <a:ext cx="2943320" cy="862418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When did John Rendall and Anthony Burke first adopt the lion? </a:t>
            </a:r>
          </a:p>
        </p:txBody>
      </p:sp>
      <p:sp>
        <p:nvSpPr>
          <p:cNvPr id="39" name="فقاعة الكلام: مستطيلة مستديرة الزوايا 38">
            <a:extLst>
              <a:ext uri="{FF2B5EF4-FFF2-40B4-BE49-F238E27FC236}">
                <a16:creationId xmlns:a16="http://schemas.microsoft.com/office/drawing/2014/main" xmlns="" id="{0B1584AB-F09D-4238-BC24-BC0A85BD2DBB}"/>
              </a:ext>
            </a:extLst>
          </p:cNvPr>
          <p:cNvSpPr/>
          <p:nvPr/>
        </p:nvSpPr>
        <p:spPr>
          <a:xfrm>
            <a:off x="723405" y="4509956"/>
            <a:ext cx="2068347" cy="458115"/>
          </a:xfrm>
          <a:prstGeom prst="wedgeRoundRectCallout">
            <a:avLst>
              <a:gd name="adj1" fmla="val -60530"/>
              <a:gd name="adj2" fmla="val 18666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  <a:sym typeface="Wingdings" panose="05000000000000000000" pitchFamily="2" charset="2"/>
              </a:rPr>
              <a:t>In 1969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2AC997F-7062-1DA0-6DC2-3AE75E38CF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28" t="15733" r="20000" b="7335"/>
          <a:stretch/>
        </p:blipFill>
        <p:spPr>
          <a:xfrm>
            <a:off x="3375115" y="811043"/>
            <a:ext cx="5517298" cy="3597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bg2">
                <a:lumMod val="5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oogle Shape;2495;p58">
            <a:extLst>
              <a:ext uri="{FF2B5EF4-FFF2-40B4-BE49-F238E27FC236}">
                <a16:creationId xmlns:a16="http://schemas.microsoft.com/office/drawing/2014/main" xmlns="" id="{349D22D9-E52B-6C16-8090-22A43EB2C30D}"/>
              </a:ext>
            </a:extLst>
          </p:cNvPr>
          <p:cNvGrpSpPr/>
          <p:nvPr/>
        </p:nvGrpSpPr>
        <p:grpSpPr>
          <a:xfrm>
            <a:off x="176008" y="1784189"/>
            <a:ext cx="336615" cy="336556"/>
            <a:chOff x="10333025" y="2667100"/>
            <a:chExt cx="191100" cy="191075"/>
          </a:xfrm>
        </p:grpSpPr>
        <p:sp>
          <p:nvSpPr>
            <p:cNvPr id="5" name="Google Shape;2496;p58">
              <a:extLst>
                <a:ext uri="{FF2B5EF4-FFF2-40B4-BE49-F238E27FC236}">
                  <a16:creationId xmlns:a16="http://schemas.microsoft.com/office/drawing/2014/main" xmlns="" id="{FD79C837-5827-8D0C-F786-25BCE08AAD83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97;p58">
              <a:extLst>
                <a:ext uri="{FF2B5EF4-FFF2-40B4-BE49-F238E27FC236}">
                  <a16:creationId xmlns:a16="http://schemas.microsoft.com/office/drawing/2014/main" xmlns="" id="{EC1341E9-EB06-4A15-0151-D81AA6E86680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98;p58">
              <a:extLst>
                <a:ext uri="{FF2B5EF4-FFF2-40B4-BE49-F238E27FC236}">
                  <a16:creationId xmlns:a16="http://schemas.microsoft.com/office/drawing/2014/main" xmlns="" id="{4A6CF111-24DC-8FF4-AF90-0A76D89A0838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99;p58">
              <a:extLst>
                <a:ext uri="{FF2B5EF4-FFF2-40B4-BE49-F238E27FC236}">
                  <a16:creationId xmlns:a16="http://schemas.microsoft.com/office/drawing/2014/main" xmlns="" id="{2E2ACDF4-5FFF-92BF-DEE2-0769CE469F76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495;p58">
            <a:extLst>
              <a:ext uri="{FF2B5EF4-FFF2-40B4-BE49-F238E27FC236}">
                <a16:creationId xmlns:a16="http://schemas.microsoft.com/office/drawing/2014/main" xmlns="" id="{3F70198D-08C1-8398-D76C-3A8A28F9F804}"/>
              </a:ext>
            </a:extLst>
          </p:cNvPr>
          <p:cNvGrpSpPr/>
          <p:nvPr/>
        </p:nvGrpSpPr>
        <p:grpSpPr>
          <a:xfrm>
            <a:off x="61372" y="2940001"/>
            <a:ext cx="336615" cy="336556"/>
            <a:chOff x="10333025" y="2667100"/>
            <a:chExt cx="191100" cy="191075"/>
          </a:xfrm>
        </p:grpSpPr>
        <p:sp>
          <p:nvSpPr>
            <p:cNvPr id="11" name="Google Shape;2496;p58">
              <a:extLst>
                <a:ext uri="{FF2B5EF4-FFF2-40B4-BE49-F238E27FC236}">
                  <a16:creationId xmlns:a16="http://schemas.microsoft.com/office/drawing/2014/main" xmlns="" id="{A055F535-060D-B069-AE41-B22A1F143F43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97;p58">
              <a:extLst>
                <a:ext uri="{FF2B5EF4-FFF2-40B4-BE49-F238E27FC236}">
                  <a16:creationId xmlns:a16="http://schemas.microsoft.com/office/drawing/2014/main" xmlns="" id="{C272B00C-BE56-E47D-6D18-2FFB80414BFB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98;p58">
              <a:extLst>
                <a:ext uri="{FF2B5EF4-FFF2-40B4-BE49-F238E27FC236}">
                  <a16:creationId xmlns:a16="http://schemas.microsoft.com/office/drawing/2014/main" xmlns="" id="{27884D30-E723-BACD-2168-8075D9623FCC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99;p58">
              <a:extLst>
                <a:ext uri="{FF2B5EF4-FFF2-40B4-BE49-F238E27FC236}">
                  <a16:creationId xmlns:a16="http://schemas.microsoft.com/office/drawing/2014/main" xmlns="" id="{A0D264E0-C66D-3B9A-A689-E64EDE0FCAD9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2495;p58">
            <a:extLst>
              <a:ext uri="{FF2B5EF4-FFF2-40B4-BE49-F238E27FC236}">
                <a16:creationId xmlns:a16="http://schemas.microsoft.com/office/drawing/2014/main" xmlns="" id="{99D890AE-AF3E-A4DA-4F48-8EFEF5A45D7F}"/>
              </a:ext>
            </a:extLst>
          </p:cNvPr>
          <p:cNvGrpSpPr/>
          <p:nvPr/>
        </p:nvGrpSpPr>
        <p:grpSpPr>
          <a:xfrm>
            <a:off x="173311" y="4654164"/>
            <a:ext cx="336615" cy="336556"/>
            <a:chOff x="10333025" y="2667100"/>
            <a:chExt cx="191100" cy="191075"/>
          </a:xfrm>
        </p:grpSpPr>
        <p:sp>
          <p:nvSpPr>
            <p:cNvPr id="16" name="Google Shape;2496;p58">
              <a:extLst>
                <a:ext uri="{FF2B5EF4-FFF2-40B4-BE49-F238E27FC236}">
                  <a16:creationId xmlns:a16="http://schemas.microsoft.com/office/drawing/2014/main" xmlns="" id="{03791B6D-4B4E-F8B7-8B13-8E9B59381D4A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97;p58">
              <a:extLst>
                <a:ext uri="{FF2B5EF4-FFF2-40B4-BE49-F238E27FC236}">
                  <a16:creationId xmlns:a16="http://schemas.microsoft.com/office/drawing/2014/main" xmlns="" id="{D960298C-C7F6-AA61-3D1B-18FD777EBF00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98;p58">
              <a:extLst>
                <a:ext uri="{FF2B5EF4-FFF2-40B4-BE49-F238E27FC236}">
                  <a16:creationId xmlns:a16="http://schemas.microsoft.com/office/drawing/2014/main" xmlns="" id="{F445C873-862C-E3EF-44AF-6DF6A8B19241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99;p58">
              <a:extLst>
                <a:ext uri="{FF2B5EF4-FFF2-40B4-BE49-F238E27FC236}">
                  <a16:creationId xmlns:a16="http://schemas.microsoft.com/office/drawing/2014/main" xmlns="" id="{5D07DF57-6167-1C7C-9E45-9A01595DC2D3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8" name="Google Shape;3048;p63"/>
          <p:cNvGrpSpPr/>
          <p:nvPr/>
        </p:nvGrpSpPr>
        <p:grpSpPr>
          <a:xfrm>
            <a:off x="491081" y="3863264"/>
            <a:ext cx="448034" cy="447956"/>
            <a:chOff x="10333025" y="2667100"/>
            <a:chExt cx="191100" cy="191075"/>
          </a:xfrm>
        </p:grpSpPr>
        <p:sp>
          <p:nvSpPr>
            <p:cNvPr id="3049" name="Google Shape;3049;p63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63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63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63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44F3222-B05B-4305-917B-F693F2FE8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162" y="1910199"/>
            <a:ext cx="2434076" cy="347150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104C0945-29B4-4167-8AF0-6FCDEF5F2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46" y="3121113"/>
            <a:ext cx="1723204" cy="2022387"/>
          </a:xfrm>
          <a:prstGeom prst="rect">
            <a:avLst/>
          </a:prstGeom>
        </p:spPr>
      </p:pic>
      <p:pic>
        <p:nvPicPr>
          <p:cNvPr id="138" name="صورة 137">
            <a:extLst>
              <a:ext uri="{FF2B5EF4-FFF2-40B4-BE49-F238E27FC236}">
                <a16:creationId xmlns:a16="http://schemas.microsoft.com/office/drawing/2014/main" xmlns="" id="{B83D3085-5313-4FFD-B62B-345EA2B692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040"/>
          <a:stretch/>
        </p:blipFill>
        <p:spPr>
          <a:xfrm>
            <a:off x="7368987" y="3519289"/>
            <a:ext cx="1858587" cy="173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Safari Clipart Person | Full Size PNG Download | SeekPNG">
            <a:extLst>
              <a:ext uri="{FF2B5EF4-FFF2-40B4-BE49-F238E27FC236}">
                <a16:creationId xmlns:a16="http://schemas.microsoft.com/office/drawing/2014/main" xmlns="" id="{73DCA2E5-E9C7-4AE5-9C77-1A1F6C1BE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5" y="107577"/>
            <a:ext cx="1627655" cy="27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فقاعة التفكير: على شكل سحابة 141">
            <a:extLst>
              <a:ext uri="{FF2B5EF4-FFF2-40B4-BE49-F238E27FC236}">
                <a16:creationId xmlns:a16="http://schemas.microsoft.com/office/drawing/2014/main" xmlns="" id="{BE697928-0A6E-43A3-8DCA-27EA54FAA3E8}"/>
              </a:ext>
            </a:extLst>
          </p:cNvPr>
          <p:cNvSpPr/>
          <p:nvPr/>
        </p:nvSpPr>
        <p:spPr>
          <a:xfrm>
            <a:off x="1774279" y="153682"/>
            <a:ext cx="4428445" cy="1060396"/>
          </a:xfrm>
          <a:prstGeom prst="cloudCallout">
            <a:avLst>
              <a:gd name="adj1" fmla="val -61775"/>
              <a:gd name="adj2" fmla="val 429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Which</a:t>
            </a:r>
            <a:r>
              <a:rPr lang="en-US" sz="1600" dirty="0"/>
              <a:t>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story </a:t>
            </a:r>
            <a:r>
              <a:rPr lang="en-US" sz="1600" dirty="0"/>
              <a:t>do you think is the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most interesting</a:t>
            </a:r>
            <a:r>
              <a:rPr lang="en-US" sz="1600" b="1" dirty="0"/>
              <a:t>? </a:t>
            </a:r>
            <a:r>
              <a:rPr lang="en-US" sz="1600" dirty="0">
                <a:solidFill>
                  <a:schemeClr val="tx1"/>
                </a:solidFill>
              </a:rPr>
              <a:t>Why</a:t>
            </a:r>
            <a:r>
              <a:rPr lang="en-US" sz="16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2773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52"/>
          <p:cNvSpPr txBox="1">
            <a:spLocks noGrp="1"/>
          </p:cNvSpPr>
          <p:nvPr>
            <p:ph type="title"/>
          </p:nvPr>
        </p:nvSpPr>
        <p:spPr>
          <a:xfrm>
            <a:off x="3782769" y="818737"/>
            <a:ext cx="4455300" cy="15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</a:t>
            </a:r>
            <a:r>
              <a:rPr lang="en" sz="4800" dirty="0">
                <a:solidFill>
                  <a:schemeClr val="accent2"/>
                </a:solidFill>
              </a:rPr>
              <a:t>Open</a:t>
            </a:r>
            <a:endParaRPr sz="4800" dirty="0"/>
          </a:p>
        </p:txBody>
      </p:sp>
      <p:sp>
        <p:nvSpPr>
          <p:cNvPr id="2024" name="Google Shape;2024;p52"/>
          <p:cNvSpPr txBox="1">
            <a:spLocks noGrp="1"/>
          </p:cNvSpPr>
          <p:nvPr>
            <p:ph type="body" idx="1"/>
          </p:nvPr>
        </p:nvSpPr>
        <p:spPr>
          <a:xfrm>
            <a:off x="4914629" y="2231463"/>
            <a:ext cx="3545400" cy="575347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Page </a:t>
            </a:r>
            <a:r>
              <a:rPr lang="en" b="1" dirty="0"/>
              <a:t>( 69)</a:t>
            </a:r>
            <a:endParaRPr b="1" dirty="0"/>
          </a:p>
        </p:txBody>
      </p:sp>
      <p:pic>
        <p:nvPicPr>
          <p:cNvPr id="2025" name="Google Shape;2025;p52"/>
          <p:cNvPicPr preferRelativeResize="0"/>
          <p:nvPr/>
        </p:nvPicPr>
        <p:blipFill rotWithShape="1">
          <a:blip r:embed="rId3">
            <a:alphaModFix/>
          </a:blip>
          <a:srcRect l="6293" t="29890" r="6293" b="20899"/>
          <a:stretch/>
        </p:blipFill>
        <p:spPr>
          <a:xfrm>
            <a:off x="915527" y="1312925"/>
            <a:ext cx="3283800" cy="32865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76200" dir="3600000" algn="bl" rotWithShape="0">
              <a:srgbClr val="000000">
                <a:alpha val="21000"/>
              </a:srgbClr>
            </a:outerShdw>
          </a:effectLst>
        </p:spPr>
      </p:pic>
      <p:sp>
        <p:nvSpPr>
          <p:cNvPr id="2026" name="Google Shape;2026;p52"/>
          <p:cNvSpPr/>
          <p:nvPr/>
        </p:nvSpPr>
        <p:spPr>
          <a:xfrm rot="4830488" flipH="1">
            <a:off x="2827098" y="3177511"/>
            <a:ext cx="1783676" cy="19313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7" name="Google Shape;2027;p52"/>
          <p:cNvSpPr/>
          <p:nvPr/>
        </p:nvSpPr>
        <p:spPr>
          <a:xfrm rot="-613556">
            <a:off x="643034" y="1537176"/>
            <a:ext cx="1009433" cy="10929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8" name="Google Shape;2028;p52"/>
          <p:cNvGrpSpPr/>
          <p:nvPr/>
        </p:nvGrpSpPr>
        <p:grpSpPr>
          <a:xfrm flipH="1">
            <a:off x="4657887" y="2120814"/>
            <a:ext cx="448034" cy="447956"/>
            <a:chOff x="10333025" y="2667100"/>
            <a:chExt cx="191100" cy="191075"/>
          </a:xfrm>
        </p:grpSpPr>
        <p:sp>
          <p:nvSpPr>
            <p:cNvPr id="2029" name="Google Shape;2029;p52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52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2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2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AD9B8CA-04DB-4190-86FF-368D7B4E5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56" y="1343770"/>
            <a:ext cx="3422397" cy="3355451"/>
          </a:xfrm>
          <a:prstGeom prst="ellipse">
            <a:avLst/>
          </a:prstGeom>
          <a:ln w="19050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81619" y="69037"/>
            <a:ext cx="1627911" cy="146556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7175976" y="3184373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8164352" y="125662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3156;p65">
            <a:extLst>
              <a:ext uri="{FF2B5EF4-FFF2-40B4-BE49-F238E27FC236}">
                <a16:creationId xmlns:a16="http://schemas.microsoft.com/office/drawing/2014/main" xmlns="" id="{A60B5457-F4FD-44B1-8FBB-995D47B7016F}"/>
              </a:ext>
            </a:extLst>
          </p:cNvPr>
          <p:cNvGrpSpPr/>
          <p:nvPr/>
        </p:nvGrpSpPr>
        <p:grpSpPr>
          <a:xfrm>
            <a:off x="1852653" y="1121134"/>
            <a:ext cx="4564050" cy="3315694"/>
            <a:chOff x="741941" y="1602100"/>
            <a:chExt cx="3929889" cy="2893935"/>
          </a:xfrm>
        </p:grpSpPr>
        <p:sp>
          <p:nvSpPr>
            <p:cNvPr id="148" name="Google Shape;3157;p65">
              <a:extLst>
                <a:ext uri="{FF2B5EF4-FFF2-40B4-BE49-F238E27FC236}">
                  <a16:creationId xmlns:a16="http://schemas.microsoft.com/office/drawing/2014/main" xmlns="" id="{CD402C36-7EDC-4991-956E-C0310E756225}"/>
                </a:ext>
              </a:extLst>
            </p:cNvPr>
            <p:cNvSpPr/>
            <p:nvPr/>
          </p:nvSpPr>
          <p:spPr>
            <a:xfrm>
              <a:off x="2509869" y="4168024"/>
              <a:ext cx="394033" cy="321293"/>
            </a:xfrm>
            <a:custGeom>
              <a:avLst/>
              <a:gdLst/>
              <a:ahLst/>
              <a:cxnLst/>
              <a:rect l="l" t="t" r="r" b="b"/>
              <a:pathLst>
                <a:path w="24604" h="20062" extrusionOk="0">
                  <a:moveTo>
                    <a:pt x="1335" y="0"/>
                  </a:moveTo>
                  <a:lnTo>
                    <a:pt x="0" y="20061"/>
                  </a:lnTo>
                  <a:lnTo>
                    <a:pt x="24603" y="20061"/>
                  </a:lnTo>
                  <a:lnTo>
                    <a:pt x="232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158;p65">
              <a:extLst>
                <a:ext uri="{FF2B5EF4-FFF2-40B4-BE49-F238E27FC236}">
                  <a16:creationId xmlns:a16="http://schemas.microsoft.com/office/drawing/2014/main" xmlns="" id="{5B857A43-0536-4965-8B78-67F0F177D23D}"/>
                </a:ext>
              </a:extLst>
            </p:cNvPr>
            <p:cNvSpPr/>
            <p:nvPr/>
          </p:nvSpPr>
          <p:spPr>
            <a:xfrm>
              <a:off x="741941" y="1602100"/>
              <a:ext cx="3929889" cy="2587239"/>
            </a:xfrm>
            <a:custGeom>
              <a:avLst/>
              <a:gdLst/>
              <a:ahLst/>
              <a:cxnLst/>
              <a:rect l="l" t="t" r="r" b="b"/>
              <a:pathLst>
                <a:path w="245388" h="161551" extrusionOk="0">
                  <a:moveTo>
                    <a:pt x="10334" y="1"/>
                  </a:moveTo>
                  <a:cubicBezTo>
                    <a:pt x="4628" y="1"/>
                    <a:pt x="1" y="4628"/>
                    <a:pt x="1" y="10334"/>
                  </a:cubicBezTo>
                  <a:lnTo>
                    <a:pt x="1" y="151216"/>
                  </a:lnTo>
                  <a:cubicBezTo>
                    <a:pt x="1" y="156923"/>
                    <a:pt x="4628" y="161550"/>
                    <a:pt x="10334" y="161550"/>
                  </a:cubicBezTo>
                  <a:lnTo>
                    <a:pt x="235053" y="161550"/>
                  </a:lnTo>
                  <a:cubicBezTo>
                    <a:pt x="240760" y="161550"/>
                    <a:pt x="245387" y="156923"/>
                    <a:pt x="245387" y="151216"/>
                  </a:cubicBezTo>
                  <a:lnTo>
                    <a:pt x="245387" y="10334"/>
                  </a:lnTo>
                  <a:cubicBezTo>
                    <a:pt x="245387" y="4628"/>
                    <a:pt x="240760" y="1"/>
                    <a:pt x="235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159;p65">
              <a:extLst>
                <a:ext uri="{FF2B5EF4-FFF2-40B4-BE49-F238E27FC236}">
                  <a16:creationId xmlns:a16="http://schemas.microsoft.com/office/drawing/2014/main" xmlns="" id="{094C4B59-6BB3-44B0-B2DC-A9F8FB1955E5}"/>
                </a:ext>
              </a:extLst>
            </p:cNvPr>
            <p:cNvSpPr/>
            <p:nvPr/>
          </p:nvSpPr>
          <p:spPr>
            <a:xfrm>
              <a:off x="2033165" y="4372576"/>
              <a:ext cx="1347454" cy="123460"/>
            </a:xfrm>
            <a:custGeom>
              <a:avLst/>
              <a:gdLst/>
              <a:ahLst/>
              <a:cxnLst/>
              <a:rect l="l" t="t" r="r" b="b"/>
              <a:pathLst>
                <a:path w="84137" h="7709" extrusionOk="0">
                  <a:moveTo>
                    <a:pt x="7709" y="0"/>
                  </a:moveTo>
                  <a:cubicBezTo>
                    <a:pt x="3451" y="0"/>
                    <a:pt x="1" y="3450"/>
                    <a:pt x="1" y="7708"/>
                  </a:cubicBezTo>
                  <a:lnTo>
                    <a:pt x="84137" y="7708"/>
                  </a:lnTo>
                  <a:cubicBezTo>
                    <a:pt x="84137" y="3450"/>
                    <a:pt x="80687" y="0"/>
                    <a:pt x="7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4CF38A3-E0C0-4CDC-AEA4-75BE075AB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1546">
            <a:off x="1615830" y="742480"/>
            <a:ext cx="5021565" cy="377984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1" name="Google Shape;3161;p65"/>
          <p:cNvGrpSpPr/>
          <p:nvPr/>
        </p:nvGrpSpPr>
        <p:grpSpPr>
          <a:xfrm flipH="1">
            <a:off x="7496413" y="106822"/>
            <a:ext cx="448034" cy="447956"/>
            <a:chOff x="10333025" y="2667100"/>
            <a:chExt cx="191100" cy="191075"/>
          </a:xfrm>
        </p:grpSpPr>
        <p:sp>
          <p:nvSpPr>
            <p:cNvPr id="3162" name="Google Shape;3162;p6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F82A453A-C840-4C6E-A5E5-95E3568F5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622" y="341906"/>
            <a:ext cx="5572925" cy="3267986"/>
          </a:xfrm>
          <a:prstGeom prst="rect">
            <a:avLst/>
          </a:prstGeom>
        </p:spPr>
      </p:pic>
      <p:pic>
        <p:nvPicPr>
          <p:cNvPr id="64" name="Picture 4" descr="Word Search">
            <a:extLst>
              <a:ext uri="{FF2B5EF4-FFF2-40B4-BE49-F238E27FC236}">
                <a16:creationId xmlns:a16="http://schemas.microsoft.com/office/drawing/2014/main" xmlns="" id="{AAFCAFC6-DE98-4486-9495-EA3041069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5375082" y="388144"/>
            <a:ext cx="2048963" cy="6455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xmlns="" id="{EE864103-10AE-4EE1-8D79-6642CBC2D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845" y="3028845"/>
            <a:ext cx="1559859" cy="2279034"/>
          </a:xfrm>
          <a:prstGeom prst="rect">
            <a:avLst/>
          </a:prstGeom>
        </p:spPr>
      </p:pic>
      <p:sp>
        <p:nvSpPr>
          <p:cNvPr id="66" name="فقاعة التفكير: على شكل سحابة 65">
            <a:extLst>
              <a:ext uri="{FF2B5EF4-FFF2-40B4-BE49-F238E27FC236}">
                <a16:creationId xmlns:a16="http://schemas.microsoft.com/office/drawing/2014/main" xmlns="" id="{882809D6-8D43-4A18-8EFA-05BE70D04FDC}"/>
              </a:ext>
            </a:extLst>
          </p:cNvPr>
          <p:cNvSpPr/>
          <p:nvPr/>
        </p:nvSpPr>
        <p:spPr>
          <a:xfrm>
            <a:off x="5295569" y="1513690"/>
            <a:ext cx="3427012" cy="1332877"/>
          </a:xfrm>
          <a:prstGeom prst="cloudCallout">
            <a:avLst>
              <a:gd name="adj1" fmla="val 30546"/>
              <a:gd name="adj2" fmla="val 919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dirty="0"/>
              <a:t>. </a:t>
            </a:r>
            <a:r>
              <a:rPr lang="en-US" sz="1800" b="1" dirty="0">
                <a:latin typeface="Handlee" panose="02000000000000000000" pitchFamily="2" charset="0"/>
              </a:rPr>
              <a:t>length of time</a:t>
            </a:r>
            <a:endParaRPr lang="ar-SA" b="1" dirty="0">
              <a:latin typeface="Handlee" panose="02000000000000000000" pitchFamily="2" charset="0"/>
            </a:endParaRPr>
          </a:p>
        </p:txBody>
      </p:sp>
      <p:sp>
        <p:nvSpPr>
          <p:cNvPr id="67" name="TextBox 22">
            <a:extLst>
              <a:ext uri="{FF2B5EF4-FFF2-40B4-BE49-F238E27FC236}">
                <a16:creationId xmlns:a16="http://schemas.microsoft.com/office/drawing/2014/main" xmlns="" id="{6CC8C5CD-545E-4CA7-94A4-4C1AC80E6B95}"/>
              </a:ext>
            </a:extLst>
          </p:cNvPr>
          <p:cNvSpPr txBox="1"/>
          <p:nvPr/>
        </p:nvSpPr>
        <p:spPr>
          <a:xfrm>
            <a:off x="3041990" y="2680045"/>
            <a:ext cx="631513" cy="24603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" name="Picture 4">
            <a:extLst>
              <a:ext uri="{FF2B5EF4-FFF2-40B4-BE49-F238E27FC236}">
                <a16:creationId xmlns:a16="http://schemas.microsoft.com/office/drawing/2014/main" xmlns="" id="{4A23D216-F666-42ED-8B0D-F7409107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7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006390F7-7E3C-4163-8002-7265F291F4ED}"/>
              </a:ext>
            </a:extLst>
          </p:cNvPr>
          <p:cNvSpPr/>
          <p:nvPr/>
        </p:nvSpPr>
        <p:spPr>
          <a:xfrm>
            <a:off x="3609224" y="3846758"/>
            <a:ext cx="2735918" cy="682277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duration</a:t>
            </a:r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xmlns="" id="{4C07B4DA-4E83-40C7-8A9D-988887D38AFF}"/>
              </a:ext>
            </a:extLst>
          </p:cNvPr>
          <p:cNvGrpSpPr/>
          <p:nvPr/>
        </p:nvGrpSpPr>
        <p:grpSpPr>
          <a:xfrm>
            <a:off x="99667" y="181048"/>
            <a:ext cx="5132292" cy="3240000"/>
            <a:chOff x="6707200" y="189000"/>
            <a:chExt cx="5484801" cy="3240000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xmlns="" id="{CF993E47-5A7F-4F6F-AB0F-A033A7B54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389"/>
            <a:stretch/>
          </p:blipFill>
          <p:spPr>
            <a:xfrm>
              <a:off x="10621561" y="481502"/>
              <a:ext cx="1570440" cy="205004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xmlns="" id="{3BF36D51-27CD-4847-AB86-23D932FE4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200" y="189000"/>
              <a:ext cx="4474977" cy="3240000"/>
            </a:xfrm>
            <a:prstGeom prst="rect">
              <a:avLst/>
            </a:prstGeom>
          </p:spPr>
        </p:pic>
      </p:grpSp>
      <p:grpSp>
        <p:nvGrpSpPr>
          <p:cNvPr id="3161" name="Google Shape;3161;p65"/>
          <p:cNvGrpSpPr/>
          <p:nvPr/>
        </p:nvGrpSpPr>
        <p:grpSpPr>
          <a:xfrm flipH="1">
            <a:off x="7711098" y="106822"/>
            <a:ext cx="448034" cy="447956"/>
            <a:chOff x="10333025" y="2667100"/>
            <a:chExt cx="191100" cy="191075"/>
          </a:xfrm>
        </p:grpSpPr>
        <p:sp>
          <p:nvSpPr>
            <p:cNvPr id="3162" name="Google Shape;3162;p6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4" descr="Word Search">
            <a:extLst>
              <a:ext uri="{FF2B5EF4-FFF2-40B4-BE49-F238E27FC236}">
                <a16:creationId xmlns:a16="http://schemas.microsoft.com/office/drawing/2014/main" xmlns="" id="{AAFCAFC6-DE98-4486-9495-EA3041069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5518206" y="316583"/>
            <a:ext cx="2048963" cy="6455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xmlns="" id="{EE864103-10AE-4EE1-8D79-6642CBC2D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845" y="3028845"/>
            <a:ext cx="1559859" cy="2279034"/>
          </a:xfrm>
          <a:prstGeom prst="rect">
            <a:avLst/>
          </a:prstGeom>
        </p:spPr>
      </p:pic>
      <p:sp>
        <p:nvSpPr>
          <p:cNvPr id="66" name="فقاعة التفكير: على شكل سحابة 65">
            <a:extLst>
              <a:ext uri="{FF2B5EF4-FFF2-40B4-BE49-F238E27FC236}">
                <a16:creationId xmlns:a16="http://schemas.microsoft.com/office/drawing/2014/main" xmlns="" id="{882809D6-8D43-4A18-8EFA-05BE70D04FDC}"/>
              </a:ext>
            </a:extLst>
          </p:cNvPr>
          <p:cNvSpPr/>
          <p:nvPr/>
        </p:nvSpPr>
        <p:spPr>
          <a:xfrm>
            <a:off x="5454595" y="1513690"/>
            <a:ext cx="3267986" cy="1332877"/>
          </a:xfrm>
          <a:prstGeom prst="cloudCallout">
            <a:avLst>
              <a:gd name="adj1" fmla="val 30546"/>
              <a:gd name="adj2" fmla="val 919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dirty="0"/>
              <a:t>. </a:t>
            </a:r>
            <a:r>
              <a:rPr lang="en-US" sz="1800" b="1" dirty="0">
                <a:latin typeface="Handlee" panose="02000000000000000000" pitchFamily="2" charset="0"/>
              </a:rPr>
              <a:t>connection between two living things</a:t>
            </a:r>
            <a:endParaRPr lang="ar-SA" b="1" dirty="0">
              <a:latin typeface="Handlee" panose="02000000000000000000" pitchFamily="2" charset="0"/>
            </a:endParaRPr>
          </a:p>
        </p:txBody>
      </p:sp>
      <p:sp>
        <p:nvSpPr>
          <p:cNvPr id="67" name="TextBox 22">
            <a:extLst>
              <a:ext uri="{FF2B5EF4-FFF2-40B4-BE49-F238E27FC236}">
                <a16:creationId xmlns:a16="http://schemas.microsoft.com/office/drawing/2014/main" xmlns="" id="{6CC8C5CD-545E-4CA7-94A4-4C1AC80E6B95}"/>
              </a:ext>
            </a:extLst>
          </p:cNvPr>
          <p:cNvSpPr txBox="1"/>
          <p:nvPr/>
        </p:nvSpPr>
        <p:spPr>
          <a:xfrm>
            <a:off x="3264626" y="1861061"/>
            <a:ext cx="631513" cy="246035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" name="Picture 4">
            <a:extLst>
              <a:ext uri="{FF2B5EF4-FFF2-40B4-BE49-F238E27FC236}">
                <a16:creationId xmlns:a16="http://schemas.microsoft.com/office/drawing/2014/main" xmlns="" id="{4A23D216-F666-42ED-8B0D-F7409107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1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006390F7-7E3C-4163-8002-7265F291F4ED}"/>
              </a:ext>
            </a:extLst>
          </p:cNvPr>
          <p:cNvSpPr/>
          <p:nvPr/>
        </p:nvSpPr>
        <p:spPr>
          <a:xfrm>
            <a:off x="2185942" y="3632074"/>
            <a:ext cx="1781759" cy="454898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</a:rPr>
              <a:t>bond</a:t>
            </a:r>
            <a:endParaRPr lang="ar-SA" b="1" dirty="0">
              <a:solidFill>
                <a:srgbClr val="F8F8F8"/>
              </a:solidFill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xmlns="" id="{C08D9F17-D544-40CB-8125-1BAAA14FEB03}"/>
              </a:ext>
            </a:extLst>
          </p:cNvPr>
          <p:cNvSpPr txBox="1"/>
          <p:nvPr/>
        </p:nvSpPr>
        <p:spPr>
          <a:xfrm>
            <a:off x="2176622" y="1464822"/>
            <a:ext cx="391649" cy="197002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xmlns="" id="{AD49EBBB-3AC6-4D6D-9B89-EA34E9D97CFC}"/>
              </a:ext>
            </a:extLst>
          </p:cNvPr>
          <p:cNvSpPr/>
          <p:nvPr/>
        </p:nvSpPr>
        <p:spPr>
          <a:xfrm>
            <a:off x="2187267" y="4293357"/>
            <a:ext cx="1781759" cy="454898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</a:rPr>
              <a:t>abstract</a:t>
            </a:r>
            <a:endParaRPr lang="ar-SA" b="1" dirty="0">
              <a:solidFill>
                <a:srgbClr val="F8F8F8"/>
              </a:solidFill>
            </a:endParaRPr>
          </a:p>
        </p:txBody>
      </p:sp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xmlns="" id="{4BF62F9A-70C9-45E3-884E-4F1BDF896A8C}"/>
              </a:ext>
            </a:extLst>
          </p:cNvPr>
          <p:cNvSpPr/>
          <p:nvPr/>
        </p:nvSpPr>
        <p:spPr>
          <a:xfrm>
            <a:off x="4231420" y="3160935"/>
            <a:ext cx="3267986" cy="1332877"/>
          </a:xfrm>
          <a:prstGeom prst="cloudCallout">
            <a:avLst>
              <a:gd name="adj1" fmla="val 56580"/>
              <a:gd name="adj2" fmla="val -2970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dirty="0"/>
              <a:t>. </a:t>
            </a:r>
            <a:r>
              <a:rPr lang="en-US" sz="1800" b="1" dirty="0">
                <a:latin typeface="Handlee" panose="02000000000000000000" pitchFamily="2" charset="0"/>
              </a:rPr>
              <a:t>relating to ideas or feelings</a:t>
            </a:r>
            <a:endParaRPr lang="ar-SA" b="1" dirty="0">
              <a:latin typeface="Handle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85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9" grpId="0" animBg="1"/>
      <p:bldP spid="17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3F6A708F-F7E1-4A7F-B1E9-5E71D1A2E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62" b="100000" l="9732" r="99105">
                        <a14:foregroundMark x1="36130" y1="97353" x2="36130" y2="97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9" t="55790"/>
          <a:stretch/>
        </p:blipFill>
        <p:spPr>
          <a:xfrm>
            <a:off x="103366" y="71562"/>
            <a:ext cx="4977517" cy="3172570"/>
          </a:xfrm>
          <a:prstGeom prst="rect">
            <a:avLst/>
          </a:prstGeom>
        </p:spPr>
      </p:pic>
      <p:grpSp>
        <p:nvGrpSpPr>
          <p:cNvPr id="3161" name="Google Shape;3161;p65"/>
          <p:cNvGrpSpPr/>
          <p:nvPr/>
        </p:nvGrpSpPr>
        <p:grpSpPr>
          <a:xfrm flipH="1">
            <a:off x="7711098" y="106822"/>
            <a:ext cx="448034" cy="447956"/>
            <a:chOff x="10333025" y="2667100"/>
            <a:chExt cx="191100" cy="191075"/>
          </a:xfrm>
        </p:grpSpPr>
        <p:sp>
          <p:nvSpPr>
            <p:cNvPr id="3162" name="Google Shape;3162;p6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4" descr="Word Search">
            <a:extLst>
              <a:ext uri="{FF2B5EF4-FFF2-40B4-BE49-F238E27FC236}">
                <a16:creationId xmlns:a16="http://schemas.microsoft.com/office/drawing/2014/main" xmlns="" id="{AAFCAFC6-DE98-4486-9495-EA3041069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5518206" y="316583"/>
            <a:ext cx="2048963" cy="6455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xmlns="" id="{EE864103-10AE-4EE1-8D79-6642CBC2D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845" y="3028845"/>
            <a:ext cx="1559859" cy="2279034"/>
          </a:xfrm>
          <a:prstGeom prst="rect">
            <a:avLst/>
          </a:prstGeom>
        </p:spPr>
      </p:pic>
      <p:sp>
        <p:nvSpPr>
          <p:cNvPr id="66" name="فقاعة التفكير: على شكل سحابة 65">
            <a:extLst>
              <a:ext uri="{FF2B5EF4-FFF2-40B4-BE49-F238E27FC236}">
                <a16:creationId xmlns:a16="http://schemas.microsoft.com/office/drawing/2014/main" xmlns="" id="{882809D6-8D43-4A18-8EFA-05BE70D04FDC}"/>
              </a:ext>
            </a:extLst>
          </p:cNvPr>
          <p:cNvSpPr/>
          <p:nvPr/>
        </p:nvSpPr>
        <p:spPr>
          <a:xfrm>
            <a:off x="5295569" y="1513690"/>
            <a:ext cx="3427012" cy="1332877"/>
          </a:xfrm>
          <a:prstGeom prst="cloudCallout">
            <a:avLst>
              <a:gd name="adj1" fmla="val 30546"/>
              <a:gd name="adj2" fmla="val 919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dirty="0"/>
              <a:t>. </a:t>
            </a:r>
            <a:r>
              <a:rPr lang="en-US" sz="1800" b="1" dirty="0">
                <a:latin typeface="Handlee" panose="02000000000000000000" pitchFamily="2" charset="0"/>
              </a:rPr>
              <a:t>place where someone lives</a:t>
            </a:r>
            <a:endParaRPr lang="ar-SA" b="1" dirty="0">
              <a:latin typeface="Handlee" panose="02000000000000000000" pitchFamily="2" charset="0"/>
            </a:endParaRPr>
          </a:p>
        </p:txBody>
      </p:sp>
      <p:sp>
        <p:nvSpPr>
          <p:cNvPr id="67" name="TextBox 22">
            <a:extLst>
              <a:ext uri="{FF2B5EF4-FFF2-40B4-BE49-F238E27FC236}">
                <a16:creationId xmlns:a16="http://schemas.microsoft.com/office/drawing/2014/main" xmlns="" id="{6CC8C5CD-545E-4CA7-94A4-4C1AC80E6B95}"/>
              </a:ext>
            </a:extLst>
          </p:cNvPr>
          <p:cNvSpPr txBox="1"/>
          <p:nvPr/>
        </p:nvSpPr>
        <p:spPr>
          <a:xfrm>
            <a:off x="2040126" y="938711"/>
            <a:ext cx="758733" cy="230132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" name="Picture 4">
            <a:extLst>
              <a:ext uri="{FF2B5EF4-FFF2-40B4-BE49-F238E27FC236}">
                <a16:creationId xmlns:a16="http://schemas.microsoft.com/office/drawing/2014/main" xmlns="" id="{4A23D216-F666-42ED-8B0D-F7409107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7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006390F7-7E3C-4163-8002-7265F291F4ED}"/>
              </a:ext>
            </a:extLst>
          </p:cNvPr>
          <p:cNvSpPr/>
          <p:nvPr/>
        </p:nvSpPr>
        <p:spPr>
          <a:xfrm>
            <a:off x="3609224" y="3846758"/>
            <a:ext cx="2735918" cy="682277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residence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87132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59E7CA12-0973-4062-A115-B08573620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" r="17864" b="12350"/>
          <a:stretch/>
        </p:blipFill>
        <p:spPr>
          <a:xfrm>
            <a:off x="-87464" y="107064"/>
            <a:ext cx="5635417" cy="364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61" name="Google Shape;3161;p65"/>
          <p:cNvGrpSpPr/>
          <p:nvPr/>
        </p:nvGrpSpPr>
        <p:grpSpPr>
          <a:xfrm flipH="1">
            <a:off x="7711098" y="106822"/>
            <a:ext cx="448034" cy="447956"/>
            <a:chOff x="10333025" y="2667100"/>
            <a:chExt cx="191100" cy="191075"/>
          </a:xfrm>
        </p:grpSpPr>
        <p:sp>
          <p:nvSpPr>
            <p:cNvPr id="3162" name="Google Shape;3162;p6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4" descr="Word Search">
            <a:extLst>
              <a:ext uri="{FF2B5EF4-FFF2-40B4-BE49-F238E27FC236}">
                <a16:creationId xmlns:a16="http://schemas.microsoft.com/office/drawing/2014/main" xmlns="" id="{AAFCAFC6-DE98-4486-9495-EA3041069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5518206" y="316583"/>
            <a:ext cx="2048963" cy="6455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xmlns="" id="{EE864103-10AE-4EE1-8D79-6642CBC2D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845" y="3028845"/>
            <a:ext cx="1559859" cy="2279034"/>
          </a:xfrm>
          <a:prstGeom prst="rect">
            <a:avLst/>
          </a:prstGeom>
        </p:spPr>
      </p:pic>
      <p:sp>
        <p:nvSpPr>
          <p:cNvPr id="66" name="فقاعة التفكير: على شكل سحابة 65">
            <a:extLst>
              <a:ext uri="{FF2B5EF4-FFF2-40B4-BE49-F238E27FC236}">
                <a16:creationId xmlns:a16="http://schemas.microsoft.com/office/drawing/2014/main" xmlns="" id="{882809D6-8D43-4A18-8EFA-05BE70D04FDC}"/>
              </a:ext>
            </a:extLst>
          </p:cNvPr>
          <p:cNvSpPr/>
          <p:nvPr/>
        </p:nvSpPr>
        <p:spPr>
          <a:xfrm>
            <a:off x="5677230" y="1669775"/>
            <a:ext cx="2957886" cy="1137036"/>
          </a:xfrm>
          <a:prstGeom prst="cloudCallout">
            <a:avLst>
              <a:gd name="adj1" fmla="val 16672"/>
              <a:gd name="adj2" fmla="val 8721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sz="1800" b="1" dirty="0">
                <a:latin typeface="Handlee" panose="02000000000000000000" pitchFamily="2" charset="0"/>
              </a:rPr>
              <a:t>indulged</a:t>
            </a:r>
            <a:endParaRPr lang="ar-SA" sz="1800" b="1" dirty="0">
              <a:latin typeface="Handlee" panose="02000000000000000000" pitchFamily="2" charset="0"/>
            </a:endParaRPr>
          </a:p>
        </p:txBody>
      </p:sp>
      <p:sp>
        <p:nvSpPr>
          <p:cNvPr id="67" name="TextBox 22">
            <a:extLst>
              <a:ext uri="{FF2B5EF4-FFF2-40B4-BE49-F238E27FC236}">
                <a16:creationId xmlns:a16="http://schemas.microsoft.com/office/drawing/2014/main" xmlns="" id="{6CC8C5CD-545E-4CA7-94A4-4C1AC80E6B95}"/>
              </a:ext>
            </a:extLst>
          </p:cNvPr>
          <p:cNvSpPr txBox="1"/>
          <p:nvPr/>
        </p:nvSpPr>
        <p:spPr>
          <a:xfrm>
            <a:off x="1928808" y="2171164"/>
            <a:ext cx="551999" cy="246033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" name="Picture 4">
            <a:extLst>
              <a:ext uri="{FF2B5EF4-FFF2-40B4-BE49-F238E27FC236}">
                <a16:creationId xmlns:a16="http://schemas.microsoft.com/office/drawing/2014/main" xmlns="" id="{4A23D216-F666-42ED-8B0D-F7409107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9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2">
            <a:extLst>
              <a:ext uri="{FF2B5EF4-FFF2-40B4-BE49-F238E27FC236}">
                <a16:creationId xmlns:a16="http://schemas.microsoft.com/office/drawing/2014/main" xmlns="" id="{F0F8FD9F-E686-466C-96C3-F99AEC715345}"/>
              </a:ext>
            </a:extLst>
          </p:cNvPr>
          <p:cNvSpPr txBox="1"/>
          <p:nvPr/>
        </p:nvSpPr>
        <p:spPr>
          <a:xfrm>
            <a:off x="379630" y="1544337"/>
            <a:ext cx="654040" cy="212901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xmlns="" id="{5CA613D5-D294-4A33-83DB-AC757D5710D4}"/>
              </a:ext>
            </a:extLst>
          </p:cNvPr>
          <p:cNvSpPr/>
          <p:nvPr/>
        </p:nvSpPr>
        <p:spPr>
          <a:xfrm>
            <a:off x="1931502" y="3896139"/>
            <a:ext cx="1781758" cy="461177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</a:rPr>
              <a:t>pampered</a:t>
            </a:r>
            <a:endParaRPr lang="ar-SA" b="1" dirty="0">
              <a:solidFill>
                <a:srgbClr val="F8F8F8"/>
              </a:solidFill>
            </a:endParaRPr>
          </a:p>
        </p:txBody>
      </p:sp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xmlns="" id="{C30A822E-0594-4962-89BF-122EC6D98D51}"/>
              </a:ext>
            </a:extLst>
          </p:cNvPr>
          <p:cNvSpPr/>
          <p:nvPr/>
        </p:nvSpPr>
        <p:spPr>
          <a:xfrm>
            <a:off x="1924875" y="4469958"/>
            <a:ext cx="1781758" cy="461177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</a:rPr>
              <a:t>adapted</a:t>
            </a:r>
            <a:endParaRPr lang="ar-SA" b="1" dirty="0">
              <a:solidFill>
                <a:srgbClr val="F8F8F8"/>
              </a:solidFill>
            </a:endParaRPr>
          </a:p>
        </p:txBody>
      </p:sp>
      <p:sp>
        <p:nvSpPr>
          <p:cNvPr id="22" name="فقاعة التفكير: على شكل سحابة 21">
            <a:extLst>
              <a:ext uri="{FF2B5EF4-FFF2-40B4-BE49-F238E27FC236}">
                <a16:creationId xmlns:a16="http://schemas.microsoft.com/office/drawing/2014/main" xmlns="" id="{77112CB5-516B-426B-AEE6-A042C9DE567A}"/>
              </a:ext>
            </a:extLst>
          </p:cNvPr>
          <p:cNvSpPr/>
          <p:nvPr/>
        </p:nvSpPr>
        <p:spPr>
          <a:xfrm>
            <a:off x="3833656" y="3271900"/>
            <a:ext cx="3436288" cy="1332877"/>
          </a:xfrm>
          <a:prstGeom prst="cloudCallout">
            <a:avLst>
              <a:gd name="adj1" fmla="val 56200"/>
              <a:gd name="adj2" fmla="val 227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sz="1800" b="1" dirty="0">
                <a:latin typeface="Handlee" panose="02000000000000000000" pitchFamily="2" charset="0"/>
              </a:rPr>
              <a:t>adjusted to something new</a:t>
            </a:r>
            <a:endParaRPr lang="ar-SA" sz="1800" b="1" dirty="0">
              <a:latin typeface="Handle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6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39"/>
          <p:cNvSpPr txBox="1">
            <a:spLocks noGrp="1"/>
          </p:cNvSpPr>
          <p:nvPr>
            <p:ph type="subTitle" idx="1"/>
          </p:nvPr>
        </p:nvSpPr>
        <p:spPr>
          <a:xfrm>
            <a:off x="720000" y="2287858"/>
            <a:ext cx="2336400" cy="6270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kinds of the animals in the text</a:t>
            </a:r>
            <a:endParaRPr dirty="0"/>
          </a:p>
        </p:txBody>
      </p:sp>
      <p:sp>
        <p:nvSpPr>
          <p:cNvPr id="877" name="Google Shape;877;p39"/>
          <p:cNvSpPr txBox="1">
            <a:spLocks noGrp="1"/>
          </p:cNvSpPr>
          <p:nvPr>
            <p:ph type="title"/>
          </p:nvPr>
        </p:nvSpPr>
        <p:spPr>
          <a:xfrm>
            <a:off x="7200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Recognize</a:t>
            </a:r>
            <a:endParaRPr dirty="0"/>
          </a:p>
        </p:txBody>
      </p:sp>
      <p:sp>
        <p:nvSpPr>
          <p:cNvPr id="878" name="Google Shape;878;p39"/>
          <p:cNvSpPr txBox="1">
            <a:spLocks noGrp="1"/>
          </p:cNvSpPr>
          <p:nvPr>
            <p:ph type="title" idx="2"/>
          </p:nvPr>
        </p:nvSpPr>
        <p:spPr>
          <a:xfrm>
            <a:off x="12505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879" name="Google Shape;879;p39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2"/>
                </a:solidFill>
              </a:rPr>
              <a:t>Lesson </a:t>
            </a:r>
            <a:r>
              <a:rPr lang="en" sz="4000" dirty="0">
                <a:solidFill>
                  <a:schemeClr val="tx1"/>
                </a:solidFill>
              </a:rPr>
              <a:t>OBECTIVES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880" name="Google Shape;880;p39"/>
          <p:cNvSpPr txBox="1">
            <a:spLocks noGrp="1"/>
          </p:cNvSpPr>
          <p:nvPr>
            <p:ph type="title" idx="4"/>
          </p:nvPr>
        </p:nvSpPr>
        <p:spPr>
          <a:xfrm>
            <a:off x="34038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881" name="Google Shape;881;p39"/>
          <p:cNvSpPr txBox="1">
            <a:spLocks noGrp="1"/>
          </p:cNvSpPr>
          <p:nvPr>
            <p:ph type="title" idx="5"/>
          </p:nvPr>
        </p:nvSpPr>
        <p:spPr>
          <a:xfrm>
            <a:off x="39343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882" name="Google Shape;882;p39"/>
          <p:cNvSpPr txBox="1">
            <a:spLocks noGrp="1"/>
          </p:cNvSpPr>
          <p:nvPr>
            <p:ph type="subTitle" idx="6"/>
          </p:nvPr>
        </p:nvSpPr>
        <p:spPr>
          <a:xfrm>
            <a:off x="3403800" y="2287858"/>
            <a:ext cx="2336400" cy="6270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topic of amzing animals</a:t>
            </a:r>
            <a:endParaRPr dirty="0"/>
          </a:p>
        </p:txBody>
      </p:sp>
      <p:sp>
        <p:nvSpPr>
          <p:cNvPr id="883" name="Google Shape;883;p39"/>
          <p:cNvSpPr txBox="1">
            <a:spLocks noGrp="1"/>
          </p:cNvSpPr>
          <p:nvPr>
            <p:ph type="title" idx="7"/>
          </p:nvPr>
        </p:nvSpPr>
        <p:spPr>
          <a:xfrm>
            <a:off x="60876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884" name="Google Shape;884;p39"/>
          <p:cNvSpPr txBox="1">
            <a:spLocks noGrp="1"/>
          </p:cNvSpPr>
          <p:nvPr>
            <p:ph type="title" idx="8"/>
          </p:nvPr>
        </p:nvSpPr>
        <p:spPr>
          <a:xfrm>
            <a:off x="66181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885" name="Google Shape;885;p39"/>
          <p:cNvSpPr txBox="1">
            <a:spLocks noGrp="1"/>
          </p:cNvSpPr>
          <p:nvPr>
            <p:ph type="subTitle" idx="9"/>
          </p:nvPr>
        </p:nvSpPr>
        <p:spPr>
          <a:xfrm>
            <a:off x="6087600" y="2287858"/>
            <a:ext cx="2336400" cy="6270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886" name="Google Shape;886;p39"/>
          <p:cNvSpPr txBox="1">
            <a:spLocks noGrp="1"/>
          </p:cNvSpPr>
          <p:nvPr>
            <p:ph type="title" idx="13"/>
          </p:nvPr>
        </p:nvSpPr>
        <p:spPr>
          <a:xfrm>
            <a:off x="7200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887" name="Google Shape;887;p39"/>
          <p:cNvSpPr txBox="1">
            <a:spLocks noGrp="1"/>
          </p:cNvSpPr>
          <p:nvPr>
            <p:ph type="title" idx="14"/>
          </p:nvPr>
        </p:nvSpPr>
        <p:spPr>
          <a:xfrm>
            <a:off x="12505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888" name="Google Shape;888;p39"/>
          <p:cNvSpPr txBox="1">
            <a:spLocks noGrp="1"/>
          </p:cNvSpPr>
          <p:nvPr>
            <p:ph type="subTitle" idx="15"/>
          </p:nvPr>
        </p:nvSpPr>
        <p:spPr>
          <a:xfrm>
            <a:off x="720000" y="3963883"/>
            <a:ext cx="2336400" cy="6309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words with their meanings correctly</a:t>
            </a:r>
            <a:endParaRPr dirty="0"/>
          </a:p>
        </p:txBody>
      </p:sp>
      <p:sp>
        <p:nvSpPr>
          <p:cNvPr id="889" name="Google Shape;889;p39"/>
          <p:cNvSpPr txBox="1">
            <a:spLocks noGrp="1"/>
          </p:cNvSpPr>
          <p:nvPr>
            <p:ph type="title" idx="16"/>
          </p:nvPr>
        </p:nvSpPr>
        <p:spPr>
          <a:xfrm>
            <a:off x="34038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 </a:t>
            </a:r>
            <a:endParaRPr dirty="0"/>
          </a:p>
        </p:txBody>
      </p:sp>
      <p:sp>
        <p:nvSpPr>
          <p:cNvPr id="890" name="Google Shape;890;p39"/>
          <p:cNvSpPr txBox="1">
            <a:spLocks noGrp="1"/>
          </p:cNvSpPr>
          <p:nvPr>
            <p:ph type="title" idx="17"/>
          </p:nvPr>
        </p:nvSpPr>
        <p:spPr>
          <a:xfrm>
            <a:off x="39343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891" name="Google Shape;891;p39"/>
          <p:cNvSpPr txBox="1">
            <a:spLocks noGrp="1"/>
          </p:cNvSpPr>
          <p:nvPr>
            <p:ph type="subTitle" idx="18"/>
          </p:nvPr>
        </p:nvSpPr>
        <p:spPr>
          <a:xfrm>
            <a:off x="3403800" y="3963883"/>
            <a:ext cx="2336400" cy="6309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</a:t>
            </a:r>
            <a:r>
              <a:rPr lang="en" dirty="0"/>
              <a:t>uestions about the text correctly</a:t>
            </a:r>
            <a:endParaRPr dirty="0"/>
          </a:p>
        </p:txBody>
      </p:sp>
      <p:sp>
        <p:nvSpPr>
          <p:cNvPr id="892" name="Google Shape;892;p39"/>
          <p:cNvSpPr txBox="1">
            <a:spLocks noGrp="1"/>
          </p:cNvSpPr>
          <p:nvPr>
            <p:ph type="title" idx="19"/>
          </p:nvPr>
        </p:nvSpPr>
        <p:spPr>
          <a:xfrm>
            <a:off x="60876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Guess</a:t>
            </a:r>
            <a:endParaRPr dirty="0"/>
          </a:p>
        </p:txBody>
      </p:sp>
      <p:sp>
        <p:nvSpPr>
          <p:cNvPr id="893" name="Google Shape;893;p39"/>
          <p:cNvSpPr txBox="1">
            <a:spLocks noGrp="1"/>
          </p:cNvSpPr>
          <p:nvPr>
            <p:ph type="title" idx="20"/>
          </p:nvPr>
        </p:nvSpPr>
        <p:spPr>
          <a:xfrm>
            <a:off x="66181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sp>
        <p:nvSpPr>
          <p:cNvPr id="894" name="Google Shape;894;p39"/>
          <p:cNvSpPr txBox="1">
            <a:spLocks noGrp="1"/>
          </p:cNvSpPr>
          <p:nvPr>
            <p:ph type="subTitle" idx="21"/>
          </p:nvPr>
        </p:nvSpPr>
        <p:spPr>
          <a:xfrm>
            <a:off x="6087600" y="3963883"/>
            <a:ext cx="2336400" cy="6309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names of animals from their description</a:t>
            </a:r>
            <a:endParaRPr dirty="0"/>
          </a:p>
        </p:txBody>
      </p:sp>
      <p:grpSp>
        <p:nvGrpSpPr>
          <p:cNvPr id="895" name="Google Shape;895;p39"/>
          <p:cNvGrpSpPr/>
          <p:nvPr/>
        </p:nvGrpSpPr>
        <p:grpSpPr>
          <a:xfrm>
            <a:off x="2820281" y="1960839"/>
            <a:ext cx="448034" cy="447956"/>
            <a:chOff x="10333025" y="2667100"/>
            <a:chExt cx="191100" cy="191075"/>
          </a:xfrm>
        </p:grpSpPr>
        <p:sp>
          <p:nvSpPr>
            <p:cNvPr id="896" name="Google Shape;896;p39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" name="Google Shape;900;p39"/>
          <p:cNvGrpSpPr/>
          <p:nvPr/>
        </p:nvGrpSpPr>
        <p:grpSpPr>
          <a:xfrm>
            <a:off x="5868181" y="3621967"/>
            <a:ext cx="448034" cy="447956"/>
            <a:chOff x="10333025" y="2667100"/>
            <a:chExt cx="191100" cy="191075"/>
          </a:xfrm>
        </p:grpSpPr>
        <p:sp>
          <p:nvSpPr>
            <p:cNvPr id="901" name="Google Shape;901;p39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9"/>
          <p:cNvGrpSpPr/>
          <p:nvPr/>
        </p:nvGrpSpPr>
        <p:grpSpPr>
          <a:xfrm flipH="1">
            <a:off x="472030" y="203920"/>
            <a:ext cx="1025834" cy="1008883"/>
            <a:chOff x="2613535" y="306234"/>
            <a:chExt cx="1993537" cy="1960595"/>
          </a:xfrm>
        </p:grpSpPr>
        <p:sp>
          <p:nvSpPr>
            <p:cNvPr id="906" name="Google Shape;906;p39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B65BD67B-15B6-4D14-8CC5-CE86C9674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05" t="29836" r="17391" b="23942"/>
          <a:stretch/>
        </p:blipFill>
        <p:spPr>
          <a:xfrm>
            <a:off x="501073" y="1085457"/>
            <a:ext cx="6520069" cy="2727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07" name="Google Shape;2507;p59"/>
          <p:cNvGrpSpPr/>
          <p:nvPr/>
        </p:nvGrpSpPr>
        <p:grpSpPr>
          <a:xfrm>
            <a:off x="5337690" y="87932"/>
            <a:ext cx="1848880" cy="1971214"/>
            <a:chOff x="4380800" y="535000"/>
            <a:chExt cx="1670775" cy="1781325"/>
          </a:xfrm>
        </p:grpSpPr>
        <p:sp>
          <p:nvSpPr>
            <p:cNvPr id="2508" name="Google Shape;2508;p59"/>
            <p:cNvSpPr/>
            <p:nvPr/>
          </p:nvSpPr>
          <p:spPr>
            <a:xfrm>
              <a:off x="4380800" y="535000"/>
              <a:ext cx="1670775" cy="1781325"/>
            </a:xfrm>
            <a:custGeom>
              <a:avLst/>
              <a:gdLst/>
              <a:ahLst/>
              <a:cxnLst/>
              <a:rect l="l" t="t" r="r" b="b"/>
              <a:pathLst>
                <a:path w="66831" h="71253" extrusionOk="0">
                  <a:moveTo>
                    <a:pt x="35854" y="1"/>
                  </a:moveTo>
                  <a:cubicBezTo>
                    <a:pt x="34402" y="1"/>
                    <a:pt x="33893" y="1236"/>
                    <a:pt x="33558" y="2056"/>
                  </a:cubicBezTo>
                  <a:cubicBezTo>
                    <a:pt x="33403" y="2428"/>
                    <a:pt x="33217" y="2883"/>
                    <a:pt x="32962" y="3410"/>
                  </a:cubicBezTo>
                  <a:cubicBezTo>
                    <a:pt x="32956" y="3428"/>
                    <a:pt x="32925" y="3497"/>
                    <a:pt x="32919" y="3509"/>
                  </a:cubicBezTo>
                  <a:cubicBezTo>
                    <a:pt x="32762" y="3826"/>
                    <a:pt x="32602" y="4130"/>
                    <a:pt x="32441" y="4428"/>
                  </a:cubicBezTo>
                  <a:cubicBezTo>
                    <a:pt x="25045" y="4646"/>
                    <a:pt x="17893" y="7328"/>
                    <a:pt x="12170" y="12047"/>
                  </a:cubicBezTo>
                  <a:cubicBezTo>
                    <a:pt x="11182" y="12537"/>
                    <a:pt x="10313" y="13331"/>
                    <a:pt x="9686" y="14312"/>
                  </a:cubicBezTo>
                  <a:cubicBezTo>
                    <a:pt x="4600" y="19441"/>
                    <a:pt x="1273" y="26171"/>
                    <a:pt x="304" y="33292"/>
                  </a:cubicBezTo>
                  <a:cubicBezTo>
                    <a:pt x="100" y="34788"/>
                    <a:pt x="0" y="36316"/>
                    <a:pt x="0" y="37831"/>
                  </a:cubicBezTo>
                  <a:cubicBezTo>
                    <a:pt x="0" y="39370"/>
                    <a:pt x="100" y="40904"/>
                    <a:pt x="310" y="42419"/>
                  </a:cubicBezTo>
                  <a:lnTo>
                    <a:pt x="384" y="42921"/>
                  </a:lnTo>
                  <a:cubicBezTo>
                    <a:pt x="441" y="43313"/>
                    <a:pt x="510" y="43698"/>
                    <a:pt x="584" y="44089"/>
                  </a:cubicBezTo>
                  <a:cubicBezTo>
                    <a:pt x="602" y="44188"/>
                    <a:pt x="621" y="44282"/>
                    <a:pt x="645" y="44381"/>
                  </a:cubicBezTo>
                  <a:lnTo>
                    <a:pt x="671" y="44511"/>
                  </a:lnTo>
                  <a:cubicBezTo>
                    <a:pt x="720" y="44760"/>
                    <a:pt x="770" y="45001"/>
                    <a:pt x="826" y="45244"/>
                  </a:cubicBezTo>
                  <a:cubicBezTo>
                    <a:pt x="857" y="45380"/>
                    <a:pt x="888" y="45511"/>
                    <a:pt x="919" y="45641"/>
                  </a:cubicBezTo>
                  <a:lnTo>
                    <a:pt x="943" y="45734"/>
                  </a:lnTo>
                  <a:cubicBezTo>
                    <a:pt x="994" y="45952"/>
                    <a:pt x="1049" y="46176"/>
                    <a:pt x="1112" y="46393"/>
                  </a:cubicBezTo>
                  <a:cubicBezTo>
                    <a:pt x="1155" y="46560"/>
                    <a:pt x="1198" y="46728"/>
                    <a:pt x="1247" y="46895"/>
                  </a:cubicBezTo>
                  <a:cubicBezTo>
                    <a:pt x="1304" y="47107"/>
                    <a:pt x="1366" y="47317"/>
                    <a:pt x="1433" y="47529"/>
                  </a:cubicBezTo>
                  <a:cubicBezTo>
                    <a:pt x="1484" y="47697"/>
                    <a:pt x="1533" y="47858"/>
                    <a:pt x="1583" y="48025"/>
                  </a:cubicBezTo>
                  <a:cubicBezTo>
                    <a:pt x="1651" y="48236"/>
                    <a:pt x="1726" y="48448"/>
                    <a:pt x="1794" y="48658"/>
                  </a:cubicBezTo>
                  <a:lnTo>
                    <a:pt x="1825" y="48740"/>
                  </a:lnTo>
                  <a:cubicBezTo>
                    <a:pt x="1869" y="48870"/>
                    <a:pt x="1912" y="49007"/>
                    <a:pt x="1962" y="49136"/>
                  </a:cubicBezTo>
                  <a:cubicBezTo>
                    <a:pt x="2043" y="49354"/>
                    <a:pt x="2123" y="49571"/>
                    <a:pt x="2204" y="49789"/>
                  </a:cubicBezTo>
                  <a:lnTo>
                    <a:pt x="2253" y="49913"/>
                  </a:lnTo>
                  <a:cubicBezTo>
                    <a:pt x="2290" y="50018"/>
                    <a:pt x="2335" y="50124"/>
                    <a:pt x="2372" y="50223"/>
                  </a:cubicBezTo>
                  <a:cubicBezTo>
                    <a:pt x="2484" y="50497"/>
                    <a:pt x="2596" y="50769"/>
                    <a:pt x="2713" y="51042"/>
                  </a:cubicBezTo>
                  <a:cubicBezTo>
                    <a:pt x="2713" y="51042"/>
                    <a:pt x="2794" y="51236"/>
                    <a:pt x="2819" y="51291"/>
                  </a:cubicBezTo>
                  <a:cubicBezTo>
                    <a:pt x="2974" y="51638"/>
                    <a:pt x="3135" y="51987"/>
                    <a:pt x="3304" y="52334"/>
                  </a:cubicBezTo>
                  <a:lnTo>
                    <a:pt x="3470" y="52669"/>
                  </a:lnTo>
                  <a:cubicBezTo>
                    <a:pt x="3582" y="52899"/>
                    <a:pt x="3700" y="53136"/>
                    <a:pt x="3825" y="53365"/>
                  </a:cubicBezTo>
                  <a:cubicBezTo>
                    <a:pt x="3874" y="53463"/>
                    <a:pt x="3929" y="53563"/>
                    <a:pt x="3980" y="53663"/>
                  </a:cubicBezTo>
                  <a:lnTo>
                    <a:pt x="4035" y="53756"/>
                  </a:lnTo>
                  <a:cubicBezTo>
                    <a:pt x="4147" y="53967"/>
                    <a:pt x="4265" y="54171"/>
                    <a:pt x="4376" y="54383"/>
                  </a:cubicBezTo>
                  <a:cubicBezTo>
                    <a:pt x="4451" y="54501"/>
                    <a:pt x="4519" y="54626"/>
                    <a:pt x="4594" y="54743"/>
                  </a:cubicBezTo>
                  <a:lnTo>
                    <a:pt x="4613" y="54781"/>
                  </a:lnTo>
                  <a:cubicBezTo>
                    <a:pt x="4731" y="54985"/>
                    <a:pt x="4855" y="55185"/>
                    <a:pt x="4972" y="55383"/>
                  </a:cubicBezTo>
                  <a:cubicBezTo>
                    <a:pt x="5054" y="55512"/>
                    <a:pt x="5135" y="55643"/>
                    <a:pt x="5221" y="55767"/>
                  </a:cubicBezTo>
                  <a:cubicBezTo>
                    <a:pt x="5345" y="55973"/>
                    <a:pt x="5476" y="56171"/>
                    <a:pt x="5613" y="56369"/>
                  </a:cubicBezTo>
                  <a:cubicBezTo>
                    <a:pt x="5613" y="56369"/>
                    <a:pt x="5786" y="56630"/>
                    <a:pt x="5855" y="56730"/>
                  </a:cubicBezTo>
                  <a:cubicBezTo>
                    <a:pt x="5998" y="56941"/>
                    <a:pt x="6147" y="57151"/>
                    <a:pt x="6296" y="57357"/>
                  </a:cubicBezTo>
                  <a:cubicBezTo>
                    <a:pt x="6296" y="57357"/>
                    <a:pt x="6470" y="57592"/>
                    <a:pt x="6519" y="57667"/>
                  </a:cubicBezTo>
                  <a:cubicBezTo>
                    <a:pt x="6711" y="57922"/>
                    <a:pt x="6904" y="58177"/>
                    <a:pt x="7096" y="58425"/>
                  </a:cubicBezTo>
                  <a:lnTo>
                    <a:pt x="7215" y="58574"/>
                  </a:lnTo>
                  <a:cubicBezTo>
                    <a:pt x="7456" y="58878"/>
                    <a:pt x="7705" y="59176"/>
                    <a:pt x="7953" y="59474"/>
                  </a:cubicBezTo>
                  <a:lnTo>
                    <a:pt x="8096" y="59635"/>
                  </a:lnTo>
                  <a:cubicBezTo>
                    <a:pt x="8295" y="59871"/>
                    <a:pt x="8505" y="60108"/>
                    <a:pt x="8711" y="60331"/>
                  </a:cubicBezTo>
                  <a:lnTo>
                    <a:pt x="8772" y="60406"/>
                  </a:lnTo>
                  <a:lnTo>
                    <a:pt x="8884" y="60518"/>
                  </a:lnTo>
                  <a:lnTo>
                    <a:pt x="8903" y="60541"/>
                  </a:lnTo>
                  <a:cubicBezTo>
                    <a:pt x="9152" y="60810"/>
                    <a:pt x="9405" y="61076"/>
                    <a:pt x="9666" y="61337"/>
                  </a:cubicBezTo>
                  <a:lnTo>
                    <a:pt x="9934" y="61604"/>
                  </a:lnTo>
                  <a:cubicBezTo>
                    <a:pt x="10276" y="61939"/>
                    <a:pt x="10586" y="62237"/>
                    <a:pt x="10890" y="62516"/>
                  </a:cubicBezTo>
                  <a:lnTo>
                    <a:pt x="11045" y="62659"/>
                  </a:lnTo>
                  <a:cubicBezTo>
                    <a:pt x="11331" y="62914"/>
                    <a:pt x="11623" y="63168"/>
                    <a:pt x="11921" y="63417"/>
                  </a:cubicBezTo>
                  <a:cubicBezTo>
                    <a:pt x="12021" y="63498"/>
                    <a:pt x="12113" y="63578"/>
                    <a:pt x="12213" y="63659"/>
                  </a:cubicBezTo>
                  <a:cubicBezTo>
                    <a:pt x="12566" y="63951"/>
                    <a:pt x="12889" y="64205"/>
                    <a:pt x="13199" y="64441"/>
                  </a:cubicBezTo>
                  <a:cubicBezTo>
                    <a:pt x="13225" y="64460"/>
                    <a:pt x="13274" y="64498"/>
                    <a:pt x="13274" y="64503"/>
                  </a:cubicBezTo>
                  <a:cubicBezTo>
                    <a:pt x="14262" y="65243"/>
                    <a:pt x="15311" y="65943"/>
                    <a:pt x="16397" y="66590"/>
                  </a:cubicBezTo>
                  <a:lnTo>
                    <a:pt x="16608" y="66719"/>
                  </a:lnTo>
                  <a:cubicBezTo>
                    <a:pt x="17067" y="66980"/>
                    <a:pt x="17489" y="67217"/>
                    <a:pt x="17912" y="67440"/>
                  </a:cubicBezTo>
                  <a:cubicBezTo>
                    <a:pt x="17924" y="67446"/>
                    <a:pt x="18018" y="67496"/>
                    <a:pt x="18042" y="67507"/>
                  </a:cubicBezTo>
                  <a:cubicBezTo>
                    <a:pt x="18397" y="67688"/>
                    <a:pt x="18763" y="67868"/>
                    <a:pt x="19160" y="68054"/>
                  </a:cubicBezTo>
                  <a:cubicBezTo>
                    <a:pt x="19253" y="68104"/>
                    <a:pt x="19352" y="68148"/>
                    <a:pt x="19452" y="68197"/>
                  </a:cubicBezTo>
                  <a:cubicBezTo>
                    <a:pt x="19942" y="68421"/>
                    <a:pt x="20358" y="68601"/>
                    <a:pt x="20749" y="68762"/>
                  </a:cubicBezTo>
                  <a:cubicBezTo>
                    <a:pt x="21755" y="69178"/>
                    <a:pt x="22755" y="69532"/>
                    <a:pt x="23724" y="69817"/>
                  </a:cubicBezTo>
                  <a:cubicBezTo>
                    <a:pt x="23779" y="69836"/>
                    <a:pt x="23847" y="69854"/>
                    <a:pt x="23922" y="69880"/>
                  </a:cubicBezTo>
                  <a:cubicBezTo>
                    <a:pt x="23934" y="69880"/>
                    <a:pt x="23947" y="69886"/>
                    <a:pt x="23959" y="69886"/>
                  </a:cubicBezTo>
                  <a:cubicBezTo>
                    <a:pt x="24375" y="70011"/>
                    <a:pt x="24816" y="70134"/>
                    <a:pt x="25349" y="70264"/>
                  </a:cubicBezTo>
                  <a:cubicBezTo>
                    <a:pt x="25592" y="70327"/>
                    <a:pt x="25834" y="70383"/>
                    <a:pt x="26076" y="70438"/>
                  </a:cubicBezTo>
                  <a:lnTo>
                    <a:pt x="26392" y="70507"/>
                  </a:lnTo>
                  <a:cubicBezTo>
                    <a:pt x="26641" y="70562"/>
                    <a:pt x="26896" y="70613"/>
                    <a:pt x="27151" y="70662"/>
                  </a:cubicBezTo>
                  <a:lnTo>
                    <a:pt x="27467" y="70719"/>
                  </a:lnTo>
                  <a:cubicBezTo>
                    <a:pt x="27808" y="70780"/>
                    <a:pt x="28157" y="70842"/>
                    <a:pt x="28510" y="70891"/>
                  </a:cubicBezTo>
                  <a:cubicBezTo>
                    <a:pt x="28870" y="70948"/>
                    <a:pt x="29237" y="70991"/>
                    <a:pt x="29596" y="71034"/>
                  </a:cubicBezTo>
                  <a:cubicBezTo>
                    <a:pt x="29696" y="71040"/>
                    <a:pt x="30125" y="71084"/>
                    <a:pt x="30125" y="71084"/>
                  </a:cubicBezTo>
                  <a:cubicBezTo>
                    <a:pt x="30237" y="71097"/>
                    <a:pt x="30341" y="71109"/>
                    <a:pt x="30453" y="71121"/>
                  </a:cubicBezTo>
                  <a:cubicBezTo>
                    <a:pt x="30509" y="71121"/>
                    <a:pt x="30658" y="71134"/>
                    <a:pt x="30658" y="71134"/>
                  </a:cubicBezTo>
                  <a:cubicBezTo>
                    <a:pt x="30937" y="71158"/>
                    <a:pt x="31223" y="71178"/>
                    <a:pt x="31509" y="71189"/>
                  </a:cubicBezTo>
                  <a:lnTo>
                    <a:pt x="31633" y="71195"/>
                  </a:lnTo>
                  <a:cubicBezTo>
                    <a:pt x="31739" y="71203"/>
                    <a:pt x="31845" y="71209"/>
                    <a:pt x="31943" y="71215"/>
                  </a:cubicBezTo>
                  <a:cubicBezTo>
                    <a:pt x="32341" y="71233"/>
                    <a:pt x="32739" y="71240"/>
                    <a:pt x="33135" y="71246"/>
                  </a:cubicBezTo>
                  <a:cubicBezTo>
                    <a:pt x="33229" y="71252"/>
                    <a:pt x="33321" y="71252"/>
                    <a:pt x="33415" y="71252"/>
                  </a:cubicBezTo>
                  <a:cubicBezTo>
                    <a:pt x="33750" y="71252"/>
                    <a:pt x="34092" y="71246"/>
                    <a:pt x="34427" y="71233"/>
                  </a:cubicBezTo>
                  <a:lnTo>
                    <a:pt x="34558" y="71227"/>
                  </a:lnTo>
                  <a:lnTo>
                    <a:pt x="34731" y="71227"/>
                  </a:lnTo>
                  <a:cubicBezTo>
                    <a:pt x="34787" y="71221"/>
                    <a:pt x="35086" y="71209"/>
                    <a:pt x="35086" y="71209"/>
                  </a:cubicBezTo>
                  <a:cubicBezTo>
                    <a:pt x="35203" y="71203"/>
                    <a:pt x="35321" y="71195"/>
                    <a:pt x="35439" y="71189"/>
                  </a:cubicBezTo>
                  <a:cubicBezTo>
                    <a:pt x="35513" y="71184"/>
                    <a:pt x="36450" y="71115"/>
                    <a:pt x="36450" y="71115"/>
                  </a:cubicBezTo>
                  <a:lnTo>
                    <a:pt x="36693" y="71091"/>
                  </a:lnTo>
                  <a:cubicBezTo>
                    <a:pt x="36948" y="71066"/>
                    <a:pt x="37203" y="71034"/>
                    <a:pt x="37450" y="71009"/>
                  </a:cubicBezTo>
                  <a:cubicBezTo>
                    <a:pt x="37464" y="71003"/>
                    <a:pt x="37613" y="70985"/>
                    <a:pt x="37613" y="70985"/>
                  </a:cubicBezTo>
                  <a:cubicBezTo>
                    <a:pt x="38854" y="70830"/>
                    <a:pt x="40095" y="70599"/>
                    <a:pt x="41330" y="70301"/>
                  </a:cubicBezTo>
                  <a:cubicBezTo>
                    <a:pt x="41344" y="70301"/>
                    <a:pt x="41473" y="70264"/>
                    <a:pt x="41473" y="70264"/>
                  </a:cubicBezTo>
                  <a:cubicBezTo>
                    <a:pt x="41766" y="70197"/>
                    <a:pt x="42052" y="70123"/>
                    <a:pt x="42336" y="70041"/>
                  </a:cubicBezTo>
                  <a:cubicBezTo>
                    <a:pt x="42418" y="70017"/>
                    <a:pt x="42660" y="69948"/>
                    <a:pt x="42660" y="69948"/>
                  </a:cubicBezTo>
                  <a:cubicBezTo>
                    <a:pt x="42883" y="69886"/>
                    <a:pt x="43107" y="69817"/>
                    <a:pt x="43330" y="69750"/>
                  </a:cubicBezTo>
                  <a:lnTo>
                    <a:pt x="43677" y="69638"/>
                  </a:lnTo>
                  <a:cubicBezTo>
                    <a:pt x="43895" y="69570"/>
                    <a:pt x="44112" y="69495"/>
                    <a:pt x="44330" y="69421"/>
                  </a:cubicBezTo>
                  <a:cubicBezTo>
                    <a:pt x="44442" y="69383"/>
                    <a:pt x="44553" y="69340"/>
                    <a:pt x="44665" y="69303"/>
                  </a:cubicBezTo>
                  <a:cubicBezTo>
                    <a:pt x="44883" y="69229"/>
                    <a:pt x="45093" y="69147"/>
                    <a:pt x="45310" y="69066"/>
                  </a:cubicBezTo>
                  <a:cubicBezTo>
                    <a:pt x="45310" y="69066"/>
                    <a:pt x="45485" y="68998"/>
                    <a:pt x="45540" y="68974"/>
                  </a:cubicBezTo>
                  <a:cubicBezTo>
                    <a:pt x="45577" y="68960"/>
                    <a:pt x="45608" y="68948"/>
                    <a:pt x="45614" y="68942"/>
                  </a:cubicBezTo>
                  <a:cubicBezTo>
                    <a:pt x="46038" y="68781"/>
                    <a:pt x="46471" y="68595"/>
                    <a:pt x="46906" y="68402"/>
                  </a:cubicBezTo>
                  <a:lnTo>
                    <a:pt x="47081" y="68327"/>
                  </a:lnTo>
                  <a:cubicBezTo>
                    <a:pt x="47559" y="68111"/>
                    <a:pt x="47975" y="67917"/>
                    <a:pt x="48359" y="67725"/>
                  </a:cubicBezTo>
                  <a:cubicBezTo>
                    <a:pt x="48557" y="67627"/>
                    <a:pt x="48757" y="67527"/>
                    <a:pt x="48949" y="67421"/>
                  </a:cubicBezTo>
                  <a:cubicBezTo>
                    <a:pt x="55090" y="64192"/>
                    <a:pt x="60187" y="59008"/>
                    <a:pt x="63297" y="52812"/>
                  </a:cubicBezTo>
                  <a:cubicBezTo>
                    <a:pt x="65644" y="48144"/>
                    <a:pt x="66830" y="43101"/>
                    <a:pt x="66830" y="37831"/>
                  </a:cubicBezTo>
                  <a:cubicBezTo>
                    <a:pt x="66830" y="30381"/>
                    <a:pt x="64346" y="23172"/>
                    <a:pt x="59801" y="17329"/>
                  </a:cubicBezTo>
                  <a:cubicBezTo>
                    <a:pt x="60076" y="17094"/>
                    <a:pt x="60336" y="16839"/>
                    <a:pt x="60590" y="16572"/>
                  </a:cubicBezTo>
                  <a:cubicBezTo>
                    <a:pt x="60627" y="16535"/>
                    <a:pt x="60664" y="16498"/>
                    <a:pt x="60696" y="16460"/>
                  </a:cubicBezTo>
                  <a:cubicBezTo>
                    <a:pt x="61000" y="16131"/>
                    <a:pt x="61292" y="15772"/>
                    <a:pt x="61578" y="15374"/>
                  </a:cubicBezTo>
                  <a:cubicBezTo>
                    <a:pt x="61578" y="15374"/>
                    <a:pt x="61640" y="15288"/>
                    <a:pt x="61646" y="15280"/>
                  </a:cubicBezTo>
                  <a:cubicBezTo>
                    <a:pt x="61993" y="14784"/>
                    <a:pt x="62311" y="14268"/>
                    <a:pt x="62589" y="13735"/>
                  </a:cubicBezTo>
                  <a:cubicBezTo>
                    <a:pt x="62595" y="13723"/>
                    <a:pt x="62609" y="13710"/>
                    <a:pt x="62615" y="13698"/>
                  </a:cubicBezTo>
                  <a:lnTo>
                    <a:pt x="62615" y="13698"/>
                  </a:lnTo>
                  <a:lnTo>
                    <a:pt x="62601" y="13716"/>
                  </a:lnTo>
                  <a:cubicBezTo>
                    <a:pt x="62615" y="13692"/>
                    <a:pt x="62633" y="13666"/>
                    <a:pt x="62646" y="13635"/>
                  </a:cubicBezTo>
                  <a:cubicBezTo>
                    <a:pt x="62987" y="12959"/>
                    <a:pt x="63291" y="12245"/>
                    <a:pt x="63540" y="11500"/>
                  </a:cubicBezTo>
                  <a:lnTo>
                    <a:pt x="63595" y="11332"/>
                  </a:lnTo>
                  <a:cubicBezTo>
                    <a:pt x="63764" y="10835"/>
                    <a:pt x="63899" y="10333"/>
                    <a:pt x="64005" y="9841"/>
                  </a:cubicBezTo>
                  <a:cubicBezTo>
                    <a:pt x="64030" y="9774"/>
                    <a:pt x="64042" y="9700"/>
                    <a:pt x="64054" y="9625"/>
                  </a:cubicBezTo>
                  <a:cubicBezTo>
                    <a:pt x="64191" y="8998"/>
                    <a:pt x="64291" y="8371"/>
                    <a:pt x="64346" y="7763"/>
                  </a:cubicBezTo>
                  <a:cubicBezTo>
                    <a:pt x="64352" y="7718"/>
                    <a:pt x="64360" y="7669"/>
                    <a:pt x="64360" y="7626"/>
                  </a:cubicBezTo>
                  <a:cubicBezTo>
                    <a:pt x="64372" y="7526"/>
                    <a:pt x="64378" y="7433"/>
                    <a:pt x="64383" y="7334"/>
                  </a:cubicBezTo>
                  <a:cubicBezTo>
                    <a:pt x="64421" y="6869"/>
                    <a:pt x="64446" y="6446"/>
                    <a:pt x="64452" y="6092"/>
                  </a:cubicBezTo>
                  <a:cubicBezTo>
                    <a:pt x="64458" y="6067"/>
                    <a:pt x="64458" y="5955"/>
                    <a:pt x="64458" y="5955"/>
                  </a:cubicBezTo>
                  <a:cubicBezTo>
                    <a:pt x="64471" y="5081"/>
                    <a:pt x="64427" y="4173"/>
                    <a:pt x="63756" y="3491"/>
                  </a:cubicBezTo>
                  <a:cubicBezTo>
                    <a:pt x="63354" y="3075"/>
                    <a:pt x="62807" y="2846"/>
                    <a:pt x="62229" y="2846"/>
                  </a:cubicBezTo>
                  <a:cubicBezTo>
                    <a:pt x="61801" y="2846"/>
                    <a:pt x="61372" y="2975"/>
                    <a:pt x="61000" y="3224"/>
                  </a:cubicBezTo>
                  <a:cubicBezTo>
                    <a:pt x="60988" y="3236"/>
                    <a:pt x="60976" y="3242"/>
                    <a:pt x="60956" y="3255"/>
                  </a:cubicBezTo>
                  <a:cubicBezTo>
                    <a:pt x="60125" y="3838"/>
                    <a:pt x="60044" y="4701"/>
                    <a:pt x="59988" y="5322"/>
                  </a:cubicBezTo>
                  <a:cubicBezTo>
                    <a:pt x="59976" y="5459"/>
                    <a:pt x="59964" y="5614"/>
                    <a:pt x="59945" y="5781"/>
                  </a:cubicBezTo>
                  <a:lnTo>
                    <a:pt x="59933" y="5863"/>
                  </a:lnTo>
                  <a:cubicBezTo>
                    <a:pt x="59882" y="6228"/>
                    <a:pt x="59815" y="6551"/>
                    <a:pt x="59721" y="6861"/>
                  </a:cubicBezTo>
                  <a:cubicBezTo>
                    <a:pt x="59715" y="6887"/>
                    <a:pt x="59709" y="6912"/>
                    <a:pt x="59696" y="6936"/>
                  </a:cubicBezTo>
                  <a:cubicBezTo>
                    <a:pt x="59554" y="7377"/>
                    <a:pt x="59360" y="7763"/>
                    <a:pt x="59119" y="8104"/>
                  </a:cubicBezTo>
                  <a:cubicBezTo>
                    <a:pt x="59100" y="8128"/>
                    <a:pt x="59062" y="8184"/>
                    <a:pt x="59062" y="8184"/>
                  </a:cubicBezTo>
                  <a:cubicBezTo>
                    <a:pt x="58907" y="8402"/>
                    <a:pt x="58709" y="8626"/>
                    <a:pt x="58480" y="8836"/>
                  </a:cubicBezTo>
                  <a:cubicBezTo>
                    <a:pt x="58466" y="8843"/>
                    <a:pt x="58443" y="8867"/>
                    <a:pt x="58443" y="8873"/>
                  </a:cubicBezTo>
                  <a:cubicBezTo>
                    <a:pt x="58405" y="8898"/>
                    <a:pt x="58368" y="8930"/>
                    <a:pt x="58337" y="8961"/>
                  </a:cubicBezTo>
                  <a:cubicBezTo>
                    <a:pt x="57982" y="9277"/>
                    <a:pt x="57586" y="9575"/>
                    <a:pt x="57113" y="9879"/>
                  </a:cubicBezTo>
                  <a:cubicBezTo>
                    <a:pt x="57088" y="9898"/>
                    <a:pt x="57058" y="9916"/>
                    <a:pt x="57027" y="9935"/>
                  </a:cubicBezTo>
                  <a:cubicBezTo>
                    <a:pt x="56803" y="10084"/>
                    <a:pt x="56567" y="10214"/>
                    <a:pt x="56337" y="10339"/>
                  </a:cubicBezTo>
                  <a:cubicBezTo>
                    <a:pt x="56313" y="10357"/>
                    <a:pt x="56251" y="10388"/>
                    <a:pt x="56245" y="10394"/>
                  </a:cubicBezTo>
                  <a:cubicBezTo>
                    <a:pt x="56015" y="10512"/>
                    <a:pt x="55804" y="10618"/>
                    <a:pt x="55598" y="10712"/>
                  </a:cubicBezTo>
                  <a:cubicBezTo>
                    <a:pt x="55574" y="10724"/>
                    <a:pt x="55512" y="10755"/>
                    <a:pt x="55506" y="10755"/>
                  </a:cubicBezTo>
                  <a:cubicBezTo>
                    <a:pt x="55096" y="10947"/>
                    <a:pt x="54680" y="11121"/>
                    <a:pt x="54264" y="11276"/>
                  </a:cubicBezTo>
                  <a:cubicBezTo>
                    <a:pt x="54227" y="11288"/>
                    <a:pt x="54190" y="11308"/>
                    <a:pt x="54145" y="11326"/>
                  </a:cubicBezTo>
                  <a:cubicBezTo>
                    <a:pt x="54059" y="11357"/>
                    <a:pt x="53978" y="11388"/>
                    <a:pt x="53892" y="11419"/>
                  </a:cubicBezTo>
                  <a:cubicBezTo>
                    <a:pt x="53239" y="10916"/>
                    <a:pt x="52569" y="10432"/>
                    <a:pt x="51892" y="9984"/>
                  </a:cubicBezTo>
                  <a:cubicBezTo>
                    <a:pt x="47738" y="7222"/>
                    <a:pt x="43001" y="5428"/>
                    <a:pt x="38066" y="4738"/>
                  </a:cubicBezTo>
                  <a:cubicBezTo>
                    <a:pt x="38215" y="3354"/>
                    <a:pt x="38201" y="1640"/>
                    <a:pt x="37464" y="752"/>
                  </a:cubicBezTo>
                  <a:cubicBezTo>
                    <a:pt x="37060" y="275"/>
                    <a:pt x="36476" y="1"/>
                    <a:pt x="35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9"/>
            <p:cNvSpPr/>
            <p:nvPr/>
          </p:nvSpPr>
          <p:spPr>
            <a:xfrm>
              <a:off x="4428725" y="704850"/>
              <a:ext cx="1569125" cy="1568925"/>
            </a:xfrm>
            <a:custGeom>
              <a:avLst/>
              <a:gdLst/>
              <a:ahLst/>
              <a:cxnLst/>
              <a:rect l="l" t="t" r="r" b="b"/>
              <a:pathLst>
                <a:path w="62765" h="62757" extrusionOk="0">
                  <a:moveTo>
                    <a:pt x="31380" y="0"/>
                  </a:moveTo>
                  <a:cubicBezTo>
                    <a:pt x="15498" y="0"/>
                    <a:pt x="2373" y="11796"/>
                    <a:pt x="293" y="27112"/>
                  </a:cubicBezTo>
                  <a:cubicBezTo>
                    <a:pt x="101" y="28510"/>
                    <a:pt x="1" y="29931"/>
                    <a:pt x="1" y="31378"/>
                  </a:cubicBezTo>
                  <a:cubicBezTo>
                    <a:pt x="1" y="32831"/>
                    <a:pt x="101" y="34265"/>
                    <a:pt x="293" y="35668"/>
                  </a:cubicBezTo>
                  <a:cubicBezTo>
                    <a:pt x="318" y="35829"/>
                    <a:pt x="343" y="35992"/>
                    <a:pt x="367" y="36158"/>
                  </a:cubicBezTo>
                  <a:cubicBezTo>
                    <a:pt x="1324" y="42436"/>
                    <a:pt x="4143" y="48098"/>
                    <a:pt x="8241" y="52575"/>
                  </a:cubicBezTo>
                  <a:cubicBezTo>
                    <a:pt x="9525" y="53971"/>
                    <a:pt x="10935" y="55257"/>
                    <a:pt x="12450" y="56406"/>
                  </a:cubicBezTo>
                  <a:cubicBezTo>
                    <a:pt x="13021" y="56833"/>
                    <a:pt x="13598" y="57243"/>
                    <a:pt x="14194" y="57635"/>
                  </a:cubicBezTo>
                  <a:cubicBezTo>
                    <a:pt x="15058" y="58200"/>
                    <a:pt x="15952" y="58727"/>
                    <a:pt x="16864" y="59206"/>
                  </a:cubicBezTo>
                  <a:cubicBezTo>
                    <a:pt x="17703" y="59641"/>
                    <a:pt x="18566" y="60043"/>
                    <a:pt x="19446" y="60404"/>
                  </a:cubicBezTo>
                  <a:cubicBezTo>
                    <a:pt x="19466" y="60410"/>
                    <a:pt x="19478" y="60415"/>
                    <a:pt x="19497" y="60429"/>
                  </a:cubicBezTo>
                  <a:cubicBezTo>
                    <a:pt x="20409" y="60801"/>
                    <a:pt x="21346" y="61137"/>
                    <a:pt x="22309" y="61421"/>
                  </a:cubicBezTo>
                  <a:cubicBezTo>
                    <a:pt x="22371" y="61447"/>
                    <a:pt x="22440" y="61459"/>
                    <a:pt x="22508" y="61484"/>
                  </a:cubicBezTo>
                  <a:cubicBezTo>
                    <a:pt x="22844" y="61578"/>
                    <a:pt x="23179" y="61676"/>
                    <a:pt x="23526" y="61764"/>
                  </a:cubicBezTo>
                  <a:cubicBezTo>
                    <a:pt x="24581" y="62043"/>
                    <a:pt x="25667" y="62260"/>
                    <a:pt x="26767" y="62421"/>
                  </a:cubicBezTo>
                  <a:cubicBezTo>
                    <a:pt x="27375" y="62509"/>
                    <a:pt x="27985" y="62584"/>
                    <a:pt x="28598" y="62639"/>
                  </a:cubicBezTo>
                  <a:cubicBezTo>
                    <a:pt x="29449" y="62713"/>
                    <a:pt x="30312" y="62750"/>
                    <a:pt x="31181" y="62756"/>
                  </a:cubicBezTo>
                  <a:lnTo>
                    <a:pt x="31380" y="62756"/>
                  </a:lnTo>
                  <a:cubicBezTo>
                    <a:pt x="31796" y="62756"/>
                    <a:pt x="32206" y="62750"/>
                    <a:pt x="32616" y="62733"/>
                  </a:cubicBezTo>
                  <a:cubicBezTo>
                    <a:pt x="33484" y="62701"/>
                    <a:pt x="34347" y="62633"/>
                    <a:pt x="35198" y="62527"/>
                  </a:cubicBezTo>
                  <a:cubicBezTo>
                    <a:pt x="35776" y="62458"/>
                    <a:pt x="36347" y="62372"/>
                    <a:pt x="36906" y="62266"/>
                  </a:cubicBezTo>
                  <a:cubicBezTo>
                    <a:pt x="37564" y="62154"/>
                    <a:pt x="38215" y="62017"/>
                    <a:pt x="38862" y="61856"/>
                  </a:cubicBezTo>
                  <a:cubicBezTo>
                    <a:pt x="40203" y="61533"/>
                    <a:pt x="41500" y="61117"/>
                    <a:pt x="42766" y="60627"/>
                  </a:cubicBezTo>
                  <a:cubicBezTo>
                    <a:pt x="43674" y="60266"/>
                    <a:pt x="44568" y="59870"/>
                    <a:pt x="45430" y="59435"/>
                  </a:cubicBezTo>
                  <a:cubicBezTo>
                    <a:pt x="45611" y="59355"/>
                    <a:pt x="45791" y="59261"/>
                    <a:pt x="45970" y="59168"/>
                  </a:cubicBezTo>
                  <a:cubicBezTo>
                    <a:pt x="51769" y="56120"/>
                    <a:pt x="56500" y="51308"/>
                    <a:pt x="59443" y="45448"/>
                  </a:cubicBezTo>
                  <a:cubicBezTo>
                    <a:pt x="61566" y="41213"/>
                    <a:pt x="62765" y="36439"/>
                    <a:pt x="62765" y="31378"/>
                  </a:cubicBezTo>
                  <a:cubicBezTo>
                    <a:pt x="62765" y="23475"/>
                    <a:pt x="59841" y="16254"/>
                    <a:pt x="55016" y="10741"/>
                  </a:cubicBezTo>
                  <a:cubicBezTo>
                    <a:pt x="54936" y="10647"/>
                    <a:pt x="54855" y="10548"/>
                    <a:pt x="54769" y="10455"/>
                  </a:cubicBezTo>
                  <a:cubicBezTo>
                    <a:pt x="54396" y="10039"/>
                    <a:pt x="54010" y="9629"/>
                    <a:pt x="53614" y="9231"/>
                  </a:cubicBezTo>
                  <a:cubicBezTo>
                    <a:pt x="52924" y="8537"/>
                    <a:pt x="52210" y="7878"/>
                    <a:pt x="51459" y="7257"/>
                  </a:cubicBezTo>
                  <a:cubicBezTo>
                    <a:pt x="50589" y="6531"/>
                    <a:pt x="49677" y="5855"/>
                    <a:pt x="48734" y="5227"/>
                  </a:cubicBezTo>
                  <a:cubicBezTo>
                    <a:pt x="44350" y="2316"/>
                    <a:pt x="39197" y="477"/>
                    <a:pt x="33647" y="81"/>
                  </a:cubicBezTo>
                  <a:cubicBezTo>
                    <a:pt x="32994" y="30"/>
                    <a:pt x="32336" y="6"/>
                    <a:pt x="3167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9"/>
            <p:cNvSpPr/>
            <p:nvPr/>
          </p:nvSpPr>
          <p:spPr>
            <a:xfrm>
              <a:off x="4874075" y="803200"/>
              <a:ext cx="327850" cy="220450"/>
            </a:xfrm>
            <a:custGeom>
              <a:avLst/>
              <a:gdLst/>
              <a:ahLst/>
              <a:cxnLst/>
              <a:rect l="l" t="t" r="r" b="b"/>
              <a:pathLst>
                <a:path w="13114" h="8818" extrusionOk="0">
                  <a:moveTo>
                    <a:pt x="8739" y="0"/>
                  </a:moveTo>
                  <a:cubicBezTo>
                    <a:pt x="7772" y="0"/>
                    <a:pt x="6806" y="186"/>
                    <a:pt x="5898" y="529"/>
                  </a:cubicBezTo>
                  <a:cubicBezTo>
                    <a:pt x="5743" y="586"/>
                    <a:pt x="5594" y="654"/>
                    <a:pt x="5440" y="715"/>
                  </a:cubicBezTo>
                  <a:cubicBezTo>
                    <a:pt x="5389" y="741"/>
                    <a:pt x="5340" y="766"/>
                    <a:pt x="5290" y="790"/>
                  </a:cubicBezTo>
                  <a:cubicBezTo>
                    <a:pt x="4359" y="1219"/>
                    <a:pt x="3458" y="1821"/>
                    <a:pt x="2701" y="2511"/>
                  </a:cubicBezTo>
                  <a:cubicBezTo>
                    <a:pt x="2658" y="2548"/>
                    <a:pt x="2620" y="2585"/>
                    <a:pt x="2577" y="2629"/>
                  </a:cubicBezTo>
                  <a:cubicBezTo>
                    <a:pt x="2465" y="2727"/>
                    <a:pt x="2360" y="2833"/>
                    <a:pt x="2260" y="2938"/>
                  </a:cubicBezTo>
                  <a:cubicBezTo>
                    <a:pt x="1677" y="3540"/>
                    <a:pt x="1248" y="4230"/>
                    <a:pt x="919" y="4969"/>
                  </a:cubicBezTo>
                  <a:cubicBezTo>
                    <a:pt x="881" y="5050"/>
                    <a:pt x="850" y="5124"/>
                    <a:pt x="820" y="5205"/>
                  </a:cubicBezTo>
                  <a:cubicBezTo>
                    <a:pt x="627" y="5658"/>
                    <a:pt x="472" y="6136"/>
                    <a:pt x="342" y="6626"/>
                  </a:cubicBezTo>
                  <a:cubicBezTo>
                    <a:pt x="211" y="7085"/>
                    <a:pt x="1" y="8564"/>
                    <a:pt x="136" y="8806"/>
                  </a:cubicBezTo>
                  <a:cubicBezTo>
                    <a:pt x="140" y="8814"/>
                    <a:pt x="160" y="8818"/>
                    <a:pt x="193" y="8818"/>
                  </a:cubicBezTo>
                  <a:cubicBezTo>
                    <a:pt x="370" y="8818"/>
                    <a:pt x="925" y="8711"/>
                    <a:pt x="1366" y="8564"/>
                  </a:cubicBezTo>
                  <a:cubicBezTo>
                    <a:pt x="2961" y="8042"/>
                    <a:pt x="4626" y="7850"/>
                    <a:pt x="6283" y="7601"/>
                  </a:cubicBezTo>
                  <a:cubicBezTo>
                    <a:pt x="6357" y="7589"/>
                    <a:pt x="6426" y="7583"/>
                    <a:pt x="6500" y="7570"/>
                  </a:cubicBezTo>
                  <a:cubicBezTo>
                    <a:pt x="7171" y="7471"/>
                    <a:pt x="7842" y="7354"/>
                    <a:pt x="8506" y="7205"/>
                  </a:cubicBezTo>
                  <a:cubicBezTo>
                    <a:pt x="8569" y="7191"/>
                    <a:pt x="8624" y="7179"/>
                    <a:pt x="8680" y="7160"/>
                  </a:cubicBezTo>
                  <a:cubicBezTo>
                    <a:pt x="8718" y="7154"/>
                    <a:pt x="8747" y="7148"/>
                    <a:pt x="8785" y="7142"/>
                  </a:cubicBezTo>
                  <a:cubicBezTo>
                    <a:pt x="9624" y="6930"/>
                    <a:pt x="10469" y="6652"/>
                    <a:pt x="11194" y="6191"/>
                  </a:cubicBezTo>
                  <a:cubicBezTo>
                    <a:pt x="11231" y="6173"/>
                    <a:pt x="11269" y="6142"/>
                    <a:pt x="11306" y="6117"/>
                  </a:cubicBezTo>
                  <a:cubicBezTo>
                    <a:pt x="11455" y="6024"/>
                    <a:pt x="11592" y="5919"/>
                    <a:pt x="11728" y="5801"/>
                  </a:cubicBezTo>
                  <a:cubicBezTo>
                    <a:pt x="11971" y="5603"/>
                    <a:pt x="12188" y="5372"/>
                    <a:pt x="12374" y="5118"/>
                  </a:cubicBezTo>
                  <a:cubicBezTo>
                    <a:pt x="12398" y="5087"/>
                    <a:pt x="12424" y="5056"/>
                    <a:pt x="12449" y="5019"/>
                  </a:cubicBezTo>
                  <a:cubicBezTo>
                    <a:pt x="12871" y="4411"/>
                    <a:pt x="13113" y="3684"/>
                    <a:pt x="13039" y="2958"/>
                  </a:cubicBezTo>
                  <a:cubicBezTo>
                    <a:pt x="12896" y="1517"/>
                    <a:pt x="11555" y="417"/>
                    <a:pt x="10139" y="139"/>
                  </a:cubicBezTo>
                  <a:cubicBezTo>
                    <a:pt x="9779" y="64"/>
                    <a:pt x="9412" y="27"/>
                    <a:pt x="9040" y="15"/>
                  </a:cubicBezTo>
                  <a:lnTo>
                    <a:pt x="9040" y="7"/>
                  </a:lnTo>
                  <a:cubicBezTo>
                    <a:pt x="8984" y="7"/>
                    <a:pt x="8928" y="2"/>
                    <a:pt x="8873" y="2"/>
                  </a:cubicBezTo>
                  <a:cubicBezTo>
                    <a:pt x="8828" y="1"/>
                    <a:pt x="8784" y="0"/>
                    <a:pt x="8739" y="0"/>
                  </a:cubicBezTo>
                  <a:close/>
                </a:path>
              </a:pathLst>
            </a:custGeom>
            <a:solidFill>
              <a:srgbClr val="FFC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9"/>
            <p:cNvSpPr/>
            <p:nvPr/>
          </p:nvSpPr>
          <p:spPr>
            <a:xfrm>
              <a:off x="5052100" y="803225"/>
              <a:ext cx="47975" cy="70325"/>
            </a:xfrm>
            <a:custGeom>
              <a:avLst/>
              <a:gdLst/>
              <a:ahLst/>
              <a:cxnLst/>
              <a:rect l="l" t="t" r="r" b="b"/>
              <a:pathLst>
                <a:path w="1919" h="2813" extrusionOk="0">
                  <a:moveTo>
                    <a:pt x="1752" y="1"/>
                  </a:moveTo>
                  <a:cubicBezTo>
                    <a:pt x="993" y="783"/>
                    <a:pt x="397" y="1714"/>
                    <a:pt x="13" y="2726"/>
                  </a:cubicBezTo>
                  <a:cubicBezTo>
                    <a:pt x="1" y="2757"/>
                    <a:pt x="19" y="2788"/>
                    <a:pt x="44" y="2808"/>
                  </a:cubicBezTo>
                  <a:lnTo>
                    <a:pt x="50" y="2808"/>
                  </a:lnTo>
                  <a:cubicBezTo>
                    <a:pt x="59" y="2811"/>
                    <a:pt x="68" y="2812"/>
                    <a:pt x="76" y="2812"/>
                  </a:cubicBezTo>
                  <a:cubicBezTo>
                    <a:pt x="102" y="2812"/>
                    <a:pt x="121" y="2799"/>
                    <a:pt x="130" y="2771"/>
                  </a:cubicBezTo>
                  <a:cubicBezTo>
                    <a:pt x="522" y="1739"/>
                    <a:pt x="1136" y="789"/>
                    <a:pt x="1919" y="6"/>
                  </a:cubicBezTo>
                  <a:cubicBezTo>
                    <a:pt x="1863" y="6"/>
                    <a:pt x="1807" y="1"/>
                    <a:pt x="175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9"/>
            <p:cNvSpPr/>
            <p:nvPr/>
          </p:nvSpPr>
          <p:spPr>
            <a:xfrm>
              <a:off x="5083925" y="857950"/>
              <a:ext cx="101375" cy="73225"/>
            </a:xfrm>
            <a:custGeom>
              <a:avLst/>
              <a:gdLst/>
              <a:ahLst/>
              <a:cxnLst/>
              <a:rect l="l" t="t" r="r" b="b"/>
              <a:pathLst>
                <a:path w="4055" h="2929" extrusionOk="0">
                  <a:moveTo>
                    <a:pt x="74" y="1"/>
                  </a:moveTo>
                  <a:cubicBezTo>
                    <a:pt x="52" y="1"/>
                    <a:pt x="31" y="12"/>
                    <a:pt x="18" y="29"/>
                  </a:cubicBezTo>
                  <a:cubicBezTo>
                    <a:pt x="0" y="60"/>
                    <a:pt x="12" y="97"/>
                    <a:pt x="38" y="115"/>
                  </a:cubicBezTo>
                  <a:cubicBezTo>
                    <a:pt x="1428" y="935"/>
                    <a:pt x="2757" y="1878"/>
                    <a:pt x="3980" y="2928"/>
                  </a:cubicBezTo>
                  <a:cubicBezTo>
                    <a:pt x="4004" y="2897"/>
                    <a:pt x="4030" y="2866"/>
                    <a:pt x="4055" y="2829"/>
                  </a:cubicBezTo>
                  <a:cubicBezTo>
                    <a:pt x="2826" y="1774"/>
                    <a:pt x="1496" y="829"/>
                    <a:pt x="106" y="9"/>
                  </a:cubicBezTo>
                  <a:cubicBezTo>
                    <a:pt x="96" y="3"/>
                    <a:pt x="85" y="1"/>
                    <a:pt x="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9"/>
            <p:cNvSpPr/>
            <p:nvPr/>
          </p:nvSpPr>
          <p:spPr>
            <a:xfrm>
              <a:off x="4996525" y="821075"/>
              <a:ext cx="13550" cy="84325"/>
            </a:xfrm>
            <a:custGeom>
              <a:avLst/>
              <a:gdLst/>
              <a:ahLst/>
              <a:cxnLst/>
              <a:rect l="l" t="t" r="r" b="b"/>
              <a:pathLst>
                <a:path w="542" h="3373" extrusionOk="0">
                  <a:moveTo>
                    <a:pt x="542" y="0"/>
                  </a:moveTo>
                  <a:lnTo>
                    <a:pt x="542" y="0"/>
                  </a:lnTo>
                  <a:cubicBezTo>
                    <a:pt x="491" y="26"/>
                    <a:pt x="442" y="51"/>
                    <a:pt x="392" y="75"/>
                  </a:cubicBezTo>
                  <a:cubicBezTo>
                    <a:pt x="112" y="1125"/>
                    <a:pt x="1" y="2229"/>
                    <a:pt x="75" y="3310"/>
                  </a:cubicBezTo>
                  <a:cubicBezTo>
                    <a:pt x="75" y="3335"/>
                    <a:pt x="87" y="3353"/>
                    <a:pt x="106" y="3366"/>
                  </a:cubicBezTo>
                  <a:cubicBezTo>
                    <a:pt x="118" y="3372"/>
                    <a:pt x="124" y="3372"/>
                    <a:pt x="138" y="3372"/>
                  </a:cubicBezTo>
                  <a:cubicBezTo>
                    <a:pt x="175" y="3366"/>
                    <a:pt x="199" y="3341"/>
                    <a:pt x="199" y="3304"/>
                  </a:cubicBezTo>
                  <a:cubicBezTo>
                    <a:pt x="124" y="2206"/>
                    <a:pt x="243" y="1075"/>
                    <a:pt x="54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9"/>
            <p:cNvSpPr/>
            <p:nvPr/>
          </p:nvSpPr>
          <p:spPr>
            <a:xfrm>
              <a:off x="4980700" y="915675"/>
              <a:ext cx="110400" cy="67650"/>
            </a:xfrm>
            <a:custGeom>
              <a:avLst/>
              <a:gdLst/>
              <a:ahLst/>
              <a:cxnLst/>
              <a:rect l="l" t="t" r="r" b="b"/>
              <a:pathLst>
                <a:path w="4416" h="2706" extrusionOk="0">
                  <a:moveTo>
                    <a:pt x="70" y="0"/>
                  </a:moveTo>
                  <a:cubicBezTo>
                    <a:pt x="50" y="0"/>
                    <a:pt x="31" y="10"/>
                    <a:pt x="20" y="29"/>
                  </a:cubicBezTo>
                  <a:cubicBezTo>
                    <a:pt x="0" y="61"/>
                    <a:pt x="12" y="104"/>
                    <a:pt x="38" y="122"/>
                  </a:cubicBezTo>
                  <a:lnTo>
                    <a:pt x="4241" y="2706"/>
                  </a:lnTo>
                  <a:cubicBezTo>
                    <a:pt x="4304" y="2692"/>
                    <a:pt x="4359" y="2680"/>
                    <a:pt x="4415" y="2661"/>
                  </a:cubicBezTo>
                  <a:lnTo>
                    <a:pt x="106" y="10"/>
                  </a:lnTo>
                  <a:cubicBezTo>
                    <a:pt x="95" y="3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9"/>
            <p:cNvSpPr/>
            <p:nvPr/>
          </p:nvSpPr>
          <p:spPr>
            <a:xfrm>
              <a:off x="5037500" y="878550"/>
              <a:ext cx="119225" cy="79450"/>
            </a:xfrm>
            <a:custGeom>
              <a:avLst/>
              <a:gdLst/>
              <a:ahLst/>
              <a:cxnLst/>
              <a:rect l="l" t="t" r="r" b="b"/>
              <a:pathLst>
                <a:path w="4769" h="3178" extrusionOk="0">
                  <a:moveTo>
                    <a:pt x="69" y="1"/>
                  </a:moveTo>
                  <a:cubicBezTo>
                    <a:pt x="47" y="1"/>
                    <a:pt x="28" y="11"/>
                    <a:pt x="20" y="30"/>
                  </a:cubicBezTo>
                  <a:cubicBezTo>
                    <a:pt x="1" y="62"/>
                    <a:pt x="7" y="99"/>
                    <a:pt x="38" y="117"/>
                  </a:cubicBezTo>
                  <a:cubicBezTo>
                    <a:pt x="1603" y="1079"/>
                    <a:pt x="3161" y="2104"/>
                    <a:pt x="4657" y="3177"/>
                  </a:cubicBezTo>
                  <a:cubicBezTo>
                    <a:pt x="4694" y="3159"/>
                    <a:pt x="4732" y="3128"/>
                    <a:pt x="4769" y="3103"/>
                  </a:cubicBezTo>
                  <a:cubicBezTo>
                    <a:pt x="3254" y="2023"/>
                    <a:pt x="1689" y="979"/>
                    <a:pt x="106" y="11"/>
                  </a:cubicBezTo>
                  <a:cubicBezTo>
                    <a:pt x="95" y="4"/>
                    <a:pt x="82" y="1"/>
                    <a:pt x="6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9"/>
            <p:cNvSpPr/>
            <p:nvPr/>
          </p:nvSpPr>
          <p:spPr>
            <a:xfrm>
              <a:off x="4938500" y="865950"/>
              <a:ext cx="98100" cy="127275"/>
            </a:xfrm>
            <a:custGeom>
              <a:avLst/>
              <a:gdLst/>
              <a:ahLst/>
              <a:cxnLst/>
              <a:rect l="l" t="t" r="r" b="b"/>
              <a:pathLst>
                <a:path w="3924" h="5091" extrusionOk="0">
                  <a:moveTo>
                    <a:pt x="124" y="1"/>
                  </a:moveTo>
                  <a:cubicBezTo>
                    <a:pt x="81" y="38"/>
                    <a:pt x="43" y="75"/>
                    <a:pt x="0" y="119"/>
                  </a:cubicBezTo>
                  <a:cubicBezTo>
                    <a:pt x="6" y="1136"/>
                    <a:pt x="130" y="2154"/>
                    <a:pt x="379" y="3154"/>
                  </a:cubicBezTo>
                  <a:cubicBezTo>
                    <a:pt x="379" y="3167"/>
                    <a:pt x="390" y="3179"/>
                    <a:pt x="404" y="3191"/>
                  </a:cubicBezTo>
                  <a:cubicBezTo>
                    <a:pt x="1551" y="3912"/>
                    <a:pt x="2639" y="4538"/>
                    <a:pt x="3706" y="5091"/>
                  </a:cubicBezTo>
                  <a:cubicBezTo>
                    <a:pt x="3780" y="5079"/>
                    <a:pt x="3849" y="5073"/>
                    <a:pt x="3923" y="5060"/>
                  </a:cubicBezTo>
                  <a:cubicBezTo>
                    <a:pt x="2818" y="4495"/>
                    <a:pt x="1682" y="3844"/>
                    <a:pt x="490" y="3099"/>
                  </a:cubicBezTo>
                  <a:cubicBezTo>
                    <a:pt x="247" y="2079"/>
                    <a:pt x="124" y="1044"/>
                    <a:pt x="12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9"/>
            <p:cNvSpPr/>
            <p:nvPr/>
          </p:nvSpPr>
          <p:spPr>
            <a:xfrm>
              <a:off x="4894575" y="927425"/>
              <a:ext cx="15675" cy="58650"/>
            </a:xfrm>
            <a:custGeom>
              <a:avLst/>
              <a:gdLst/>
              <a:ahLst/>
              <a:cxnLst/>
              <a:rect l="l" t="t" r="r" b="b"/>
              <a:pathLst>
                <a:path w="627" h="2346" extrusionOk="0">
                  <a:moveTo>
                    <a:pt x="99" y="0"/>
                  </a:moveTo>
                  <a:cubicBezTo>
                    <a:pt x="61" y="81"/>
                    <a:pt x="30" y="155"/>
                    <a:pt x="0" y="236"/>
                  </a:cubicBezTo>
                  <a:cubicBezTo>
                    <a:pt x="93" y="938"/>
                    <a:pt x="254" y="1632"/>
                    <a:pt x="496" y="2303"/>
                  </a:cubicBezTo>
                  <a:cubicBezTo>
                    <a:pt x="496" y="2322"/>
                    <a:pt x="508" y="2328"/>
                    <a:pt x="522" y="2340"/>
                  </a:cubicBezTo>
                  <a:cubicBezTo>
                    <a:pt x="531" y="2344"/>
                    <a:pt x="540" y="2345"/>
                    <a:pt x="549" y="2345"/>
                  </a:cubicBezTo>
                  <a:cubicBezTo>
                    <a:pt x="559" y="2345"/>
                    <a:pt x="568" y="2344"/>
                    <a:pt x="577" y="2340"/>
                  </a:cubicBezTo>
                  <a:cubicBezTo>
                    <a:pt x="608" y="2328"/>
                    <a:pt x="626" y="2297"/>
                    <a:pt x="614" y="2259"/>
                  </a:cubicBezTo>
                  <a:cubicBezTo>
                    <a:pt x="353" y="1528"/>
                    <a:pt x="179" y="769"/>
                    <a:pt x="9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9"/>
            <p:cNvSpPr/>
            <p:nvPr/>
          </p:nvSpPr>
          <p:spPr>
            <a:xfrm>
              <a:off x="4821150" y="1089775"/>
              <a:ext cx="237500" cy="224300"/>
            </a:xfrm>
            <a:custGeom>
              <a:avLst/>
              <a:gdLst/>
              <a:ahLst/>
              <a:cxnLst/>
              <a:rect l="l" t="t" r="r" b="b"/>
              <a:pathLst>
                <a:path w="9500" h="8972" extrusionOk="0">
                  <a:moveTo>
                    <a:pt x="6010" y="0"/>
                  </a:moveTo>
                  <a:cubicBezTo>
                    <a:pt x="4023" y="0"/>
                    <a:pt x="2277" y="1488"/>
                    <a:pt x="1379" y="3259"/>
                  </a:cubicBezTo>
                  <a:cubicBezTo>
                    <a:pt x="546" y="4868"/>
                    <a:pt x="0" y="7165"/>
                    <a:pt x="87" y="8972"/>
                  </a:cubicBezTo>
                  <a:cubicBezTo>
                    <a:pt x="1434" y="8786"/>
                    <a:pt x="2912" y="7960"/>
                    <a:pt x="4196" y="7482"/>
                  </a:cubicBezTo>
                  <a:cubicBezTo>
                    <a:pt x="5545" y="6978"/>
                    <a:pt x="6935" y="6451"/>
                    <a:pt x="7947" y="5433"/>
                  </a:cubicBezTo>
                  <a:cubicBezTo>
                    <a:pt x="8965" y="4421"/>
                    <a:pt x="9500" y="2775"/>
                    <a:pt x="8816" y="1508"/>
                  </a:cubicBezTo>
                  <a:cubicBezTo>
                    <a:pt x="8288" y="534"/>
                    <a:pt x="7133" y="0"/>
                    <a:pt x="6022" y="0"/>
                  </a:cubicBezTo>
                  <a:cubicBezTo>
                    <a:pt x="6018" y="0"/>
                    <a:pt x="6014" y="0"/>
                    <a:pt x="6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9"/>
            <p:cNvSpPr/>
            <p:nvPr/>
          </p:nvSpPr>
          <p:spPr>
            <a:xfrm>
              <a:off x="4764625" y="835200"/>
              <a:ext cx="413375" cy="1019200"/>
            </a:xfrm>
            <a:custGeom>
              <a:avLst/>
              <a:gdLst/>
              <a:ahLst/>
              <a:cxnLst/>
              <a:rect l="l" t="t" r="r" b="b"/>
              <a:pathLst>
                <a:path w="16535" h="40768" extrusionOk="0">
                  <a:moveTo>
                    <a:pt x="16473" y="0"/>
                  </a:moveTo>
                  <a:cubicBezTo>
                    <a:pt x="16469" y="0"/>
                    <a:pt x="16465" y="1"/>
                    <a:pt x="16460" y="2"/>
                  </a:cubicBezTo>
                  <a:cubicBezTo>
                    <a:pt x="11382" y="560"/>
                    <a:pt x="6445" y="4011"/>
                    <a:pt x="3571" y="9009"/>
                  </a:cubicBezTo>
                  <a:cubicBezTo>
                    <a:pt x="1124" y="13275"/>
                    <a:pt x="1" y="18720"/>
                    <a:pt x="318" y="24755"/>
                  </a:cubicBezTo>
                  <a:cubicBezTo>
                    <a:pt x="603" y="30101"/>
                    <a:pt x="1913" y="35360"/>
                    <a:pt x="3354" y="40718"/>
                  </a:cubicBezTo>
                  <a:cubicBezTo>
                    <a:pt x="3359" y="40748"/>
                    <a:pt x="3385" y="40767"/>
                    <a:pt x="3416" y="40767"/>
                  </a:cubicBezTo>
                  <a:lnTo>
                    <a:pt x="3428" y="40767"/>
                  </a:lnTo>
                  <a:cubicBezTo>
                    <a:pt x="3465" y="40755"/>
                    <a:pt x="3485" y="40724"/>
                    <a:pt x="3471" y="40687"/>
                  </a:cubicBezTo>
                  <a:cubicBezTo>
                    <a:pt x="2038" y="35328"/>
                    <a:pt x="728" y="30082"/>
                    <a:pt x="442" y="24749"/>
                  </a:cubicBezTo>
                  <a:cubicBezTo>
                    <a:pt x="125" y="18739"/>
                    <a:pt x="1242" y="13318"/>
                    <a:pt x="3683" y="9078"/>
                  </a:cubicBezTo>
                  <a:cubicBezTo>
                    <a:pt x="6532" y="4111"/>
                    <a:pt x="11437" y="678"/>
                    <a:pt x="16472" y="125"/>
                  </a:cubicBezTo>
                  <a:cubicBezTo>
                    <a:pt x="16509" y="119"/>
                    <a:pt x="16535" y="88"/>
                    <a:pt x="16529" y="51"/>
                  </a:cubicBezTo>
                  <a:cubicBezTo>
                    <a:pt x="16529" y="23"/>
                    <a:pt x="16505" y="0"/>
                    <a:pt x="1647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9"/>
            <p:cNvSpPr/>
            <p:nvPr/>
          </p:nvSpPr>
          <p:spPr>
            <a:xfrm>
              <a:off x="4771925" y="1108225"/>
              <a:ext cx="258000" cy="262675"/>
            </a:xfrm>
            <a:custGeom>
              <a:avLst/>
              <a:gdLst/>
              <a:ahLst/>
              <a:cxnLst/>
              <a:rect l="l" t="t" r="r" b="b"/>
              <a:pathLst>
                <a:path w="10320" h="10507" extrusionOk="0">
                  <a:moveTo>
                    <a:pt x="10247" y="0"/>
                  </a:moveTo>
                  <a:cubicBezTo>
                    <a:pt x="10243" y="0"/>
                    <a:pt x="10238" y="1"/>
                    <a:pt x="10233" y="1"/>
                  </a:cubicBezTo>
                  <a:cubicBezTo>
                    <a:pt x="9755" y="144"/>
                    <a:pt x="9332" y="398"/>
                    <a:pt x="8848" y="740"/>
                  </a:cubicBezTo>
                  <a:cubicBezTo>
                    <a:pt x="7544" y="1646"/>
                    <a:pt x="6346" y="2707"/>
                    <a:pt x="5297" y="3899"/>
                  </a:cubicBezTo>
                  <a:cubicBezTo>
                    <a:pt x="4540" y="4764"/>
                    <a:pt x="3856" y="5695"/>
                    <a:pt x="3199" y="6601"/>
                  </a:cubicBezTo>
                  <a:cubicBezTo>
                    <a:pt x="2248" y="7911"/>
                    <a:pt x="1262" y="9271"/>
                    <a:pt x="26" y="10395"/>
                  </a:cubicBezTo>
                  <a:cubicBezTo>
                    <a:pt x="1" y="10418"/>
                    <a:pt x="1" y="10456"/>
                    <a:pt x="26" y="10481"/>
                  </a:cubicBezTo>
                  <a:cubicBezTo>
                    <a:pt x="38" y="10500"/>
                    <a:pt x="50" y="10506"/>
                    <a:pt x="69" y="10506"/>
                  </a:cubicBezTo>
                  <a:cubicBezTo>
                    <a:pt x="81" y="10506"/>
                    <a:pt x="101" y="10500"/>
                    <a:pt x="113" y="10487"/>
                  </a:cubicBezTo>
                  <a:cubicBezTo>
                    <a:pt x="1354" y="9357"/>
                    <a:pt x="2348" y="7991"/>
                    <a:pt x="3304" y="6675"/>
                  </a:cubicBezTo>
                  <a:cubicBezTo>
                    <a:pt x="3956" y="5775"/>
                    <a:pt x="4638" y="4844"/>
                    <a:pt x="5391" y="3987"/>
                  </a:cubicBezTo>
                  <a:cubicBezTo>
                    <a:pt x="6440" y="2801"/>
                    <a:pt x="7626" y="1739"/>
                    <a:pt x="8922" y="839"/>
                  </a:cubicBezTo>
                  <a:cubicBezTo>
                    <a:pt x="9394" y="509"/>
                    <a:pt x="9810" y="262"/>
                    <a:pt x="10271" y="125"/>
                  </a:cubicBezTo>
                  <a:cubicBezTo>
                    <a:pt x="10300" y="113"/>
                    <a:pt x="10320" y="82"/>
                    <a:pt x="10314" y="45"/>
                  </a:cubicBezTo>
                  <a:cubicBezTo>
                    <a:pt x="10302" y="17"/>
                    <a:pt x="10278" y="0"/>
                    <a:pt x="1024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9"/>
            <p:cNvSpPr/>
            <p:nvPr/>
          </p:nvSpPr>
          <p:spPr>
            <a:xfrm>
              <a:off x="4642775" y="880825"/>
              <a:ext cx="186150" cy="315625"/>
            </a:xfrm>
            <a:custGeom>
              <a:avLst/>
              <a:gdLst/>
              <a:ahLst/>
              <a:cxnLst/>
              <a:rect l="l" t="t" r="r" b="b"/>
              <a:pathLst>
                <a:path w="7446" h="12625" extrusionOk="0">
                  <a:moveTo>
                    <a:pt x="4062" y="1"/>
                  </a:moveTo>
                  <a:cubicBezTo>
                    <a:pt x="3888" y="1"/>
                    <a:pt x="3713" y="13"/>
                    <a:pt x="3540" y="39"/>
                  </a:cubicBezTo>
                  <a:cubicBezTo>
                    <a:pt x="3502" y="45"/>
                    <a:pt x="3459" y="45"/>
                    <a:pt x="3416" y="57"/>
                  </a:cubicBezTo>
                  <a:cubicBezTo>
                    <a:pt x="3242" y="88"/>
                    <a:pt x="3061" y="131"/>
                    <a:pt x="2895" y="194"/>
                  </a:cubicBezTo>
                  <a:cubicBezTo>
                    <a:pt x="1975" y="523"/>
                    <a:pt x="1224" y="1206"/>
                    <a:pt x="728" y="2051"/>
                  </a:cubicBezTo>
                  <a:cubicBezTo>
                    <a:pt x="703" y="2088"/>
                    <a:pt x="685" y="2118"/>
                    <a:pt x="665" y="2155"/>
                  </a:cubicBezTo>
                  <a:cubicBezTo>
                    <a:pt x="430" y="2572"/>
                    <a:pt x="256" y="3025"/>
                    <a:pt x="156" y="3484"/>
                  </a:cubicBezTo>
                  <a:cubicBezTo>
                    <a:pt x="95" y="3764"/>
                    <a:pt x="57" y="4043"/>
                    <a:pt x="38" y="4329"/>
                  </a:cubicBezTo>
                  <a:cubicBezTo>
                    <a:pt x="32" y="4372"/>
                    <a:pt x="32" y="4421"/>
                    <a:pt x="32" y="4465"/>
                  </a:cubicBezTo>
                  <a:cubicBezTo>
                    <a:pt x="1" y="5390"/>
                    <a:pt x="187" y="6321"/>
                    <a:pt x="528" y="7184"/>
                  </a:cubicBezTo>
                  <a:cubicBezTo>
                    <a:pt x="548" y="7235"/>
                    <a:pt x="566" y="7278"/>
                    <a:pt x="585" y="7327"/>
                  </a:cubicBezTo>
                  <a:cubicBezTo>
                    <a:pt x="659" y="7495"/>
                    <a:pt x="734" y="7662"/>
                    <a:pt x="814" y="7825"/>
                  </a:cubicBezTo>
                  <a:cubicBezTo>
                    <a:pt x="1479" y="9158"/>
                    <a:pt x="2473" y="10295"/>
                    <a:pt x="3553" y="11326"/>
                  </a:cubicBezTo>
                  <a:cubicBezTo>
                    <a:pt x="3869" y="11630"/>
                    <a:pt x="4173" y="11966"/>
                    <a:pt x="4502" y="12258"/>
                  </a:cubicBezTo>
                  <a:cubicBezTo>
                    <a:pt x="4645" y="12387"/>
                    <a:pt x="4732" y="12493"/>
                    <a:pt x="4794" y="12556"/>
                  </a:cubicBezTo>
                  <a:cubicBezTo>
                    <a:pt x="4838" y="12599"/>
                    <a:pt x="4872" y="12624"/>
                    <a:pt x="4909" y="12624"/>
                  </a:cubicBezTo>
                  <a:cubicBezTo>
                    <a:pt x="4914" y="12624"/>
                    <a:pt x="4919" y="12624"/>
                    <a:pt x="4924" y="12623"/>
                  </a:cubicBezTo>
                  <a:cubicBezTo>
                    <a:pt x="4987" y="12611"/>
                    <a:pt x="5055" y="12524"/>
                    <a:pt x="5210" y="12325"/>
                  </a:cubicBezTo>
                  <a:cubicBezTo>
                    <a:pt x="5732" y="11654"/>
                    <a:pt x="5998" y="10444"/>
                    <a:pt x="6290" y="9643"/>
                  </a:cubicBezTo>
                  <a:cubicBezTo>
                    <a:pt x="6359" y="9450"/>
                    <a:pt x="6428" y="9258"/>
                    <a:pt x="6489" y="9066"/>
                  </a:cubicBezTo>
                  <a:cubicBezTo>
                    <a:pt x="6520" y="8991"/>
                    <a:pt x="6545" y="8917"/>
                    <a:pt x="6563" y="8848"/>
                  </a:cubicBezTo>
                  <a:cubicBezTo>
                    <a:pt x="6986" y="7576"/>
                    <a:pt x="7302" y="6266"/>
                    <a:pt x="7408" y="4931"/>
                  </a:cubicBezTo>
                  <a:cubicBezTo>
                    <a:pt x="7414" y="4888"/>
                    <a:pt x="7414" y="4845"/>
                    <a:pt x="7414" y="4807"/>
                  </a:cubicBezTo>
                  <a:cubicBezTo>
                    <a:pt x="7433" y="4539"/>
                    <a:pt x="7445" y="4272"/>
                    <a:pt x="7445" y="4006"/>
                  </a:cubicBezTo>
                  <a:cubicBezTo>
                    <a:pt x="7445" y="3106"/>
                    <a:pt x="7328" y="2174"/>
                    <a:pt x="6843" y="1423"/>
                  </a:cubicBezTo>
                  <a:cubicBezTo>
                    <a:pt x="6794" y="1343"/>
                    <a:pt x="6743" y="1268"/>
                    <a:pt x="6682" y="1200"/>
                  </a:cubicBezTo>
                  <a:cubicBezTo>
                    <a:pt x="6663" y="1169"/>
                    <a:pt x="6645" y="1143"/>
                    <a:pt x="6626" y="1125"/>
                  </a:cubicBezTo>
                  <a:cubicBezTo>
                    <a:pt x="6010" y="394"/>
                    <a:pt x="5037" y="1"/>
                    <a:pt x="4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9"/>
            <p:cNvSpPr/>
            <p:nvPr/>
          </p:nvSpPr>
          <p:spPr>
            <a:xfrm>
              <a:off x="4728175" y="881800"/>
              <a:ext cx="49375" cy="454700"/>
            </a:xfrm>
            <a:custGeom>
              <a:avLst/>
              <a:gdLst/>
              <a:ahLst/>
              <a:cxnLst/>
              <a:rect l="l" t="t" r="r" b="b"/>
              <a:pathLst>
                <a:path w="1975" h="18188" extrusionOk="0">
                  <a:moveTo>
                    <a:pt x="124" y="0"/>
                  </a:moveTo>
                  <a:cubicBezTo>
                    <a:pt x="86" y="6"/>
                    <a:pt x="43" y="6"/>
                    <a:pt x="0" y="18"/>
                  </a:cubicBezTo>
                  <a:cubicBezTo>
                    <a:pt x="0" y="24"/>
                    <a:pt x="0" y="24"/>
                    <a:pt x="6" y="30"/>
                  </a:cubicBezTo>
                  <a:cubicBezTo>
                    <a:pt x="335" y="1173"/>
                    <a:pt x="584" y="2328"/>
                    <a:pt x="770" y="3494"/>
                  </a:cubicBezTo>
                  <a:cubicBezTo>
                    <a:pt x="776" y="3551"/>
                    <a:pt x="788" y="3600"/>
                    <a:pt x="794" y="3651"/>
                  </a:cubicBezTo>
                  <a:cubicBezTo>
                    <a:pt x="937" y="4588"/>
                    <a:pt x="1049" y="5525"/>
                    <a:pt x="1130" y="6469"/>
                  </a:cubicBezTo>
                  <a:cubicBezTo>
                    <a:pt x="1130" y="6519"/>
                    <a:pt x="1135" y="6568"/>
                    <a:pt x="1143" y="6612"/>
                  </a:cubicBezTo>
                  <a:cubicBezTo>
                    <a:pt x="1217" y="7494"/>
                    <a:pt x="1267" y="8374"/>
                    <a:pt x="1298" y="9256"/>
                  </a:cubicBezTo>
                  <a:cubicBezTo>
                    <a:pt x="1298" y="9306"/>
                    <a:pt x="1304" y="9356"/>
                    <a:pt x="1304" y="9405"/>
                  </a:cubicBezTo>
                  <a:cubicBezTo>
                    <a:pt x="1322" y="9790"/>
                    <a:pt x="1335" y="10188"/>
                    <a:pt x="1341" y="10572"/>
                  </a:cubicBezTo>
                  <a:lnTo>
                    <a:pt x="1341" y="10580"/>
                  </a:lnTo>
                  <a:lnTo>
                    <a:pt x="1341" y="10604"/>
                  </a:lnTo>
                  <a:cubicBezTo>
                    <a:pt x="1359" y="11243"/>
                    <a:pt x="1366" y="11883"/>
                    <a:pt x="1378" y="12517"/>
                  </a:cubicBezTo>
                  <a:cubicBezTo>
                    <a:pt x="1384" y="12901"/>
                    <a:pt x="1390" y="13292"/>
                    <a:pt x="1396" y="13683"/>
                  </a:cubicBezTo>
                  <a:lnTo>
                    <a:pt x="1404" y="14417"/>
                  </a:lnTo>
                  <a:cubicBezTo>
                    <a:pt x="1422" y="15589"/>
                    <a:pt x="1441" y="16924"/>
                    <a:pt x="1843" y="18142"/>
                  </a:cubicBezTo>
                  <a:cubicBezTo>
                    <a:pt x="1851" y="18160"/>
                    <a:pt x="1857" y="18172"/>
                    <a:pt x="1875" y="18179"/>
                  </a:cubicBezTo>
                  <a:cubicBezTo>
                    <a:pt x="1884" y="18183"/>
                    <a:pt x="1896" y="18187"/>
                    <a:pt x="1909" y="18187"/>
                  </a:cubicBezTo>
                  <a:cubicBezTo>
                    <a:pt x="1914" y="18187"/>
                    <a:pt x="1920" y="18187"/>
                    <a:pt x="1925" y="18185"/>
                  </a:cubicBezTo>
                  <a:cubicBezTo>
                    <a:pt x="1955" y="18172"/>
                    <a:pt x="1974" y="18134"/>
                    <a:pt x="1962" y="18105"/>
                  </a:cubicBezTo>
                  <a:cubicBezTo>
                    <a:pt x="1565" y="16899"/>
                    <a:pt x="1545" y="15583"/>
                    <a:pt x="1533" y="14417"/>
                  </a:cubicBezTo>
                  <a:lnTo>
                    <a:pt x="1521" y="13678"/>
                  </a:lnTo>
                  <a:cubicBezTo>
                    <a:pt x="1515" y="13317"/>
                    <a:pt x="1515" y="12950"/>
                    <a:pt x="1508" y="12584"/>
                  </a:cubicBezTo>
                  <a:cubicBezTo>
                    <a:pt x="1496" y="11933"/>
                    <a:pt x="1490" y="11274"/>
                    <a:pt x="1465" y="10617"/>
                  </a:cubicBezTo>
                  <a:cubicBezTo>
                    <a:pt x="1471" y="10560"/>
                    <a:pt x="1465" y="10511"/>
                    <a:pt x="1465" y="10454"/>
                  </a:cubicBezTo>
                  <a:cubicBezTo>
                    <a:pt x="1441" y="9523"/>
                    <a:pt x="1404" y="8592"/>
                    <a:pt x="1347" y="7661"/>
                  </a:cubicBezTo>
                  <a:cubicBezTo>
                    <a:pt x="1341" y="7605"/>
                    <a:pt x="1335" y="7549"/>
                    <a:pt x="1335" y="7494"/>
                  </a:cubicBezTo>
                  <a:cubicBezTo>
                    <a:pt x="1247" y="6190"/>
                    <a:pt x="1118" y="4892"/>
                    <a:pt x="912" y="3600"/>
                  </a:cubicBezTo>
                  <a:cubicBezTo>
                    <a:pt x="906" y="3551"/>
                    <a:pt x="900" y="3502"/>
                    <a:pt x="888" y="3451"/>
                  </a:cubicBezTo>
                  <a:cubicBezTo>
                    <a:pt x="702" y="2284"/>
                    <a:pt x="453" y="1136"/>
                    <a:pt x="12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9"/>
            <p:cNvSpPr/>
            <p:nvPr/>
          </p:nvSpPr>
          <p:spPr>
            <a:xfrm>
              <a:off x="4659400" y="908950"/>
              <a:ext cx="150450" cy="64425"/>
            </a:xfrm>
            <a:custGeom>
              <a:avLst/>
              <a:gdLst/>
              <a:ahLst/>
              <a:cxnLst/>
              <a:rect l="l" t="t" r="r" b="b"/>
              <a:pathLst>
                <a:path w="6018" h="2577" extrusionOk="0">
                  <a:moveTo>
                    <a:pt x="5961" y="0"/>
                  </a:moveTo>
                  <a:cubicBezTo>
                    <a:pt x="5943" y="0"/>
                    <a:pt x="5923" y="6"/>
                    <a:pt x="5912" y="18"/>
                  </a:cubicBezTo>
                  <a:cubicBezTo>
                    <a:pt x="5675" y="267"/>
                    <a:pt x="5433" y="516"/>
                    <a:pt x="5198" y="763"/>
                  </a:cubicBezTo>
                  <a:cubicBezTo>
                    <a:pt x="4688" y="1291"/>
                    <a:pt x="4167" y="1838"/>
                    <a:pt x="3639" y="2365"/>
                  </a:cubicBezTo>
                  <a:cubicBezTo>
                    <a:pt x="3614" y="2390"/>
                    <a:pt x="3596" y="2408"/>
                    <a:pt x="3571" y="2434"/>
                  </a:cubicBezTo>
                  <a:lnTo>
                    <a:pt x="3521" y="2408"/>
                  </a:lnTo>
                  <a:cubicBezTo>
                    <a:pt x="2410" y="1832"/>
                    <a:pt x="1242" y="1328"/>
                    <a:pt x="63" y="926"/>
                  </a:cubicBezTo>
                  <a:cubicBezTo>
                    <a:pt x="38" y="963"/>
                    <a:pt x="20" y="993"/>
                    <a:pt x="0" y="1030"/>
                  </a:cubicBezTo>
                  <a:cubicBezTo>
                    <a:pt x="0" y="1037"/>
                    <a:pt x="0" y="1037"/>
                    <a:pt x="6" y="1037"/>
                  </a:cubicBezTo>
                  <a:lnTo>
                    <a:pt x="12" y="1043"/>
                  </a:lnTo>
                  <a:cubicBezTo>
                    <a:pt x="1181" y="1447"/>
                    <a:pt x="2329" y="1932"/>
                    <a:pt x="3428" y="2502"/>
                  </a:cubicBezTo>
                  <a:lnTo>
                    <a:pt x="3551" y="2571"/>
                  </a:lnTo>
                  <a:cubicBezTo>
                    <a:pt x="3560" y="2575"/>
                    <a:pt x="3570" y="2577"/>
                    <a:pt x="3579" y="2577"/>
                  </a:cubicBezTo>
                  <a:cubicBezTo>
                    <a:pt x="3597" y="2577"/>
                    <a:pt x="3614" y="2570"/>
                    <a:pt x="3626" y="2557"/>
                  </a:cubicBezTo>
                  <a:cubicBezTo>
                    <a:pt x="3639" y="2539"/>
                    <a:pt x="3651" y="2528"/>
                    <a:pt x="3663" y="2514"/>
                  </a:cubicBezTo>
                  <a:cubicBezTo>
                    <a:pt x="4210" y="1975"/>
                    <a:pt x="4757" y="1403"/>
                    <a:pt x="5284" y="851"/>
                  </a:cubicBezTo>
                  <a:cubicBezTo>
                    <a:pt x="5526" y="602"/>
                    <a:pt x="5763" y="354"/>
                    <a:pt x="5998" y="106"/>
                  </a:cubicBezTo>
                  <a:cubicBezTo>
                    <a:pt x="6010" y="99"/>
                    <a:pt x="6017" y="87"/>
                    <a:pt x="6017" y="75"/>
                  </a:cubicBezTo>
                  <a:cubicBezTo>
                    <a:pt x="5998" y="44"/>
                    <a:pt x="5980" y="18"/>
                    <a:pt x="59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9"/>
            <p:cNvSpPr/>
            <p:nvPr/>
          </p:nvSpPr>
          <p:spPr>
            <a:xfrm>
              <a:off x="4643575" y="989050"/>
              <a:ext cx="115500" cy="58250"/>
            </a:xfrm>
            <a:custGeom>
              <a:avLst/>
              <a:gdLst/>
              <a:ahLst/>
              <a:cxnLst/>
              <a:rect l="l" t="t" r="r" b="b"/>
              <a:pathLst>
                <a:path w="4620" h="2330" extrusionOk="0">
                  <a:moveTo>
                    <a:pt x="6" y="0"/>
                  </a:moveTo>
                  <a:cubicBezTo>
                    <a:pt x="0" y="43"/>
                    <a:pt x="0" y="92"/>
                    <a:pt x="0" y="136"/>
                  </a:cubicBezTo>
                  <a:cubicBezTo>
                    <a:pt x="1496" y="881"/>
                    <a:pt x="3012" y="1620"/>
                    <a:pt x="4519" y="2322"/>
                  </a:cubicBezTo>
                  <a:lnTo>
                    <a:pt x="4527" y="2322"/>
                  </a:lnTo>
                  <a:cubicBezTo>
                    <a:pt x="4535" y="2327"/>
                    <a:pt x="4544" y="2329"/>
                    <a:pt x="4552" y="2329"/>
                  </a:cubicBezTo>
                  <a:cubicBezTo>
                    <a:pt x="4573" y="2329"/>
                    <a:pt x="4593" y="2313"/>
                    <a:pt x="4607" y="2290"/>
                  </a:cubicBezTo>
                  <a:cubicBezTo>
                    <a:pt x="4619" y="2266"/>
                    <a:pt x="4601" y="2222"/>
                    <a:pt x="4576" y="2210"/>
                  </a:cubicBezTo>
                  <a:cubicBezTo>
                    <a:pt x="4557" y="2198"/>
                    <a:pt x="4533" y="2192"/>
                    <a:pt x="4514" y="2179"/>
                  </a:cubicBezTo>
                  <a:cubicBezTo>
                    <a:pt x="3012" y="1477"/>
                    <a:pt x="1490" y="745"/>
                    <a:pt x="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9"/>
            <p:cNvSpPr/>
            <p:nvPr/>
          </p:nvSpPr>
          <p:spPr>
            <a:xfrm>
              <a:off x="4759050" y="1000775"/>
              <a:ext cx="69075" cy="72925"/>
            </a:xfrm>
            <a:custGeom>
              <a:avLst/>
              <a:gdLst/>
              <a:ahLst/>
              <a:cxnLst/>
              <a:rect l="l" t="t" r="r" b="b"/>
              <a:pathLst>
                <a:path w="2763" h="2917" extrusionOk="0">
                  <a:moveTo>
                    <a:pt x="2730" y="0"/>
                  </a:moveTo>
                  <a:cubicBezTo>
                    <a:pt x="2715" y="0"/>
                    <a:pt x="2700" y="7"/>
                    <a:pt x="2688" y="21"/>
                  </a:cubicBezTo>
                  <a:cubicBezTo>
                    <a:pt x="2235" y="494"/>
                    <a:pt x="1794" y="959"/>
                    <a:pt x="1353" y="1425"/>
                  </a:cubicBezTo>
                  <a:cubicBezTo>
                    <a:pt x="938" y="1859"/>
                    <a:pt x="522" y="2294"/>
                    <a:pt x="100" y="2735"/>
                  </a:cubicBezTo>
                  <a:cubicBezTo>
                    <a:pt x="75" y="2759"/>
                    <a:pt x="50" y="2790"/>
                    <a:pt x="26" y="2809"/>
                  </a:cubicBezTo>
                  <a:cubicBezTo>
                    <a:pt x="0" y="2841"/>
                    <a:pt x="0" y="2878"/>
                    <a:pt x="32" y="2902"/>
                  </a:cubicBezTo>
                  <a:cubicBezTo>
                    <a:pt x="32" y="2908"/>
                    <a:pt x="38" y="2908"/>
                    <a:pt x="44" y="2908"/>
                  </a:cubicBezTo>
                  <a:cubicBezTo>
                    <a:pt x="52" y="2914"/>
                    <a:pt x="64" y="2917"/>
                    <a:pt x="75" y="2917"/>
                  </a:cubicBezTo>
                  <a:cubicBezTo>
                    <a:pt x="89" y="2917"/>
                    <a:pt x="102" y="2912"/>
                    <a:pt x="112" y="2902"/>
                  </a:cubicBezTo>
                  <a:lnTo>
                    <a:pt x="118" y="2902"/>
                  </a:lnTo>
                  <a:cubicBezTo>
                    <a:pt x="565" y="2431"/>
                    <a:pt x="1006" y="1970"/>
                    <a:pt x="1447" y="1511"/>
                  </a:cubicBezTo>
                  <a:cubicBezTo>
                    <a:pt x="1875" y="1052"/>
                    <a:pt x="2310" y="598"/>
                    <a:pt x="2757" y="133"/>
                  </a:cubicBezTo>
                  <a:cubicBezTo>
                    <a:pt x="2763" y="90"/>
                    <a:pt x="2763" y="47"/>
                    <a:pt x="2763" y="9"/>
                  </a:cubicBezTo>
                  <a:cubicBezTo>
                    <a:pt x="2753" y="4"/>
                    <a:pt x="2742" y="0"/>
                    <a:pt x="273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9"/>
            <p:cNvSpPr/>
            <p:nvPr/>
          </p:nvSpPr>
          <p:spPr>
            <a:xfrm>
              <a:off x="4655975" y="1060300"/>
              <a:ext cx="106975" cy="56675"/>
            </a:xfrm>
            <a:custGeom>
              <a:avLst/>
              <a:gdLst/>
              <a:ahLst/>
              <a:cxnLst/>
              <a:rect l="l" t="t" r="r" b="b"/>
              <a:pathLst>
                <a:path w="4279" h="2267" extrusionOk="0">
                  <a:moveTo>
                    <a:pt x="29" y="1"/>
                  </a:moveTo>
                  <a:cubicBezTo>
                    <a:pt x="19" y="1"/>
                    <a:pt x="10" y="2"/>
                    <a:pt x="0" y="5"/>
                  </a:cubicBezTo>
                  <a:cubicBezTo>
                    <a:pt x="20" y="56"/>
                    <a:pt x="38" y="99"/>
                    <a:pt x="57" y="148"/>
                  </a:cubicBezTo>
                  <a:cubicBezTo>
                    <a:pt x="137" y="191"/>
                    <a:pt x="218" y="236"/>
                    <a:pt x="298" y="279"/>
                  </a:cubicBezTo>
                  <a:cubicBezTo>
                    <a:pt x="759" y="515"/>
                    <a:pt x="1230" y="738"/>
                    <a:pt x="1690" y="956"/>
                  </a:cubicBezTo>
                  <a:cubicBezTo>
                    <a:pt x="2521" y="1354"/>
                    <a:pt x="3384" y="1756"/>
                    <a:pt x="4173" y="2260"/>
                  </a:cubicBezTo>
                  <a:cubicBezTo>
                    <a:pt x="4180" y="2260"/>
                    <a:pt x="4186" y="2265"/>
                    <a:pt x="4192" y="2265"/>
                  </a:cubicBezTo>
                  <a:cubicBezTo>
                    <a:pt x="4196" y="2266"/>
                    <a:pt x="4201" y="2267"/>
                    <a:pt x="4205" y="2267"/>
                  </a:cubicBezTo>
                  <a:cubicBezTo>
                    <a:pt x="4227" y="2267"/>
                    <a:pt x="4249" y="2255"/>
                    <a:pt x="4260" y="2234"/>
                  </a:cubicBezTo>
                  <a:cubicBezTo>
                    <a:pt x="4278" y="2203"/>
                    <a:pt x="4266" y="2166"/>
                    <a:pt x="4241" y="2148"/>
                  </a:cubicBezTo>
                  <a:cubicBezTo>
                    <a:pt x="4223" y="2136"/>
                    <a:pt x="4204" y="2128"/>
                    <a:pt x="4186" y="2116"/>
                  </a:cubicBezTo>
                  <a:cubicBezTo>
                    <a:pt x="3404" y="1626"/>
                    <a:pt x="2559" y="1228"/>
                    <a:pt x="1745" y="844"/>
                  </a:cubicBezTo>
                  <a:cubicBezTo>
                    <a:pt x="1186" y="577"/>
                    <a:pt x="610" y="303"/>
                    <a:pt x="57" y="5"/>
                  </a:cubicBezTo>
                  <a:cubicBezTo>
                    <a:pt x="47" y="2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9"/>
            <p:cNvSpPr/>
            <p:nvPr/>
          </p:nvSpPr>
          <p:spPr>
            <a:xfrm>
              <a:off x="4761700" y="1101875"/>
              <a:ext cx="45175" cy="46300"/>
            </a:xfrm>
            <a:custGeom>
              <a:avLst/>
              <a:gdLst/>
              <a:ahLst/>
              <a:cxnLst/>
              <a:rect l="l" t="t" r="r" b="b"/>
              <a:pathLst>
                <a:path w="1807" h="1852" extrusionOk="0">
                  <a:moveTo>
                    <a:pt x="1782" y="1"/>
                  </a:moveTo>
                  <a:cubicBezTo>
                    <a:pt x="1766" y="1"/>
                    <a:pt x="1751" y="9"/>
                    <a:pt x="1739" y="26"/>
                  </a:cubicBezTo>
                  <a:cubicBezTo>
                    <a:pt x="1255" y="614"/>
                    <a:pt x="708" y="1161"/>
                    <a:pt x="124" y="1651"/>
                  </a:cubicBezTo>
                  <a:cubicBezTo>
                    <a:pt x="87" y="1683"/>
                    <a:pt x="55" y="1708"/>
                    <a:pt x="18" y="1739"/>
                  </a:cubicBezTo>
                  <a:cubicBezTo>
                    <a:pt x="12" y="1745"/>
                    <a:pt x="6" y="1757"/>
                    <a:pt x="0" y="1769"/>
                  </a:cubicBezTo>
                  <a:lnTo>
                    <a:pt x="0" y="1777"/>
                  </a:lnTo>
                  <a:lnTo>
                    <a:pt x="0" y="1801"/>
                  </a:lnTo>
                  <a:cubicBezTo>
                    <a:pt x="0" y="1814"/>
                    <a:pt x="6" y="1820"/>
                    <a:pt x="12" y="1826"/>
                  </a:cubicBezTo>
                  <a:cubicBezTo>
                    <a:pt x="18" y="1838"/>
                    <a:pt x="25" y="1838"/>
                    <a:pt x="31" y="1844"/>
                  </a:cubicBezTo>
                  <a:cubicBezTo>
                    <a:pt x="41" y="1849"/>
                    <a:pt x="50" y="1851"/>
                    <a:pt x="60" y="1851"/>
                  </a:cubicBezTo>
                  <a:cubicBezTo>
                    <a:pt x="74" y="1851"/>
                    <a:pt x="88" y="1846"/>
                    <a:pt x="100" y="1838"/>
                  </a:cubicBezTo>
                  <a:cubicBezTo>
                    <a:pt x="112" y="1832"/>
                    <a:pt x="118" y="1820"/>
                    <a:pt x="124" y="1814"/>
                  </a:cubicBezTo>
                  <a:cubicBezTo>
                    <a:pt x="708" y="1330"/>
                    <a:pt x="1247" y="801"/>
                    <a:pt x="1732" y="224"/>
                  </a:cubicBezTo>
                  <a:cubicBezTo>
                    <a:pt x="1763" y="149"/>
                    <a:pt x="1788" y="75"/>
                    <a:pt x="1806" y="6"/>
                  </a:cubicBezTo>
                  <a:cubicBezTo>
                    <a:pt x="1798" y="3"/>
                    <a:pt x="1790" y="1"/>
                    <a:pt x="178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9"/>
            <p:cNvSpPr/>
            <p:nvPr/>
          </p:nvSpPr>
          <p:spPr>
            <a:xfrm>
              <a:off x="4949675" y="1088650"/>
              <a:ext cx="93000" cy="107450"/>
            </a:xfrm>
            <a:custGeom>
              <a:avLst/>
              <a:gdLst/>
              <a:ahLst/>
              <a:cxnLst/>
              <a:rect l="l" t="t" r="r" b="b"/>
              <a:pathLst>
                <a:path w="3720" h="4298" extrusionOk="0">
                  <a:moveTo>
                    <a:pt x="409" y="1"/>
                  </a:moveTo>
                  <a:cubicBezTo>
                    <a:pt x="381" y="1"/>
                    <a:pt x="352" y="18"/>
                    <a:pt x="347" y="45"/>
                  </a:cubicBezTo>
                  <a:cubicBezTo>
                    <a:pt x="106" y="939"/>
                    <a:pt x="0" y="1859"/>
                    <a:pt x="31" y="2777"/>
                  </a:cubicBezTo>
                  <a:cubicBezTo>
                    <a:pt x="31" y="2802"/>
                    <a:pt x="43" y="2827"/>
                    <a:pt x="69" y="2833"/>
                  </a:cubicBezTo>
                  <a:cubicBezTo>
                    <a:pt x="1186" y="3373"/>
                    <a:pt x="2384" y="3931"/>
                    <a:pt x="3631" y="4292"/>
                  </a:cubicBezTo>
                  <a:cubicBezTo>
                    <a:pt x="3637" y="4292"/>
                    <a:pt x="3645" y="4298"/>
                    <a:pt x="3651" y="4298"/>
                  </a:cubicBezTo>
                  <a:cubicBezTo>
                    <a:pt x="3675" y="4298"/>
                    <a:pt x="3700" y="4280"/>
                    <a:pt x="3712" y="4249"/>
                  </a:cubicBezTo>
                  <a:cubicBezTo>
                    <a:pt x="3719" y="4217"/>
                    <a:pt x="3700" y="4180"/>
                    <a:pt x="3669" y="4174"/>
                  </a:cubicBezTo>
                  <a:cubicBezTo>
                    <a:pt x="2439" y="3814"/>
                    <a:pt x="1261" y="3267"/>
                    <a:pt x="155" y="2739"/>
                  </a:cubicBezTo>
                  <a:cubicBezTo>
                    <a:pt x="130" y="1839"/>
                    <a:pt x="236" y="945"/>
                    <a:pt x="471" y="77"/>
                  </a:cubicBezTo>
                  <a:cubicBezTo>
                    <a:pt x="478" y="45"/>
                    <a:pt x="459" y="8"/>
                    <a:pt x="422" y="2"/>
                  </a:cubicBezTo>
                  <a:cubicBezTo>
                    <a:pt x="418" y="1"/>
                    <a:pt x="414" y="1"/>
                    <a:pt x="40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9"/>
            <p:cNvSpPr/>
            <p:nvPr/>
          </p:nvSpPr>
          <p:spPr>
            <a:xfrm>
              <a:off x="4897025" y="1112100"/>
              <a:ext cx="100300" cy="134775"/>
            </a:xfrm>
            <a:custGeom>
              <a:avLst/>
              <a:gdLst/>
              <a:ahLst/>
              <a:cxnLst/>
              <a:rect l="l" t="t" r="r" b="b"/>
              <a:pathLst>
                <a:path w="4012" h="5391" extrusionOk="0">
                  <a:moveTo>
                    <a:pt x="269" y="0"/>
                  </a:moveTo>
                  <a:cubicBezTo>
                    <a:pt x="241" y="0"/>
                    <a:pt x="211" y="18"/>
                    <a:pt x="206" y="50"/>
                  </a:cubicBezTo>
                  <a:cubicBezTo>
                    <a:pt x="1" y="1286"/>
                    <a:pt x="1" y="2546"/>
                    <a:pt x="206" y="3782"/>
                  </a:cubicBezTo>
                  <a:cubicBezTo>
                    <a:pt x="212" y="3807"/>
                    <a:pt x="224" y="3819"/>
                    <a:pt x="243" y="3832"/>
                  </a:cubicBezTo>
                  <a:cubicBezTo>
                    <a:pt x="1634" y="4466"/>
                    <a:pt x="2794" y="4962"/>
                    <a:pt x="3918" y="5383"/>
                  </a:cubicBezTo>
                  <a:cubicBezTo>
                    <a:pt x="3925" y="5391"/>
                    <a:pt x="3931" y="5391"/>
                    <a:pt x="3937" y="5391"/>
                  </a:cubicBezTo>
                  <a:cubicBezTo>
                    <a:pt x="3963" y="5391"/>
                    <a:pt x="3987" y="5372"/>
                    <a:pt x="4000" y="5346"/>
                  </a:cubicBezTo>
                  <a:cubicBezTo>
                    <a:pt x="4012" y="5316"/>
                    <a:pt x="3993" y="5279"/>
                    <a:pt x="3963" y="5266"/>
                  </a:cubicBezTo>
                  <a:cubicBezTo>
                    <a:pt x="2851" y="4844"/>
                    <a:pt x="1696" y="4360"/>
                    <a:pt x="330" y="3726"/>
                  </a:cubicBezTo>
                  <a:cubicBezTo>
                    <a:pt x="126" y="2515"/>
                    <a:pt x="132" y="1286"/>
                    <a:pt x="330" y="70"/>
                  </a:cubicBezTo>
                  <a:cubicBezTo>
                    <a:pt x="336" y="39"/>
                    <a:pt x="318" y="7"/>
                    <a:pt x="281" y="1"/>
                  </a:cubicBezTo>
                  <a:cubicBezTo>
                    <a:pt x="277" y="1"/>
                    <a:pt x="273" y="0"/>
                    <a:pt x="26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9"/>
            <p:cNvSpPr/>
            <p:nvPr/>
          </p:nvSpPr>
          <p:spPr>
            <a:xfrm>
              <a:off x="4850175" y="1178225"/>
              <a:ext cx="21725" cy="72675"/>
            </a:xfrm>
            <a:custGeom>
              <a:avLst/>
              <a:gdLst/>
              <a:ahLst/>
              <a:cxnLst/>
              <a:rect l="l" t="t" r="r" b="b"/>
              <a:pathLst>
                <a:path w="869" h="2907" extrusionOk="0">
                  <a:moveTo>
                    <a:pt x="72" y="0"/>
                  </a:moveTo>
                  <a:cubicBezTo>
                    <a:pt x="69" y="0"/>
                    <a:pt x="66" y="1"/>
                    <a:pt x="63" y="1"/>
                  </a:cubicBezTo>
                  <a:cubicBezTo>
                    <a:pt x="25" y="7"/>
                    <a:pt x="0" y="44"/>
                    <a:pt x="6" y="76"/>
                  </a:cubicBezTo>
                  <a:cubicBezTo>
                    <a:pt x="174" y="1019"/>
                    <a:pt x="422" y="1964"/>
                    <a:pt x="739" y="2864"/>
                  </a:cubicBezTo>
                  <a:cubicBezTo>
                    <a:pt x="751" y="2895"/>
                    <a:pt x="776" y="2907"/>
                    <a:pt x="800" y="2907"/>
                  </a:cubicBezTo>
                  <a:lnTo>
                    <a:pt x="820" y="2907"/>
                  </a:lnTo>
                  <a:cubicBezTo>
                    <a:pt x="857" y="2895"/>
                    <a:pt x="869" y="2858"/>
                    <a:pt x="857" y="2826"/>
                  </a:cubicBezTo>
                  <a:cubicBezTo>
                    <a:pt x="539" y="1926"/>
                    <a:pt x="298" y="995"/>
                    <a:pt x="130" y="56"/>
                  </a:cubicBezTo>
                  <a:cubicBezTo>
                    <a:pt x="124" y="23"/>
                    <a:pt x="99" y="0"/>
                    <a:pt x="7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4852950" y="1270850"/>
              <a:ext cx="56700" cy="15300"/>
            </a:xfrm>
            <a:custGeom>
              <a:avLst/>
              <a:gdLst/>
              <a:ahLst/>
              <a:cxnLst/>
              <a:rect l="l" t="t" r="r" b="b"/>
              <a:pathLst>
                <a:path w="2268" h="612" extrusionOk="0">
                  <a:moveTo>
                    <a:pt x="70" y="1"/>
                  </a:moveTo>
                  <a:cubicBezTo>
                    <a:pt x="42" y="1"/>
                    <a:pt x="12" y="20"/>
                    <a:pt x="7" y="53"/>
                  </a:cubicBezTo>
                  <a:cubicBezTo>
                    <a:pt x="1" y="90"/>
                    <a:pt x="26" y="121"/>
                    <a:pt x="63" y="127"/>
                  </a:cubicBezTo>
                  <a:cubicBezTo>
                    <a:pt x="771" y="251"/>
                    <a:pt x="1485" y="412"/>
                    <a:pt x="2179" y="611"/>
                  </a:cubicBezTo>
                  <a:lnTo>
                    <a:pt x="2199" y="611"/>
                  </a:lnTo>
                  <a:cubicBezTo>
                    <a:pt x="2224" y="611"/>
                    <a:pt x="2248" y="598"/>
                    <a:pt x="2261" y="568"/>
                  </a:cubicBezTo>
                  <a:cubicBezTo>
                    <a:pt x="2267" y="537"/>
                    <a:pt x="2248" y="500"/>
                    <a:pt x="2217" y="494"/>
                  </a:cubicBezTo>
                  <a:cubicBezTo>
                    <a:pt x="1516" y="294"/>
                    <a:pt x="801" y="127"/>
                    <a:pt x="81" y="2"/>
                  </a:cubicBezTo>
                  <a:cubicBezTo>
                    <a:pt x="78" y="1"/>
                    <a:pt x="74" y="1"/>
                    <a:pt x="7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4489275" y="1195525"/>
              <a:ext cx="220000" cy="243950"/>
            </a:xfrm>
            <a:custGeom>
              <a:avLst/>
              <a:gdLst/>
              <a:ahLst/>
              <a:cxnLst/>
              <a:rect l="l" t="t" r="r" b="b"/>
              <a:pathLst>
                <a:path w="8800" h="9758" extrusionOk="0">
                  <a:moveTo>
                    <a:pt x="3331" y="0"/>
                  </a:moveTo>
                  <a:cubicBezTo>
                    <a:pt x="3148" y="0"/>
                    <a:pt x="2963" y="16"/>
                    <a:pt x="2776" y="48"/>
                  </a:cubicBezTo>
                  <a:cubicBezTo>
                    <a:pt x="2360" y="117"/>
                    <a:pt x="1957" y="272"/>
                    <a:pt x="1596" y="495"/>
                  </a:cubicBezTo>
                  <a:cubicBezTo>
                    <a:pt x="1565" y="513"/>
                    <a:pt x="1535" y="538"/>
                    <a:pt x="1498" y="556"/>
                  </a:cubicBezTo>
                  <a:cubicBezTo>
                    <a:pt x="957" y="917"/>
                    <a:pt x="516" y="1433"/>
                    <a:pt x="261" y="2029"/>
                  </a:cubicBezTo>
                  <a:cubicBezTo>
                    <a:pt x="94" y="2432"/>
                    <a:pt x="8" y="2848"/>
                    <a:pt x="0" y="3276"/>
                  </a:cubicBezTo>
                  <a:lnTo>
                    <a:pt x="0" y="3401"/>
                  </a:lnTo>
                  <a:cubicBezTo>
                    <a:pt x="8" y="3940"/>
                    <a:pt x="131" y="4487"/>
                    <a:pt x="349" y="5003"/>
                  </a:cubicBezTo>
                  <a:cubicBezTo>
                    <a:pt x="367" y="5052"/>
                    <a:pt x="386" y="5089"/>
                    <a:pt x="404" y="5132"/>
                  </a:cubicBezTo>
                  <a:cubicBezTo>
                    <a:pt x="696" y="5779"/>
                    <a:pt x="1137" y="6381"/>
                    <a:pt x="1665" y="6852"/>
                  </a:cubicBezTo>
                  <a:cubicBezTo>
                    <a:pt x="1876" y="7038"/>
                    <a:pt x="2100" y="7213"/>
                    <a:pt x="2329" y="7373"/>
                  </a:cubicBezTo>
                  <a:cubicBezTo>
                    <a:pt x="2378" y="7405"/>
                    <a:pt x="2422" y="7436"/>
                    <a:pt x="2472" y="7467"/>
                  </a:cubicBezTo>
                  <a:cubicBezTo>
                    <a:pt x="3298" y="8007"/>
                    <a:pt x="4235" y="8373"/>
                    <a:pt x="5198" y="8659"/>
                  </a:cubicBezTo>
                  <a:cubicBezTo>
                    <a:pt x="5278" y="8685"/>
                    <a:pt x="5358" y="8703"/>
                    <a:pt x="5439" y="8728"/>
                  </a:cubicBezTo>
                  <a:cubicBezTo>
                    <a:pt x="5794" y="8826"/>
                    <a:pt x="6154" y="8920"/>
                    <a:pt x="6507" y="9001"/>
                  </a:cubicBezTo>
                  <a:cubicBezTo>
                    <a:pt x="7215" y="9169"/>
                    <a:pt x="7831" y="9460"/>
                    <a:pt x="8482" y="9708"/>
                  </a:cubicBezTo>
                  <a:cubicBezTo>
                    <a:pt x="8519" y="9728"/>
                    <a:pt x="8556" y="9740"/>
                    <a:pt x="8599" y="9758"/>
                  </a:cubicBezTo>
                  <a:cubicBezTo>
                    <a:pt x="8605" y="9740"/>
                    <a:pt x="8613" y="9720"/>
                    <a:pt x="8619" y="9702"/>
                  </a:cubicBezTo>
                  <a:cubicBezTo>
                    <a:pt x="8799" y="9181"/>
                    <a:pt x="8382" y="8230"/>
                    <a:pt x="8315" y="7691"/>
                  </a:cubicBezTo>
                  <a:cubicBezTo>
                    <a:pt x="8215" y="6915"/>
                    <a:pt x="8172" y="6126"/>
                    <a:pt x="8054" y="5344"/>
                  </a:cubicBezTo>
                  <a:cubicBezTo>
                    <a:pt x="8054" y="5332"/>
                    <a:pt x="8054" y="5319"/>
                    <a:pt x="8047" y="5307"/>
                  </a:cubicBezTo>
                  <a:cubicBezTo>
                    <a:pt x="8041" y="5238"/>
                    <a:pt x="8029" y="5170"/>
                    <a:pt x="8017" y="5101"/>
                  </a:cubicBezTo>
                  <a:cubicBezTo>
                    <a:pt x="7886" y="4356"/>
                    <a:pt x="7682" y="3618"/>
                    <a:pt x="7364" y="2940"/>
                  </a:cubicBezTo>
                  <a:cubicBezTo>
                    <a:pt x="7339" y="2879"/>
                    <a:pt x="7309" y="2823"/>
                    <a:pt x="7278" y="2768"/>
                  </a:cubicBezTo>
                  <a:cubicBezTo>
                    <a:pt x="7060" y="2327"/>
                    <a:pt x="6799" y="1917"/>
                    <a:pt x="6476" y="1544"/>
                  </a:cubicBezTo>
                  <a:cubicBezTo>
                    <a:pt x="6364" y="1413"/>
                    <a:pt x="6241" y="1289"/>
                    <a:pt x="6109" y="1166"/>
                  </a:cubicBezTo>
                  <a:lnTo>
                    <a:pt x="6005" y="1066"/>
                  </a:lnTo>
                  <a:cubicBezTo>
                    <a:pt x="5446" y="588"/>
                    <a:pt x="4782" y="234"/>
                    <a:pt x="4074" y="85"/>
                  </a:cubicBezTo>
                  <a:cubicBezTo>
                    <a:pt x="4037" y="80"/>
                    <a:pt x="3994" y="66"/>
                    <a:pt x="3949" y="60"/>
                  </a:cubicBezTo>
                  <a:cubicBezTo>
                    <a:pt x="3745" y="21"/>
                    <a:pt x="3539" y="0"/>
                    <a:pt x="33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4526700" y="1207900"/>
              <a:ext cx="255200" cy="327050"/>
            </a:xfrm>
            <a:custGeom>
              <a:avLst/>
              <a:gdLst/>
              <a:ahLst/>
              <a:cxnLst/>
              <a:rect l="l" t="t" r="r" b="b"/>
              <a:pathLst>
                <a:path w="10208" h="13082" extrusionOk="0">
                  <a:moveTo>
                    <a:pt x="99" y="0"/>
                  </a:moveTo>
                  <a:cubicBezTo>
                    <a:pt x="68" y="18"/>
                    <a:pt x="38" y="43"/>
                    <a:pt x="1" y="61"/>
                  </a:cubicBezTo>
                  <a:cubicBezTo>
                    <a:pt x="7" y="81"/>
                    <a:pt x="13" y="93"/>
                    <a:pt x="25" y="99"/>
                  </a:cubicBezTo>
                  <a:cubicBezTo>
                    <a:pt x="1316" y="912"/>
                    <a:pt x="2514" y="2006"/>
                    <a:pt x="3577" y="3334"/>
                  </a:cubicBezTo>
                  <a:cubicBezTo>
                    <a:pt x="3626" y="3396"/>
                    <a:pt x="3681" y="3459"/>
                    <a:pt x="3726" y="3520"/>
                  </a:cubicBezTo>
                  <a:cubicBezTo>
                    <a:pt x="4073" y="3961"/>
                    <a:pt x="4402" y="4427"/>
                    <a:pt x="4712" y="4918"/>
                  </a:cubicBezTo>
                  <a:cubicBezTo>
                    <a:pt x="4744" y="4955"/>
                    <a:pt x="4769" y="4998"/>
                    <a:pt x="4793" y="5041"/>
                  </a:cubicBezTo>
                  <a:cubicBezTo>
                    <a:pt x="5060" y="5457"/>
                    <a:pt x="5314" y="5898"/>
                    <a:pt x="5557" y="6351"/>
                  </a:cubicBezTo>
                  <a:cubicBezTo>
                    <a:pt x="5569" y="6364"/>
                    <a:pt x="5575" y="6382"/>
                    <a:pt x="5588" y="6402"/>
                  </a:cubicBezTo>
                  <a:cubicBezTo>
                    <a:pt x="5600" y="6425"/>
                    <a:pt x="5612" y="6451"/>
                    <a:pt x="5626" y="6476"/>
                  </a:cubicBezTo>
                  <a:cubicBezTo>
                    <a:pt x="5861" y="6929"/>
                    <a:pt x="6091" y="7400"/>
                    <a:pt x="6308" y="7854"/>
                  </a:cubicBezTo>
                  <a:cubicBezTo>
                    <a:pt x="6314" y="7872"/>
                    <a:pt x="6326" y="7892"/>
                    <a:pt x="6334" y="7910"/>
                  </a:cubicBezTo>
                  <a:cubicBezTo>
                    <a:pt x="6345" y="7929"/>
                    <a:pt x="6357" y="7953"/>
                    <a:pt x="6371" y="7978"/>
                  </a:cubicBezTo>
                  <a:cubicBezTo>
                    <a:pt x="6563" y="8388"/>
                    <a:pt x="6767" y="8804"/>
                    <a:pt x="6985" y="9213"/>
                  </a:cubicBezTo>
                  <a:cubicBezTo>
                    <a:pt x="7128" y="9486"/>
                    <a:pt x="7271" y="9760"/>
                    <a:pt x="7426" y="10027"/>
                  </a:cubicBezTo>
                  <a:cubicBezTo>
                    <a:pt x="8233" y="11423"/>
                    <a:pt x="9108" y="12417"/>
                    <a:pt x="10102" y="13070"/>
                  </a:cubicBezTo>
                  <a:cubicBezTo>
                    <a:pt x="10102" y="13076"/>
                    <a:pt x="10102" y="13076"/>
                    <a:pt x="10108" y="13076"/>
                  </a:cubicBezTo>
                  <a:cubicBezTo>
                    <a:pt x="10118" y="13079"/>
                    <a:pt x="10127" y="13081"/>
                    <a:pt x="10137" y="13081"/>
                  </a:cubicBezTo>
                  <a:cubicBezTo>
                    <a:pt x="10157" y="13081"/>
                    <a:pt x="10176" y="13072"/>
                    <a:pt x="10188" y="13050"/>
                  </a:cubicBezTo>
                  <a:cubicBezTo>
                    <a:pt x="10208" y="13025"/>
                    <a:pt x="10200" y="12982"/>
                    <a:pt x="10170" y="12970"/>
                  </a:cubicBezTo>
                  <a:cubicBezTo>
                    <a:pt x="9194" y="12325"/>
                    <a:pt x="8332" y="11343"/>
                    <a:pt x="7538" y="9964"/>
                  </a:cubicBezTo>
                  <a:cubicBezTo>
                    <a:pt x="7389" y="9717"/>
                    <a:pt x="7257" y="9462"/>
                    <a:pt x="7122" y="9207"/>
                  </a:cubicBezTo>
                  <a:cubicBezTo>
                    <a:pt x="6885" y="8760"/>
                    <a:pt x="6669" y="8301"/>
                    <a:pt x="6451" y="7854"/>
                  </a:cubicBezTo>
                  <a:cubicBezTo>
                    <a:pt x="6208" y="7357"/>
                    <a:pt x="5961" y="6849"/>
                    <a:pt x="5700" y="6351"/>
                  </a:cubicBezTo>
                  <a:cubicBezTo>
                    <a:pt x="5700" y="6345"/>
                    <a:pt x="5700" y="6345"/>
                    <a:pt x="5693" y="6345"/>
                  </a:cubicBezTo>
                  <a:cubicBezTo>
                    <a:pt x="5675" y="6302"/>
                    <a:pt x="5650" y="6265"/>
                    <a:pt x="5632" y="6221"/>
                  </a:cubicBezTo>
                  <a:cubicBezTo>
                    <a:pt x="5395" y="5786"/>
                    <a:pt x="5147" y="5365"/>
                    <a:pt x="4893" y="4961"/>
                  </a:cubicBezTo>
                  <a:cubicBezTo>
                    <a:pt x="4867" y="4918"/>
                    <a:pt x="4843" y="4874"/>
                    <a:pt x="4812" y="4837"/>
                  </a:cubicBezTo>
                  <a:cubicBezTo>
                    <a:pt x="4508" y="4359"/>
                    <a:pt x="4179" y="3898"/>
                    <a:pt x="3844" y="3465"/>
                  </a:cubicBezTo>
                  <a:cubicBezTo>
                    <a:pt x="3812" y="3427"/>
                    <a:pt x="3781" y="3390"/>
                    <a:pt x="3750" y="3353"/>
                  </a:cubicBezTo>
                  <a:cubicBezTo>
                    <a:pt x="3234" y="2694"/>
                    <a:pt x="2675" y="2086"/>
                    <a:pt x="2093" y="1545"/>
                  </a:cubicBezTo>
                  <a:cubicBezTo>
                    <a:pt x="2056" y="1514"/>
                    <a:pt x="2024" y="1477"/>
                    <a:pt x="1987" y="1453"/>
                  </a:cubicBezTo>
                  <a:lnTo>
                    <a:pt x="1987" y="1447"/>
                  </a:lnTo>
                  <a:cubicBezTo>
                    <a:pt x="1385" y="900"/>
                    <a:pt x="752" y="416"/>
                    <a:pt x="9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9"/>
            <p:cNvSpPr/>
            <p:nvPr/>
          </p:nvSpPr>
          <p:spPr>
            <a:xfrm>
              <a:off x="4489275" y="1222150"/>
              <a:ext cx="152750" cy="74050"/>
            </a:xfrm>
            <a:custGeom>
              <a:avLst/>
              <a:gdLst/>
              <a:ahLst/>
              <a:cxnLst/>
              <a:rect l="l" t="t" r="r" b="b"/>
              <a:pathLst>
                <a:path w="6110" h="2962" extrusionOk="0">
                  <a:moveTo>
                    <a:pt x="6005" y="1"/>
                  </a:moveTo>
                  <a:cubicBezTo>
                    <a:pt x="5862" y="938"/>
                    <a:pt x="5601" y="2062"/>
                    <a:pt x="5247" y="2783"/>
                  </a:cubicBezTo>
                  <a:cubicBezTo>
                    <a:pt x="5247" y="2801"/>
                    <a:pt x="5241" y="2807"/>
                    <a:pt x="5235" y="2820"/>
                  </a:cubicBezTo>
                  <a:cubicBezTo>
                    <a:pt x="5178" y="2801"/>
                    <a:pt x="5129" y="2783"/>
                    <a:pt x="5074" y="2764"/>
                  </a:cubicBezTo>
                  <a:cubicBezTo>
                    <a:pt x="3911" y="2341"/>
                    <a:pt x="2630" y="2123"/>
                    <a:pt x="1351" y="2123"/>
                  </a:cubicBezTo>
                  <a:cubicBezTo>
                    <a:pt x="901" y="2123"/>
                    <a:pt x="452" y="2150"/>
                    <a:pt x="8" y="2205"/>
                  </a:cubicBezTo>
                  <a:cubicBezTo>
                    <a:pt x="4" y="2208"/>
                    <a:pt x="2" y="2208"/>
                    <a:pt x="1" y="2208"/>
                  </a:cubicBezTo>
                  <a:cubicBezTo>
                    <a:pt x="0" y="2208"/>
                    <a:pt x="0" y="2208"/>
                    <a:pt x="0" y="2211"/>
                  </a:cubicBezTo>
                  <a:lnTo>
                    <a:pt x="0" y="2336"/>
                  </a:lnTo>
                  <a:lnTo>
                    <a:pt x="25" y="2336"/>
                  </a:lnTo>
                  <a:cubicBezTo>
                    <a:pt x="470" y="2279"/>
                    <a:pt x="921" y="2251"/>
                    <a:pt x="1373" y="2251"/>
                  </a:cubicBezTo>
                  <a:cubicBezTo>
                    <a:pt x="2698" y="2251"/>
                    <a:pt x="4028" y="2492"/>
                    <a:pt x="5223" y="2950"/>
                  </a:cubicBezTo>
                  <a:cubicBezTo>
                    <a:pt x="5229" y="2956"/>
                    <a:pt x="5235" y="2956"/>
                    <a:pt x="5241" y="2956"/>
                  </a:cubicBezTo>
                  <a:cubicBezTo>
                    <a:pt x="5249" y="2959"/>
                    <a:pt x="5258" y="2961"/>
                    <a:pt x="5266" y="2961"/>
                  </a:cubicBezTo>
                  <a:cubicBezTo>
                    <a:pt x="5288" y="2961"/>
                    <a:pt x="5308" y="2949"/>
                    <a:pt x="5321" y="2932"/>
                  </a:cubicBezTo>
                  <a:lnTo>
                    <a:pt x="5341" y="2895"/>
                  </a:lnTo>
                  <a:cubicBezTo>
                    <a:pt x="5700" y="2173"/>
                    <a:pt x="5960" y="1050"/>
                    <a:pt x="6109" y="101"/>
                  </a:cubicBezTo>
                  <a:lnTo>
                    <a:pt x="6005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9"/>
            <p:cNvSpPr/>
            <p:nvPr/>
          </p:nvSpPr>
          <p:spPr>
            <a:xfrm>
              <a:off x="4575575" y="1197025"/>
              <a:ext cx="15575" cy="51125"/>
            </a:xfrm>
            <a:custGeom>
              <a:avLst/>
              <a:gdLst/>
              <a:ahLst/>
              <a:cxnLst/>
              <a:rect l="l" t="t" r="r" b="b"/>
              <a:pathLst>
                <a:path w="623" h="2045" extrusionOk="0">
                  <a:moveTo>
                    <a:pt x="497" y="0"/>
                  </a:moveTo>
                  <a:cubicBezTo>
                    <a:pt x="373" y="578"/>
                    <a:pt x="187" y="1361"/>
                    <a:pt x="32" y="1888"/>
                  </a:cubicBezTo>
                  <a:cubicBezTo>
                    <a:pt x="20" y="1912"/>
                    <a:pt x="13" y="1937"/>
                    <a:pt x="7" y="1963"/>
                  </a:cubicBezTo>
                  <a:cubicBezTo>
                    <a:pt x="1" y="1994"/>
                    <a:pt x="13" y="2024"/>
                    <a:pt x="38" y="2037"/>
                  </a:cubicBezTo>
                  <a:lnTo>
                    <a:pt x="50" y="2043"/>
                  </a:lnTo>
                  <a:cubicBezTo>
                    <a:pt x="54" y="2044"/>
                    <a:pt x="58" y="2044"/>
                    <a:pt x="62" y="2044"/>
                  </a:cubicBezTo>
                  <a:cubicBezTo>
                    <a:pt x="90" y="2044"/>
                    <a:pt x="120" y="2027"/>
                    <a:pt x="132" y="2000"/>
                  </a:cubicBezTo>
                  <a:cubicBezTo>
                    <a:pt x="132" y="1994"/>
                    <a:pt x="132" y="1986"/>
                    <a:pt x="138" y="1980"/>
                  </a:cubicBezTo>
                  <a:cubicBezTo>
                    <a:pt x="299" y="1447"/>
                    <a:pt x="491" y="627"/>
                    <a:pt x="622" y="25"/>
                  </a:cubicBezTo>
                  <a:cubicBezTo>
                    <a:pt x="585" y="20"/>
                    <a:pt x="542" y="6"/>
                    <a:pt x="4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9"/>
            <p:cNvSpPr/>
            <p:nvPr/>
          </p:nvSpPr>
          <p:spPr>
            <a:xfrm>
              <a:off x="4497975" y="1264700"/>
              <a:ext cx="175425" cy="69300"/>
            </a:xfrm>
            <a:custGeom>
              <a:avLst/>
              <a:gdLst/>
              <a:ahLst/>
              <a:cxnLst/>
              <a:rect l="l" t="t" r="r" b="b"/>
              <a:pathLst>
                <a:path w="7017" h="2772" extrusionOk="0">
                  <a:moveTo>
                    <a:pt x="6930" y="1"/>
                  </a:moveTo>
                  <a:cubicBezTo>
                    <a:pt x="6669" y="932"/>
                    <a:pt x="6346" y="1795"/>
                    <a:pt x="5961" y="2565"/>
                  </a:cubicBezTo>
                  <a:cubicBezTo>
                    <a:pt x="5948" y="2595"/>
                    <a:pt x="5936" y="2620"/>
                    <a:pt x="5924" y="2646"/>
                  </a:cubicBezTo>
                  <a:lnTo>
                    <a:pt x="5861" y="2646"/>
                  </a:lnTo>
                  <a:cubicBezTo>
                    <a:pt x="3918" y="2577"/>
                    <a:pt x="1956" y="2440"/>
                    <a:pt x="25" y="2236"/>
                  </a:cubicBezTo>
                  <a:lnTo>
                    <a:pt x="1" y="2236"/>
                  </a:lnTo>
                  <a:cubicBezTo>
                    <a:pt x="19" y="2285"/>
                    <a:pt x="38" y="2322"/>
                    <a:pt x="56" y="2365"/>
                  </a:cubicBezTo>
                  <a:cubicBezTo>
                    <a:pt x="2006" y="2571"/>
                    <a:pt x="3987" y="2707"/>
                    <a:pt x="5942" y="2769"/>
                  </a:cubicBezTo>
                  <a:cubicBezTo>
                    <a:pt x="5944" y="2771"/>
                    <a:pt x="5945" y="2772"/>
                    <a:pt x="5946" y="2772"/>
                  </a:cubicBezTo>
                  <a:cubicBezTo>
                    <a:pt x="5949" y="2772"/>
                    <a:pt x="5950" y="2769"/>
                    <a:pt x="5955" y="2769"/>
                  </a:cubicBezTo>
                  <a:cubicBezTo>
                    <a:pt x="5959" y="2770"/>
                    <a:pt x="5963" y="2771"/>
                    <a:pt x="5967" y="2771"/>
                  </a:cubicBezTo>
                  <a:cubicBezTo>
                    <a:pt x="5987" y="2771"/>
                    <a:pt x="6006" y="2759"/>
                    <a:pt x="6016" y="2738"/>
                  </a:cubicBezTo>
                  <a:cubicBezTo>
                    <a:pt x="6022" y="2720"/>
                    <a:pt x="6036" y="2707"/>
                    <a:pt x="6042" y="2689"/>
                  </a:cubicBezTo>
                  <a:cubicBezTo>
                    <a:pt x="6426" y="1932"/>
                    <a:pt x="6749" y="1087"/>
                    <a:pt x="7016" y="173"/>
                  </a:cubicBezTo>
                  <a:cubicBezTo>
                    <a:pt x="6991" y="112"/>
                    <a:pt x="6961" y="56"/>
                    <a:pt x="69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9"/>
            <p:cNvSpPr/>
            <p:nvPr/>
          </p:nvSpPr>
          <p:spPr>
            <a:xfrm>
              <a:off x="4547500" y="1323050"/>
              <a:ext cx="142950" cy="59175"/>
            </a:xfrm>
            <a:custGeom>
              <a:avLst/>
              <a:gdLst/>
              <a:ahLst/>
              <a:cxnLst/>
              <a:rect l="l" t="t" r="r" b="b"/>
              <a:pathLst>
                <a:path w="5718" h="2367" extrusionOk="0">
                  <a:moveTo>
                    <a:pt x="5688" y="0"/>
                  </a:moveTo>
                  <a:cubicBezTo>
                    <a:pt x="5414" y="541"/>
                    <a:pt x="5122" y="1080"/>
                    <a:pt x="4800" y="1615"/>
                  </a:cubicBezTo>
                  <a:cubicBezTo>
                    <a:pt x="4774" y="1659"/>
                    <a:pt x="4749" y="1702"/>
                    <a:pt x="4725" y="1745"/>
                  </a:cubicBezTo>
                  <a:cubicBezTo>
                    <a:pt x="4719" y="1745"/>
                    <a:pt x="4712" y="1751"/>
                    <a:pt x="4712" y="1758"/>
                  </a:cubicBezTo>
                  <a:cubicBezTo>
                    <a:pt x="4398" y="1719"/>
                    <a:pt x="4084" y="1702"/>
                    <a:pt x="3770" y="1702"/>
                  </a:cubicBezTo>
                  <a:cubicBezTo>
                    <a:pt x="2475" y="1702"/>
                    <a:pt x="1190" y="1995"/>
                    <a:pt x="31" y="2261"/>
                  </a:cubicBezTo>
                  <a:cubicBezTo>
                    <a:pt x="18" y="2261"/>
                    <a:pt x="12" y="2266"/>
                    <a:pt x="0" y="2272"/>
                  </a:cubicBezTo>
                  <a:cubicBezTo>
                    <a:pt x="49" y="2304"/>
                    <a:pt x="93" y="2335"/>
                    <a:pt x="143" y="2366"/>
                  </a:cubicBezTo>
                  <a:cubicBezTo>
                    <a:pt x="1271" y="2109"/>
                    <a:pt x="2521" y="1828"/>
                    <a:pt x="3777" y="1828"/>
                  </a:cubicBezTo>
                  <a:cubicBezTo>
                    <a:pt x="4097" y="1828"/>
                    <a:pt x="4418" y="1847"/>
                    <a:pt x="4737" y="1888"/>
                  </a:cubicBezTo>
                  <a:cubicBezTo>
                    <a:pt x="4741" y="1889"/>
                    <a:pt x="4744" y="1890"/>
                    <a:pt x="4748" y="1890"/>
                  </a:cubicBezTo>
                  <a:cubicBezTo>
                    <a:pt x="4763" y="1890"/>
                    <a:pt x="4778" y="1880"/>
                    <a:pt x="4794" y="1870"/>
                  </a:cubicBezTo>
                  <a:lnTo>
                    <a:pt x="4800" y="1863"/>
                  </a:lnTo>
                  <a:cubicBezTo>
                    <a:pt x="4824" y="1819"/>
                    <a:pt x="4843" y="1788"/>
                    <a:pt x="4868" y="1745"/>
                  </a:cubicBezTo>
                  <a:cubicBezTo>
                    <a:pt x="5178" y="1237"/>
                    <a:pt x="5464" y="727"/>
                    <a:pt x="5718" y="206"/>
                  </a:cubicBezTo>
                  <a:cubicBezTo>
                    <a:pt x="5712" y="137"/>
                    <a:pt x="5700" y="69"/>
                    <a:pt x="568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4619200" y="1404225"/>
              <a:ext cx="67875" cy="9500"/>
            </a:xfrm>
            <a:custGeom>
              <a:avLst/>
              <a:gdLst/>
              <a:ahLst/>
              <a:cxnLst/>
              <a:rect l="l" t="t" r="r" b="b"/>
              <a:pathLst>
                <a:path w="2715" h="380" extrusionOk="0">
                  <a:moveTo>
                    <a:pt x="2459" y="0"/>
                  </a:moveTo>
                  <a:cubicBezTo>
                    <a:pt x="1628" y="0"/>
                    <a:pt x="803" y="106"/>
                    <a:pt x="1" y="311"/>
                  </a:cubicBezTo>
                  <a:cubicBezTo>
                    <a:pt x="81" y="337"/>
                    <a:pt x="161" y="355"/>
                    <a:pt x="242" y="380"/>
                  </a:cubicBezTo>
                  <a:cubicBezTo>
                    <a:pt x="984" y="211"/>
                    <a:pt x="1740" y="124"/>
                    <a:pt x="2503" y="124"/>
                  </a:cubicBezTo>
                  <a:cubicBezTo>
                    <a:pt x="2553" y="124"/>
                    <a:pt x="2602" y="124"/>
                    <a:pt x="2651" y="125"/>
                  </a:cubicBezTo>
                  <a:cubicBezTo>
                    <a:pt x="2653" y="127"/>
                    <a:pt x="2655" y="128"/>
                    <a:pt x="2657" y="128"/>
                  </a:cubicBezTo>
                  <a:cubicBezTo>
                    <a:pt x="2662" y="128"/>
                    <a:pt x="2666" y="125"/>
                    <a:pt x="2671" y="125"/>
                  </a:cubicBezTo>
                  <a:cubicBezTo>
                    <a:pt x="2695" y="119"/>
                    <a:pt x="2714" y="94"/>
                    <a:pt x="2714" y="63"/>
                  </a:cubicBezTo>
                  <a:cubicBezTo>
                    <a:pt x="2714" y="31"/>
                    <a:pt x="2689" y="1"/>
                    <a:pt x="2651" y="1"/>
                  </a:cubicBezTo>
                  <a:lnTo>
                    <a:pt x="2608" y="1"/>
                  </a:lnTo>
                  <a:cubicBezTo>
                    <a:pt x="2558" y="1"/>
                    <a:pt x="2509" y="0"/>
                    <a:pt x="245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4830450" y="1401125"/>
              <a:ext cx="236100" cy="224475"/>
            </a:xfrm>
            <a:custGeom>
              <a:avLst/>
              <a:gdLst/>
              <a:ahLst/>
              <a:cxnLst/>
              <a:rect l="l" t="t" r="r" b="b"/>
              <a:pathLst>
                <a:path w="9444" h="8979" extrusionOk="0">
                  <a:moveTo>
                    <a:pt x="5961" y="0"/>
                  </a:moveTo>
                  <a:cubicBezTo>
                    <a:pt x="5750" y="0"/>
                    <a:pt x="5538" y="20"/>
                    <a:pt x="5334" y="51"/>
                  </a:cubicBezTo>
                  <a:cubicBezTo>
                    <a:pt x="5291" y="57"/>
                    <a:pt x="5240" y="69"/>
                    <a:pt x="5197" y="75"/>
                  </a:cubicBezTo>
                  <a:cubicBezTo>
                    <a:pt x="4210" y="261"/>
                    <a:pt x="3310" y="802"/>
                    <a:pt x="2577" y="1534"/>
                  </a:cubicBezTo>
                  <a:lnTo>
                    <a:pt x="2446" y="1665"/>
                  </a:lnTo>
                  <a:cubicBezTo>
                    <a:pt x="1993" y="2137"/>
                    <a:pt x="1615" y="2688"/>
                    <a:pt x="1317" y="3261"/>
                  </a:cubicBezTo>
                  <a:cubicBezTo>
                    <a:pt x="1236" y="3416"/>
                    <a:pt x="1162" y="3576"/>
                    <a:pt x="1087" y="3751"/>
                  </a:cubicBezTo>
                  <a:cubicBezTo>
                    <a:pt x="1050" y="3825"/>
                    <a:pt x="1013" y="3912"/>
                    <a:pt x="981" y="4000"/>
                  </a:cubicBezTo>
                  <a:cubicBezTo>
                    <a:pt x="665" y="4745"/>
                    <a:pt x="417" y="5576"/>
                    <a:pt x="248" y="6421"/>
                  </a:cubicBezTo>
                  <a:cubicBezTo>
                    <a:pt x="230" y="6533"/>
                    <a:pt x="205" y="6651"/>
                    <a:pt x="187" y="6762"/>
                  </a:cubicBezTo>
                  <a:cubicBezTo>
                    <a:pt x="62" y="7513"/>
                    <a:pt x="1" y="8264"/>
                    <a:pt x="32" y="8941"/>
                  </a:cubicBezTo>
                  <a:lnTo>
                    <a:pt x="32" y="8978"/>
                  </a:lnTo>
                  <a:cubicBezTo>
                    <a:pt x="75" y="8972"/>
                    <a:pt x="124" y="8960"/>
                    <a:pt x="174" y="8954"/>
                  </a:cubicBezTo>
                  <a:cubicBezTo>
                    <a:pt x="709" y="8860"/>
                    <a:pt x="1267" y="8680"/>
                    <a:pt x="1820" y="8456"/>
                  </a:cubicBezTo>
                  <a:cubicBezTo>
                    <a:pt x="1881" y="8433"/>
                    <a:pt x="1944" y="8407"/>
                    <a:pt x="2012" y="8382"/>
                  </a:cubicBezTo>
                  <a:cubicBezTo>
                    <a:pt x="2714" y="8097"/>
                    <a:pt x="3409" y="7762"/>
                    <a:pt x="4061" y="7513"/>
                  </a:cubicBezTo>
                  <a:cubicBezTo>
                    <a:pt x="4085" y="7507"/>
                    <a:pt x="4116" y="7494"/>
                    <a:pt x="4142" y="7488"/>
                  </a:cubicBezTo>
                  <a:cubicBezTo>
                    <a:pt x="4185" y="7470"/>
                    <a:pt x="4228" y="7451"/>
                    <a:pt x="4271" y="7433"/>
                  </a:cubicBezTo>
                  <a:cubicBezTo>
                    <a:pt x="5303" y="7047"/>
                    <a:pt x="6358" y="6637"/>
                    <a:pt x="7240" y="5992"/>
                  </a:cubicBezTo>
                  <a:cubicBezTo>
                    <a:pt x="7283" y="5961"/>
                    <a:pt x="7326" y="5923"/>
                    <a:pt x="7371" y="5892"/>
                  </a:cubicBezTo>
                  <a:cubicBezTo>
                    <a:pt x="7550" y="5751"/>
                    <a:pt x="7724" y="5601"/>
                    <a:pt x="7892" y="5433"/>
                  </a:cubicBezTo>
                  <a:cubicBezTo>
                    <a:pt x="8904" y="4421"/>
                    <a:pt x="9443" y="2776"/>
                    <a:pt x="8755" y="1510"/>
                  </a:cubicBezTo>
                  <a:cubicBezTo>
                    <a:pt x="8228" y="535"/>
                    <a:pt x="7073" y="6"/>
                    <a:pt x="59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4803900" y="1419500"/>
              <a:ext cx="222600" cy="250400"/>
            </a:xfrm>
            <a:custGeom>
              <a:avLst/>
              <a:gdLst/>
              <a:ahLst/>
              <a:cxnLst/>
              <a:rect l="l" t="t" r="r" b="b"/>
              <a:pathLst>
                <a:path w="8904" h="10016" extrusionOk="0">
                  <a:moveTo>
                    <a:pt x="8837" y="0"/>
                  </a:moveTo>
                  <a:cubicBezTo>
                    <a:pt x="8826" y="0"/>
                    <a:pt x="8814" y="4"/>
                    <a:pt x="8805" y="10"/>
                  </a:cubicBezTo>
                  <a:cubicBezTo>
                    <a:pt x="4974" y="2339"/>
                    <a:pt x="2316" y="6151"/>
                    <a:pt x="20" y="9919"/>
                  </a:cubicBezTo>
                  <a:cubicBezTo>
                    <a:pt x="0" y="9951"/>
                    <a:pt x="14" y="9988"/>
                    <a:pt x="38" y="10007"/>
                  </a:cubicBezTo>
                  <a:lnTo>
                    <a:pt x="44" y="10007"/>
                  </a:lnTo>
                  <a:cubicBezTo>
                    <a:pt x="54" y="10013"/>
                    <a:pt x="65" y="10016"/>
                    <a:pt x="75" y="10016"/>
                  </a:cubicBezTo>
                  <a:cubicBezTo>
                    <a:pt x="97" y="10016"/>
                    <a:pt x="117" y="10005"/>
                    <a:pt x="126" y="9988"/>
                  </a:cubicBezTo>
                  <a:cubicBezTo>
                    <a:pt x="2416" y="6225"/>
                    <a:pt x="5061" y="2432"/>
                    <a:pt x="8866" y="116"/>
                  </a:cubicBezTo>
                  <a:cubicBezTo>
                    <a:pt x="8898" y="98"/>
                    <a:pt x="8904" y="61"/>
                    <a:pt x="8886" y="30"/>
                  </a:cubicBezTo>
                  <a:cubicBezTo>
                    <a:pt x="8877" y="10"/>
                    <a:pt x="8857" y="0"/>
                    <a:pt x="883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4946875" y="1402375"/>
              <a:ext cx="104625" cy="98450"/>
            </a:xfrm>
            <a:custGeom>
              <a:avLst/>
              <a:gdLst/>
              <a:ahLst/>
              <a:cxnLst/>
              <a:rect l="l" t="t" r="r" b="b"/>
              <a:pathLst>
                <a:path w="4185" h="3938" extrusionOk="0">
                  <a:moveTo>
                    <a:pt x="677" y="1"/>
                  </a:moveTo>
                  <a:lnTo>
                    <a:pt x="677" y="1"/>
                  </a:lnTo>
                  <a:cubicBezTo>
                    <a:pt x="634" y="7"/>
                    <a:pt x="583" y="19"/>
                    <a:pt x="540" y="25"/>
                  </a:cubicBezTo>
                  <a:cubicBezTo>
                    <a:pt x="210" y="1007"/>
                    <a:pt x="32" y="2030"/>
                    <a:pt x="0" y="3068"/>
                  </a:cubicBezTo>
                  <a:cubicBezTo>
                    <a:pt x="0" y="3068"/>
                    <a:pt x="0" y="3073"/>
                    <a:pt x="6" y="3079"/>
                  </a:cubicBezTo>
                  <a:cubicBezTo>
                    <a:pt x="0" y="3099"/>
                    <a:pt x="12" y="3111"/>
                    <a:pt x="32" y="3123"/>
                  </a:cubicBezTo>
                  <a:cubicBezTo>
                    <a:pt x="38" y="3123"/>
                    <a:pt x="44" y="3130"/>
                    <a:pt x="49" y="3130"/>
                  </a:cubicBezTo>
                  <a:cubicBezTo>
                    <a:pt x="69" y="3136"/>
                    <a:pt x="93" y="3136"/>
                    <a:pt x="118" y="3142"/>
                  </a:cubicBezTo>
                  <a:cubicBezTo>
                    <a:pt x="1477" y="3446"/>
                    <a:pt x="2837" y="3701"/>
                    <a:pt x="4104" y="3936"/>
                  </a:cubicBezTo>
                  <a:cubicBezTo>
                    <a:pt x="4108" y="3937"/>
                    <a:pt x="4112" y="3937"/>
                    <a:pt x="4115" y="3937"/>
                  </a:cubicBezTo>
                  <a:cubicBezTo>
                    <a:pt x="4147" y="3937"/>
                    <a:pt x="4173" y="3915"/>
                    <a:pt x="4179" y="3887"/>
                  </a:cubicBezTo>
                  <a:cubicBezTo>
                    <a:pt x="4184" y="3850"/>
                    <a:pt x="4167" y="3819"/>
                    <a:pt x="4129" y="3813"/>
                  </a:cubicBezTo>
                  <a:cubicBezTo>
                    <a:pt x="2887" y="3583"/>
                    <a:pt x="1559" y="3334"/>
                    <a:pt x="230" y="3042"/>
                  </a:cubicBezTo>
                  <a:cubicBezTo>
                    <a:pt x="193" y="3030"/>
                    <a:pt x="161" y="3024"/>
                    <a:pt x="124" y="3018"/>
                  </a:cubicBezTo>
                  <a:cubicBezTo>
                    <a:pt x="124" y="2999"/>
                    <a:pt x="124" y="2981"/>
                    <a:pt x="130" y="2962"/>
                  </a:cubicBezTo>
                  <a:cubicBezTo>
                    <a:pt x="167" y="1956"/>
                    <a:pt x="353" y="962"/>
                    <a:pt x="67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4890350" y="1439450"/>
              <a:ext cx="13700" cy="90375"/>
            </a:xfrm>
            <a:custGeom>
              <a:avLst/>
              <a:gdLst/>
              <a:ahLst/>
              <a:cxnLst/>
              <a:rect l="l" t="t" r="r" b="b"/>
              <a:pathLst>
                <a:path w="548" h="3615" extrusionOk="0">
                  <a:moveTo>
                    <a:pt x="181" y="1"/>
                  </a:moveTo>
                  <a:lnTo>
                    <a:pt x="50" y="132"/>
                  </a:lnTo>
                  <a:cubicBezTo>
                    <a:pt x="1" y="1292"/>
                    <a:pt x="119" y="2447"/>
                    <a:pt x="411" y="3565"/>
                  </a:cubicBezTo>
                  <a:cubicBezTo>
                    <a:pt x="411" y="3571"/>
                    <a:pt x="417" y="3571"/>
                    <a:pt x="417" y="3577"/>
                  </a:cubicBezTo>
                  <a:cubicBezTo>
                    <a:pt x="423" y="3590"/>
                    <a:pt x="436" y="3602"/>
                    <a:pt x="448" y="3608"/>
                  </a:cubicBezTo>
                  <a:cubicBezTo>
                    <a:pt x="460" y="3614"/>
                    <a:pt x="473" y="3614"/>
                    <a:pt x="491" y="3614"/>
                  </a:cubicBezTo>
                  <a:cubicBezTo>
                    <a:pt x="522" y="3602"/>
                    <a:pt x="548" y="3571"/>
                    <a:pt x="534" y="3534"/>
                  </a:cubicBezTo>
                  <a:cubicBezTo>
                    <a:pt x="528" y="3510"/>
                    <a:pt x="522" y="3484"/>
                    <a:pt x="516" y="3459"/>
                  </a:cubicBezTo>
                  <a:cubicBezTo>
                    <a:pt x="230" y="2336"/>
                    <a:pt x="119" y="1181"/>
                    <a:pt x="181" y="14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4911000" y="1515400"/>
              <a:ext cx="103725" cy="35525"/>
            </a:xfrm>
            <a:custGeom>
              <a:avLst/>
              <a:gdLst/>
              <a:ahLst/>
              <a:cxnLst/>
              <a:rect l="l" t="t" r="r" b="b"/>
              <a:pathLst>
                <a:path w="4149" h="1421" extrusionOk="0">
                  <a:moveTo>
                    <a:pt x="72" y="1"/>
                  </a:moveTo>
                  <a:cubicBezTo>
                    <a:pt x="64" y="1"/>
                    <a:pt x="57" y="2"/>
                    <a:pt x="51" y="5"/>
                  </a:cubicBezTo>
                  <a:cubicBezTo>
                    <a:pt x="32" y="5"/>
                    <a:pt x="20" y="17"/>
                    <a:pt x="6" y="43"/>
                  </a:cubicBezTo>
                  <a:cubicBezTo>
                    <a:pt x="6" y="49"/>
                    <a:pt x="0" y="54"/>
                    <a:pt x="0" y="62"/>
                  </a:cubicBezTo>
                  <a:cubicBezTo>
                    <a:pt x="6" y="86"/>
                    <a:pt x="14" y="111"/>
                    <a:pt x="38" y="123"/>
                  </a:cubicBezTo>
                  <a:lnTo>
                    <a:pt x="44" y="123"/>
                  </a:lnTo>
                  <a:cubicBezTo>
                    <a:pt x="63" y="129"/>
                    <a:pt x="75" y="136"/>
                    <a:pt x="94" y="142"/>
                  </a:cubicBezTo>
                  <a:cubicBezTo>
                    <a:pt x="1367" y="664"/>
                    <a:pt x="2683" y="1092"/>
                    <a:pt x="4018" y="1421"/>
                  </a:cubicBezTo>
                  <a:cubicBezTo>
                    <a:pt x="4061" y="1390"/>
                    <a:pt x="4104" y="1352"/>
                    <a:pt x="4149" y="1321"/>
                  </a:cubicBezTo>
                  <a:cubicBezTo>
                    <a:pt x="2800" y="999"/>
                    <a:pt x="1467" y="570"/>
                    <a:pt x="187" y="43"/>
                  </a:cubicBezTo>
                  <a:cubicBezTo>
                    <a:pt x="155" y="31"/>
                    <a:pt x="118" y="17"/>
                    <a:pt x="94" y="5"/>
                  </a:cubicBezTo>
                  <a:cubicBezTo>
                    <a:pt x="88" y="2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4854975" y="1494875"/>
              <a:ext cx="82275" cy="94100"/>
            </a:xfrm>
            <a:custGeom>
              <a:avLst/>
              <a:gdLst/>
              <a:ahLst/>
              <a:cxnLst/>
              <a:rect l="l" t="t" r="r" b="b"/>
              <a:pathLst>
                <a:path w="3291" h="3764" extrusionOk="0">
                  <a:moveTo>
                    <a:pt x="106" y="1"/>
                  </a:moveTo>
                  <a:cubicBezTo>
                    <a:pt x="69" y="75"/>
                    <a:pt x="32" y="162"/>
                    <a:pt x="0" y="250"/>
                  </a:cubicBezTo>
                  <a:cubicBezTo>
                    <a:pt x="69" y="1056"/>
                    <a:pt x="255" y="1956"/>
                    <a:pt x="553" y="2993"/>
                  </a:cubicBezTo>
                  <a:lnTo>
                    <a:pt x="565" y="3024"/>
                  </a:lnTo>
                  <a:cubicBezTo>
                    <a:pt x="571" y="3044"/>
                    <a:pt x="584" y="3061"/>
                    <a:pt x="596" y="3067"/>
                  </a:cubicBezTo>
                  <a:lnTo>
                    <a:pt x="608" y="3067"/>
                  </a:lnTo>
                  <a:cubicBezTo>
                    <a:pt x="622" y="3073"/>
                    <a:pt x="634" y="3081"/>
                    <a:pt x="653" y="3081"/>
                  </a:cubicBezTo>
                  <a:cubicBezTo>
                    <a:pt x="1465" y="3342"/>
                    <a:pt x="2273" y="3571"/>
                    <a:pt x="3080" y="3763"/>
                  </a:cubicBezTo>
                  <a:cubicBezTo>
                    <a:pt x="3104" y="3757"/>
                    <a:pt x="3135" y="3744"/>
                    <a:pt x="3161" y="3738"/>
                  </a:cubicBezTo>
                  <a:cubicBezTo>
                    <a:pt x="3204" y="3720"/>
                    <a:pt x="3247" y="3701"/>
                    <a:pt x="3290" y="3683"/>
                  </a:cubicBezTo>
                  <a:cubicBezTo>
                    <a:pt x="2434" y="3483"/>
                    <a:pt x="1584" y="3248"/>
                    <a:pt x="727" y="2975"/>
                  </a:cubicBezTo>
                  <a:cubicBezTo>
                    <a:pt x="708" y="2969"/>
                    <a:pt x="696" y="2969"/>
                    <a:pt x="677" y="2962"/>
                  </a:cubicBezTo>
                  <a:cubicBezTo>
                    <a:pt x="665" y="2932"/>
                    <a:pt x="659" y="2895"/>
                    <a:pt x="653" y="2869"/>
                  </a:cubicBezTo>
                  <a:cubicBezTo>
                    <a:pt x="336" y="1770"/>
                    <a:pt x="155" y="838"/>
                    <a:pt x="10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4835125" y="1561650"/>
              <a:ext cx="45650" cy="50900"/>
            </a:xfrm>
            <a:custGeom>
              <a:avLst/>
              <a:gdLst/>
              <a:ahLst/>
              <a:cxnLst/>
              <a:rect l="l" t="t" r="r" b="b"/>
              <a:pathLst>
                <a:path w="1826" h="2036" extrusionOk="0">
                  <a:moveTo>
                    <a:pt x="61" y="0"/>
                  </a:moveTo>
                  <a:cubicBezTo>
                    <a:pt x="43" y="112"/>
                    <a:pt x="18" y="230"/>
                    <a:pt x="0" y="341"/>
                  </a:cubicBezTo>
                  <a:cubicBezTo>
                    <a:pt x="92" y="769"/>
                    <a:pt x="230" y="1192"/>
                    <a:pt x="396" y="1588"/>
                  </a:cubicBezTo>
                  <a:cubicBezTo>
                    <a:pt x="410" y="1602"/>
                    <a:pt x="416" y="1614"/>
                    <a:pt x="428" y="1620"/>
                  </a:cubicBezTo>
                  <a:lnTo>
                    <a:pt x="434" y="1626"/>
                  </a:lnTo>
                  <a:cubicBezTo>
                    <a:pt x="478" y="1639"/>
                    <a:pt x="522" y="1657"/>
                    <a:pt x="559" y="1669"/>
                  </a:cubicBezTo>
                  <a:cubicBezTo>
                    <a:pt x="918" y="1806"/>
                    <a:pt x="1279" y="1930"/>
                    <a:pt x="1633" y="2035"/>
                  </a:cubicBezTo>
                  <a:cubicBezTo>
                    <a:pt x="1694" y="2012"/>
                    <a:pt x="1757" y="1986"/>
                    <a:pt x="1825" y="1961"/>
                  </a:cubicBezTo>
                  <a:cubicBezTo>
                    <a:pt x="1428" y="1843"/>
                    <a:pt x="1030" y="1714"/>
                    <a:pt x="633" y="1557"/>
                  </a:cubicBezTo>
                  <a:cubicBezTo>
                    <a:pt x="590" y="1545"/>
                    <a:pt x="553" y="1533"/>
                    <a:pt x="508" y="1514"/>
                  </a:cubicBezTo>
                  <a:cubicBezTo>
                    <a:pt x="304" y="1030"/>
                    <a:pt x="155" y="522"/>
                    <a:pt x="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5491350" y="835525"/>
              <a:ext cx="506500" cy="1128450"/>
            </a:xfrm>
            <a:custGeom>
              <a:avLst/>
              <a:gdLst/>
              <a:ahLst/>
              <a:cxnLst/>
              <a:rect l="l" t="t" r="r" b="b"/>
              <a:pathLst>
                <a:path w="20260" h="45138" extrusionOk="0">
                  <a:moveTo>
                    <a:pt x="6229" y="0"/>
                  </a:moveTo>
                  <a:cubicBezTo>
                    <a:pt x="6123" y="112"/>
                    <a:pt x="6011" y="224"/>
                    <a:pt x="5906" y="342"/>
                  </a:cubicBezTo>
                  <a:cubicBezTo>
                    <a:pt x="5061" y="1267"/>
                    <a:pt x="4310" y="2298"/>
                    <a:pt x="3670" y="3384"/>
                  </a:cubicBezTo>
                  <a:cubicBezTo>
                    <a:pt x="6384" y="5433"/>
                    <a:pt x="9115" y="7439"/>
                    <a:pt x="11884" y="9413"/>
                  </a:cubicBezTo>
                  <a:cubicBezTo>
                    <a:pt x="8892" y="7835"/>
                    <a:pt x="5912" y="6314"/>
                    <a:pt x="2863" y="4898"/>
                  </a:cubicBezTo>
                  <a:cubicBezTo>
                    <a:pt x="1647" y="7382"/>
                    <a:pt x="914" y="10096"/>
                    <a:pt x="485" y="12827"/>
                  </a:cubicBezTo>
                  <a:cubicBezTo>
                    <a:pt x="410" y="13305"/>
                    <a:pt x="343" y="13784"/>
                    <a:pt x="286" y="14274"/>
                  </a:cubicBezTo>
                  <a:cubicBezTo>
                    <a:pt x="5688" y="14342"/>
                    <a:pt x="11090" y="14591"/>
                    <a:pt x="16473" y="15025"/>
                  </a:cubicBezTo>
                  <a:cubicBezTo>
                    <a:pt x="11027" y="15739"/>
                    <a:pt x="5558" y="16268"/>
                    <a:pt x="82" y="16646"/>
                  </a:cubicBezTo>
                  <a:cubicBezTo>
                    <a:pt x="0" y="18074"/>
                    <a:pt x="0" y="19509"/>
                    <a:pt x="88" y="20936"/>
                  </a:cubicBezTo>
                  <a:cubicBezTo>
                    <a:pt x="5335" y="19352"/>
                    <a:pt x="10686" y="18117"/>
                    <a:pt x="16087" y="17217"/>
                  </a:cubicBezTo>
                  <a:lnTo>
                    <a:pt x="16087" y="17217"/>
                  </a:lnTo>
                  <a:cubicBezTo>
                    <a:pt x="10803" y="19564"/>
                    <a:pt x="5645" y="21905"/>
                    <a:pt x="473" y="24432"/>
                  </a:cubicBezTo>
                  <a:cubicBezTo>
                    <a:pt x="808" y="26561"/>
                    <a:pt x="1349" y="28665"/>
                    <a:pt x="2086" y="30684"/>
                  </a:cubicBezTo>
                  <a:cubicBezTo>
                    <a:pt x="7221" y="29367"/>
                    <a:pt x="12413" y="28255"/>
                    <a:pt x="17640" y="27361"/>
                  </a:cubicBezTo>
                  <a:lnTo>
                    <a:pt x="17640" y="27361"/>
                  </a:lnTo>
                  <a:cubicBezTo>
                    <a:pt x="12878" y="29771"/>
                    <a:pt x="8407" y="32062"/>
                    <a:pt x="3845" y="34625"/>
                  </a:cubicBezTo>
                  <a:cubicBezTo>
                    <a:pt x="5304" y="37352"/>
                    <a:pt x="7172" y="39860"/>
                    <a:pt x="9376" y="42015"/>
                  </a:cubicBezTo>
                  <a:cubicBezTo>
                    <a:pt x="9842" y="41530"/>
                    <a:pt x="10313" y="41083"/>
                    <a:pt x="10568" y="40809"/>
                  </a:cubicBezTo>
                  <a:cubicBezTo>
                    <a:pt x="11958" y="39289"/>
                    <a:pt x="14064" y="37743"/>
                    <a:pt x="15138" y="36011"/>
                  </a:cubicBezTo>
                  <a:lnTo>
                    <a:pt x="15138" y="36011"/>
                  </a:lnTo>
                  <a:cubicBezTo>
                    <a:pt x="13660" y="38401"/>
                    <a:pt x="12115" y="40760"/>
                    <a:pt x="10519" y="43076"/>
                  </a:cubicBezTo>
                  <a:cubicBezTo>
                    <a:pt x="11356" y="43809"/>
                    <a:pt x="12232" y="44497"/>
                    <a:pt x="13158" y="45138"/>
                  </a:cubicBezTo>
                  <a:cubicBezTo>
                    <a:pt x="13170" y="45119"/>
                    <a:pt x="13176" y="45101"/>
                    <a:pt x="13188" y="45081"/>
                  </a:cubicBezTo>
                  <a:cubicBezTo>
                    <a:pt x="13430" y="44721"/>
                    <a:pt x="15070" y="42611"/>
                    <a:pt x="16938" y="40221"/>
                  </a:cubicBezTo>
                  <a:cubicBezTo>
                    <a:pt x="19061" y="35986"/>
                    <a:pt x="20260" y="31212"/>
                    <a:pt x="20260" y="26151"/>
                  </a:cubicBezTo>
                  <a:cubicBezTo>
                    <a:pt x="20260" y="18248"/>
                    <a:pt x="17336" y="11027"/>
                    <a:pt x="12511" y="5514"/>
                  </a:cubicBezTo>
                  <a:cubicBezTo>
                    <a:pt x="12431" y="5420"/>
                    <a:pt x="12350" y="5321"/>
                    <a:pt x="12264" y="5228"/>
                  </a:cubicBezTo>
                  <a:cubicBezTo>
                    <a:pt x="11891" y="4812"/>
                    <a:pt x="11505" y="4402"/>
                    <a:pt x="11109" y="4004"/>
                  </a:cubicBezTo>
                  <a:cubicBezTo>
                    <a:pt x="10419" y="3310"/>
                    <a:pt x="9699" y="2651"/>
                    <a:pt x="8954" y="2030"/>
                  </a:cubicBezTo>
                  <a:cubicBezTo>
                    <a:pt x="8084" y="1304"/>
                    <a:pt x="7172" y="628"/>
                    <a:pt x="6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4437900" y="1608800"/>
              <a:ext cx="726275" cy="656600"/>
            </a:xfrm>
            <a:custGeom>
              <a:avLst/>
              <a:gdLst/>
              <a:ahLst/>
              <a:cxnLst/>
              <a:rect l="l" t="t" r="r" b="b"/>
              <a:pathLst>
                <a:path w="29051" h="26264" extrusionOk="0">
                  <a:moveTo>
                    <a:pt x="0" y="0"/>
                  </a:moveTo>
                  <a:lnTo>
                    <a:pt x="0" y="0"/>
                  </a:lnTo>
                  <a:cubicBezTo>
                    <a:pt x="1683" y="11027"/>
                    <a:pt x="9109" y="20167"/>
                    <a:pt x="19130" y="24271"/>
                  </a:cubicBezTo>
                  <a:cubicBezTo>
                    <a:pt x="20042" y="24643"/>
                    <a:pt x="20979" y="24979"/>
                    <a:pt x="21942" y="25263"/>
                  </a:cubicBezTo>
                  <a:cubicBezTo>
                    <a:pt x="22004" y="25289"/>
                    <a:pt x="22073" y="25301"/>
                    <a:pt x="22141" y="25326"/>
                  </a:cubicBezTo>
                  <a:cubicBezTo>
                    <a:pt x="23520" y="25736"/>
                    <a:pt x="24947" y="26053"/>
                    <a:pt x="26400" y="26263"/>
                  </a:cubicBezTo>
                  <a:lnTo>
                    <a:pt x="28592" y="11027"/>
                  </a:lnTo>
                  <a:lnTo>
                    <a:pt x="28598" y="10978"/>
                  </a:lnTo>
                  <a:lnTo>
                    <a:pt x="28853" y="9215"/>
                  </a:lnTo>
                  <a:lnTo>
                    <a:pt x="28921" y="8749"/>
                  </a:lnTo>
                  <a:lnTo>
                    <a:pt x="29051" y="7817"/>
                  </a:lnTo>
                  <a:lnTo>
                    <a:pt x="28728" y="7035"/>
                  </a:lnTo>
                  <a:lnTo>
                    <a:pt x="28541" y="6582"/>
                  </a:lnTo>
                  <a:lnTo>
                    <a:pt x="28188" y="5719"/>
                  </a:lnTo>
                  <a:lnTo>
                    <a:pt x="27343" y="3682"/>
                  </a:lnTo>
                  <a:lnTo>
                    <a:pt x="26741" y="2212"/>
                  </a:lnTo>
                  <a:cubicBezTo>
                    <a:pt x="26741" y="2212"/>
                    <a:pt x="26512" y="2490"/>
                    <a:pt x="25928" y="2832"/>
                  </a:cubicBezTo>
                  <a:cubicBezTo>
                    <a:pt x="25145" y="3279"/>
                    <a:pt x="23712" y="3837"/>
                    <a:pt x="21309" y="4006"/>
                  </a:cubicBezTo>
                  <a:cubicBezTo>
                    <a:pt x="21109" y="4019"/>
                    <a:pt x="20889" y="4026"/>
                    <a:pt x="20650" y="4026"/>
                  </a:cubicBezTo>
                  <a:cubicBezTo>
                    <a:pt x="17603" y="4026"/>
                    <a:pt x="11549" y="2977"/>
                    <a:pt x="7513" y="2204"/>
                  </a:cubicBezTo>
                  <a:cubicBezTo>
                    <a:pt x="5166" y="1757"/>
                    <a:pt x="3502" y="1404"/>
                    <a:pt x="3502" y="14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4625725" y="1663900"/>
              <a:ext cx="502775" cy="200425"/>
            </a:xfrm>
            <a:custGeom>
              <a:avLst/>
              <a:gdLst/>
              <a:ahLst/>
              <a:cxnLst/>
              <a:rect l="l" t="t" r="r" b="b"/>
              <a:pathLst>
                <a:path w="20111" h="8017" extrusionOk="0">
                  <a:moveTo>
                    <a:pt x="0" y="0"/>
                  </a:moveTo>
                  <a:lnTo>
                    <a:pt x="0" y="8017"/>
                  </a:lnTo>
                  <a:lnTo>
                    <a:pt x="20110" y="8017"/>
                  </a:lnTo>
                  <a:lnTo>
                    <a:pt x="20110" y="0"/>
                  </a:lnTo>
                  <a:close/>
                </a:path>
              </a:pathLst>
            </a:custGeom>
            <a:solidFill>
              <a:srgbClr val="CB8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9"/>
            <p:cNvSpPr/>
            <p:nvPr/>
          </p:nvSpPr>
          <p:spPr>
            <a:xfrm>
              <a:off x="4986425" y="1160125"/>
              <a:ext cx="824225" cy="1113650"/>
            </a:xfrm>
            <a:custGeom>
              <a:avLst/>
              <a:gdLst/>
              <a:ahLst/>
              <a:cxnLst/>
              <a:rect l="l" t="t" r="r" b="b"/>
              <a:pathLst>
                <a:path w="32969" h="44546" extrusionOk="0">
                  <a:moveTo>
                    <a:pt x="31874" y="0"/>
                  </a:moveTo>
                  <a:cubicBezTo>
                    <a:pt x="31707" y="0"/>
                    <a:pt x="31518" y="12"/>
                    <a:pt x="31306" y="35"/>
                  </a:cubicBezTo>
                  <a:cubicBezTo>
                    <a:pt x="30442" y="129"/>
                    <a:pt x="29200" y="402"/>
                    <a:pt x="27512" y="855"/>
                  </a:cubicBezTo>
                  <a:cubicBezTo>
                    <a:pt x="23408" y="1954"/>
                    <a:pt x="23005" y="4494"/>
                    <a:pt x="21266" y="5245"/>
                  </a:cubicBezTo>
                  <a:cubicBezTo>
                    <a:pt x="20830" y="5434"/>
                    <a:pt x="20508" y="5517"/>
                    <a:pt x="20213" y="5517"/>
                  </a:cubicBezTo>
                  <a:cubicBezTo>
                    <a:pt x="19599" y="5517"/>
                    <a:pt x="19107" y="5155"/>
                    <a:pt x="17956" y="4643"/>
                  </a:cubicBezTo>
                  <a:cubicBezTo>
                    <a:pt x="17801" y="4574"/>
                    <a:pt x="17640" y="4505"/>
                    <a:pt x="17460" y="4431"/>
                  </a:cubicBezTo>
                  <a:cubicBezTo>
                    <a:pt x="17366" y="4394"/>
                    <a:pt x="17268" y="4356"/>
                    <a:pt x="17162" y="4313"/>
                  </a:cubicBezTo>
                  <a:lnTo>
                    <a:pt x="17156" y="4307"/>
                  </a:lnTo>
                  <a:cubicBezTo>
                    <a:pt x="16839" y="4184"/>
                    <a:pt x="16480" y="4052"/>
                    <a:pt x="16070" y="3923"/>
                  </a:cubicBezTo>
                  <a:cubicBezTo>
                    <a:pt x="15790" y="3829"/>
                    <a:pt x="15511" y="3754"/>
                    <a:pt x="15237" y="3686"/>
                  </a:cubicBezTo>
                  <a:cubicBezTo>
                    <a:pt x="15139" y="3662"/>
                    <a:pt x="15039" y="3643"/>
                    <a:pt x="14945" y="3625"/>
                  </a:cubicBezTo>
                  <a:cubicBezTo>
                    <a:pt x="14417" y="3525"/>
                    <a:pt x="13909" y="3462"/>
                    <a:pt x="13425" y="3439"/>
                  </a:cubicBezTo>
                  <a:cubicBezTo>
                    <a:pt x="13204" y="3426"/>
                    <a:pt x="12990" y="3422"/>
                    <a:pt x="12783" y="3422"/>
                  </a:cubicBezTo>
                  <a:cubicBezTo>
                    <a:pt x="12667" y="3422"/>
                    <a:pt x="12554" y="3423"/>
                    <a:pt x="12443" y="3425"/>
                  </a:cubicBezTo>
                  <a:cubicBezTo>
                    <a:pt x="11866" y="3439"/>
                    <a:pt x="11339" y="3494"/>
                    <a:pt x="10872" y="3568"/>
                  </a:cubicBezTo>
                  <a:cubicBezTo>
                    <a:pt x="10792" y="3582"/>
                    <a:pt x="10706" y="3594"/>
                    <a:pt x="10624" y="3605"/>
                  </a:cubicBezTo>
                  <a:cubicBezTo>
                    <a:pt x="10022" y="3711"/>
                    <a:pt x="9563" y="3829"/>
                    <a:pt x="9302" y="3903"/>
                  </a:cubicBezTo>
                  <a:cubicBezTo>
                    <a:pt x="9153" y="3947"/>
                    <a:pt x="9072" y="3978"/>
                    <a:pt x="9072" y="3978"/>
                  </a:cubicBezTo>
                  <a:cubicBezTo>
                    <a:pt x="9072" y="3978"/>
                    <a:pt x="9016" y="4090"/>
                    <a:pt x="8929" y="4282"/>
                  </a:cubicBezTo>
                  <a:cubicBezTo>
                    <a:pt x="8917" y="4313"/>
                    <a:pt x="8904" y="4345"/>
                    <a:pt x="8886" y="4382"/>
                  </a:cubicBezTo>
                  <a:cubicBezTo>
                    <a:pt x="8835" y="4500"/>
                    <a:pt x="8774" y="4631"/>
                    <a:pt x="8712" y="4786"/>
                  </a:cubicBezTo>
                  <a:cubicBezTo>
                    <a:pt x="8451" y="5394"/>
                    <a:pt x="8116" y="6256"/>
                    <a:pt x="7935" y="7015"/>
                  </a:cubicBezTo>
                  <a:cubicBezTo>
                    <a:pt x="7904" y="7138"/>
                    <a:pt x="7880" y="7270"/>
                    <a:pt x="7861" y="7387"/>
                  </a:cubicBezTo>
                  <a:cubicBezTo>
                    <a:pt x="7631" y="8778"/>
                    <a:pt x="6880" y="13509"/>
                    <a:pt x="5608" y="17042"/>
                  </a:cubicBezTo>
                  <a:cubicBezTo>
                    <a:pt x="4987" y="18761"/>
                    <a:pt x="4471" y="19810"/>
                    <a:pt x="3987" y="20779"/>
                  </a:cubicBezTo>
                  <a:cubicBezTo>
                    <a:pt x="3502" y="21729"/>
                    <a:pt x="3044" y="22598"/>
                    <a:pt x="2522" y="23964"/>
                  </a:cubicBezTo>
                  <a:cubicBezTo>
                    <a:pt x="2491" y="24039"/>
                    <a:pt x="2459" y="24119"/>
                    <a:pt x="2428" y="24200"/>
                  </a:cubicBezTo>
                  <a:cubicBezTo>
                    <a:pt x="2361" y="24380"/>
                    <a:pt x="2310" y="24554"/>
                    <a:pt x="2279" y="24721"/>
                  </a:cubicBezTo>
                  <a:cubicBezTo>
                    <a:pt x="2181" y="25218"/>
                    <a:pt x="2218" y="25678"/>
                    <a:pt x="2342" y="26094"/>
                  </a:cubicBezTo>
                  <a:cubicBezTo>
                    <a:pt x="2577" y="26864"/>
                    <a:pt x="3112" y="27490"/>
                    <a:pt x="3640" y="27950"/>
                  </a:cubicBezTo>
                  <a:cubicBezTo>
                    <a:pt x="3757" y="28056"/>
                    <a:pt x="3881" y="28155"/>
                    <a:pt x="4000" y="28242"/>
                  </a:cubicBezTo>
                  <a:lnTo>
                    <a:pt x="4024" y="28266"/>
                  </a:lnTo>
                  <a:cubicBezTo>
                    <a:pt x="4236" y="28421"/>
                    <a:pt x="4428" y="28546"/>
                    <a:pt x="4589" y="28645"/>
                  </a:cubicBezTo>
                  <a:cubicBezTo>
                    <a:pt x="4620" y="28664"/>
                    <a:pt x="4651" y="28682"/>
                    <a:pt x="4689" y="28695"/>
                  </a:cubicBezTo>
                  <a:cubicBezTo>
                    <a:pt x="4894" y="28819"/>
                    <a:pt x="5030" y="28888"/>
                    <a:pt x="5030" y="28888"/>
                  </a:cubicBezTo>
                  <a:lnTo>
                    <a:pt x="1" y="43210"/>
                  </a:lnTo>
                  <a:cubicBezTo>
                    <a:pt x="63" y="43236"/>
                    <a:pt x="132" y="43248"/>
                    <a:pt x="200" y="43273"/>
                  </a:cubicBezTo>
                  <a:cubicBezTo>
                    <a:pt x="1579" y="43683"/>
                    <a:pt x="3006" y="44000"/>
                    <a:pt x="4459" y="44210"/>
                  </a:cubicBezTo>
                  <a:cubicBezTo>
                    <a:pt x="5967" y="44434"/>
                    <a:pt x="7508" y="44545"/>
                    <a:pt x="9072" y="44545"/>
                  </a:cubicBezTo>
                  <a:cubicBezTo>
                    <a:pt x="14119" y="44545"/>
                    <a:pt x="18894" y="43353"/>
                    <a:pt x="23122" y="41224"/>
                  </a:cubicBezTo>
                  <a:lnTo>
                    <a:pt x="22656" y="33625"/>
                  </a:lnTo>
                  <a:cubicBezTo>
                    <a:pt x="22656" y="33625"/>
                    <a:pt x="22483" y="12646"/>
                    <a:pt x="22538" y="11205"/>
                  </a:cubicBezTo>
                  <a:cubicBezTo>
                    <a:pt x="22570" y="10460"/>
                    <a:pt x="23140" y="10026"/>
                    <a:pt x="24159" y="9646"/>
                  </a:cubicBezTo>
                  <a:cubicBezTo>
                    <a:pt x="25128" y="9281"/>
                    <a:pt x="26506" y="8970"/>
                    <a:pt x="28201" y="8485"/>
                  </a:cubicBezTo>
                  <a:cubicBezTo>
                    <a:pt x="31671" y="7499"/>
                    <a:pt x="31094" y="6691"/>
                    <a:pt x="31442" y="4556"/>
                  </a:cubicBezTo>
                  <a:cubicBezTo>
                    <a:pt x="31702" y="2948"/>
                    <a:pt x="32355" y="2252"/>
                    <a:pt x="32708" y="1545"/>
                  </a:cubicBezTo>
                  <a:cubicBezTo>
                    <a:pt x="32826" y="1302"/>
                    <a:pt x="32914" y="1072"/>
                    <a:pt x="32938" y="800"/>
                  </a:cubicBezTo>
                  <a:cubicBezTo>
                    <a:pt x="32969" y="502"/>
                    <a:pt x="32888" y="290"/>
                    <a:pt x="32671" y="160"/>
                  </a:cubicBezTo>
                  <a:cubicBezTo>
                    <a:pt x="32497" y="54"/>
                    <a:pt x="32236" y="0"/>
                    <a:pt x="31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9"/>
            <p:cNvSpPr/>
            <p:nvPr/>
          </p:nvSpPr>
          <p:spPr>
            <a:xfrm>
              <a:off x="5068525" y="1138425"/>
              <a:ext cx="172325" cy="198925"/>
            </a:xfrm>
            <a:custGeom>
              <a:avLst/>
              <a:gdLst/>
              <a:ahLst/>
              <a:cxnLst/>
              <a:rect l="l" t="t" r="r" b="b"/>
              <a:pathLst>
                <a:path w="6893" h="7957" extrusionOk="0">
                  <a:moveTo>
                    <a:pt x="792" y="0"/>
                  </a:moveTo>
                  <a:cubicBezTo>
                    <a:pt x="580" y="0"/>
                    <a:pt x="373" y="47"/>
                    <a:pt x="181" y="158"/>
                  </a:cubicBezTo>
                  <a:cubicBezTo>
                    <a:pt x="126" y="189"/>
                    <a:pt x="69" y="233"/>
                    <a:pt x="32" y="295"/>
                  </a:cubicBezTo>
                  <a:cubicBezTo>
                    <a:pt x="8" y="344"/>
                    <a:pt x="1" y="407"/>
                    <a:pt x="8" y="470"/>
                  </a:cubicBezTo>
                  <a:cubicBezTo>
                    <a:pt x="14" y="519"/>
                    <a:pt x="26" y="575"/>
                    <a:pt x="46" y="625"/>
                  </a:cubicBezTo>
                  <a:cubicBezTo>
                    <a:pt x="69" y="730"/>
                    <a:pt x="101" y="829"/>
                    <a:pt x="120" y="935"/>
                  </a:cubicBezTo>
                  <a:cubicBezTo>
                    <a:pt x="424" y="2152"/>
                    <a:pt x="499" y="3424"/>
                    <a:pt x="865" y="4628"/>
                  </a:cubicBezTo>
                  <a:cubicBezTo>
                    <a:pt x="1101" y="5411"/>
                    <a:pt x="1485" y="6175"/>
                    <a:pt x="2057" y="6759"/>
                  </a:cubicBezTo>
                  <a:cubicBezTo>
                    <a:pt x="2609" y="7324"/>
                    <a:pt x="3236" y="7571"/>
                    <a:pt x="3987" y="7728"/>
                  </a:cubicBezTo>
                  <a:cubicBezTo>
                    <a:pt x="4087" y="7746"/>
                    <a:pt x="4198" y="7771"/>
                    <a:pt x="4316" y="7802"/>
                  </a:cubicBezTo>
                  <a:cubicBezTo>
                    <a:pt x="4604" y="7876"/>
                    <a:pt x="4931" y="7957"/>
                    <a:pt x="5228" y="7957"/>
                  </a:cubicBezTo>
                  <a:cubicBezTo>
                    <a:pt x="5405" y="7957"/>
                    <a:pt x="5572" y="7928"/>
                    <a:pt x="5714" y="7851"/>
                  </a:cubicBezTo>
                  <a:cubicBezTo>
                    <a:pt x="6893" y="7212"/>
                    <a:pt x="6067" y="4605"/>
                    <a:pt x="5608" y="3748"/>
                  </a:cubicBezTo>
                  <a:cubicBezTo>
                    <a:pt x="4857" y="2356"/>
                    <a:pt x="3585" y="1307"/>
                    <a:pt x="2224" y="493"/>
                  </a:cubicBezTo>
                  <a:cubicBezTo>
                    <a:pt x="2118" y="432"/>
                    <a:pt x="2007" y="370"/>
                    <a:pt x="1895" y="315"/>
                  </a:cubicBezTo>
                  <a:cubicBezTo>
                    <a:pt x="1541" y="137"/>
                    <a:pt x="1158" y="0"/>
                    <a:pt x="792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5068525" y="1138425"/>
              <a:ext cx="51250" cy="43050"/>
            </a:xfrm>
            <a:custGeom>
              <a:avLst/>
              <a:gdLst/>
              <a:ahLst/>
              <a:cxnLst/>
              <a:rect l="l" t="t" r="r" b="b"/>
              <a:pathLst>
                <a:path w="2050" h="1722" extrusionOk="0">
                  <a:moveTo>
                    <a:pt x="792" y="0"/>
                  </a:moveTo>
                  <a:cubicBezTo>
                    <a:pt x="580" y="0"/>
                    <a:pt x="373" y="47"/>
                    <a:pt x="181" y="158"/>
                  </a:cubicBezTo>
                  <a:cubicBezTo>
                    <a:pt x="126" y="189"/>
                    <a:pt x="69" y="233"/>
                    <a:pt x="32" y="295"/>
                  </a:cubicBezTo>
                  <a:cubicBezTo>
                    <a:pt x="8" y="344"/>
                    <a:pt x="1" y="407"/>
                    <a:pt x="8" y="470"/>
                  </a:cubicBezTo>
                  <a:cubicBezTo>
                    <a:pt x="14" y="519"/>
                    <a:pt x="26" y="575"/>
                    <a:pt x="46" y="625"/>
                  </a:cubicBezTo>
                  <a:cubicBezTo>
                    <a:pt x="69" y="730"/>
                    <a:pt x="101" y="829"/>
                    <a:pt x="120" y="935"/>
                  </a:cubicBezTo>
                  <a:cubicBezTo>
                    <a:pt x="436" y="1060"/>
                    <a:pt x="771" y="1171"/>
                    <a:pt x="1069" y="1462"/>
                  </a:cubicBezTo>
                  <a:cubicBezTo>
                    <a:pt x="1187" y="1579"/>
                    <a:pt x="1337" y="1721"/>
                    <a:pt x="1490" y="1721"/>
                  </a:cubicBezTo>
                  <a:cubicBezTo>
                    <a:pt x="1523" y="1721"/>
                    <a:pt x="1557" y="1715"/>
                    <a:pt x="1591" y="1699"/>
                  </a:cubicBezTo>
                  <a:cubicBezTo>
                    <a:pt x="1634" y="1680"/>
                    <a:pt x="1671" y="1642"/>
                    <a:pt x="1703" y="1605"/>
                  </a:cubicBezTo>
                  <a:cubicBezTo>
                    <a:pt x="2001" y="1276"/>
                    <a:pt x="2050" y="768"/>
                    <a:pt x="1908" y="344"/>
                  </a:cubicBezTo>
                  <a:cubicBezTo>
                    <a:pt x="1901" y="333"/>
                    <a:pt x="1901" y="327"/>
                    <a:pt x="1895" y="315"/>
                  </a:cubicBezTo>
                  <a:cubicBezTo>
                    <a:pt x="1541" y="137"/>
                    <a:pt x="1158" y="0"/>
                    <a:pt x="79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5068725" y="1150150"/>
              <a:ext cx="107725" cy="183350"/>
            </a:xfrm>
            <a:custGeom>
              <a:avLst/>
              <a:gdLst/>
              <a:ahLst/>
              <a:cxnLst/>
              <a:rect l="l" t="t" r="r" b="b"/>
              <a:pathLst>
                <a:path w="4309" h="7334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50"/>
                    <a:pt x="18" y="106"/>
                    <a:pt x="38" y="156"/>
                  </a:cubicBezTo>
                  <a:cubicBezTo>
                    <a:pt x="403" y="1465"/>
                    <a:pt x="459" y="2856"/>
                    <a:pt x="857" y="4159"/>
                  </a:cubicBezTo>
                  <a:cubicBezTo>
                    <a:pt x="1093" y="4942"/>
                    <a:pt x="1477" y="5706"/>
                    <a:pt x="2049" y="6290"/>
                  </a:cubicBezTo>
                  <a:cubicBezTo>
                    <a:pt x="2601" y="6855"/>
                    <a:pt x="3228" y="7102"/>
                    <a:pt x="3979" y="7259"/>
                  </a:cubicBezTo>
                  <a:cubicBezTo>
                    <a:pt x="4079" y="7277"/>
                    <a:pt x="4190" y="7302"/>
                    <a:pt x="4308" y="7333"/>
                  </a:cubicBezTo>
                  <a:cubicBezTo>
                    <a:pt x="4265" y="7004"/>
                    <a:pt x="3849" y="6488"/>
                    <a:pt x="3781" y="6259"/>
                  </a:cubicBezTo>
                  <a:cubicBezTo>
                    <a:pt x="3632" y="5787"/>
                    <a:pt x="3588" y="5296"/>
                    <a:pt x="3495" y="4812"/>
                  </a:cubicBezTo>
                  <a:cubicBezTo>
                    <a:pt x="3104" y="2806"/>
                    <a:pt x="1788" y="993"/>
                    <a:pt x="0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5590400" y="1164125"/>
              <a:ext cx="220250" cy="237175"/>
            </a:xfrm>
            <a:custGeom>
              <a:avLst/>
              <a:gdLst/>
              <a:ahLst/>
              <a:cxnLst/>
              <a:rect l="l" t="t" r="r" b="b"/>
              <a:pathLst>
                <a:path w="8810" h="9487" extrusionOk="0">
                  <a:moveTo>
                    <a:pt x="8512" y="0"/>
                  </a:moveTo>
                  <a:cubicBezTo>
                    <a:pt x="7451" y="491"/>
                    <a:pt x="6290" y="726"/>
                    <a:pt x="5173" y="1067"/>
                  </a:cubicBezTo>
                  <a:cubicBezTo>
                    <a:pt x="4010" y="1422"/>
                    <a:pt x="2838" y="1943"/>
                    <a:pt x="2073" y="2887"/>
                  </a:cubicBezTo>
                  <a:cubicBezTo>
                    <a:pt x="608" y="4694"/>
                    <a:pt x="1061" y="7408"/>
                    <a:pt x="6" y="9474"/>
                  </a:cubicBezTo>
                  <a:cubicBezTo>
                    <a:pt x="0" y="9480"/>
                    <a:pt x="0" y="9486"/>
                    <a:pt x="0" y="9486"/>
                  </a:cubicBezTo>
                  <a:cubicBezTo>
                    <a:pt x="969" y="9121"/>
                    <a:pt x="2347" y="8810"/>
                    <a:pt x="4042" y="8325"/>
                  </a:cubicBezTo>
                  <a:cubicBezTo>
                    <a:pt x="7512" y="7345"/>
                    <a:pt x="6935" y="6531"/>
                    <a:pt x="7283" y="4396"/>
                  </a:cubicBezTo>
                  <a:cubicBezTo>
                    <a:pt x="7543" y="2788"/>
                    <a:pt x="8196" y="2092"/>
                    <a:pt x="8549" y="1385"/>
                  </a:cubicBezTo>
                  <a:cubicBezTo>
                    <a:pt x="8667" y="1149"/>
                    <a:pt x="8755" y="912"/>
                    <a:pt x="8779" y="640"/>
                  </a:cubicBezTo>
                  <a:cubicBezTo>
                    <a:pt x="8810" y="348"/>
                    <a:pt x="8729" y="130"/>
                    <a:pt x="8512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5320925" y="1451350"/>
              <a:ext cx="120350" cy="116825"/>
            </a:xfrm>
            <a:custGeom>
              <a:avLst/>
              <a:gdLst/>
              <a:ahLst/>
              <a:cxnLst/>
              <a:rect l="l" t="t" r="r" b="b"/>
              <a:pathLst>
                <a:path w="4814" h="4673" extrusionOk="0">
                  <a:moveTo>
                    <a:pt x="2509" y="1"/>
                  </a:moveTo>
                  <a:cubicBezTo>
                    <a:pt x="2440" y="1"/>
                    <a:pt x="2372" y="4"/>
                    <a:pt x="2304" y="9"/>
                  </a:cubicBezTo>
                  <a:cubicBezTo>
                    <a:pt x="1857" y="40"/>
                    <a:pt x="1404" y="189"/>
                    <a:pt x="1075" y="501"/>
                  </a:cubicBezTo>
                  <a:cubicBezTo>
                    <a:pt x="572" y="977"/>
                    <a:pt x="467" y="1693"/>
                    <a:pt x="355" y="2338"/>
                  </a:cubicBezTo>
                  <a:cubicBezTo>
                    <a:pt x="255" y="2891"/>
                    <a:pt x="0" y="3548"/>
                    <a:pt x="57" y="4114"/>
                  </a:cubicBezTo>
                  <a:cubicBezTo>
                    <a:pt x="100" y="4524"/>
                    <a:pt x="378" y="4672"/>
                    <a:pt x="755" y="4672"/>
                  </a:cubicBezTo>
                  <a:cubicBezTo>
                    <a:pt x="1571" y="4672"/>
                    <a:pt x="2857" y="3983"/>
                    <a:pt x="3272" y="3753"/>
                  </a:cubicBezTo>
                  <a:cubicBezTo>
                    <a:pt x="3863" y="3424"/>
                    <a:pt x="4453" y="2971"/>
                    <a:pt x="4639" y="2318"/>
                  </a:cubicBezTo>
                  <a:cubicBezTo>
                    <a:pt x="4813" y="1699"/>
                    <a:pt x="4564" y="1003"/>
                    <a:pt x="4092" y="575"/>
                  </a:cubicBezTo>
                  <a:cubicBezTo>
                    <a:pt x="3665" y="186"/>
                    <a:pt x="3084" y="1"/>
                    <a:pt x="250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5353375" y="146322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7" y="0"/>
                  </a:moveTo>
                  <a:cubicBezTo>
                    <a:pt x="547" y="0"/>
                    <a:pt x="0" y="547"/>
                    <a:pt x="0" y="1218"/>
                  </a:cubicBezTo>
                  <a:cubicBezTo>
                    <a:pt x="0" y="1888"/>
                    <a:pt x="547" y="2428"/>
                    <a:pt x="1217" y="2428"/>
                  </a:cubicBezTo>
                  <a:cubicBezTo>
                    <a:pt x="1888" y="2428"/>
                    <a:pt x="2427" y="1888"/>
                    <a:pt x="2427" y="1218"/>
                  </a:cubicBezTo>
                  <a:cubicBezTo>
                    <a:pt x="2427" y="547"/>
                    <a:pt x="1888" y="0"/>
                    <a:pt x="121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5040600" y="1718825"/>
              <a:ext cx="324750" cy="167600"/>
            </a:xfrm>
            <a:custGeom>
              <a:avLst/>
              <a:gdLst/>
              <a:ahLst/>
              <a:cxnLst/>
              <a:rect l="l" t="t" r="r" b="b"/>
              <a:pathLst>
                <a:path w="12990" h="6704" extrusionOk="0">
                  <a:moveTo>
                    <a:pt x="11740" y="0"/>
                  </a:moveTo>
                  <a:cubicBezTo>
                    <a:pt x="11632" y="0"/>
                    <a:pt x="11525" y="7"/>
                    <a:pt x="11425" y="21"/>
                  </a:cubicBezTo>
                  <a:cubicBezTo>
                    <a:pt x="9792" y="238"/>
                    <a:pt x="8290" y="1001"/>
                    <a:pt x="6762" y="1634"/>
                  </a:cubicBezTo>
                  <a:cubicBezTo>
                    <a:pt x="5398" y="2195"/>
                    <a:pt x="3855" y="3221"/>
                    <a:pt x="2385" y="3221"/>
                  </a:cubicBezTo>
                  <a:cubicBezTo>
                    <a:pt x="2210" y="3221"/>
                    <a:pt x="2036" y="3207"/>
                    <a:pt x="1863" y="3175"/>
                  </a:cubicBezTo>
                  <a:cubicBezTo>
                    <a:pt x="1616" y="3124"/>
                    <a:pt x="1131" y="2914"/>
                    <a:pt x="939" y="2808"/>
                  </a:cubicBezTo>
                  <a:cubicBezTo>
                    <a:pt x="596" y="2628"/>
                    <a:pt x="404" y="2001"/>
                    <a:pt x="355" y="1616"/>
                  </a:cubicBezTo>
                  <a:cubicBezTo>
                    <a:pt x="324" y="1691"/>
                    <a:pt x="292" y="1771"/>
                    <a:pt x="261" y="1858"/>
                  </a:cubicBezTo>
                  <a:cubicBezTo>
                    <a:pt x="0" y="2560"/>
                    <a:pt x="8" y="3193"/>
                    <a:pt x="175" y="3746"/>
                  </a:cubicBezTo>
                  <a:cubicBezTo>
                    <a:pt x="367" y="4181"/>
                    <a:pt x="622" y="4577"/>
                    <a:pt x="871" y="4907"/>
                  </a:cubicBezTo>
                  <a:cubicBezTo>
                    <a:pt x="926" y="4975"/>
                    <a:pt x="976" y="5038"/>
                    <a:pt x="1026" y="5099"/>
                  </a:cubicBezTo>
                  <a:cubicBezTo>
                    <a:pt x="1137" y="5230"/>
                    <a:pt x="1255" y="5354"/>
                    <a:pt x="1373" y="5477"/>
                  </a:cubicBezTo>
                  <a:cubicBezTo>
                    <a:pt x="1516" y="5626"/>
                    <a:pt x="1671" y="5769"/>
                    <a:pt x="1833" y="5894"/>
                  </a:cubicBezTo>
                  <a:lnTo>
                    <a:pt x="1857" y="5918"/>
                  </a:lnTo>
                  <a:cubicBezTo>
                    <a:pt x="2037" y="6061"/>
                    <a:pt x="2230" y="6192"/>
                    <a:pt x="2422" y="6297"/>
                  </a:cubicBezTo>
                  <a:cubicBezTo>
                    <a:pt x="2453" y="6316"/>
                    <a:pt x="2484" y="6334"/>
                    <a:pt x="2522" y="6353"/>
                  </a:cubicBezTo>
                  <a:cubicBezTo>
                    <a:pt x="2633" y="6409"/>
                    <a:pt x="2745" y="6459"/>
                    <a:pt x="2863" y="6508"/>
                  </a:cubicBezTo>
                  <a:cubicBezTo>
                    <a:pt x="3189" y="6634"/>
                    <a:pt x="3543" y="6703"/>
                    <a:pt x="3893" y="6703"/>
                  </a:cubicBezTo>
                  <a:cubicBezTo>
                    <a:pt x="4323" y="6703"/>
                    <a:pt x="4748" y="6599"/>
                    <a:pt x="5111" y="6365"/>
                  </a:cubicBezTo>
                  <a:cubicBezTo>
                    <a:pt x="5625" y="6049"/>
                    <a:pt x="5968" y="5522"/>
                    <a:pt x="6347" y="5056"/>
                  </a:cubicBezTo>
                  <a:cubicBezTo>
                    <a:pt x="7272" y="3932"/>
                    <a:pt x="8539" y="3193"/>
                    <a:pt x="9929" y="2765"/>
                  </a:cubicBezTo>
                  <a:cubicBezTo>
                    <a:pt x="10897" y="2473"/>
                    <a:pt x="11990" y="2224"/>
                    <a:pt x="12654" y="1461"/>
                  </a:cubicBezTo>
                  <a:cubicBezTo>
                    <a:pt x="12846" y="1244"/>
                    <a:pt x="12989" y="964"/>
                    <a:pt x="12940" y="685"/>
                  </a:cubicBezTo>
                  <a:cubicBezTo>
                    <a:pt x="12867" y="183"/>
                    <a:pt x="12284" y="0"/>
                    <a:pt x="1174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5029275" y="1746150"/>
              <a:ext cx="157275" cy="109475"/>
            </a:xfrm>
            <a:custGeom>
              <a:avLst/>
              <a:gdLst/>
              <a:ahLst/>
              <a:cxnLst/>
              <a:rect l="l" t="t" r="r" b="b"/>
              <a:pathLst>
                <a:path w="6291" h="4379" extrusionOk="0">
                  <a:moveTo>
                    <a:pt x="5267" y="0"/>
                  </a:moveTo>
                  <a:cubicBezTo>
                    <a:pt x="4568" y="0"/>
                    <a:pt x="2404" y="1492"/>
                    <a:pt x="1906" y="1492"/>
                  </a:cubicBezTo>
                  <a:cubicBezTo>
                    <a:pt x="1324" y="1492"/>
                    <a:pt x="808" y="523"/>
                    <a:pt x="808" y="523"/>
                  </a:cubicBezTo>
                  <a:lnTo>
                    <a:pt x="808" y="523"/>
                  </a:lnTo>
                  <a:cubicBezTo>
                    <a:pt x="0" y="988"/>
                    <a:pt x="1181" y="2578"/>
                    <a:pt x="1777" y="2994"/>
                  </a:cubicBezTo>
                  <a:cubicBezTo>
                    <a:pt x="1808" y="3155"/>
                    <a:pt x="1845" y="3317"/>
                    <a:pt x="1888" y="3478"/>
                  </a:cubicBezTo>
                  <a:cubicBezTo>
                    <a:pt x="1935" y="3655"/>
                    <a:pt x="1808" y="3827"/>
                    <a:pt x="1631" y="3827"/>
                  </a:cubicBezTo>
                  <a:cubicBezTo>
                    <a:pt x="1621" y="3827"/>
                    <a:pt x="1612" y="3826"/>
                    <a:pt x="1602" y="3825"/>
                  </a:cubicBezTo>
                  <a:cubicBezTo>
                    <a:pt x="1504" y="3814"/>
                    <a:pt x="1410" y="3814"/>
                    <a:pt x="1324" y="3814"/>
                  </a:cubicBezTo>
                  <a:cubicBezTo>
                    <a:pt x="1379" y="3882"/>
                    <a:pt x="1429" y="3945"/>
                    <a:pt x="1479" y="4006"/>
                  </a:cubicBezTo>
                  <a:cubicBezTo>
                    <a:pt x="1565" y="4106"/>
                    <a:pt x="1653" y="4198"/>
                    <a:pt x="1739" y="4292"/>
                  </a:cubicBezTo>
                  <a:cubicBezTo>
                    <a:pt x="1791" y="4343"/>
                    <a:pt x="1859" y="4379"/>
                    <a:pt x="1928" y="4379"/>
                  </a:cubicBezTo>
                  <a:cubicBezTo>
                    <a:pt x="1933" y="4379"/>
                    <a:pt x="1938" y="4379"/>
                    <a:pt x="1943" y="4378"/>
                  </a:cubicBezTo>
                  <a:cubicBezTo>
                    <a:pt x="2428" y="4372"/>
                    <a:pt x="2900" y="4292"/>
                    <a:pt x="3378" y="4217"/>
                  </a:cubicBezTo>
                  <a:cubicBezTo>
                    <a:pt x="3881" y="4137"/>
                    <a:pt x="4384" y="4043"/>
                    <a:pt x="4863" y="3863"/>
                  </a:cubicBezTo>
                  <a:cubicBezTo>
                    <a:pt x="5384" y="3664"/>
                    <a:pt x="6290" y="3174"/>
                    <a:pt x="6253" y="2945"/>
                  </a:cubicBezTo>
                  <a:lnTo>
                    <a:pt x="6253" y="2945"/>
                  </a:lnTo>
                  <a:cubicBezTo>
                    <a:pt x="5986" y="2963"/>
                    <a:pt x="4284" y="3676"/>
                    <a:pt x="3241" y="3788"/>
                  </a:cubicBezTo>
                  <a:cubicBezTo>
                    <a:pt x="3159" y="3797"/>
                    <a:pt x="3074" y="3803"/>
                    <a:pt x="2988" y="3803"/>
                  </a:cubicBezTo>
                  <a:cubicBezTo>
                    <a:pt x="2763" y="3803"/>
                    <a:pt x="2540" y="3760"/>
                    <a:pt x="2390" y="3602"/>
                  </a:cubicBezTo>
                  <a:cubicBezTo>
                    <a:pt x="2286" y="3490"/>
                    <a:pt x="2236" y="3341"/>
                    <a:pt x="2186" y="3200"/>
                  </a:cubicBezTo>
                  <a:cubicBezTo>
                    <a:pt x="2174" y="3155"/>
                    <a:pt x="2161" y="3112"/>
                    <a:pt x="2143" y="3063"/>
                  </a:cubicBezTo>
                  <a:cubicBezTo>
                    <a:pt x="2937" y="2802"/>
                    <a:pt x="5582" y="802"/>
                    <a:pt x="5482" y="151"/>
                  </a:cubicBezTo>
                  <a:cubicBezTo>
                    <a:pt x="5466" y="45"/>
                    <a:pt x="5389" y="0"/>
                    <a:pt x="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5063125" y="1658350"/>
              <a:ext cx="412275" cy="229575"/>
            </a:xfrm>
            <a:custGeom>
              <a:avLst/>
              <a:gdLst/>
              <a:ahLst/>
              <a:cxnLst/>
              <a:rect l="l" t="t" r="r" b="b"/>
              <a:pathLst>
                <a:path w="16491" h="9183" extrusionOk="0">
                  <a:moveTo>
                    <a:pt x="16397" y="0"/>
                  </a:moveTo>
                  <a:cubicBezTo>
                    <a:pt x="16371" y="0"/>
                    <a:pt x="16345" y="13"/>
                    <a:pt x="16329" y="36"/>
                  </a:cubicBezTo>
                  <a:cubicBezTo>
                    <a:pt x="16304" y="61"/>
                    <a:pt x="14349" y="2663"/>
                    <a:pt x="12392" y="3769"/>
                  </a:cubicBezTo>
                  <a:cubicBezTo>
                    <a:pt x="11200" y="4445"/>
                    <a:pt x="10326" y="4724"/>
                    <a:pt x="9400" y="5022"/>
                  </a:cubicBezTo>
                  <a:cubicBezTo>
                    <a:pt x="8785" y="5222"/>
                    <a:pt x="8152" y="5420"/>
                    <a:pt x="7389" y="5749"/>
                  </a:cubicBezTo>
                  <a:cubicBezTo>
                    <a:pt x="6457" y="6153"/>
                    <a:pt x="5967" y="6779"/>
                    <a:pt x="5483" y="7388"/>
                  </a:cubicBezTo>
                  <a:cubicBezTo>
                    <a:pt x="4973" y="8039"/>
                    <a:pt x="4483" y="8655"/>
                    <a:pt x="3495" y="8933"/>
                  </a:cubicBezTo>
                  <a:cubicBezTo>
                    <a:pt x="3296" y="8989"/>
                    <a:pt x="3101" y="9014"/>
                    <a:pt x="2910" y="9014"/>
                  </a:cubicBezTo>
                  <a:cubicBezTo>
                    <a:pt x="1375" y="9014"/>
                    <a:pt x="178" y="7403"/>
                    <a:pt x="168" y="7382"/>
                  </a:cubicBezTo>
                  <a:cubicBezTo>
                    <a:pt x="149" y="7360"/>
                    <a:pt x="123" y="7348"/>
                    <a:pt x="98" y="7348"/>
                  </a:cubicBezTo>
                  <a:cubicBezTo>
                    <a:pt x="81" y="7348"/>
                    <a:pt x="65" y="7353"/>
                    <a:pt x="50" y="7363"/>
                  </a:cubicBezTo>
                  <a:cubicBezTo>
                    <a:pt x="7" y="7394"/>
                    <a:pt x="1" y="7443"/>
                    <a:pt x="25" y="7480"/>
                  </a:cubicBezTo>
                  <a:cubicBezTo>
                    <a:pt x="44" y="7500"/>
                    <a:pt x="1285" y="9182"/>
                    <a:pt x="2912" y="9182"/>
                  </a:cubicBezTo>
                  <a:cubicBezTo>
                    <a:pt x="3117" y="9182"/>
                    <a:pt x="3328" y="9157"/>
                    <a:pt x="3546" y="9096"/>
                  </a:cubicBezTo>
                  <a:cubicBezTo>
                    <a:pt x="4583" y="8804"/>
                    <a:pt x="5085" y="8170"/>
                    <a:pt x="5618" y="7494"/>
                  </a:cubicBezTo>
                  <a:cubicBezTo>
                    <a:pt x="6085" y="6904"/>
                    <a:pt x="6563" y="6288"/>
                    <a:pt x="7457" y="5910"/>
                  </a:cubicBezTo>
                  <a:cubicBezTo>
                    <a:pt x="8208" y="5581"/>
                    <a:pt x="8842" y="5376"/>
                    <a:pt x="9449" y="5184"/>
                  </a:cubicBezTo>
                  <a:cubicBezTo>
                    <a:pt x="10387" y="4886"/>
                    <a:pt x="11269" y="4600"/>
                    <a:pt x="12480" y="3918"/>
                  </a:cubicBezTo>
                  <a:cubicBezTo>
                    <a:pt x="14467" y="2793"/>
                    <a:pt x="16441" y="161"/>
                    <a:pt x="16459" y="136"/>
                  </a:cubicBezTo>
                  <a:cubicBezTo>
                    <a:pt x="16490" y="99"/>
                    <a:pt x="16484" y="49"/>
                    <a:pt x="16447" y="18"/>
                  </a:cubicBezTo>
                  <a:cubicBezTo>
                    <a:pt x="16432" y="6"/>
                    <a:pt x="16415" y="0"/>
                    <a:pt x="163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5321250" y="665500"/>
              <a:ext cx="617550" cy="637800"/>
            </a:xfrm>
            <a:custGeom>
              <a:avLst/>
              <a:gdLst/>
              <a:ahLst/>
              <a:cxnLst/>
              <a:rect l="l" t="t" r="r" b="b"/>
              <a:pathLst>
                <a:path w="24702" h="25512" extrusionOk="0">
                  <a:moveTo>
                    <a:pt x="24498" y="1"/>
                  </a:moveTo>
                  <a:cubicBezTo>
                    <a:pt x="24467" y="1"/>
                    <a:pt x="24432" y="15"/>
                    <a:pt x="24395" y="39"/>
                  </a:cubicBezTo>
                  <a:cubicBezTo>
                    <a:pt x="24307" y="102"/>
                    <a:pt x="24307" y="524"/>
                    <a:pt x="24232" y="1145"/>
                  </a:cubicBezTo>
                  <a:cubicBezTo>
                    <a:pt x="24226" y="1176"/>
                    <a:pt x="24226" y="1208"/>
                    <a:pt x="24220" y="1239"/>
                  </a:cubicBezTo>
                  <a:cubicBezTo>
                    <a:pt x="24171" y="1635"/>
                    <a:pt x="24083" y="2102"/>
                    <a:pt x="23928" y="2604"/>
                  </a:cubicBezTo>
                  <a:cubicBezTo>
                    <a:pt x="23916" y="2629"/>
                    <a:pt x="23910" y="2660"/>
                    <a:pt x="23903" y="2692"/>
                  </a:cubicBezTo>
                  <a:cubicBezTo>
                    <a:pt x="23724" y="3237"/>
                    <a:pt x="23456" y="3827"/>
                    <a:pt x="23046" y="4405"/>
                  </a:cubicBezTo>
                  <a:cubicBezTo>
                    <a:pt x="23028" y="4435"/>
                    <a:pt x="23009" y="4461"/>
                    <a:pt x="22985" y="4486"/>
                  </a:cubicBezTo>
                  <a:cubicBezTo>
                    <a:pt x="22748" y="4827"/>
                    <a:pt x="22458" y="5156"/>
                    <a:pt x="22103" y="5472"/>
                  </a:cubicBezTo>
                  <a:cubicBezTo>
                    <a:pt x="22085" y="5492"/>
                    <a:pt x="22066" y="5510"/>
                    <a:pt x="22040" y="5529"/>
                  </a:cubicBezTo>
                  <a:cubicBezTo>
                    <a:pt x="22023" y="5553"/>
                    <a:pt x="21997" y="5572"/>
                    <a:pt x="21966" y="5590"/>
                  </a:cubicBezTo>
                  <a:cubicBezTo>
                    <a:pt x="21489" y="6019"/>
                    <a:pt x="20991" y="6386"/>
                    <a:pt x="20476" y="6721"/>
                  </a:cubicBezTo>
                  <a:cubicBezTo>
                    <a:pt x="20452" y="6739"/>
                    <a:pt x="20421" y="6758"/>
                    <a:pt x="20395" y="6770"/>
                  </a:cubicBezTo>
                  <a:cubicBezTo>
                    <a:pt x="20117" y="6944"/>
                    <a:pt x="19843" y="7111"/>
                    <a:pt x="19558" y="7260"/>
                  </a:cubicBezTo>
                  <a:cubicBezTo>
                    <a:pt x="19533" y="7274"/>
                    <a:pt x="19501" y="7292"/>
                    <a:pt x="19483" y="7304"/>
                  </a:cubicBezTo>
                  <a:cubicBezTo>
                    <a:pt x="19229" y="7441"/>
                    <a:pt x="18968" y="7564"/>
                    <a:pt x="18707" y="7690"/>
                  </a:cubicBezTo>
                  <a:cubicBezTo>
                    <a:pt x="18676" y="7701"/>
                    <a:pt x="18658" y="7713"/>
                    <a:pt x="18627" y="7727"/>
                  </a:cubicBezTo>
                  <a:cubicBezTo>
                    <a:pt x="18174" y="7937"/>
                    <a:pt x="17713" y="8131"/>
                    <a:pt x="17242" y="8303"/>
                  </a:cubicBezTo>
                  <a:cubicBezTo>
                    <a:pt x="17217" y="8317"/>
                    <a:pt x="17186" y="8329"/>
                    <a:pt x="17160" y="8341"/>
                  </a:cubicBezTo>
                  <a:cubicBezTo>
                    <a:pt x="16684" y="8521"/>
                    <a:pt x="16192" y="8689"/>
                    <a:pt x="15702" y="8850"/>
                  </a:cubicBezTo>
                  <a:cubicBezTo>
                    <a:pt x="15678" y="8862"/>
                    <a:pt x="15652" y="8868"/>
                    <a:pt x="15621" y="8882"/>
                  </a:cubicBezTo>
                  <a:cubicBezTo>
                    <a:pt x="14919" y="9111"/>
                    <a:pt x="14212" y="9335"/>
                    <a:pt x="13504" y="9558"/>
                  </a:cubicBezTo>
                  <a:cubicBezTo>
                    <a:pt x="13480" y="9570"/>
                    <a:pt x="13449" y="9576"/>
                    <a:pt x="13423" y="9589"/>
                  </a:cubicBezTo>
                  <a:cubicBezTo>
                    <a:pt x="12741" y="9807"/>
                    <a:pt x="12064" y="10030"/>
                    <a:pt x="11386" y="10291"/>
                  </a:cubicBezTo>
                  <a:cubicBezTo>
                    <a:pt x="11363" y="10297"/>
                    <a:pt x="11337" y="10309"/>
                    <a:pt x="11306" y="10315"/>
                  </a:cubicBezTo>
                  <a:cubicBezTo>
                    <a:pt x="11045" y="10415"/>
                    <a:pt x="10784" y="10521"/>
                    <a:pt x="10524" y="10626"/>
                  </a:cubicBezTo>
                  <a:cubicBezTo>
                    <a:pt x="10170" y="10775"/>
                    <a:pt x="9816" y="10930"/>
                    <a:pt x="9475" y="11103"/>
                  </a:cubicBezTo>
                  <a:cubicBezTo>
                    <a:pt x="9449" y="11117"/>
                    <a:pt x="9425" y="11129"/>
                    <a:pt x="9400" y="11141"/>
                  </a:cubicBezTo>
                  <a:cubicBezTo>
                    <a:pt x="8500" y="11582"/>
                    <a:pt x="7649" y="12091"/>
                    <a:pt x="6855" y="12668"/>
                  </a:cubicBezTo>
                  <a:cubicBezTo>
                    <a:pt x="6830" y="12687"/>
                    <a:pt x="6812" y="12699"/>
                    <a:pt x="6786" y="12719"/>
                  </a:cubicBezTo>
                  <a:cubicBezTo>
                    <a:pt x="6253" y="13103"/>
                    <a:pt x="5737" y="13519"/>
                    <a:pt x="5259" y="13960"/>
                  </a:cubicBezTo>
                  <a:cubicBezTo>
                    <a:pt x="5234" y="13979"/>
                    <a:pt x="5216" y="13997"/>
                    <a:pt x="5197" y="14022"/>
                  </a:cubicBezTo>
                  <a:cubicBezTo>
                    <a:pt x="4626" y="14544"/>
                    <a:pt x="4092" y="15103"/>
                    <a:pt x="3595" y="15705"/>
                  </a:cubicBezTo>
                  <a:cubicBezTo>
                    <a:pt x="3577" y="15723"/>
                    <a:pt x="3557" y="15742"/>
                    <a:pt x="3540" y="15767"/>
                  </a:cubicBezTo>
                  <a:cubicBezTo>
                    <a:pt x="2999" y="16424"/>
                    <a:pt x="2497" y="17126"/>
                    <a:pt x="2055" y="17871"/>
                  </a:cubicBezTo>
                  <a:cubicBezTo>
                    <a:pt x="2036" y="17891"/>
                    <a:pt x="2024" y="17914"/>
                    <a:pt x="2006" y="17946"/>
                  </a:cubicBezTo>
                  <a:cubicBezTo>
                    <a:pt x="1559" y="18691"/>
                    <a:pt x="1167" y="19473"/>
                    <a:pt x="826" y="20299"/>
                  </a:cubicBezTo>
                  <a:cubicBezTo>
                    <a:pt x="814" y="20324"/>
                    <a:pt x="801" y="20349"/>
                    <a:pt x="795" y="20379"/>
                  </a:cubicBezTo>
                  <a:cubicBezTo>
                    <a:pt x="770" y="20424"/>
                    <a:pt x="758" y="20467"/>
                    <a:pt x="740" y="20510"/>
                  </a:cubicBezTo>
                  <a:cubicBezTo>
                    <a:pt x="546" y="20994"/>
                    <a:pt x="317" y="21590"/>
                    <a:pt x="162" y="22186"/>
                  </a:cubicBezTo>
                  <a:cubicBezTo>
                    <a:pt x="156" y="22224"/>
                    <a:pt x="150" y="22261"/>
                    <a:pt x="144" y="22292"/>
                  </a:cubicBezTo>
                  <a:cubicBezTo>
                    <a:pt x="44" y="22726"/>
                    <a:pt x="1" y="23161"/>
                    <a:pt x="44" y="23545"/>
                  </a:cubicBezTo>
                  <a:cubicBezTo>
                    <a:pt x="124" y="24210"/>
                    <a:pt x="571" y="24788"/>
                    <a:pt x="1149" y="25104"/>
                  </a:cubicBezTo>
                  <a:cubicBezTo>
                    <a:pt x="1597" y="25347"/>
                    <a:pt x="2099" y="25453"/>
                    <a:pt x="2608" y="25496"/>
                  </a:cubicBezTo>
                  <a:cubicBezTo>
                    <a:pt x="2722" y="25505"/>
                    <a:pt x="2838" y="25511"/>
                    <a:pt x="2953" y="25511"/>
                  </a:cubicBezTo>
                  <a:cubicBezTo>
                    <a:pt x="3289" y="25511"/>
                    <a:pt x="3623" y="25462"/>
                    <a:pt x="3924" y="25310"/>
                  </a:cubicBezTo>
                  <a:cubicBezTo>
                    <a:pt x="4408" y="25067"/>
                    <a:pt x="4532" y="24682"/>
                    <a:pt x="4595" y="24241"/>
                  </a:cubicBezTo>
                  <a:cubicBezTo>
                    <a:pt x="4601" y="24210"/>
                    <a:pt x="4601" y="24186"/>
                    <a:pt x="4606" y="24155"/>
                  </a:cubicBezTo>
                  <a:cubicBezTo>
                    <a:pt x="4626" y="24012"/>
                    <a:pt x="4638" y="23863"/>
                    <a:pt x="4657" y="23714"/>
                  </a:cubicBezTo>
                  <a:cubicBezTo>
                    <a:pt x="4712" y="23298"/>
                    <a:pt x="4775" y="22882"/>
                    <a:pt x="4855" y="22465"/>
                  </a:cubicBezTo>
                  <a:cubicBezTo>
                    <a:pt x="4861" y="22435"/>
                    <a:pt x="4867" y="22410"/>
                    <a:pt x="4867" y="22379"/>
                  </a:cubicBezTo>
                  <a:cubicBezTo>
                    <a:pt x="5010" y="21677"/>
                    <a:pt x="5197" y="20975"/>
                    <a:pt x="5439" y="20299"/>
                  </a:cubicBezTo>
                  <a:cubicBezTo>
                    <a:pt x="5451" y="20275"/>
                    <a:pt x="5463" y="20243"/>
                    <a:pt x="5471" y="20218"/>
                  </a:cubicBezTo>
                  <a:cubicBezTo>
                    <a:pt x="5594" y="19871"/>
                    <a:pt x="5737" y="19536"/>
                    <a:pt x="5898" y="19206"/>
                  </a:cubicBezTo>
                  <a:cubicBezTo>
                    <a:pt x="6035" y="18914"/>
                    <a:pt x="6190" y="18636"/>
                    <a:pt x="6351" y="18375"/>
                  </a:cubicBezTo>
                  <a:cubicBezTo>
                    <a:pt x="6371" y="18350"/>
                    <a:pt x="6383" y="18324"/>
                    <a:pt x="6402" y="18300"/>
                  </a:cubicBezTo>
                  <a:cubicBezTo>
                    <a:pt x="6755" y="17754"/>
                    <a:pt x="7165" y="17263"/>
                    <a:pt x="7618" y="16822"/>
                  </a:cubicBezTo>
                  <a:lnTo>
                    <a:pt x="7681" y="16760"/>
                  </a:lnTo>
                  <a:cubicBezTo>
                    <a:pt x="8116" y="16356"/>
                    <a:pt x="8581" y="15997"/>
                    <a:pt x="9084" y="15679"/>
                  </a:cubicBezTo>
                  <a:cubicBezTo>
                    <a:pt x="9108" y="15661"/>
                    <a:pt x="9133" y="15642"/>
                    <a:pt x="9159" y="15630"/>
                  </a:cubicBezTo>
                  <a:cubicBezTo>
                    <a:pt x="9835" y="15201"/>
                    <a:pt x="10567" y="14848"/>
                    <a:pt x="11337" y="14544"/>
                  </a:cubicBezTo>
                  <a:cubicBezTo>
                    <a:pt x="11368" y="14530"/>
                    <a:pt x="11394" y="14519"/>
                    <a:pt x="11418" y="14513"/>
                  </a:cubicBezTo>
                  <a:cubicBezTo>
                    <a:pt x="11629" y="14432"/>
                    <a:pt x="11841" y="14352"/>
                    <a:pt x="12045" y="14277"/>
                  </a:cubicBezTo>
                  <a:cubicBezTo>
                    <a:pt x="12417" y="14146"/>
                    <a:pt x="12784" y="14028"/>
                    <a:pt x="13157" y="13917"/>
                  </a:cubicBezTo>
                  <a:cubicBezTo>
                    <a:pt x="13182" y="13905"/>
                    <a:pt x="13212" y="13897"/>
                    <a:pt x="13237" y="13891"/>
                  </a:cubicBezTo>
                  <a:cubicBezTo>
                    <a:pt x="13982" y="13668"/>
                    <a:pt x="14721" y="13464"/>
                    <a:pt x="15472" y="13252"/>
                  </a:cubicBezTo>
                  <a:cubicBezTo>
                    <a:pt x="15497" y="13246"/>
                    <a:pt x="15521" y="13240"/>
                    <a:pt x="15553" y="13234"/>
                  </a:cubicBezTo>
                  <a:cubicBezTo>
                    <a:pt x="16341" y="13011"/>
                    <a:pt x="17131" y="12780"/>
                    <a:pt x="17900" y="12507"/>
                  </a:cubicBezTo>
                  <a:cubicBezTo>
                    <a:pt x="17931" y="12495"/>
                    <a:pt x="17956" y="12489"/>
                    <a:pt x="17980" y="12476"/>
                  </a:cubicBezTo>
                  <a:cubicBezTo>
                    <a:pt x="18148" y="12415"/>
                    <a:pt x="18309" y="12358"/>
                    <a:pt x="18472" y="12295"/>
                  </a:cubicBezTo>
                  <a:cubicBezTo>
                    <a:pt x="19060" y="12066"/>
                    <a:pt x="19601" y="11768"/>
                    <a:pt x="20103" y="11415"/>
                  </a:cubicBezTo>
                  <a:cubicBezTo>
                    <a:pt x="20123" y="11395"/>
                    <a:pt x="20148" y="11383"/>
                    <a:pt x="20172" y="11358"/>
                  </a:cubicBezTo>
                  <a:cubicBezTo>
                    <a:pt x="20613" y="11042"/>
                    <a:pt x="21017" y="10676"/>
                    <a:pt x="21389" y="10278"/>
                  </a:cubicBezTo>
                  <a:cubicBezTo>
                    <a:pt x="21415" y="10260"/>
                    <a:pt x="21432" y="10235"/>
                    <a:pt x="21452" y="10217"/>
                  </a:cubicBezTo>
                  <a:cubicBezTo>
                    <a:pt x="21719" y="9931"/>
                    <a:pt x="21966" y="9621"/>
                    <a:pt x="22197" y="9297"/>
                  </a:cubicBezTo>
                  <a:cubicBezTo>
                    <a:pt x="22215" y="9272"/>
                    <a:pt x="22227" y="9254"/>
                    <a:pt x="22246" y="9229"/>
                  </a:cubicBezTo>
                  <a:cubicBezTo>
                    <a:pt x="22544" y="8807"/>
                    <a:pt x="22817" y="8360"/>
                    <a:pt x="23054" y="7907"/>
                  </a:cubicBezTo>
                  <a:cubicBezTo>
                    <a:pt x="23072" y="7876"/>
                    <a:pt x="23084" y="7850"/>
                    <a:pt x="23097" y="7833"/>
                  </a:cubicBezTo>
                  <a:cubicBezTo>
                    <a:pt x="23407" y="7223"/>
                    <a:pt x="23668" y="6596"/>
                    <a:pt x="23885" y="5951"/>
                  </a:cubicBezTo>
                  <a:cubicBezTo>
                    <a:pt x="23891" y="5925"/>
                    <a:pt x="23903" y="5895"/>
                    <a:pt x="23910" y="5870"/>
                  </a:cubicBezTo>
                  <a:cubicBezTo>
                    <a:pt x="24065" y="5404"/>
                    <a:pt x="24195" y="4933"/>
                    <a:pt x="24301" y="4461"/>
                  </a:cubicBezTo>
                  <a:cubicBezTo>
                    <a:pt x="24307" y="4429"/>
                    <a:pt x="24313" y="4405"/>
                    <a:pt x="24320" y="4374"/>
                  </a:cubicBezTo>
                  <a:cubicBezTo>
                    <a:pt x="24444" y="3796"/>
                    <a:pt x="24536" y="3231"/>
                    <a:pt x="24593" y="2666"/>
                  </a:cubicBezTo>
                  <a:cubicBezTo>
                    <a:pt x="24593" y="2635"/>
                    <a:pt x="24599" y="2610"/>
                    <a:pt x="24599" y="2580"/>
                  </a:cubicBezTo>
                  <a:cubicBezTo>
                    <a:pt x="24605" y="2486"/>
                    <a:pt x="24611" y="2400"/>
                    <a:pt x="24618" y="2306"/>
                  </a:cubicBezTo>
                  <a:cubicBezTo>
                    <a:pt x="24656" y="1835"/>
                    <a:pt x="24673" y="1449"/>
                    <a:pt x="24685" y="1139"/>
                  </a:cubicBezTo>
                  <a:lnTo>
                    <a:pt x="24685" y="1053"/>
                  </a:lnTo>
                  <a:cubicBezTo>
                    <a:pt x="24701" y="257"/>
                    <a:pt x="24631" y="1"/>
                    <a:pt x="24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5324825" y="1220150"/>
              <a:ext cx="111600" cy="51400"/>
            </a:xfrm>
            <a:custGeom>
              <a:avLst/>
              <a:gdLst/>
              <a:ahLst/>
              <a:cxnLst/>
              <a:rect l="l" t="t" r="r" b="b"/>
              <a:pathLst>
                <a:path w="4464" h="2056" extrusionOk="0">
                  <a:moveTo>
                    <a:pt x="19" y="0"/>
                  </a:moveTo>
                  <a:cubicBezTo>
                    <a:pt x="13" y="38"/>
                    <a:pt x="7" y="75"/>
                    <a:pt x="1" y="106"/>
                  </a:cubicBezTo>
                  <a:cubicBezTo>
                    <a:pt x="844" y="1018"/>
                    <a:pt x="1993" y="1671"/>
                    <a:pt x="3204" y="1926"/>
                  </a:cubicBezTo>
                  <a:cubicBezTo>
                    <a:pt x="3601" y="2012"/>
                    <a:pt x="4016" y="2055"/>
                    <a:pt x="4434" y="2055"/>
                  </a:cubicBezTo>
                  <a:lnTo>
                    <a:pt x="4452" y="2055"/>
                  </a:lnTo>
                  <a:cubicBezTo>
                    <a:pt x="4458" y="2024"/>
                    <a:pt x="4458" y="2000"/>
                    <a:pt x="4463" y="1969"/>
                  </a:cubicBezTo>
                  <a:cubicBezTo>
                    <a:pt x="4048" y="1969"/>
                    <a:pt x="3626" y="1926"/>
                    <a:pt x="3222" y="1844"/>
                  </a:cubicBezTo>
                  <a:cubicBezTo>
                    <a:pt x="2005" y="1583"/>
                    <a:pt x="857" y="920"/>
                    <a:pt x="1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5341100" y="1172950"/>
              <a:ext cx="101850" cy="54200"/>
            </a:xfrm>
            <a:custGeom>
              <a:avLst/>
              <a:gdLst/>
              <a:ahLst/>
              <a:cxnLst/>
              <a:rect l="l" t="t" r="r" b="b"/>
              <a:pathLst>
                <a:path w="4074" h="2168" extrusionOk="0">
                  <a:moveTo>
                    <a:pt x="32" y="1"/>
                  </a:moveTo>
                  <a:cubicBezTo>
                    <a:pt x="20" y="26"/>
                    <a:pt x="7" y="51"/>
                    <a:pt x="1" y="81"/>
                  </a:cubicBezTo>
                  <a:cubicBezTo>
                    <a:pt x="803" y="796"/>
                    <a:pt x="1565" y="1310"/>
                    <a:pt x="2360" y="1665"/>
                  </a:cubicBezTo>
                  <a:cubicBezTo>
                    <a:pt x="2918" y="1920"/>
                    <a:pt x="3497" y="2087"/>
                    <a:pt x="4061" y="2167"/>
                  </a:cubicBezTo>
                  <a:cubicBezTo>
                    <a:pt x="4067" y="2137"/>
                    <a:pt x="4073" y="2112"/>
                    <a:pt x="4073" y="2081"/>
                  </a:cubicBezTo>
                  <a:cubicBezTo>
                    <a:pt x="3514" y="2006"/>
                    <a:pt x="2950" y="1839"/>
                    <a:pt x="2391" y="1590"/>
                  </a:cubicBezTo>
                  <a:cubicBezTo>
                    <a:pt x="1603" y="1230"/>
                    <a:pt x="840" y="722"/>
                    <a:pt x="3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5371400" y="1112275"/>
              <a:ext cx="86625" cy="60700"/>
            </a:xfrm>
            <a:custGeom>
              <a:avLst/>
              <a:gdLst/>
              <a:ahLst/>
              <a:cxnLst/>
              <a:rect l="l" t="t" r="r" b="b"/>
              <a:pathLst>
                <a:path w="3465" h="2428" extrusionOk="0">
                  <a:moveTo>
                    <a:pt x="49" y="0"/>
                  </a:moveTo>
                  <a:cubicBezTo>
                    <a:pt x="30" y="20"/>
                    <a:pt x="18" y="43"/>
                    <a:pt x="0" y="75"/>
                  </a:cubicBezTo>
                  <a:cubicBezTo>
                    <a:pt x="701" y="702"/>
                    <a:pt x="1422" y="1335"/>
                    <a:pt x="2247" y="1845"/>
                  </a:cubicBezTo>
                  <a:cubicBezTo>
                    <a:pt x="2645" y="2086"/>
                    <a:pt x="3042" y="2279"/>
                    <a:pt x="3433" y="2428"/>
                  </a:cubicBezTo>
                  <a:cubicBezTo>
                    <a:pt x="3445" y="2404"/>
                    <a:pt x="3457" y="2372"/>
                    <a:pt x="3465" y="2347"/>
                  </a:cubicBezTo>
                  <a:cubicBezTo>
                    <a:pt x="3073" y="2204"/>
                    <a:pt x="2682" y="2006"/>
                    <a:pt x="2291" y="1770"/>
                  </a:cubicBezTo>
                  <a:cubicBezTo>
                    <a:pt x="1471" y="1267"/>
                    <a:pt x="745" y="628"/>
                    <a:pt x="4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5409725" y="1058100"/>
              <a:ext cx="71600" cy="66775"/>
            </a:xfrm>
            <a:custGeom>
              <a:avLst/>
              <a:gdLst/>
              <a:ahLst/>
              <a:cxnLst/>
              <a:rect l="l" t="t" r="r" b="b"/>
              <a:pathLst>
                <a:path w="2864" h="2671" extrusionOk="0">
                  <a:moveTo>
                    <a:pt x="56" y="1"/>
                  </a:moveTo>
                  <a:cubicBezTo>
                    <a:pt x="38" y="19"/>
                    <a:pt x="18" y="38"/>
                    <a:pt x="1" y="63"/>
                  </a:cubicBezTo>
                  <a:cubicBezTo>
                    <a:pt x="820" y="969"/>
                    <a:pt x="1751" y="1918"/>
                    <a:pt x="2812" y="2671"/>
                  </a:cubicBezTo>
                  <a:cubicBezTo>
                    <a:pt x="2832" y="2646"/>
                    <a:pt x="2844" y="2620"/>
                    <a:pt x="2863" y="2596"/>
                  </a:cubicBezTo>
                  <a:cubicBezTo>
                    <a:pt x="1795" y="1851"/>
                    <a:pt x="875" y="901"/>
                    <a:pt x="5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5451150" y="1014475"/>
              <a:ext cx="62125" cy="71600"/>
            </a:xfrm>
            <a:custGeom>
              <a:avLst/>
              <a:gdLst/>
              <a:ahLst/>
              <a:cxnLst/>
              <a:rect l="l" t="t" r="r" b="b"/>
              <a:pathLst>
                <a:path w="2485" h="2864" extrusionOk="0">
                  <a:moveTo>
                    <a:pt x="63" y="1"/>
                  </a:moveTo>
                  <a:cubicBezTo>
                    <a:pt x="38" y="20"/>
                    <a:pt x="20" y="38"/>
                    <a:pt x="1" y="63"/>
                  </a:cubicBezTo>
                  <a:cubicBezTo>
                    <a:pt x="759" y="1032"/>
                    <a:pt x="1571" y="1969"/>
                    <a:pt x="2422" y="2863"/>
                  </a:cubicBezTo>
                  <a:lnTo>
                    <a:pt x="2485" y="2801"/>
                  </a:lnTo>
                  <a:cubicBezTo>
                    <a:pt x="1628" y="1913"/>
                    <a:pt x="820" y="975"/>
                    <a:pt x="6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5490900" y="982175"/>
              <a:ext cx="59325" cy="75325"/>
            </a:xfrm>
            <a:custGeom>
              <a:avLst/>
              <a:gdLst/>
              <a:ahLst/>
              <a:cxnLst/>
              <a:rect l="l" t="t" r="r" b="b"/>
              <a:pathLst>
                <a:path w="2373" h="3013" extrusionOk="0">
                  <a:moveTo>
                    <a:pt x="69" y="1"/>
                  </a:moveTo>
                  <a:cubicBezTo>
                    <a:pt x="44" y="20"/>
                    <a:pt x="26" y="32"/>
                    <a:pt x="0" y="52"/>
                  </a:cubicBezTo>
                  <a:cubicBezTo>
                    <a:pt x="740" y="1057"/>
                    <a:pt x="1502" y="2050"/>
                    <a:pt x="2298" y="3012"/>
                  </a:cubicBezTo>
                  <a:cubicBezTo>
                    <a:pt x="2322" y="2994"/>
                    <a:pt x="2347" y="2975"/>
                    <a:pt x="2373" y="2963"/>
                  </a:cubicBezTo>
                  <a:cubicBezTo>
                    <a:pt x="1577" y="2001"/>
                    <a:pt x="801" y="1014"/>
                    <a:pt x="6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5556250" y="943075"/>
              <a:ext cx="50450" cy="86025"/>
            </a:xfrm>
            <a:custGeom>
              <a:avLst/>
              <a:gdLst/>
              <a:ahLst/>
              <a:cxnLst/>
              <a:rect l="l" t="t" r="r" b="b"/>
              <a:pathLst>
                <a:path w="2018" h="3441" extrusionOk="0">
                  <a:moveTo>
                    <a:pt x="75" y="0"/>
                  </a:moveTo>
                  <a:cubicBezTo>
                    <a:pt x="49" y="14"/>
                    <a:pt x="25" y="26"/>
                    <a:pt x="0" y="38"/>
                  </a:cubicBezTo>
                  <a:lnTo>
                    <a:pt x="1937" y="3441"/>
                  </a:lnTo>
                  <a:cubicBezTo>
                    <a:pt x="1968" y="3427"/>
                    <a:pt x="1994" y="3416"/>
                    <a:pt x="2018" y="341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5603875" y="922775"/>
              <a:ext cx="48325" cy="90650"/>
            </a:xfrm>
            <a:custGeom>
              <a:avLst/>
              <a:gdLst/>
              <a:ahLst/>
              <a:cxnLst/>
              <a:rect l="l" t="t" r="r" b="b"/>
              <a:pathLst>
                <a:path w="1933" h="3626" extrusionOk="0">
                  <a:moveTo>
                    <a:pt x="81" y="0"/>
                  </a:moveTo>
                  <a:cubicBezTo>
                    <a:pt x="58" y="6"/>
                    <a:pt x="32" y="18"/>
                    <a:pt x="1" y="24"/>
                  </a:cubicBezTo>
                  <a:lnTo>
                    <a:pt x="1852" y="3626"/>
                  </a:lnTo>
                  <a:cubicBezTo>
                    <a:pt x="1877" y="3614"/>
                    <a:pt x="1907" y="3606"/>
                    <a:pt x="1932" y="360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5656825" y="904450"/>
              <a:ext cx="53250" cy="92350"/>
            </a:xfrm>
            <a:custGeom>
              <a:avLst/>
              <a:gdLst/>
              <a:ahLst/>
              <a:cxnLst/>
              <a:rect l="l" t="t" r="r" b="b"/>
              <a:pathLst>
                <a:path w="2130" h="3694" extrusionOk="0">
                  <a:moveTo>
                    <a:pt x="81" y="0"/>
                  </a:moveTo>
                  <a:cubicBezTo>
                    <a:pt x="57" y="12"/>
                    <a:pt x="26" y="18"/>
                    <a:pt x="0" y="31"/>
                  </a:cubicBezTo>
                  <a:lnTo>
                    <a:pt x="2049" y="3694"/>
                  </a:lnTo>
                  <a:cubicBezTo>
                    <a:pt x="2074" y="3688"/>
                    <a:pt x="2098" y="3682"/>
                    <a:pt x="2130" y="367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5711775" y="886750"/>
              <a:ext cx="58975" cy="91425"/>
            </a:xfrm>
            <a:custGeom>
              <a:avLst/>
              <a:gdLst/>
              <a:ahLst/>
              <a:cxnLst/>
              <a:rect l="l" t="t" r="r" b="b"/>
              <a:pathLst>
                <a:path w="2359" h="3657" extrusionOk="0">
                  <a:moveTo>
                    <a:pt x="81" y="0"/>
                  </a:moveTo>
                  <a:cubicBezTo>
                    <a:pt x="57" y="12"/>
                    <a:pt x="31" y="18"/>
                    <a:pt x="0" y="32"/>
                  </a:cubicBezTo>
                  <a:cubicBezTo>
                    <a:pt x="745" y="1242"/>
                    <a:pt x="1510" y="2459"/>
                    <a:pt x="2279" y="3657"/>
                  </a:cubicBezTo>
                  <a:cubicBezTo>
                    <a:pt x="2310" y="3645"/>
                    <a:pt x="2335" y="3639"/>
                    <a:pt x="2359" y="3626"/>
                  </a:cubicBezTo>
                  <a:cubicBezTo>
                    <a:pt x="1590" y="2428"/>
                    <a:pt x="826" y="1218"/>
                    <a:pt x="8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5750250" y="873075"/>
              <a:ext cx="75300" cy="77800"/>
            </a:xfrm>
            <a:custGeom>
              <a:avLst/>
              <a:gdLst/>
              <a:ahLst/>
              <a:cxnLst/>
              <a:rect l="l" t="t" r="r" b="b"/>
              <a:pathLst>
                <a:path w="3012" h="3112" extrusionOk="0">
                  <a:moveTo>
                    <a:pt x="82" y="0"/>
                  </a:moveTo>
                  <a:cubicBezTo>
                    <a:pt x="57" y="14"/>
                    <a:pt x="26" y="26"/>
                    <a:pt x="0" y="38"/>
                  </a:cubicBezTo>
                  <a:cubicBezTo>
                    <a:pt x="920" y="1112"/>
                    <a:pt x="1908" y="2143"/>
                    <a:pt x="2943" y="3112"/>
                  </a:cubicBezTo>
                  <a:cubicBezTo>
                    <a:pt x="2963" y="3092"/>
                    <a:pt x="2988" y="3080"/>
                    <a:pt x="3012" y="3055"/>
                  </a:cubicBezTo>
                  <a:cubicBezTo>
                    <a:pt x="1975" y="2092"/>
                    <a:pt x="1000" y="1075"/>
                    <a:pt x="8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5786900" y="857725"/>
              <a:ext cx="70650" cy="64725"/>
            </a:xfrm>
            <a:custGeom>
              <a:avLst/>
              <a:gdLst/>
              <a:ahLst/>
              <a:cxnLst/>
              <a:rect l="l" t="t" r="r" b="b"/>
              <a:pathLst>
                <a:path w="2826" h="2589" extrusionOk="0">
                  <a:moveTo>
                    <a:pt x="81" y="1"/>
                  </a:moveTo>
                  <a:cubicBezTo>
                    <a:pt x="50" y="12"/>
                    <a:pt x="32" y="24"/>
                    <a:pt x="1" y="38"/>
                  </a:cubicBezTo>
                  <a:cubicBezTo>
                    <a:pt x="826" y="975"/>
                    <a:pt x="1757" y="1832"/>
                    <a:pt x="2763" y="2589"/>
                  </a:cubicBezTo>
                  <a:cubicBezTo>
                    <a:pt x="2789" y="2571"/>
                    <a:pt x="2806" y="2546"/>
                    <a:pt x="2826" y="2528"/>
                  </a:cubicBezTo>
                  <a:cubicBezTo>
                    <a:pt x="1826" y="1783"/>
                    <a:pt x="901" y="932"/>
                    <a:pt x="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5808325" y="847000"/>
              <a:ext cx="69100" cy="50950"/>
            </a:xfrm>
            <a:custGeom>
              <a:avLst/>
              <a:gdLst/>
              <a:ahLst/>
              <a:cxnLst/>
              <a:rect l="l" t="t" r="r" b="b"/>
              <a:pathLst>
                <a:path w="2764" h="2038" extrusionOk="0">
                  <a:moveTo>
                    <a:pt x="75" y="0"/>
                  </a:moveTo>
                  <a:cubicBezTo>
                    <a:pt x="50" y="14"/>
                    <a:pt x="18" y="32"/>
                    <a:pt x="0" y="44"/>
                  </a:cubicBezTo>
                  <a:cubicBezTo>
                    <a:pt x="814" y="728"/>
                    <a:pt x="1720" y="1453"/>
                    <a:pt x="2714" y="2037"/>
                  </a:cubicBezTo>
                  <a:cubicBezTo>
                    <a:pt x="2732" y="2012"/>
                    <a:pt x="2744" y="1994"/>
                    <a:pt x="2763" y="1969"/>
                  </a:cubicBezTo>
                  <a:cubicBezTo>
                    <a:pt x="1783" y="1392"/>
                    <a:pt x="881" y="677"/>
                    <a:pt x="7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5831125" y="833500"/>
              <a:ext cx="67550" cy="29700"/>
            </a:xfrm>
            <a:custGeom>
              <a:avLst/>
              <a:gdLst/>
              <a:ahLst/>
              <a:cxnLst/>
              <a:rect l="l" t="t" r="r" b="b"/>
              <a:pathLst>
                <a:path w="2702" h="1188" extrusionOk="0">
                  <a:moveTo>
                    <a:pt x="81" y="1"/>
                  </a:moveTo>
                  <a:cubicBezTo>
                    <a:pt x="57" y="19"/>
                    <a:pt x="26" y="38"/>
                    <a:pt x="0" y="50"/>
                  </a:cubicBezTo>
                  <a:cubicBezTo>
                    <a:pt x="826" y="554"/>
                    <a:pt x="1720" y="938"/>
                    <a:pt x="2659" y="1187"/>
                  </a:cubicBezTo>
                  <a:cubicBezTo>
                    <a:pt x="2677" y="1156"/>
                    <a:pt x="2689" y="1130"/>
                    <a:pt x="2702" y="1113"/>
                  </a:cubicBezTo>
                  <a:cubicBezTo>
                    <a:pt x="1783" y="864"/>
                    <a:pt x="900" y="491"/>
                    <a:pt x="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5870375" y="803700"/>
              <a:ext cx="48650" cy="10575"/>
            </a:xfrm>
            <a:custGeom>
              <a:avLst/>
              <a:gdLst/>
              <a:ahLst/>
              <a:cxnLst/>
              <a:rect l="l" t="t" r="r" b="b"/>
              <a:pathLst>
                <a:path w="1946" h="423" extrusionOk="0">
                  <a:moveTo>
                    <a:pt x="75" y="1"/>
                  </a:moveTo>
                  <a:cubicBezTo>
                    <a:pt x="58" y="25"/>
                    <a:pt x="32" y="44"/>
                    <a:pt x="1" y="62"/>
                  </a:cubicBezTo>
                  <a:cubicBezTo>
                    <a:pt x="628" y="242"/>
                    <a:pt x="1268" y="360"/>
                    <a:pt x="1920" y="423"/>
                  </a:cubicBezTo>
                  <a:cubicBezTo>
                    <a:pt x="1926" y="397"/>
                    <a:pt x="1938" y="367"/>
                    <a:pt x="1945" y="342"/>
                  </a:cubicBezTo>
                  <a:cubicBezTo>
                    <a:pt x="1312" y="280"/>
                    <a:pt x="691" y="168"/>
                    <a:pt x="7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5895875" y="774850"/>
              <a:ext cx="33400" cy="3250"/>
            </a:xfrm>
            <a:custGeom>
              <a:avLst/>
              <a:gdLst/>
              <a:ahLst/>
              <a:cxnLst/>
              <a:rect l="l" t="t" r="r" b="b"/>
              <a:pathLst>
                <a:path w="1336" h="130" extrusionOk="0">
                  <a:moveTo>
                    <a:pt x="1335" y="0"/>
                  </a:moveTo>
                  <a:cubicBezTo>
                    <a:pt x="1056" y="29"/>
                    <a:pt x="775" y="43"/>
                    <a:pt x="495" y="43"/>
                  </a:cubicBezTo>
                  <a:cubicBezTo>
                    <a:pt x="350" y="43"/>
                    <a:pt x="205" y="39"/>
                    <a:pt x="61" y="31"/>
                  </a:cubicBezTo>
                  <a:cubicBezTo>
                    <a:pt x="43" y="61"/>
                    <a:pt x="24" y="87"/>
                    <a:pt x="0" y="112"/>
                  </a:cubicBezTo>
                  <a:cubicBezTo>
                    <a:pt x="161" y="124"/>
                    <a:pt x="316" y="130"/>
                    <a:pt x="478" y="130"/>
                  </a:cubicBezTo>
                  <a:cubicBezTo>
                    <a:pt x="757" y="130"/>
                    <a:pt x="1037" y="112"/>
                    <a:pt x="1316" y="87"/>
                  </a:cubicBezTo>
                  <a:cubicBezTo>
                    <a:pt x="1322" y="55"/>
                    <a:pt x="1328" y="31"/>
                    <a:pt x="133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5918825" y="730000"/>
              <a:ext cx="17400" cy="2800"/>
            </a:xfrm>
            <a:custGeom>
              <a:avLst/>
              <a:gdLst/>
              <a:ahLst/>
              <a:cxnLst/>
              <a:rect l="l" t="t" r="r" b="b"/>
              <a:pathLst>
                <a:path w="696" h="112" extrusionOk="0">
                  <a:moveTo>
                    <a:pt x="696" y="0"/>
                  </a:moveTo>
                  <a:lnTo>
                    <a:pt x="696" y="0"/>
                  </a:lnTo>
                  <a:cubicBezTo>
                    <a:pt x="472" y="18"/>
                    <a:pt x="249" y="24"/>
                    <a:pt x="25" y="24"/>
                  </a:cubicBezTo>
                  <a:cubicBezTo>
                    <a:pt x="13" y="49"/>
                    <a:pt x="7" y="80"/>
                    <a:pt x="0" y="112"/>
                  </a:cubicBezTo>
                  <a:lnTo>
                    <a:pt x="57" y="112"/>
                  </a:lnTo>
                  <a:cubicBezTo>
                    <a:pt x="268" y="112"/>
                    <a:pt x="478" y="104"/>
                    <a:pt x="690" y="86"/>
                  </a:cubicBezTo>
                  <a:cubicBezTo>
                    <a:pt x="690" y="55"/>
                    <a:pt x="696" y="30"/>
                    <a:pt x="69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5926750" y="691800"/>
              <a:ext cx="11650" cy="4675"/>
            </a:xfrm>
            <a:custGeom>
              <a:avLst/>
              <a:gdLst/>
              <a:ahLst/>
              <a:cxnLst/>
              <a:rect l="l" t="t" r="r" b="b"/>
              <a:pathLst>
                <a:path w="466" h="187" extrusionOk="0">
                  <a:moveTo>
                    <a:pt x="465" y="1"/>
                  </a:moveTo>
                  <a:cubicBezTo>
                    <a:pt x="316" y="44"/>
                    <a:pt x="161" y="75"/>
                    <a:pt x="12" y="93"/>
                  </a:cubicBezTo>
                  <a:cubicBezTo>
                    <a:pt x="6" y="124"/>
                    <a:pt x="6" y="156"/>
                    <a:pt x="0" y="187"/>
                  </a:cubicBezTo>
                  <a:cubicBezTo>
                    <a:pt x="155" y="162"/>
                    <a:pt x="310" y="130"/>
                    <a:pt x="465" y="87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5020450" y="594375"/>
              <a:ext cx="279700" cy="696100"/>
            </a:xfrm>
            <a:custGeom>
              <a:avLst/>
              <a:gdLst/>
              <a:ahLst/>
              <a:cxnLst/>
              <a:rect l="l" t="t" r="r" b="b"/>
              <a:pathLst>
                <a:path w="11188" h="27844" extrusionOk="0">
                  <a:moveTo>
                    <a:pt x="10153" y="0"/>
                  </a:moveTo>
                  <a:cubicBezTo>
                    <a:pt x="9996" y="0"/>
                    <a:pt x="9744" y="912"/>
                    <a:pt x="9090" y="2282"/>
                  </a:cubicBezTo>
                  <a:cubicBezTo>
                    <a:pt x="9070" y="2308"/>
                    <a:pt x="9064" y="2339"/>
                    <a:pt x="9052" y="2357"/>
                  </a:cubicBezTo>
                  <a:cubicBezTo>
                    <a:pt x="8760" y="2966"/>
                    <a:pt x="8388" y="3649"/>
                    <a:pt x="7916" y="4382"/>
                  </a:cubicBezTo>
                  <a:cubicBezTo>
                    <a:pt x="7904" y="4406"/>
                    <a:pt x="7892" y="4431"/>
                    <a:pt x="7872" y="4456"/>
                  </a:cubicBezTo>
                  <a:cubicBezTo>
                    <a:pt x="7661" y="4784"/>
                    <a:pt x="7431" y="5120"/>
                    <a:pt x="7176" y="5462"/>
                  </a:cubicBezTo>
                  <a:cubicBezTo>
                    <a:pt x="7159" y="5480"/>
                    <a:pt x="7139" y="5505"/>
                    <a:pt x="7121" y="5529"/>
                  </a:cubicBezTo>
                  <a:cubicBezTo>
                    <a:pt x="6804" y="5964"/>
                    <a:pt x="6439" y="6406"/>
                    <a:pt x="6035" y="6853"/>
                  </a:cubicBezTo>
                  <a:cubicBezTo>
                    <a:pt x="6029" y="6858"/>
                    <a:pt x="6016" y="6878"/>
                    <a:pt x="6010" y="6884"/>
                  </a:cubicBezTo>
                  <a:cubicBezTo>
                    <a:pt x="5998" y="6896"/>
                    <a:pt x="5984" y="6908"/>
                    <a:pt x="5978" y="6915"/>
                  </a:cubicBezTo>
                  <a:cubicBezTo>
                    <a:pt x="5402" y="7560"/>
                    <a:pt x="4904" y="8107"/>
                    <a:pt x="4451" y="8597"/>
                  </a:cubicBezTo>
                  <a:cubicBezTo>
                    <a:pt x="4433" y="8621"/>
                    <a:pt x="4414" y="8647"/>
                    <a:pt x="4390" y="8666"/>
                  </a:cubicBezTo>
                  <a:cubicBezTo>
                    <a:pt x="3763" y="9360"/>
                    <a:pt x="3222" y="9938"/>
                    <a:pt x="2676" y="10484"/>
                  </a:cubicBezTo>
                  <a:lnTo>
                    <a:pt x="2602" y="10552"/>
                  </a:lnTo>
                  <a:cubicBezTo>
                    <a:pt x="2030" y="11117"/>
                    <a:pt x="1440" y="11664"/>
                    <a:pt x="720" y="12279"/>
                  </a:cubicBezTo>
                  <a:cubicBezTo>
                    <a:pt x="657" y="12329"/>
                    <a:pt x="608" y="12384"/>
                    <a:pt x="553" y="12434"/>
                  </a:cubicBezTo>
                  <a:cubicBezTo>
                    <a:pt x="528" y="12458"/>
                    <a:pt x="508" y="12484"/>
                    <a:pt x="490" y="12509"/>
                  </a:cubicBezTo>
                  <a:cubicBezTo>
                    <a:pt x="37" y="13062"/>
                    <a:pt x="0" y="13787"/>
                    <a:pt x="198" y="14576"/>
                  </a:cubicBezTo>
                  <a:cubicBezTo>
                    <a:pt x="210" y="14601"/>
                    <a:pt x="218" y="14632"/>
                    <a:pt x="224" y="14656"/>
                  </a:cubicBezTo>
                  <a:cubicBezTo>
                    <a:pt x="441" y="15476"/>
                    <a:pt x="906" y="16352"/>
                    <a:pt x="1402" y="17165"/>
                  </a:cubicBezTo>
                  <a:cubicBezTo>
                    <a:pt x="1416" y="17183"/>
                    <a:pt x="1434" y="17209"/>
                    <a:pt x="1453" y="17240"/>
                  </a:cubicBezTo>
                  <a:cubicBezTo>
                    <a:pt x="1838" y="17867"/>
                    <a:pt x="2247" y="18450"/>
                    <a:pt x="2577" y="18928"/>
                  </a:cubicBezTo>
                  <a:cubicBezTo>
                    <a:pt x="2589" y="18953"/>
                    <a:pt x="2608" y="18977"/>
                    <a:pt x="2620" y="18997"/>
                  </a:cubicBezTo>
                  <a:cubicBezTo>
                    <a:pt x="2732" y="19158"/>
                    <a:pt x="2831" y="19307"/>
                    <a:pt x="2918" y="19444"/>
                  </a:cubicBezTo>
                  <a:cubicBezTo>
                    <a:pt x="3004" y="19573"/>
                    <a:pt x="3104" y="19742"/>
                    <a:pt x="3222" y="19934"/>
                  </a:cubicBezTo>
                  <a:cubicBezTo>
                    <a:pt x="3235" y="19959"/>
                    <a:pt x="3247" y="19983"/>
                    <a:pt x="3265" y="20008"/>
                  </a:cubicBezTo>
                  <a:cubicBezTo>
                    <a:pt x="3620" y="20616"/>
                    <a:pt x="4092" y="21461"/>
                    <a:pt x="4576" y="22361"/>
                  </a:cubicBezTo>
                  <a:cubicBezTo>
                    <a:pt x="4594" y="22387"/>
                    <a:pt x="4606" y="22418"/>
                    <a:pt x="4619" y="22436"/>
                  </a:cubicBezTo>
                  <a:cubicBezTo>
                    <a:pt x="4800" y="22771"/>
                    <a:pt x="4979" y="23112"/>
                    <a:pt x="5159" y="23448"/>
                  </a:cubicBezTo>
                  <a:cubicBezTo>
                    <a:pt x="5178" y="23479"/>
                    <a:pt x="5190" y="23504"/>
                    <a:pt x="5202" y="23522"/>
                  </a:cubicBezTo>
                  <a:cubicBezTo>
                    <a:pt x="5545" y="24163"/>
                    <a:pt x="5873" y="24783"/>
                    <a:pt x="6165" y="25335"/>
                  </a:cubicBezTo>
                  <a:cubicBezTo>
                    <a:pt x="6178" y="25361"/>
                    <a:pt x="6190" y="25392"/>
                    <a:pt x="6208" y="25416"/>
                  </a:cubicBezTo>
                  <a:cubicBezTo>
                    <a:pt x="6580" y="26130"/>
                    <a:pt x="6892" y="26714"/>
                    <a:pt x="7053" y="27037"/>
                  </a:cubicBezTo>
                  <a:cubicBezTo>
                    <a:pt x="7072" y="27061"/>
                    <a:pt x="7084" y="27092"/>
                    <a:pt x="7096" y="27112"/>
                  </a:cubicBezTo>
                  <a:cubicBezTo>
                    <a:pt x="7159" y="27235"/>
                    <a:pt x="7190" y="27304"/>
                    <a:pt x="7190" y="27304"/>
                  </a:cubicBezTo>
                  <a:cubicBezTo>
                    <a:pt x="7694" y="27695"/>
                    <a:pt x="8190" y="27844"/>
                    <a:pt x="8655" y="27844"/>
                  </a:cubicBezTo>
                  <a:cubicBezTo>
                    <a:pt x="9525" y="27844"/>
                    <a:pt x="10282" y="27321"/>
                    <a:pt x="10760" y="26888"/>
                  </a:cubicBezTo>
                  <a:cubicBezTo>
                    <a:pt x="11095" y="26584"/>
                    <a:pt x="11188" y="26106"/>
                    <a:pt x="10976" y="25702"/>
                  </a:cubicBezTo>
                  <a:cubicBezTo>
                    <a:pt x="10921" y="25596"/>
                    <a:pt x="10853" y="25479"/>
                    <a:pt x="10790" y="25355"/>
                  </a:cubicBezTo>
                  <a:cubicBezTo>
                    <a:pt x="10778" y="25330"/>
                    <a:pt x="10766" y="25298"/>
                    <a:pt x="10753" y="25273"/>
                  </a:cubicBezTo>
                  <a:cubicBezTo>
                    <a:pt x="10537" y="24871"/>
                    <a:pt x="10276" y="24386"/>
                    <a:pt x="10008" y="23883"/>
                  </a:cubicBezTo>
                  <a:cubicBezTo>
                    <a:pt x="9996" y="23865"/>
                    <a:pt x="9978" y="23833"/>
                    <a:pt x="9964" y="23808"/>
                  </a:cubicBezTo>
                  <a:cubicBezTo>
                    <a:pt x="9531" y="23008"/>
                    <a:pt x="9070" y="22181"/>
                    <a:pt x="8729" y="21636"/>
                  </a:cubicBezTo>
                  <a:cubicBezTo>
                    <a:pt x="8717" y="21616"/>
                    <a:pt x="8704" y="21598"/>
                    <a:pt x="8698" y="21579"/>
                  </a:cubicBezTo>
                  <a:cubicBezTo>
                    <a:pt x="8692" y="21573"/>
                    <a:pt x="8692" y="21567"/>
                    <a:pt x="8680" y="21561"/>
                  </a:cubicBezTo>
                  <a:cubicBezTo>
                    <a:pt x="8549" y="21344"/>
                    <a:pt x="8357" y="21051"/>
                    <a:pt x="8127" y="20710"/>
                  </a:cubicBezTo>
                  <a:cubicBezTo>
                    <a:pt x="8115" y="20685"/>
                    <a:pt x="8096" y="20661"/>
                    <a:pt x="8084" y="20636"/>
                  </a:cubicBezTo>
                  <a:cubicBezTo>
                    <a:pt x="7600" y="19916"/>
                    <a:pt x="6966" y="18971"/>
                    <a:pt x="6345" y="18022"/>
                  </a:cubicBezTo>
                  <a:cubicBezTo>
                    <a:pt x="6333" y="17997"/>
                    <a:pt x="6314" y="17971"/>
                    <a:pt x="6302" y="17948"/>
                  </a:cubicBezTo>
                  <a:cubicBezTo>
                    <a:pt x="6078" y="17612"/>
                    <a:pt x="5855" y="17283"/>
                    <a:pt x="5649" y="16954"/>
                  </a:cubicBezTo>
                  <a:cubicBezTo>
                    <a:pt x="5637" y="16928"/>
                    <a:pt x="5619" y="16911"/>
                    <a:pt x="5606" y="16885"/>
                  </a:cubicBezTo>
                  <a:cubicBezTo>
                    <a:pt x="5333" y="16458"/>
                    <a:pt x="5078" y="16042"/>
                    <a:pt x="4849" y="15669"/>
                  </a:cubicBezTo>
                  <a:cubicBezTo>
                    <a:pt x="4837" y="15644"/>
                    <a:pt x="4824" y="15619"/>
                    <a:pt x="4806" y="15595"/>
                  </a:cubicBezTo>
                  <a:cubicBezTo>
                    <a:pt x="4439" y="14985"/>
                    <a:pt x="4172" y="14483"/>
                    <a:pt x="4073" y="14185"/>
                  </a:cubicBezTo>
                  <a:lnTo>
                    <a:pt x="4073" y="14179"/>
                  </a:lnTo>
                  <a:cubicBezTo>
                    <a:pt x="4067" y="14160"/>
                    <a:pt x="4061" y="14129"/>
                    <a:pt x="4055" y="14105"/>
                  </a:cubicBezTo>
                  <a:cubicBezTo>
                    <a:pt x="4004" y="13799"/>
                    <a:pt x="4196" y="13366"/>
                    <a:pt x="4532" y="12850"/>
                  </a:cubicBezTo>
                  <a:cubicBezTo>
                    <a:pt x="4545" y="12819"/>
                    <a:pt x="4569" y="12788"/>
                    <a:pt x="4588" y="12756"/>
                  </a:cubicBezTo>
                  <a:cubicBezTo>
                    <a:pt x="4892" y="12303"/>
                    <a:pt x="5296" y="11795"/>
                    <a:pt x="5743" y="11254"/>
                  </a:cubicBezTo>
                  <a:cubicBezTo>
                    <a:pt x="5768" y="11223"/>
                    <a:pt x="5792" y="11199"/>
                    <a:pt x="5812" y="11168"/>
                  </a:cubicBezTo>
                  <a:cubicBezTo>
                    <a:pt x="6233" y="10678"/>
                    <a:pt x="6680" y="10156"/>
                    <a:pt x="7109" y="9658"/>
                  </a:cubicBezTo>
                  <a:cubicBezTo>
                    <a:pt x="7127" y="9627"/>
                    <a:pt x="7153" y="9603"/>
                    <a:pt x="7171" y="9584"/>
                  </a:cubicBezTo>
                  <a:cubicBezTo>
                    <a:pt x="7661" y="9001"/>
                    <a:pt x="8127" y="8435"/>
                    <a:pt x="8480" y="7933"/>
                  </a:cubicBezTo>
                  <a:cubicBezTo>
                    <a:pt x="8500" y="7902"/>
                    <a:pt x="8518" y="7884"/>
                    <a:pt x="8537" y="7858"/>
                  </a:cubicBezTo>
                  <a:cubicBezTo>
                    <a:pt x="8729" y="7586"/>
                    <a:pt x="8884" y="7331"/>
                    <a:pt x="8996" y="7101"/>
                  </a:cubicBezTo>
                  <a:cubicBezTo>
                    <a:pt x="9096" y="6908"/>
                    <a:pt x="9188" y="6709"/>
                    <a:pt x="9270" y="6517"/>
                  </a:cubicBezTo>
                  <a:cubicBezTo>
                    <a:pt x="9282" y="6492"/>
                    <a:pt x="9294" y="6461"/>
                    <a:pt x="9307" y="6437"/>
                  </a:cubicBezTo>
                  <a:cubicBezTo>
                    <a:pt x="9494" y="6008"/>
                    <a:pt x="9649" y="5586"/>
                    <a:pt x="9778" y="5176"/>
                  </a:cubicBezTo>
                  <a:cubicBezTo>
                    <a:pt x="9784" y="5145"/>
                    <a:pt x="9798" y="5120"/>
                    <a:pt x="9803" y="5096"/>
                  </a:cubicBezTo>
                  <a:cubicBezTo>
                    <a:pt x="10064" y="4276"/>
                    <a:pt x="10219" y="3500"/>
                    <a:pt x="10306" y="2817"/>
                  </a:cubicBezTo>
                  <a:cubicBezTo>
                    <a:pt x="10306" y="2786"/>
                    <a:pt x="10313" y="2755"/>
                    <a:pt x="10313" y="2729"/>
                  </a:cubicBezTo>
                  <a:cubicBezTo>
                    <a:pt x="10492" y="1259"/>
                    <a:pt x="10356" y="210"/>
                    <a:pt x="10194" y="23"/>
                  </a:cubicBezTo>
                  <a:cubicBezTo>
                    <a:pt x="10181" y="8"/>
                    <a:pt x="10167" y="0"/>
                    <a:pt x="10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5196750" y="1226175"/>
              <a:ext cx="93450" cy="46000"/>
            </a:xfrm>
            <a:custGeom>
              <a:avLst/>
              <a:gdLst/>
              <a:ahLst/>
              <a:cxnLst/>
              <a:rect l="l" t="t" r="r" b="b"/>
              <a:pathLst>
                <a:path w="3738" h="1840" extrusionOk="0">
                  <a:moveTo>
                    <a:pt x="3701" y="1"/>
                  </a:moveTo>
                  <a:cubicBezTo>
                    <a:pt x="2869" y="634"/>
                    <a:pt x="2056" y="1101"/>
                    <a:pt x="1218" y="1416"/>
                  </a:cubicBezTo>
                  <a:cubicBezTo>
                    <a:pt x="814" y="1573"/>
                    <a:pt x="411" y="1685"/>
                    <a:pt x="1" y="1765"/>
                  </a:cubicBezTo>
                  <a:cubicBezTo>
                    <a:pt x="20" y="1789"/>
                    <a:pt x="32" y="1820"/>
                    <a:pt x="44" y="1840"/>
                  </a:cubicBezTo>
                  <a:cubicBezTo>
                    <a:pt x="448" y="1765"/>
                    <a:pt x="852" y="1647"/>
                    <a:pt x="1249" y="1498"/>
                  </a:cubicBezTo>
                  <a:cubicBezTo>
                    <a:pt x="2087" y="1181"/>
                    <a:pt x="2912" y="709"/>
                    <a:pt x="3738" y="83"/>
                  </a:cubicBezTo>
                  <a:cubicBezTo>
                    <a:pt x="3726" y="58"/>
                    <a:pt x="3714" y="26"/>
                    <a:pt x="3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5174550" y="1189575"/>
              <a:ext cx="96100" cy="40200"/>
            </a:xfrm>
            <a:custGeom>
              <a:avLst/>
              <a:gdLst/>
              <a:ahLst/>
              <a:cxnLst/>
              <a:rect l="l" t="t" r="r" b="b"/>
              <a:pathLst>
                <a:path w="3844" h="1608" extrusionOk="0">
                  <a:moveTo>
                    <a:pt x="3800" y="0"/>
                  </a:moveTo>
                  <a:cubicBezTo>
                    <a:pt x="3167" y="422"/>
                    <a:pt x="2491" y="782"/>
                    <a:pt x="1783" y="1069"/>
                  </a:cubicBezTo>
                  <a:cubicBezTo>
                    <a:pt x="1118" y="1341"/>
                    <a:pt x="528" y="1490"/>
                    <a:pt x="1" y="1527"/>
                  </a:cubicBezTo>
                  <a:cubicBezTo>
                    <a:pt x="14" y="1553"/>
                    <a:pt x="26" y="1584"/>
                    <a:pt x="44" y="1608"/>
                  </a:cubicBezTo>
                  <a:cubicBezTo>
                    <a:pt x="573" y="1565"/>
                    <a:pt x="1156" y="1416"/>
                    <a:pt x="1814" y="1149"/>
                  </a:cubicBezTo>
                  <a:cubicBezTo>
                    <a:pt x="2528" y="857"/>
                    <a:pt x="3204" y="504"/>
                    <a:pt x="3844" y="75"/>
                  </a:cubicBezTo>
                  <a:cubicBezTo>
                    <a:pt x="3832" y="57"/>
                    <a:pt x="3814" y="25"/>
                    <a:pt x="38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5149400" y="1133400"/>
              <a:ext cx="89300" cy="49050"/>
            </a:xfrm>
            <a:custGeom>
              <a:avLst/>
              <a:gdLst/>
              <a:ahLst/>
              <a:cxnLst/>
              <a:rect l="l" t="t" r="r" b="b"/>
              <a:pathLst>
                <a:path w="3572" h="1962" extrusionOk="0">
                  <a:moveTo>
                    <a:pt x="3522" y="0"/>
                  </a:moveTo>
                  <a:cubicBezTo>
                    <a:pt x="2950" y="502"/>
                    <a:pt x="2249" y="949"/>
                    <a:pt x="1436" y="1328"/>
                  </a:cubicBezTo>
                  <a:cubicBezTo>
                    <a:pt x="969" y="1539"/>
                    <a:pt x="491" y="1726"/>
                    <a:pt x="1" y="1887"/>
                  </a:cubicBezTo>
                  <a:cubicBezTo>
                    <a:pt x="20" y="1918"/>
                    <a:pt x="32" y="1943"/>
                    <a:pt x="44" y="1961"/>
                  </a:cubicBezTo>
                  <a:cubicBezTo>
                    <a:pt x="528" y="1800"/>
                    <a:pt x="1007" y="1614"/>
                    <a:pt x="1473" y="1402"/>
                  </a:cubicBezTo>
                  <a:cubicBezTo>
                    <a:pt x="2293" y="1024"/>
                    <a:pt x="2994" y="577"/>
                    <a:pt x="3571" y="75"/>
                  </a:cubicBezTo>
                  <a:cubicBezTo>
                    <a:pt x="3559" y="55"/>
                    <a:pt x="3546" y="37"/>
                    <a:pt x="3540" y="18"/>
                  </a:cubicBezTo>
                  <a:cubicBezTo>
                    <a:pt x="3534" y="12"/>
                    <a:pt x="3534" y="6"/>
                    <a:pt x="352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5134850" y="1110250"/>
              <a:ext cx="88800" cy="45025"/>
            </a:xfrm>
            <a:custGeom>
              <a:avLst/>
              <a:gdLst/>
              <a:ahLst/>
              <a:cxnLst/>
              <a:rect l="l" t="t" r="r" b="b"/>
              <a:pathLst>
                <a:path w="3552" h="1801" extrusionOk="0">
                  <a:moveTo>
                    <a:pt x="3508" y="1"/>
                  </a:moveTo>
                  <a:cubicBezTo>
                    <a:pt x="2861" y="491"/>
                    <a:pt x="2098" y="920"/>
                    <a:pt x="1198" y="1305"/>
                  </a:cubicBezTo>
                  <a:cubicBezTo>
                    <a:pt x="838" y="1460"/>
                    <a:pt x="434" y="1615"/>
                    <a:pt x="0" y="1726"/>
                  </a:cubicBezTo>
                  <a:cubicBezTo>
                    <a:pt x="18" y="1752"/>
                    <a:pt x="30" y="1783"/>
                    <a:pt x="43" y="1801"/>
                  </a:cubicBezTo>
                  <a:cubicBezTo>
                    <a:pt x="471" y="1689"/>
                    <a:pt x="875" y="1534"/>
                    <a:pt x="1236" y="1385"/>
                  </a:cubicBezTo>
                  <a:cubicBezTo>
                    <a:pt x="2142" y="995"/>
                    <a:pt x="2912" y="560"/>
                    <a:pt x="3551" y="75"/>
                  </a:cubicBezTo>
                  <a:cubicBezTo>
                    <a:pt x="3539" y="50"/>
                    <a:pt x="3520" y="26"/>
                    <a:pt x="350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5100975" y="1043050"/>
              <a:ext cx="78100" cy="51550"/>
            </a:xfrm>
            <a:custGeom>
              <a:avLst/>
              <a:gdLst/>
              <a:ahLst/>
              <a:cxnLst/>
              <a:rect l="l" t="t" r="r" b="b"/>
              <a:pathLst>
                <a:path w="3124" h="2062" extrusionOk="0">
                  <a:moveTo>
                    <a:pt x="3081" y="1"/>
                  </a:moveTo>
                  <a:cubicBezTo>
                    <a:pt x="2149" y="795"/>
                    <a:pt x="1106" y="1471"/>
                    <a:pt x="1" y="1987"/>
                  </a:cubicBezTo>
                  <a:cubicBezTo>
                    <a:pt x="14" y="2012"/>
                    <a:pt x="26" y="2036"/>
                    <a:pt x="44" y="2061"/>
                  </a:cubicBezTo>
                  <a:cubicBezTo>
                    <a:pt x="1150" y="1540"/>
                    <a:pt x="2193" y="869"/>
                    <a:pt x="3124" y="75"/>
                  </a:cubicBezTo>
                  <a:cubicBezTo>
                    <a:pt x="3112" y="50"/>
                    <a:pt x="3093" y="24"/>
                    <a:pt x="30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5084850" y="1016500"/>
              <a:ext cx="76850" cy="52800"/>
            </a:xfrm>
            <a:custGeom>
              <a:avLst/>
              <a:gdLst/>
              <a:ahLst/>
              <a:cxnLst/>
              <a:rect l="l" t="t" r="r" b="b"/>
              <a:pathLst>
                <a:path w="3074" h="2112" extrusionOk="0">
                  <a:moveTo>
                    <a:pt x="3030" y="0"/>
                  </a:moveTo>
                  <a:cubicBezTo>
                    <a:pt x="2067" y="751"/>
                    <a:pt x="1056" y="1435"/>
                    <a:pt x="1" y="2043"/>
                  </a:cubicBezTo>
                  <a:cubicBezTo>
                    <a:pt x="13" y="2068"/>
                    <a:pt x="32" y="2092"/>
                    <a:pt x="44" y="2112"/>
                  </a:cubicBezTo>
                  <a:cubicBezTo>
                    <a:pt x="1106" y="1510"/>
                    <a:pt x="2118" y="826"/>
                    <a:pt x="3073" y="69"/>
                  </a:cubicBezTo>
                  <a:cubicBezTo>
                    <a:pt x="3061" y="43"/>
                    <a:pt x="3043" y="26"/>
                    <a:pt x="303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5055500" y="984225"/>
              <a:ext cx="86175" cy="41150"/>
            </a:xfrm>
            <a:custGeom>
              <a:avLst/>
              <a:gdLst/>
              <a:ahLst/>
              <a:cxnLst/>
              <a:rect l="l" t="t" r="r" b="b"/>
              <a:pathLst>
                <a:path w="3447" h="1646" extrusionOk="0">
                  <a:moveTo>
                    <a:pt x="3404" y="1"/>
                  </a:moveTo>
                  <a:cubicBezTo>
                    <a:pt x="2304" y="597"/>
                    <a:pt x="1169" y="1118"/>
                    <a:pt x="0" y="1571"/>
                  </a:cubicBezTo>
                  <a:cubicBezTo>
                    <a:pt x="14" y="1589"/>
                    <a:pt x="32" y="1615"/>
                    <a:pt x="51" y="1646"/>
                  </a:cubicBezTo>
                  <a:cubicBezTo>
                    <a:pt x="1218" y="1193"/>
                    <a:pt x="2347" y="671"/>
                    <a:pt x="3447" y="75"/>
                  </a:cubicBezTo>
                  <a:cubicBezTo>
                    <a:pt x="3435" y="50"/>
                    <a:pt x="3422" y="25"/>
                    <a:pt x="340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5025400" y="946975"/>
              <a:ext cx="96875" cy="13825"/>
            </a:xfrm>
            <a:custGeom>
              <a:avLst/>
              <a:gdLst/>
              <a:ahLst/>
              <a:cxnLst/>
              <a:rect l="l" t="t" r="r" b="b"/>
              <a:pathLst>
                <a:path w="3875" h="553" extrusionOk="0">
                  <a:moveTo>
                    <a:pt x="3857" y="1"/>
                  </a:moveTo>
                  <a:cubicBezTo>
                    <a:pt x="2590" y="248"/>
                    <a:pt x="1298" y="411"/>
                    <a:pt x="0" y="472"/>
                  </a:cubicBezTo>
                  <a:cubicBezTo>
                    <a:pt x="12" y="497"/>
                    <a:pt x="20" y="528"/>
                    <a:pt x="26" y="552"/>
                  </a:cubicBezTo>
                  <a:cubicBezTo>
                    <a:pt x="1316" y="491"/>
                    <a:pt x="2602" y="336"/>
                    <a:pt x="3875" y="81"/>
                  </a:cubicBezTo>
                  <a:lnTo>
                    <a:pt x="3875" y="75"/>
                  </a:lnTo>
                  <a:cubicBezTo>
                    <a:pt x="3869" y="56"/>
                    <a:pt x="3863" y="25"/>
                    <a:pt x="385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5032700" y="905225"/>
              <a:ext cx="102475" cy="11650"/>
            </a:xfrm>
            <a:custGeom>
              <a:avLst/>
              <a:gdLst/>
              <a:ahLst/>
              <a:cxnLst/>
              <a:rect l="l" t="t" r="r" b="b"/>
              <a:pathLst>
                <a:path w="4099" h="466" extrusionOk="0">
                  <a:moveTo>
                    <a:pt x="63" y="0"/>
                  </a:moveTo>
                  <a:cubicBezTo>
                    <a:pt x="38" y="24"/>
                    <a:pt x="18" y="50"/>
                    <a:pt x="0" y="75"/>
                  </a:cubicBezTo>
                  <a:cubicBezTo>
                    <a:pt x="969" y="336"/>
                    <a:pt x="1969" y="465"/>
                    <a:pt x="2969" y="465"/>
                  </a:cubicBezTo>
                  <a:cubicBezTo>
                    <a:pt x="3322" y="465"/>
                    <a:pt x="3682" y="447"/>
                    <a:pt x="4042" y="416"/>
                  </a:cubicBezTo>
                  <a:cubicBezTo>
                    <a:pt x="4055" y="385"/>
                    <a:pt x="4079" y="354"/>
                    <a:pt x="4098" y="322"/>
                  </a:cubicBezTo>
                  <a:lnTo>
                    <a:pt x="4098" y="322"/>
                  </a:lnTo>
                  <a:cubicBezTo>
                    <a:pt x="3719" y="361"/>
                    <a:pt x="3337" y="380"/>
                    <a:pt x="2955" y="380"/>
                  </a:cubicBezTo>
                  <a:cubicBezTo>
                    <a:pt x="1981" y="380"/>
                    <a:pt x="1004" y="254"/>
                    <a:pt x="6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5085475" y="856450"/>
              <a:ext cx="80275" cy="19300"/>
            </a:xfrm>
            <a:custGeom>
              <a:avLst/>
              <a:gdLst/>
              <a:ahLst/>
              <a:cxnLst/>
              <a:rect l="l" t="t" r="r" b="b"/>
              <a:pathLst>
                <a:path w="3211" h="772" extrusionOk="0">
                  <a:moveTo>
                    <a:pt x="75" y="1"/>
                  </a:moveTo>
                  <a:lnTo>
                    <a:pt x="1" y="69"/>
                  </a:lnTo>
                  <a:cubicBezTo>
                    <a:pt x="993" y="411"/>
                    <a:pt x="2056" y="703"/>
                    <a:pt x="3142" y="771"/>
                  </a:cubicBezTo>
                  <a:cubicBezTo>
                    <a:pt x="3167" y="740"/>
                    <a:pt x="3191" y="716"/>
                    <a:pt x="3211" y="685"/>
                  </a:cubicBezTo>
                  <a:cubicBezTo>
                    <a:pt x="2124" y="628"/>
                    <a:pt x="1068" y="344"/>
                    <a:pt x="7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5130200" y="809300"/>
              <a:ext cx="69525" cy="26550"/>
            </a:xfrm>
            <a:custGeom>
              <a:avLst/>
              <a:gdLst/>
              <a:ahLst/>
              <a:cxnLst/>
              <a:rect l="l" t="t" r="r" b="b"/>
              <a:pathLst>
                <a:path w="2781" h="1062" extrusionOk="0">
                  <a:moveTo>
                    <a:pt x="61" y="0"/>
                  </a:moveTo>
                  <a:cubicBezTo>
                    <a:pt x="43" y="24"/>
                    <a:pt x="24" y="50"/>
                    <a:pt x="0" y="69"/>
                  </a:cubicBezTo>
                  <a:cubicBezTo>
                    <a:pt x="831" y="471"/>
                    <a:pt x="1757" y="869"/>
                    <a:pt x="2719" y="1061"/>
                  </a:cubicBezTo>
                  <a:cubicBezTo>
                    <a:pt x="2737" y="1030"/>
                    <a:pt x="2763" y="1006"/>
                    <a:pt x="2781" y="987"/>
                  </a:cubicBezTo>
                  <a:cubicBezTo>
                    <a:pt x="1825" y="807"/>
                    <a:pt x="900" y="410"/>
                    <a:pt x="6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5169900" y="765675"/>
              <a:ext cx="63975" cy="27025"/>
            </a:xfrm>
            <a:custGeom>
              <a:avLst/>
              <a:gdLst/>
              <a:ahLst/>
              <a:cxnLst/>
              <a:rect l="l" t="t" r="r" b="b"/>
              <a:pathLst>
                <a:path w="2559" h="1081" extrusionOk="0">
                  <a:moveTo>
                    <a:pt x="57" y="1"/>
                  </a:moveTo>
                  <a:cubicBezTo>
                    <a:pt x="51" y="6"/>
                    <a:pt x="38" y="26"/>
                    <a:pt x="32" y="32"/>
                  </a:cubicBezTo>
                  <a:cubicBezTo>
                    <a:pt x="20" y="44"/>
                    <a:pt x="6" y="56"/>
                    <a:pt x="0" y="63"/>
                  </a:cubicBezTo>
                  <a:cubicBezTo>
                    <a:pt x="373" y="267"/>
                    <a:pt x="759" y="454"/>
                    <a:pt x="1143" y="622"/>
                  </a:cubicBezTo>
                  <a:cubicBezTo>
                    <a:pt x="1559" y="808"/>
                    <a:pt x="2018" y="987"/>
                    <a:pt x="2502" y="1081"/>
                  </a:cubicBezTo>
                  <a:cubicBezTo>
                    <a:pt x="2522" y="1050"/>
                    <a:pt x="2540" y="1032"/>
                    <a:pt x="2559" y="1006"/>
                  </a:cubicBezTo>
                  <a:cubicBezTo>
                    <a:pt x="2069" y="912"/>
                    <a:pt x="1596" y="734"/>
                    <a:pt x="1175" y="547"/>
                  </a:cubicBezTo>
                  <a:cubicBezTo>
                    <a:pt x="796" y="379"/>
                    <a:pt x="430" y="199"/>
                    <a:pt x="5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5198475" y="730925"/>
              <a:ext cx="54675" cy="26400"/>
            </a:xfrm>
            <a:custGeom>
              <a:avLst/>
              <a:gdLst/>
              <a:ahLst/>
              <a:cxnLst/>
              <a:rect l="l" t="t" r="r" b="b"/>
              <a:pathLst>
                <a:path w="2187" h="1056" extrusionOk="0">
                  <a:moveTo>
                    <a:pt x="55" y="0"/>
                  </a:moveTo>
                  <a:cubicBezTo>
                    <a:pt x="38" y="18"/>
                    <a:pt x="18" y="43"/>
                    <a:pt x="0" y="67"/>
                  </a:cubicBezTo>
                  <a:cubicBezTo>
                    <a:pt x="428" y="316"/>
                    <a:pt x="869" y="540"/>
                    <a:pt x="1322" y="745"/>
                  </a:cubicBezTo>
                  <a:cubicBezTo>
                    <a:pt x="1583" y="863"/>
                    <a:pt x="1863" y="975"/>
                    <a:pt x="2149" y="1055"/>
                  </a:cubicBezTo>
                  <a:cubicBezTo>
                    <a:pt x="2161" y="1030"/>
                    <a:pt x="2173" y="999"/>
                    <a:pt x="2186" y="975"/>
                  </a:cubicBezTo>
                  <a:cubicBezTo>
                    <a:pt x="1894" y="894"/>
                    <a:pt x="1614" y="783"/>
                    <a:pt x="1359" y="663"/>
                  </a:cubicBezTo>
                  <a:cubicBezTo>
                    <a:pt x="912" y="465"/>
                    <a:pt x="479" y="248"/>
                    <a:pt x="5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5217250" y="703900"/>
              <a:ext cx="48300" cy="19900"/>
            </a:xfrm>
            <a:custGeom>
              <a:avLst/>
              <a:gdLst/>
              <a:ahLst/>
              <a:cxnLst/>
              <a:rect l="l" t="t" r="r" b="b"/>
              <a:pathLst>
                <a:path w="1932" h="796" extrusionOk="0">
                  <a:moveTo>
                    <a:pt x="44" y="1"/>
                  </a:moveTo>
                  <a:cubicBezTo>
                    <a:pt x="32" y="25"/>
                    <a:pt x="20" y="50"/>
                    <a:pt x="0" y="75"/>
                  </a:cubicBezTo>
                  <a:cubicBezTo>
                    <a:pt x="137" y="143"/>
                    <a:pt x="273" y="205"/>
                    <a:pt x="404" y="268"/>
                  </a:cubicBezTo>
                  <a:cubicBezTo>
                    <a:pt x="869" y="472"/>
                    <a:pt x="1379" y="689"/>
                    <a:pt x="1906" y="795"/>
                  </a:cubicBezTo>
                  <a:cubicBezTo>
                    <a:pt x="1912" y="764"/>
                    <a:pt x="1926" y="739"/>
                    <a:pt x="1931" y="715"/>
                  </a:cubicBezTo>
                  <a:cubicBezTo>
                    <a:pt x="1416" y="609"/>
                    <a:pt x="906" y="397"/>
                    <a:pt x="441" y="187"/>
                  </a:cubicBezTo>
                  <a:cubicBezTo>
                    <a:pt x="310" y="125"/>
                    <a:pt x="181" y="68"/>
                    <a:pt x="4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5246750" y="651425"/>
              <a:ext cx="31550" cy="13400"/>
            </a:xfrm>
            <a:custGeom>
              <a:avLst/>
              <a:gdLst/>
              <a:ahLst/>
              <a:cxnLst/>
              <a:rect l="l" t="t" r="r" b="b"/>
              <a:pathLst>
                <a:path w="1262" h="536" extrusionOk="0">
                  <a:moveTo>
                    <a:pt x="38" y="0"/>
                  </a:moveTo>
                  <a:cubicBezTo>
                    <a:pt x="18" y="26"/>
                    <a:pt x="12" y="57"/>
                    <a:pt x="0" y="75"/>
                  </a:cubicBezTo>
                  <a:cubicBezTo>
                    <a:pt x="404" y="267"/>
                    <a:pt x="820" y="424"/>
                    <a:pt x="1254" y="535"/>
                  </a:cubicBezTo>
                  <a:cubicBezTo>
                    <a:pt x="1254" y="504"/>
                    <a:pt x="1261" y="473"/>
                    <a:pt x="1261" y="447"/>
                  </a:cubicBezTo>
                  <a:cubicBezTo>
                    <a:pt x="838" y="336"/>
                    <a:pt x="428" y="187"/>
                    <a:pt x="3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4436025" y="1565275"/>
              <a:ext cx="913350" cy="708500"/>
            </a:xfrm>
            <a:custGeom>
              <a:avLst/>
              <a:gdLst/>
              <a:ahLst/>
              <a:cxnLst/>
              <a:rect l="l" t="t" r="r" b="b"/>
              <a:pathLst>
                <a:path w="36534" h="28340" extrusionOk="0">
                  <a:moveTo>
                    <a:pt x="3571" y="0"/>
                  </a:moveTo>
                  <a:cubicBezTo>
                    <a:pt x="2538" y="0"/>
                    <a:pt x="1489" y="369"/>
                    <a:pt x="585" y="891"/>
                  </a:cubicBezTo>
                  <a:cubicBezTo>
                    <a:pt x="387" y="1010"/>
                    <a:pt x="187" y="1128"/>
                    <a:pt x="1" y="1251"/>
                  </a:cubicBezTo>
                  <a:cubicBezTo>
                    <a:pt x="26" y="1412"/>
                    <a:pt x="51" y="1575"/>
                    <a:pt x="75" y="1741"/>
                  </a:cubicBezTo>
                  <a:cubicBezTo>
                    <a:pt x="1758" y="12768"/>
                    <a:pt x="9184" y="21908"/>
                    <a:pt x="19205" y="26012"/>
                  </a:cubicBezTo>
                  <a:cubicBezTo>
                    <a:pt x="20117" y="26384"/>
                    <a:pt x="21054" y="26720"/>
                    <a:pt x="22017" y="27004"/>
                  </a:cubicBezTo>
                  <a:cubicBezTo>
                    <a:pt x="22079" y="27030"/>
                    <a:pt x="22148" y="27042"/>
                    <a:pt x="22216" y="27067"/>
                  </a:cubicBezTo>
                  <a:cubicBezTo>
                    <a:pt x="23595" y="27477"/>
                    <a:pt x="25022" y="27794"/>
                    <a:pt x="26475" y="28004"/>
                  </a:cubicBezTo>
                  <a:cubicBezTo>
                    <a:pt x="27983" y="28228"/>
                    <a:pt x="29524" y="28339"/>
                    <a:pt x="31088" y="28339"/>
                  </a:cubicBezTo>
                  <a:cubicBezTo>
                    <a:pt x="32379" y="28339"/>
                    <a:pt x="33659" y="28265"/>
                    <a:pt x="34906" y="28110"/>
                  </a:cubicBezTo>
                  <a:cubicBezTo>
                    <a:pt x="36198" y="25379"/>
                    <a:pt x="36533" y="22199"/>
                    <a:pt x="35590" y="19350"/>
                  </a:cubicBezTo>
                  <a:cubicBezTo>
                    <a:pt x="35155" y="18046"/>
                    <a:pt x="34465" y="16817"/>
                    <a:pt x="33467" y="15873"/>
                  </a:cubicBezTo>
                  <a:cubicBezTo>
                    <a:pt x="31970" y="14459"/>
                    <a:pt x="29888" y="13815"/>
                    <a:pt x="27807" y="13815"/>
                  </a:cubicBezTo>
                  <a:cubicBezTo>
                    <a:pt x="27220" y="13815"/>
                    <a:pt x="26633" y="13866"/>
                    <a:pt x="26059" y="13966"/>
                  </a:cubicBezTo>
                  <a:cubicBezTo>
                    <a:pt x="23452" y="14421"/>
                    <a:pt x="21074" y="15748"/>
                    <a:pt x="18919" y="17282"/>
                  </a:cubicBezTo>
                  <a:cubicBezTo>
                    <a:pt x="17901" y="18009"/>
                    <a:pt x="16852" y="18877"/>
                    <a:pt x="16547" y="20095"/>
                  </a:cubicBezTo>
                  <a:cubicBezTo>
                    <a:pt x="16988" y="17028"/>
                    <a:pt x="17274" y="13693"/>
                    <a:pt x="15697" y="11023"/>
                  </a:cubicBezTo>
                  <a:cubicBezTo>
                    <a:pt x="15274" y="10309"/>
                    <a:pt x="14703" y="9652"/>
                    <a:pt x="13947" y="9317"/>
                  </a:cubicBezTo>
                  <a:cubicBezTo>
                    <a:pt x="13576" y="9153"/>
                    <a:pt x="13175" y="9077"/>
                    <a:pt x="12770" y="9077"/>
                  </a:cubicBezTo>
                  <a:cubicBezTo>
                    <a:pt x="12118" y="9077"/>
                    <a:pt x="11457" y="9274"/>
                    <a:pt x="10898" y="9615"/>
                  </a:cubicBezTo>
                  <a:cubicBezTo>
                    <a:pt x="9990" y="10166"/>
                    <a:pt x="9333" y="11060"/>
                    <a:pt x="8886" y="12029"/>
                  </a:cubicBezTo>
                  <a:cubicBezTo>
                    <a:pt x="9059" y="8745"/>
                    <a:pt x="9159" y="5231"/>
                    <a:pt x="7420" y="2443"/>
                  </a:cubicBezTo>
                  <a:cubicBezTo>
                    <a:pt x="6787" y="1426"/>
                    <a:pt x="5881" y="526"/>
                    <a:pt x="4732" y="171"/>
                  </a:cubicBezTo>
                  <a:cubicBezTo>
                    <a:pt x="4353" y="53"/>
                    <a:pt x="3963" y="0"/>
                    <a:pt x="3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4508250" y="1639750"/>
              <a:ext cx="231750" cy="475250"/>
            </a:xfrm>
            <a:custGeom>
              <a:avLst/>
              <a:gdLst/>
              <a:ahLst/>
              <a:cxnLst/>
              <a:rect l="l" t="t" r="r" b="b"/>
              <a:pathLst>
                <a:path w="9270" h="19010" extrusionOk="0">
                  <a:moveTo>
                    <a:pt x="342" y="0"/>
                  </a:moveTo>
                  <a:cubicBezTo>
                    <a:pt x="165" y="0"/>
                    <a:pt x="1" y="172"/>
                    <a:pt x="61" y="370"/>
                  </a:cubicBezTo>
                  <a:cubicBezTo>
                    <a:pt x="1533" y="5362"/>
                    <a:pt x="3439" y="10230"/>
                    <a:pt x="5060" y="15179"/>
                  </a:cubicBezTo>
                  <a:cubicBezTo>
                    <a:pt x="6344" y="16575"/>
                    <a:pt x="7754" y="17861"/>
                    <a:pt x="9269" y="19010"/>
                  </a:cubicBezTo>
                  <a:cubicBezTo>
                    <a:pt x="7413" y="13794"/>
                    <a:pt x="5066" y="8734"/>
                    <a:pt x="2817" y="3662"/>
                  </a:cubicBezTo>
                  <a:cubicBezTo>
                    <a:pt x="2235" y="2352"/>
                    <a:pt x="1595" y="960"/>
                    <a:pt x="521" y="66"/>
                  </a:cubicBezTo>
                  <a:cubicBezTo>
                    <a:pt x="466" y="20"/>
                    <a:pt x="403" y="0"/>
                    <a:pt x="3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4778900" y="1644900"/>
              <a:ext cx="132075" cy="540100"/>
            </a:xfrm>
            <a:custGeom>
              <a:avLst/>
              <a:gdLst/>
              <a:ahLst/>
              <a:cxnLst/>
              <a:rect l="l" t="t" r="r" b="b"/>
              <a:pathLst>
                <a:path w="5283" h="21604" extrusionOk="0">
                  <a:moveTo>
                    <a:pt x="4940" y="0"/>
                  </a:moveTo>
                  <a:cubicBezTo>
                    <a:pt x="4867" y="0"/>
                    <a:pt x="4792" y="29"/>
                    <a:pt x="4732" y="97"/>
                  </a:cubicBezTo>
                  <a:cubicBezTo>
                    <a:pt x="2696" y="2376"/>
                    <a:pt x="1424" y="5293"/>
                    <a:pt x="765" y="8293"/>
                  </a:cubicBezTo>
                  <a:cubicBezTo>
                    <a:pt x="32" y="11614"/>
                    <a:pt x="1" y="15053"/>
                    <a:pt x="138" y="18449"/>
                  </a:cubicBezTo>
                  <a:cubicBezTo>
                    <a:pt x="157" y="18984"/>
                    <a:pt x="175" y="19511"/>
                    <a:pt x="187" y="20033"/>
                  </a:cubicBezTo>
                  <a:cubicBezTo>
                    <a:pt x="1051" y="20598"/>
                    <a:pt x="1945" y="21125"/>
                    <a:pt x="2857" y="21604"/>
                  </a:cubicBezTo>
                  <a:cubicBezTo>
                    <a:pt x="2677" y="16847"/>
                    <a:pt x="2894" y="12085"/>
                    <a:pt x="3502" y="7367"/>
                  </a:cubicBezTo>
                  <a:cubicBezTo>
                    <a:pt x="3751" y="5430"/>
                    <a:pt x="4061" y="3480"/>
                    <a:pt x="4745" y="1642"/>
                  </a:cubicBezTo>
                  <a:cubicBezTo>
                    <a:pt x="4900" y="1221"/>
                    <a:pt x="5080" y="805"/>
                    <a:pt x="5216" y="376"/>
                  </a:cubicBezTo>
                  <a:cubicBezTo>
                    <a:pt x="5282" y="169"/>
                    <a:pt x="5116" y="0"/>
                    <a:pt x="49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4914875" y="1707550"/>
              <a:ext cx="111975" cy="541400"/>
            </a:xfrm>
            <a:custGeom>
              <a:avLst/>
              <a:gdLst/>
              <a:ahLst/>
              <a:cxnLst/>
              <a:rect l="l" t="t" r="r" b="b"/>
              <a:pathLst>
                <a:path w="4479" h="21656" extrusionOk="0">
                  <a:moveTo>
                    <a:pt x="3808" y="1"/>
                  </a:moveTo>
                  <a:cubicBezTo>
                    <a:pt x="3698" y="1"/>
                    <a:pt x="3587" y="60"/>
                    <a:pt x="3539" y="179"/>
                  </a:cubicBezTo>
                  <a:cubicBezTo>
                    <a:pt x="3143" y="1191"/>
                    <a:pt x="2876" y="2254"/>
                    <a:pt x="2633" y="3309"/>
                  </a:cubicBezTo>
                  <a:cubicBezTo>
                    <a:pt x="1373" y="8902"/>
                    <a:pt x="871" y="14633"/>
                    <a:pt x="0" y="20296"/>
                  </a:cubicBezTo>
                  <a:cubicBezTo>
                    <a:pt x="20" y="20302"/>
                    <a:pt x="32" y="20307"/>
                    <a:pt x="51" y="20321"/>
                  </a:cubicBezTo>
                  <a:cubicBezTo>
                    <a:pt x="963" y="20693"/>
                    <a:pt x="1900" y="21029"/>
                    <a:pt x="2863" y="21313"/>
                  </a:cubicBezTo>
                  <a:cubicBezTo>
                    <a:pt x="2925" y="21339"/>
                    <a:pt x="2994" y="21351"/>
                    <a:pt x="3062" y="21376"/>
                  </a:cubicBezTo>
                  <a:cubicBezTo>
                    <a:pt x="3398" y="21470"/>
                    <a:pt x="3733" y="21568"/>
                    <a:pt x="4080" y="21656"/>
                  </a:cubicBezTo>
                  <a:cubicBezTo>
                    <a:pt x="4260" y="16074"/>
                    <a:pt x="3994" y="10480"/>
                    <a:pt x="4278" y="4899"/>
                  </a:cubicBezTo>
                  <a:cubicBezTo>
                    <a:pt x="4359" y="3334"/>
                    <a:pt x="4478" y="1707"/>
                    <a:pt x="4080" y="205"/>
                  </a:cubicBezTo>
                  <a:cubicBezTo>
                    <a:pt x="4045" y="69"/>
                    <a:pt x="3927" y="1"/>
                    <a:pt x="38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5143675" y="1859025"/>
              <a:ext cx="161150" cy="414750"/>
            </a:xfrm>
            <a:custGeom>
              <a:avLst/>
              <a:gdLst/>
              <a:ahLst/>
              <a:cxnLst/>
              <a:rect l="l" t="t" r="r" b="b"/>
              <a:pathLst>
                <a:path w="6446" h="16590" extrusionOk="0">
                  <a:moveTo>
                    <a:pt x="6445" y="0"/>
                  </a:moveTo>
                  <a:lnTo>
                    <a:pt x="6445" y="0"/>
                  </a:lnTo>
                  <a:cubicBezTo>
                    <a:pt x="3291" y="5023"/>
                    <a:pt x="1212" y="10660"/>
                    <a:pt x="0" y="16472"/>
                  </a:cubicBezTo>
                  <a:cubicBezTo>
                    <a:pt x="851" y="16546"/>
                    <a:pt x="1714" y="16583"/>
                    <a:pt x="2583" y="16589"/>
                  </a:cubicBezTo>
                  <a:cubicBezTo>
                    <a:pt x="3453" y="10970"/>
                    <a:pt x="4751" y="5427"/>
                    <a:pt x="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5244100" y="1870825"/>
              <a:ext cx="183950" cy="402350"/>
            </a:xfrm>
            <a:custGeom>
              <a:avLst/>
              <a:gdLst/>
              <a:ahLst/>
              <a:cxnLst/>
              <a:rect l="l" t="t" r="r" b="b"/>
              <a:pathLst>
                <a:path w="7358" h="16094" extrusionOk="0">
                  <a:moveTo>
                    <a:pt x="7357" y="1"/>
                  </a:moveTo>
                  <a:lnTo>
                    <a:pt x="7357" y="1"/>
                  </a:lnTo>
                  <a:cubicBezTo>
                    <a:pt x="4539" y="4085"/>
                    <a:pt x="3061" y="8910"/>
                    <a:pt x="1150" y="13486"/>
                  </a:cubicBezTo>
                  <a:cubicBezTo>
                    <a:pt x="783" y="14361"/>
                    <a:pt x="404" y="15229"/>
                    <a:pt x="1" y="16094"/>
                  </a:cubicBezTo>
                  <a:cubicBezTo>
                    <a:pt x="869" y="16062"/>
                    <a:pt x="1732" y="15994"/>
                    <a:pt x="2583" y="15888"/>
                  </a:cubicBezTo>
                  <a:cubicBezTo>
                    <a:pt x="3161" y="15819"/>
                    <a:pt x="3732" y="15733"/>
                    <a:pt x="4291" y="15627"/>
                  </a:cubicBezTo>
                  <a:cubicBezTo>
                    <a:pt x="4589" y="13733"/>
                    <a:pt x="4967" y="11847"/>
                    <a:pt x="5346" y="9965"/>
                  </a:cubicBezTo>
                  <a:cubicBezTo>
                    <a:pt x="6016" y="6643"/>
                    <a:pt x="6687" y="3322"/>
                    <a:pt x="7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5400275" y="1838225"/>
              <a:ext cx="108800" cy="413050"/>
            </a:xfrm>
            <a:custGeom>
              <a:avLst/>
              <a:gdLst/>
              <a:ahLst/>
              <a:cxnLst/>
              <a:rect l="l" t="t" r="r" b="b"/>
              <a:pathLst>
                <a:path w="4352" h="16522" extrusionOk="0">
                  <a:moveTo>
                    <a:pt x="3396" y="1"/>
                  </a:moveTo>
                  <a:cubicBezTo>
                    <a:pt x="2749" y="5228"/>
                    <a:pt x="1720" y="10406"/>
                    <a:pt x="298" y="15478"/>
                  </a:cubicBezTo>
                  <a:cubicBezTo>
                    <a:pt x="204" y="15833"/>
                    <a:pt x="104" y="16174"/>
                    <a:pt x="0" y="16521"/>
                  </a:cubicBezTo>
                  <a:cubicBezTo>
                    <a:pt x="1341" y="16198"/>
                    <a:pt x="2638" y="15782"/>
                    <a:pt x="3904" y="15292"/>
                  </a:cubicBezTo>
                  <a:cubicBezTo>
                    <a:pt x="3898" y="14298"/>
                    <a:pt x="3874" y="13300"/>
                    <a:pt x="3874" y="12306"/>
                  </a:cubicBezTo>
                  <a:cubicBezTo>
                    <a:pt x="3880" y="8183"/>
                    <a:pt x="4351" y="3999"/>
                    <a:pt x="3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5337375" y="818450"/>
              <a:ext cx="11050" cy="191100"/>
            </a:xfrm>
            <a:custGeom>
              <a:avLst/>
              <a:gdLst/>
              <a:ahLst/>
              <a:cxnLst/>
              <a:rect l="l" t="t" r="r" b="b"/>
              <a:pathLst>
                <a:path w="442" h="7644" extrusionOk="0">
                  <a:moveTo>
                    <a:pt x="218" y="1"/>
                  </a:moveTo>
                  <a:cubicBezTo>
                    <a:pt x="101" y="1"/>
                    <a:pt x="1" y="99"/>
                    <a:pt x="1" y="224"/>
                  </a:cubicBezTo>
                  <a:lnTo>
                    <a:pt x="1" y="7420"/>
                  </a:lnTo>
                  <a:cubicBezTo>
                    <a:pt x="1" y="7544"/>
                    <a:pt x="101" y="7644"/>
                    <a:pt x="218" y="7644"/>
                  </a:cubicBezTo>
                  <a:cubicBezTo>
                    <a:pt x="342" y="7644"/>
                    <a:pt x="442" y="7544"/>
                    <a:pt x="442" y="7420"/>
                  </a:cubicBezTo>
                  <a:lnTo>
                    <a:pt x="442" y="224"/>
                  </a:lnTo>
                  <a:cubicBezTo>
                    <a:pt x="442" y="99"/>
                    <a:pt x="342" y="1"/>
                    <a:pt x="2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5247350" y="908450"/>
              <a:ext cx="191125" cy="11075"/>
            </a:xfrm>
            <a:custGeom>
              <a:avLst/>
              <a:gdLst/>
              <a:ahLst/>
              <a:cxnLst/>
              <a:rect l="l" t="t" r="r" b="b"/>
              <a:pathLst>
                <a:path w="7645" h="443" extrusionOk="0">
                  <a:moveTo>
                    <a:pt x="218" y="1"/>
                  </a:moveTo>
                  <a:cubicBezTo>
                    <a:pt x="100" y="1"/>
                    <a:pt x="0" y="101"/>
                    <a:pt x="0" y="219"/>
                  </a:cubicBezTo>
                  <a:cubicBezTo>
                    <a:pt x="0" y="342"/>
                    <a:pt x="100" y="442"/>
                    <a:pt x="218" y="442"/>
                  </a:cubicBezTo>
                  <a:lnTo>
                    <a:pt x="7421" y="442"/>
                  </a:lnTo>
                  <a:cubicBezTo>
                    <a:pt x="7545" y="442"/>
                    <a:pt x="7644" y="342"/>
                    <a:pt x="7644" y="219"/>
                  </a:cubicBezTo>
                  <a:cubicBezTo>
                    <a:pt x="7644" y="101"/>
                    <a:pt x="7545" y="1"/>
                    <a:pt x="742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5293750" y="861125"/>
              <a:ext cx="102325" cy="113050"/>
            </a:xfrm>
            <a:custGeom>
              <a:avLst/>
              <a:gdLst/>
              <a:ahLst/>
              <a:cxnLst/>
              <a:rect l="l" t="t" r="r" b="b"/>
              <a:pathLst>
                <a:path w="4093" h="4522" extrusionOk="0">
                  <a:moveTo>
                    <a:pt x="249" y="1"/>
                  </a:moveTo>
                  <a:cubicBezTo>
                    <a:pt x="197" y="1"/>
                    <a:pt x="144" y="19"/>
                    <a:pt x="101" y="57"/>
                  </a:cubicBezTo>
                  <a:cubicBezTo>
                    <a:pt x="14" y="137"/>
                    <a:pt x="1" y="274"/>
                    <a:pt x="81" y="367"/>
                  </a:cubicBezTo>
                  <a:lnTo>
                    <a:pt x="3683" y="4447"/>
                  </a:lnTo>
                  <a:cubicBezTo>
                    <a:pt x="3726" y="4496"/>
                    <a:pt x="3789" y="4521"/>
                    <a:pt x="3851" y="4521"/>
                  </a:cubicBezTo>
                  <a:cubicBezTo>
                    <a:pt x="3901" y="4521"/>
                    <a:pt x="3950" y="4502"/>
                    <a:pt x="3993" y="4464"/>
                  </a:cubicBezTo>
                  <a:cubicBezTo>
                    <a:pt x="4087" y="4384"/>
                    <a:pt x="4093" y="4247"/>
                    <a:pt x="4012" y="4154"/>
                  </a:cubicBezTo>
                  <a:lnTo>
                    <a:pt x="411" y="75"/>
                  </a:lnTo>
                  <a:cubicBezTo>
                    <a:pt x="368" y="25"/>
                    <a:pt x="309" y="1"/>
                    <a:pt x="24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5287875" y="867075"/>
              <a:ext cx="114275" cy="101025"/>
            </a:xfrm>
            <a:custGeom>
              <a:avLst/>
              <a:gdLst/>
              <a:ahLst/>
              <a:cxnLst/>
              <a:rect l="l" t="t" r="r" b="b"/>
              <a:pathLst>
                <a:path w="4571" h="4041" extrusionOk="0">
                  <a:moveTo>
                    <a:pt x="4323" y="0"/>
                  </a:moveTo>
                  <a:cubicBezTo>
                    <a:pt x="4273" y="0"/>
                    <a:pt x="4221" y="18"/>
                    <a:pt x="4179" y="54"/>
                  </a:cubicBezTo>
                  <a:lnTo>
                    <a:pt x="100" y="3656"/>
                  </a:lnTo>
                  <a:cubicBezTo>
                    <a:pt x="6" y="3736"/>
                    <a:pt x="1" y="3879"/>
                    <a:pt x="81" y="3966"/>
                  </a:cubicBezTo>
                  <a:cubicBezTo>
                    <a:pt x="124" y="4016"/>
                    <a:pt x="181" y="4040"/>
                    <a:pt x="242" y="4040"/>
                  </a:cubicBezTo>
                  <a:cubicBezTo>
                    <a:pt x="299" y="4040"/>
                    <a:pt x="348" y="4022"/>
                    <a:pt x="391" y="3991"/>
                  </a:cubicBezTo>
                  <a:lnTo>
                    <a:pt x="4471" y="389"/>
                  </a:lnTo>
                  <a:cubicBezTo>
                    <a:pt x="4557" y="309"/>
                    <a:pt x="4571" y="166"/>
                    <a:pt x="4489" y="74"/>
                  </a:cubicBezTo>
                  <a:cubicBezTo>
                    <a:pt x="4445" y="26"/>
                    <a:pt x="4384" y="0"/>
                    <a:pt x="432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5804275" y="1458700"/>
              <a:ext cx="9175" cy="158850"/>
            </a:xfrm>
            <a:custGeom>
              <a:avLst/>
              <a:gdLst/>
              <a:ahLst/>
              <a:cxnLst/>
              <a:rect l="l" t="t" r="r" b="b"/>
              <a:pathLst>
                <a:path w="367" h="6354" extrusionOk="0">
                  <a:moveTo>
                    <a:pt x="180" y="1"/>
                  </a:moveTo>
                  <a:cubicBezTo>
                    <a:pt x="82" y="1"/>
                    <a:pt x="0" y="81"/>
                    <a:pt x="0" y="181"/>
                  </a:cubicBezTo>
                  <a:lnTo>
                    <a:pt x="0" y="6173"/>
                  </a:lnTo>
                  <a:cubicBezTo>
                    <a:pt x="0" y="6271"/>
                    <a:pt x="82" y="6353"/>
                    <a:pt x="180" y="6353"/>
                  </a:cubicBezTo>
                  <a:cubicBezTo>
                    <a:pt x="280" y="6353"/>
                    <a:pt x="367" y="6271"/>
                    <a:pt x="367" y="6173"/>
                  </a:cubicBezTo>
                  <a:lnTo>
                    <a:pt x="367" y="181"/>
                  </a:lnTo>
                  <a:cubicBezTo>
                    <a:pt x="367" y="81"/>
                    <a:pt x="280" y="1"/>
                    <a:pt x="18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5729325" y="1533525"/>
              <a:ext cx="158975" cy="9175"/>
            </a:xfrm>
            <a:custGeom>
              <a:avLst/>
              <a:gdLst/>
              <a:ahLst/>
              <a:cxnLst/>
              <a:rect l="l" t="t" r="r" b="b"/>
              <a:pathLst>
                <a:path w="6359" h="367" extrusionOk="0">
                  <a:moveTo>
                    <a:pt x="186" y="0"/>
                  </a:moveTo>
                  <a:cubicBezTo>
                    <a:pt x="86" y="0"/>
                    <a:pt x="0" y="82"/>
                    <a:pt x="0" y="186"/>
                  </a:cubicBezTo>
                  <a:cubicBezTo>
                    <a:pt x="0" y="286"/>
                    <a:pt x="86" y="367"/>
                    <a:pt x="186" y="367"/>
                  </a:cubicBezTo>
                  <a:lnTo>
                    <a:pt x="6172" y="367"/>
                  </a:lnTo>
                  <a:cubicBezTo>
                    <a:pt x="6276" y="367"/>
                    <a:pt x="6358" y="286"/>
                    <a:pt x="6358" y="186"/>
                  </a:cubicBezTo>
                  <a:cubicBezTo>
                    <a:pt x="6358" y="82"/>
                    <a:pt x="6276" y="0"/>
                    <a:pt x="617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5767950" y="1494175"/>
              <a:ext cx="85100" cy="94000"/>
            </a:xfrm>
            <a:custGeom>
              <a:avLst/>
              <a:gdLst/>
              <a:ahLst/>
              <a:cxnLst/>
              <a:rect l="l" t="t" r="r" b="b"/>
              <a:pathLst>
                <a:path w="3404" h="3760" extrusionOk="0">
                  <a:moveTo>
                    <a:pt x="210" y="0"/>
                  </a:moveTo>
                  <a:cubicBezTo>
                    <a:pt x="167" y="0"/>
                    <a:pt x="123" y="15"/>
                    <a:pt x="88" y="47"/>
                  </a:cubicBezTo>
                  <a:cubicBezTo>
                    <a:pt x="8" y="115"/>
                    <a:pt x="0" y="227"/>
                    <a:pt x="69" y="302"/>
                  </a:cubicBezTo>
                  <a:lnTo>
                    <a:pt x="3062" y="3697"/>
                  </a:lnTo>
                  <a:cubicBezTo>
                    <a:pt x="3100" y="3735"/>
                    <a:pt x="3149" y="3760"/>
                    <a:pt x="3198" y="3760"/>
                  </a:cubicBezTo>
                  <a:cubicBezTo>
                    <a:pt x="3241" y="3760"/>
                    <a:pt x="3286" y="3742"/>
                    <a:pt x="3323" y="3711"/>
                  </a:cubicBezTo>
                  <a:cubicBezTo>
                    <a:pt x="3398" y="3648"/>
                    <a:pt x="3404" y="3531"/>
                    <a:pt x="3341" y="3456"/>
                  </a:cubicBezTo>
                  <a:lnTo>
                    <a:pt x="343" y="60"/>
                  </a:lnTo>
                  <a:cubicBezTo>
                    <a:pt x="310" y="20"/>
                    <a:pt x="260" y="0"/>
                    <a:pt x="2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5763000" y="1499125"/>
              <a:ext cx="95000" cy="84100"/>
            </a:xfrm>
            <a:custGeom>
              <a:avLst/>
              <a:gdLst/>
              <a:ahLst/>
              <a:cxnLst/>
              <a:rect l="l" t="t" r="r" b="b"/>
              <a:pathLst>
                <a:path w="3800" h="3364" extrusionOk="0">
                  <a:moveTo>
                    <a:pt x="3601" y="0"/>
                  </a:moveTo>
                  <a:cubicBezTo>
                    <a:pt x="3556" y="0"/>
                    <a:pt x="3511" y="16"/>
                    <a:pt x="3476" y="48"/>
                  </a:cubicBezTo>
                  <a:lnTo>
                    <a:pt x="86" y="3040"/>
                  </a:lnTo>
                  <a:cubicBezTo>
                    <a:pt x="6" y="3109"/>
                    <a:pt x="0" y="3227"/>
                    <a:pt x="69" y="3301"/>
                  </a:cubicBezTo>
                  <a:cubicBezTo>
                    <a:pt x="106" y="3338"/>
                    <a:pt x="155" y="3364"/>
                    <a:pt x="206" y="3364"/>
                  </a:cubicBezTo>
                  <a:cubicBezTo>
                    <a:pt x="249" y="3364"/>
                    <a:pt x="292" y="3344"/>
                    <a:pt x="329" y="3313"/>
                  </a:cubicBezTo>
                  <a:lnTo>
                    <a:pt x="3719" y="321"/>
                  </a:lnTo>
                  <a:cubicBezTo>
                    <a:pt x="3794" y="253"/>
                    <a:pt x="3800" y="141"/>
                    <a:pt x="3737" y="60"/>
                  </a:cubicBezTo>
                  <a:cubicBezTo>
                    <a:pt x="3702" y="21"/>
                    <a:pt x="3651" y="0"/>
                    <a:pt x="36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5354150" y="1954950"/>
              <a:ext cx="9175" cy="158975"/>
            </a:xfrm>
            <a:custGeom>
              <a:avLst/>
              <a:gdLst/>
              <a:ahLst/>
              <a:cxnLst/>
              <a:rect l="l" t="t" r="r" b="b"/>
              <a:pathLst>
                <a:path w="367" h="6359" extrusionOk="0">
                  <a:moveTo>
                    <a:pt x="187" y="0"/>
                  </a:moveTo>
                  <a:cubicBezTo>
                    <a:pt x="81" y="0"/>
                    <a:pt x="0" y="81"/>
                    <a:pt x="0" y="187"/>
                  </a:cubicBezTo>
                  <a:lnTo>
                    <a:pt x="0" y="6172"/>
                  </a:lnTo>
                  <a:cubicBezTo>
                    <a:pt x="0" y="6276"/>
                    <a:pt x="81" y="6358"/>
                    <a:pt x="187" y="6358"/>
                  </a:cubicBezTo>
                  <a:cubicBezTo>
                    <a:pt x="286" y="6358"/>
                    <a:pt x="367" y="6276"/>
                    <a:pt x="367" y="6172"/>
                  </a:cubicBezTo>
                  <a:lnTo>
                    <a:pt x="367" y="187"/>
                  </a:lnTo>
                  <a:cubicBezTo>
                    <a:pt x="367" y="81"/>
                    <a:pt x="286" y="0"/>
                    <a:pt x="18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5279350" y="2029750"/>
              <a:ext cx="158800" cy="9325"/>
            </a:xfrm>
            <a:custGeom>
              <a:avLst/>
              <a:gdLst/>
              <a:ahLst/>
              <a:cxnLst/>
              <a:rect l="l" t="t" r="r" b="b"/>
              <a:pathLst>
                <a:path w="6352" h="373" extrusionOk="0">
                  <a:moveTo>
                    <a:pt x="181" y="0"/>
                  </a:moveTo>
                  <a:cubicBezTo>
                    <a:pt x="81" y="0"/>
                    <a:pt x="0" y="88"/>
                    <a:pt x="0" y="187"/>
                  </a:cubicBezTo>
                  <a:cubicBezTo>
                    <a:pt x="0" y="286"/>
                    <a:pt x="81" y="373"/>
                    <a:pt x="181" y="373"/>
                  </a:cubicBezTo>
                  <a:lnTo>
                    <a:pt x="6171" y="373"/>
                  </a:lnTo>
                  <a:cubicBezTo>
                    <a:pt x="6271" y="373"/>
                    <a:pt x="6351" y="286"/>
                    <a:pt x="6351" y="187"/>
                  </a:cubicBezTo>
                  <a:cubicBezTo>
                    <a:pt x="6351" y="88"/>
                    <a:pt x="6271" y="0"/>
                    <a:pt x="617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9"/>
            <p:cNvSpPr/>
            <p:nvPr/>
          </p:nvSpPr>
          <p:spPr>
            <a:xfrm>
              <a:off x="5317975" y="1990450"/>
              <a:ext cx="85100" cy="93975"/>
            </a:xfrm>
            <a:custGeom>
              <a:avLst/>
              <a:gdLst/>
              <a:ahLst/>
              <a:cxnLst/>
              <a:rect l="l" t="t" r="r" b="b"/>
              <a:pathLst>
                <a:path w="3404" h="3759" extrusionOk="0">
                  <a:moveTo>
                    <a:pt x="198" y="0"/>
                  </a:moveTo>
                  <a:cubicBezTo>
                    <a:pt x="156" y="0"/>
                    <a:pt x="114" y="15"/>
                    <a:pt x="81" y="45"/>
                  </a:cubicBezTo>
                  <a:cubicBezTo>
                    <a:pt x="6" y="114"/>
                    <a:pt x="1" y="231"/>
                    <a:pt x="69" y="306"/>
                  </a:cubicBezTo>
                  <a:lnTo>
                    <a:pt x="3061" y="3696"/>
                  </a:lnTo>
                  <a:cubicBezTo>
                    <a:pt x="3098" y="3739"/>
                    <a:pt x="3149" y="3758"/>
                    <a:pt x="3198" y="3758"/>
                  </a:cubicBezTo>
                  <a:cubicBezTo>
                    <a:pt x="3241" y="3758"/>
                    <a:pt x="3285" y="3746"/>
                    <a:pt x="3322" y="3715"/>
                  </a:cubicBezTo>
                  <a:cubicBezTo>
                    <a:pt x="3396" y="3647"/>
                    <a:pt x="3404" y="3529"/>
                    <a:pt x="3335" y="3454"/>
                  </a:cubicBezTo>
                  <a:lnTo>
                    <a:pt x="342" y="64"/>
                  </a:lnTo>
                  <a:cubicBezTo>
                    <a:pt x="304" y="23"/>
                    <a:pt x="251" y="0"/>
                    <a:pt x="19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9"/>
            <p:cNvSpPr/>
            <p:nvPr/>
          </p:nvSpPr>
          <p:spPr>
            <a:xfrm>
              <a:off x="5313025" y="1995425"/>
              <a:ext cx="95025" cy="84050"/>
            </a:xfrm>
            <a:custGeom>
              <a:avLst/>
              <a:gdLst/>
              <a:ahLst/>
              <a:cxnLst/>
              <a:rect l="l" t="t" r="r" b="b"/>
              <a:pathLst>
                <a:path w="3801" h="3362" extrusionOk="0">
                  <a:moveTo>
                    <a:pt x="3591" y="0"/>
                  </a:moveTo>
                  <a:cubicBezTo>
                    <a:pt x="3549" y="0"/>
                    <a:pt x="3507" y="15"/>
                    <a:pt x="3471" y="46"/>
                  </a:cubicBezTo>
                  <a:lnTo>
                    <a:pt x="81" y="3038"/>
                  </a:lnTo>
                  <a:cubicBezTo>
                    <a:pt x="6" y="3106"/>
                    <a:pt x="0" y="3224"/>
                    <a:pt x="69" y="3299"/>
                  </a:cubicBezTo>
                  <a:cubicBezTo>
                    <a:pt x="100" y="3342"/>
                    <a:pt x="155" y="3361"/>
                    <a:pt x="204" y="3361"/>
                  </a:cubicBezTo>
                  <a:cubicBezTo>
                    <a:pt x="249" y="3361"/>
                    <a:pt x="292" y="3348"/>
                    <a:pt x="324" y="3316"/>
                  </a:cubicBezTo>
                  <a:lnTo>
                    <a:pt x="3720" y="318"/>
                  </a:lnTo>
                  <a:cubicBezTo>
                    <a:pt x="3794" y="256"/>
                    <a:pt x="3800" y="138"/>
                    <a:pt x="3732" y="64"/>
                  </a:cubicBezTo>
                  <a:cubicBezTo>
                    <a:pt x="3694" y="22"/>
                    <a:pt x="3643" y="0"/>
                    <a:pt x="359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9"/>
            <p:cNvSpPr/>
            <p:nvPr/>
          </p:nvSpPr>
          <p:spPr>
            <a:xfrm>
              <a:off x="4603525" y="1458700"/>
              <a:ext cx="9175" cy="158850"/>
            </a:xfrm>
            <a:custGeom>
              <a:avLst/>
              <a:gdLst/>
              <a:ahLst/>
              <a:cxnLst/>
              <a:rect l="l" t="t" r="r" b="b"/>
              <a:pathLst>
                <a:path w="367" h="6354" extrusionOk="0">
                  <a:moveTo>
                    <a:pt x="186" y="1"/>
                  </a:moveTo>
                  <a:cubicBezTo>
                    <a:pt x="87" y="1"/>
                    <a:pt x="0" y="81"/>
                    <a:pt x="0" y="181"/>
                  </a:cubicBezTo>
                  <a:lnTo>
                    <a:pt x="0" y="6173"/>
                  </a:lnTo>
                  <a:cubicBezTo>
                    <a:pt x="0" y="6271"/>
                    <a:pt x="87" y="6353"/>
                    <a:pt x="186" y="6353"/>
                  </a:cubicBezTo>
                  <a:cubicBezTo>
                    <a:pt x="286" y="6353"/>
                    <a:pt x="367" y="6271"/>
                    <a:pt x="367" y="6173"/>
                  </a:cubicBezTo>
                  <a:lnTo>
                    <a:pt x="367" y="181"/>
                  </a:lnTo>
                  <a:cubicBezTo>
                    <a:pt x="367" y="81"/>
                    <a:pt x="286" y="1"/>
                    <a:pt x="18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9"/>
            <p:cNvSpPr/>
            <p:nvPr/>
          </p:nvSpPr>
          <p:spPr>
            <a:xfrm>
              <a:off x="4528725" y="1533525"/>
              <a:ext cx="158925" cy="9175"/>
            </a:xfrm>
            <a:custGeom>
              <a:avLst/>
              <a:gdLst/>
              <a:ahLst/>
              <a:cxnLst/>
              <a:rect l="l" t="t" r="r" b="b"/>
              <a:pathLst>
                <a:path w="6357" h="367" extrusionOk="0">
                  <a:moveTo>
                    <a:pt x="186" y="0"/>
                  </a:moveTo>
                  <a:cubicBezTo>
                    <a:pt x="81" y="0"/>
                    <a:pt x="0" y="82"/>
                    <a:pt x="0" y="186"/>
                  </a:cubicBezTo>
                  <a:cubicBezTo>
                    <a:pt x="0" y="286"/>
                    <a:pt x="81" y="367"/>
                    <a:pt x="186" y="367"/>
                  </a:cubicBezTo>
                  <a:lnTo>
                    <a:pt x="6171" y="367"/>
                  </a:lnTo>
                  <a:cubicBezTo>
                    <a:pt x="6270" y="367"/>
                    <a:pt x="6357" y="286"/>
                    <a:pt x="6357" y="186"/>
                  </a:cubicBezTo>
                  <a:cubicBezTo>
                    <a:pt x="6357" y="82"/>
                    <a:pt x="6270" y="0"/>
                    <a:pt x="617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9"/>
            <p:cNvSpPr/>
            <p:nvPr/>
          </p:nvSpPr>
          <p:spPr>
            <a:xfrm>
              <a:off x="4567350" y="1494175"/>
              <a:ext cx="85100" cy="94000"/>
            </a:xfrm>
            <a:custGeom>
              <a:avLst/>
              <a:gdLst/>
              <a:ahLst/>
              <a:cxnLst/>
              <a:rect l="l" t="t" r="r" b="b"/>
              <a:pathLst>
                <a:path w="3404" h="3760" extrusionOk="0">
                  <a:moveTo>
                    <a:pt x="208" y="0"/>
                  </a:moveTo>
                  <a:cubicBezTo>
                    <a:pt x="166" y="0"/>
                    <a:pt x="123" y="15"/>
                    <a:pt x="88" y="47"/>
                  </a:cubicBezTo>
                  <a:cubicBezTo>
                    <a:pt x="6" y="115"/>
                    <a:pt x="0" y="227"/>
                    <a:pt x="69" y="302"/>
                  </a:cubicBezTo>
                  <a:lnTo>
                    <a:pt x="3061" y="3697"/>
                  </a:lnTo>
                  <a:cubicBezTo>
                    <a:pt x="3098" y="3735"/>
                    <a:pt x="3149" y="3760"/>
                    <a:pt x="3198" y="3760"/>
                  </a:cubicBezTo>
                  <a:cubicBezTo>
                    <a:pt x="3241" y="3760"/>
                    <a:pt x="3285" y="3742"/>
                    <a:pt x="3322" y="3711"/>
                  </a:cubicBezTo>
                  <a:cubicBezTo>
                    <a:pt x="3396" y="3648"/>
                    <a:pt x="3404" y="3531"/>
                    <a:pt x="3341" y="3456"/>
                  </a:cubicBezTo>
                  <a:lnTo>
                    <a:pt x="342" y="60"/>
                  </a:lnTo>
                  <a:cubicBezTo>
                    <a:pt x="306" y="20"/>
                    <a:pt x="257" y="0"/>
                    <a:pt x="20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9"/>
            <p:cNvSpPr/>
            <p:nvPr/>
          </p:nvSpPr>
          <p:spPr>
            <a:xfrm>
              <a:off x="4562400" y="1499125"/>
              <a:ext cx="95000" cy="84100"/>
            </a:xfrm>
            <a:custGeom>
              <a:avLst/>
              <a:gdLst/>
              <a:ahLst/>
              <a:cxnLst/>
              <a:rect l="l" t="t" r="r" b="b"/>
              <a:pathLst>
                <a:path w="3800" h="3364" extrusionOk="0">
                  <a:moveTo>
                    <a:pt x="3600" y="0"/>
                  </a:moveTo>
                  <a:cubicBezTo>
                    <a:pt x="3556" y="0"/>
                    <a:pt x="3511" y="16"/>
                    <a:pt x="3477" y="48"/>
                  </a:cubicBezTo>
                  <a:lnTo>
                    <a:pt x="87" y="3040"/>
                  </a:lnTo>
                  <a:cubicBezTo>
                    <a:pt x="6" y="3109"/>
                    <a:pt x="0" y="3227"/>
                    <a:pt x="69" y="3301"/>
                  </a:cubicBezTo>
                  <a:cubicBezTo>
                    <a:pt x="106" y="3338"/>
                    <a:pt x="155" y="3364"/>
                    <a:pt x="204" y="3364"/>
                  </a:cubicBezTo>
                  <a:cubicBezTo>
                    <a:pt x="249" y="3364"/>
                    <a:pt x="292" y="3344"/>
                    <a:pt x="329" y="3313"/>
                  </a:cubicBezTo>
                  <a:lnTo>
                    <a:pt x="3719" y="321"/>
                  </a:lnTo>
                  <a:cubicBezTo>
                    <a:pt x="3794" y="253"/>
                    <a:pt x="3800" y="141"/>
                    <a:pt x="3737" y="60"/>
                  </a:cubicBezTo>
                  <a:cubicBezTo>
                    <a:pt x="3701" y="21"/>
                    <a:pt x="3651" y="0"/>
                    <a:pt x="36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7" name="Google Shape;2617;p59"/>
          <p:cNvGrpSpPr/>
          <p:nvPr/>
        </p:nvGrpSpPr>
        <p:grpSpPr>
          <a:xfrm>
            <a:off x="465022" y="282459"/>
            <a:ext cx="448034" cy="447956"/>
            <a:chOff x="10333025" y="2667100"/>
            <a:chExt cx="191100" cy="191075"/>
          </a:xfrm>
        </p:grpSpPr>
        <p:sp>
          <p:nvSpPr>
            <p:cNvPr id="2618" name="Google Shape;2618;p59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9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9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9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2" name="Google Shape;2622;p59"/>
          <p:cNvGrpSpPr/>
          <p:nvPr/>
        </p:nvGrpSpPr>
        <p:grpSpPr>
          <a:xfrm flipH="1">
            <a:off x="7397498" y="3591003"/>
            <a:ext cx="1454022" cy="1449130"/>
            <a:chOff x="424700" y="304829"/>
            <a:chExt cx="1969953" cy="1963325"/>
          </a:xfrm>
        </p:grpSpPr>
        <p:sp>
          <p:nvSpPr>
            <p:cNvPr id="2623" name="Google Shape;2623;p59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9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9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9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9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9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9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9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9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9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9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9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9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9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9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9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9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9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9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9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59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9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9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9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9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9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9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59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9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9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9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9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59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9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9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9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9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مربع نص 176">
            <a:extLst>
              <a:ext uri="{FF2B5EF4-FFF2-40B4-BE49-F238E27FC236}">
                <a16:creationId xmlns:a16="http://schemas.microsoft.com/office/drawing/2014/main" xmlns="" id="{A4C18DF9-535D-4759-B8DB-C6F3B902465B}"/>
              </a:ext>
            </a:extLst>
          </p:cNvPr>
          <p:cNvSpPr txBox="1"/>
          <p:nvPr/>
        </p:nvSpPr>
        <p:spPr>
          <a:xfrm>
            <a:off x="1196953" y="2040776"/>
            <a:ext cx="409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endParaRPr lang="ar-SA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8" name="مربع نص 177">
            <a:extLst>
              <a:ext uri="{FF2B5EF4-FFF2-40B4-BE49-F238E27FC236}">
                <a16:creationId xmlns:a16="http://schemas.microsoft.com/office/drawing/2014/main" xmlns="" id="{2C5D7855-16D9-4636-870B-4873F072BF69}"/>
              </a:ext>
            </a:extLst>
          </p:cNvPr>
          <p:cNvSpPr txBox="1"/>
          <p:nvPr/>
        </p:nvSpPr>
        <p:spPr>
          <a:xfrm>
            <a:off x="1213900" y="2296119"/>
            <a:ext cx="5035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9" name="مربع نص 178">
            <a:extLst>
              <a:ext uri="{FF2B5EF4-FFF2-40B4-BE49-F238E27FC236}">
                <a16:creationId xmlns:a16="http://schemas.microsoft.com/office/drawing/2014/main" xmlns="" id="{1B0F60D9-D5C5-4A02-95E6-5D47D43D07DE}"/>
              </a:ext>
            </a:extLst>
          </p:cNvPr>
          <p:cNvSpPr txBox="1"/>
          <p:nvPr/>
        </p:nvSpPr>
        <p:spPr>
          <a:xfrm>
            <a:off x="1206229" y="2542189"/>
            <a:ext cx="393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ar-SA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0" name="مربع نص 179">
            <a:extLst>
              <a:ext uri="{FF2B5EF4-FFF2-40B4-BE49-F238E27FC236}">
                <a16:creationId xmlns:a16="http://schemas.microsoft.com/office/drawing/2014/main" xmlns="" id="{F8C024DA-FC5C-442A-8A2A-3161A6C81711}"/>
              </a:ext>
            </a:extLst>
          </p:cNvPr>
          <p:cNvSpPr txBox="1"/>
          <p:nvPr/>
        </p:nvSpPr>
        <p:spPr>
          <a:xfrm>
            <a:off x="1238176" y="2812675"/>
            <a:ext cx="393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1" name="مربع نص 180">
            <a:extLst>
              <a:ext uri="{FF2B5EF4-FFF2-40B4-BE49-F238E27FC236}">
                <a16:creationId xmlns:a16="http://schemas.microsoft.com/office/drawing/2014/main" xmlns="" id="{039DB098-393F-4B42-A5F9-5BF4C28FF3C2}"/>
              </a:ext>
            </a:extLst>
          </p:cNvPr>
          <p:cNvSpPr txBox="1"/>
          <p:nvPr/>
        </p:nvSpPr>
        <p:spPr>
          <a:xfrm>
            <a:off x="1222414" y="3059163"/>
            <a:ext cx="393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ar-SA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2" name="مربع نص 181">
            <a:extLst>
              <a:ext uri="{FF2B5EF4-FFF2-40B4-BE49-F238E27FC236}">
                <a16:creationId xmlns:a16="http://schemas.microsoft.com/office/drawing/2014/main" xmlns="" id="{24416F5E-DAD9-4665-A1AF-6B4EE9627C8A}"/>
              </a:ext>
            </a:extLst>
          </p:cNvPr>
          <p:cNvSpPr txBox="1"/>
          <p:nvPr/>
        </p:nvSpPr>
        <p:spPr>
          <a:xfrm>
            <a:off x="1230646" y="3321980"/>
            <a:ext cx="393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  <p:bldP spid="179" grpId="0"/>
      <p:bldP spid="180" grpId="0"/>
      <p:bldP spid="181" grpId="0"/>
      <p:bldP spid="1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3CDEA8F4-11D5-45C2-A26E-54AB213B1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6" t="31691" r="17392" b="29662"/>
          <a:stretch/>
        </p:blipFill>
        <p:spPr>
          <a:xfrm>
            <a:off x="1033669" y="278294"/>
            <a:ext cx="7100515" cy="2425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7" name="مربع نص 116">
            <a:extLst>
              <a:ext uri="{FF2B5EF4-FFF2-40B4-BE49-F238E27FC236}">
                <a16:creationId xmlns:a16="http://schemas.microsoft.com/office/drawing/2014/main" xmlns="" id="{7C51461E-C62A-497A-A6E7-5AB79CB15B9B}"/>
              </a:ext>
            </a:extLst>
          </p:cNvPr>
          <p:cNvSpPr txBox="1"/>
          <p:nvPr/>
        </p:nvSpPr>
        <p:spPr>
          <a:xfrm>
            <a:off x="326003" y="3019624"/>
            <a:ext cx="789564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1. If he sees his </a:t>
            </a:r>
            <a:r>
              <a:rPr lang="en-US" b="1" u="sng" dirty="0"/>
              <a:t>shadow</a:t>
            </a:r>
            <a:r>
              <a:rPr lang="en-US" dirty="0"/>
              <a:t>, there will be six more weeks of winter. If he does not see his shadow, then spring will arrive early.</a:t>
            </a:r>
          </a:p>
          <a:p>
            <a:r>
              <a:rPr lang="en-US" dirty="0"/>
              <a:t>2. Koko communicated using </a:t>
            </a:r>
            <a:r>
              <a:rPr lang="en-US" b="1" u="sng" dirty="0"/>
              <a:t>human sign language.</a:t>
            </a:r>
          </a:p>
          <a:p>
            <a:r>
              <a:rPr lang="en-US" dirty="0"/>
              <a:t>3. Koko used both </a:t>
            </a:r>
            <a:r>
              <a:rPr lang="en-US" b="1" u="sng" dirty="0"/>
              <a:t>basic and abstract words.</a:t>
            </a:r>
          </a:p>
          <a:p>
            <a:r>
              <a:rPr lang="en-US" dirty="0"/>
              <a:t>4.</a:t>
            </a:r>
            <a:r>
              <a:rPr lang="en-US" b="1" dirty="0"/>
              <a:t> </a:t>
            </a:r>
            <a:r>
              <a:rPr lang="en-US" dirty="0"/>
              <a:t>It’s</a:t>
            </a:r>
            <a:r>
              <a:rPr lang="en-US" b="1" dirty="0"/>
              <a:t> </a:t>
            </a:r>
            <a:r>
              <a:rPr lang="en-US" b="1" u="sng" dirty="0"/>
              <a:t>a cat </a:t>
            </a:r>
            <a:r>
              <a:rPr lang="en-US" dirty="0"/>
              <a:t>that lives in the Prime Minister’s residence. </a:t>
            </a:r>
          </a:p>
          <a:p>
            <a:r>
              <a:rPr lang="en-US" dirty="0"/>
              <a:t>5. They </a:t>
            </a:r>
            <a:r>
              <a:rPr lang="en-US" b="1" u="sng" dirty="0"/>
              <a:t>kept</a:t>
            </a:r>
            <a:r>
              <a:rPr lang="en-US" dirty="0"/>
              <a:t> </a:t>
            </a:r>
            <a:r>
              <a:rPr lang="en-US" dirty="0" err="1"/>
              <a:t>Kristyan</a:t>
            </a:r>
            <a:r>
              <a:rPr lang="en-US" dirty="0"/>
              <a:t> </a:t>
            </a:r>
            <a:r>
              <a:rPr lang="en-US" b="1" u="sng" dirty="0"/>
              <a:t>in their basement </a:t>
            </a:r>
            <a:r>
              <a:rPr lang="en-US" dirty="0"/>
              <a:t>in</a:t>
            </a:r>
            <a:r>
              <a:rPr lang="en-US" b="1" u="sng" dirty="0"/>
              <a:t> </a:t>
            </a:r>
            <a:r>
              <a:rPr lang="en-US" dirty="0"/>
              <a:t>London. They </a:t>
            </a:r>
            <a:r>
              <a:rPr lang="en-US" b="1" u="sng" dirty="0"/>
              <a:t>took him everywhere </a:t>
            </a:r>
            <a:r>
              <a:rPr lang="en-US" dirty="0"/>
              <a:t>&amp; </a:t>
            </a:r>
            <a:r>
              <a:rPr lang="en-US" b="1" dirty="0"/>
              <a:t>pampered </a:t>
            </a:r>
            <a:r>
              <a:rPr lang="en-US" dirty="0"/>
              <a:t>him.</a:t>
            </a:r>
          </a:p>
          <a:p>
            <a:r>
              <a:rPr lang="en-US" dirty="0"/>
              <a:t>6. </a:t>
            </a:r>
            <a:r>
              <a:rPr lang="en-US" dirty="0" err="1"/>
              <a:t>Kristyan</a:t>
            </a:r>
            <a:r>
              <a:rPr lang="en-US" dirty="0"/>
              <a:t> </a:t>
            </a:r>
            <a:r>
              <a:rPr lang="en-US" b="1" u="sng" dirty="0"/>
              <a:t>remembered them</a:t>
            </a:r>
            <a:r>
              <a:rPr lang="en-US" dirty="0"/>
              <a:t> &amp; was </a:t>
            </a:r>
            <a:r>
              <a:rPr lang="en-US" b="1" u="sng" dirty="0"/>
              <a:t>very happy to see them</a:t>
            </a:r>
            <a:endParaRPr lang="ar-SA" b="1" u="sng" dirty="0"/>
          </a:p>
        </p:txBody>
      </p:sp>
      <p:grpSp>
        <p:nvGrpSpPr>
          <p:cNvPr id="2933" name="Google Shape;2933;p62"/>
          <p:cNvGrpSpPr/>
          <p:nvPr/>
        </p:nvGrpSpPr>
        <p:grpSpPr>
          <a:xfrm>
            <a:off x="7547626" y="81739"/>
            <a:ext cx="881501" cy="939827"/>
            <a:chOff x="4380800" y="535000"/>
            <a:chExt cx="1670775" cy="1781325"/>
          </a:xfrm>
        </p:grpSpPr>
        <p:sp>
          <p:nvSpPr>
            <p:cNvPr id="2934" name="Google Shape;2934;p62"/>
            <p:cNvSpPr/>
            <p:nvPr/>
          </p:nvSpPr>
          <p:spPr>
            <a:xfrm>
              <a:off x="4380800" y="535000"/>
              <a:ext cx="1670775" cy="1781325"/>
            </a:xfrm>
            <a:custGeom>
              <a:avLst/>
              <a:gdLst/>
              <a:ahLst/>
              <a:cxnLst/>
              <a:rect l="l" t="t" r="r" b="b"/>
              <a:pathLst>
                <a:path w="66831" h="71253" extrusionOk="0">
                  <a:moveTo>
                    <a:pt x="35854" y="1"/>
                  </a:moveTo>
                  <a:cubicBezTo>
                    <a:pt x="34402" y="1"/>
                    <a:pt x="33893" y="1236"/>
                    <a:pt x="33558" y="2056"/>
                  </a:cubicBezTo>
                  <a:cubicBezTo>
                    <a:pt x="33403" y="2428"/>
                    <a:pt x="33217" y="2883"/>
                    <a:pt x="32962" y="3410"/>
                  </a:cubicBezTo>
                  <a:cubicBezTo>
                    <a:pt x="32956" y="3428"/>
                    <a:pt x="32925" y="3497"/>
                    <a:pt x="32919" y="3509"/>
                  </a:cubicBezTo>
                  <a:cubicBezTo>
                    <a:pt x="32762" y="3826"/>
                    <a:pt x="32602" y="4130"/>
                    <a:pt x="32441" y="4428"/>
                  </a:cubicBezTo>
                  <a:cubicBezTo>
                    <a:pt x="25045" y="4646"/>
                    <a:pt x="17893" y="7328"/>
                    <a:pt x="12170" y="12047"/>
                  </a:cubicBezTo>
                  <a:cubicBezTo>
                    <a:pt x="11182" y="12537"/>
                    <a:pt x="10313" y="13331"/>
                    <a:pt x="9686" y="14312"/>
                  </a:cubicBezTo>
                  <a:cubicBezTo>
                    <a:pt x="4600" y="19441"/>
                    <a:pt x="1273" y="26171"/>
                    <a:pt x="304" y="33292"/>
                  </a:cubicBezTo>
                  <a:cubicBezTo>
                    <a:pt x="100" y="34788"/>
                    <a:pt x="0" y="36316"/>
                    <a:pt x="0" y="37831"/>
                  </a:cubicBezTo>
                  <a:cubicBezTo>
                    <a:pt x="0" y="39370"/>
                    <a:pt x="100" y="40904"/>
                    <a:pt x="310" y="42419"/>
                  </a:cubicBezTo>
                  <a:lnTo>
                    <a:pt x="384" y="42921"/>
                  </a:lnTo>
                  <a:cubicBezTo>
                    <a:pt x="441" y="43313"/>
                    <a:pt x="510" y="43698"/>
                    <a:pt x="584" y="44089"/>
                  </a:cubicBezTo>
                  <a:cubicBezTo>
                    <a:pt x="602" y="44188"/>
                    <a:pt x="621" y="44282"/>
                    <a:pt x="645" y="44381"/>
                  </a:cubicBezTo>
                  <a:lnTo>
                    <a:pt x="671" y="44511"/>
                  </a:lnTo>
                  <a:cubicBezTo>
                    <a:pt x="720" y="44760"/>
                    <a:pt x="770" y="45001"/>
                    <a:pt x="826" y="45244"/>
                  </a:cubicBezTo>
                  <a:cubicBezTo>
                    <a:pt x="857" y="45380"/>
                    <a:pt x="888" y="45511"/>
                    <a:pt x="919" y="45641"/>
                  </a:cubicBezTo>
                  <a:lnTo>
                    <a:pt x="943" y="45734"/>
                  </a:lnTo>
                  <a:cubicBezTo>
                    <a:pt x="994" y="45952"/>
                    <a:pt x="1049" y="46176"/>
                    <a:pt x="1112" y="46393"/>
                  </a:cubicBezTo>
                  <a:cubicBezTo>
                    <a:pt x="1155" y="46560"/>
                    <a:pt x="1198" y="46728"/>
                    <a:pt x="1247" y="46895"/>
                  </a:cubicBezTo>
                  <a:cubicBezTo>
                    <a:pt x="1304" y="47107"/>
                    <a:pt x="1366" y="47317"/>
                    <a:pt x="1433" y="47529"/>
                  </a:cubicBezTo>
                  <a:cubicBezTo>
                    <a:pt x="1484" y="47697"/>
                    <a:pt x="1533" y="47858"/>
                    <a:pt x="1583" y="48025"/>
                  </a:cubicBezTo>
                  <a:cubicBezTo>
                    <a:pt x="1651" y="48236"/>
                    <a:pt x="1726" y="48448"/>
                    <a:pt x="1794" y="48658"/>
                  </a:cubicBezTo>
                  <a:lnTo>
                    <a:pt x="1825" y="48740"/>
                  </a:lnTo>
                  <a:cubicBezTo>
                    <a:pt x="1869" y="48870"/>
                    <a:pt x="1912" y="49007"/>
                    <a:pt x="1962" y="49136"/>
                  </a:cubicBezTo>
                  <a:cubicBezTo>
                    <a:pt x="2043" y="49354"/>
                    <a:pt x="2123" y="49571"/>
                    <a:pt x="2204" y="49789"/>
                  </a:cubicBezTo>
                  <a:lnTo>
                    <a:pt x="2253" y="49913"/>
                  </a:lnTo>
                  <a:cubicBezTo>
                    <a:pt x="2290" y="50018"/>
                    <a:pt x="2335" y="50124"/>
                    <a:pt x="2372" y="50223"/>
                  </a:cubicBezTo>
                  <a:cubicBezTo>
                    <a:pt x="2484" y="50497"/>
                    <a:pt x="2596" y="50769"/>
                    <a:pt x="2713" y="51042"/>
                  </a:cubicBezTo>
                  <a:cubicBezTo>
                    <a:pt x="2713" y="51042"/>
                    <a:pt x="2794" y="51236"/>
                    <a:pt x="2819" y="51291"/>
                  </a:cubicBezTo>
                  <a:cubicBezTo>
                    <a:pt x="2974" y="51638"/>
                    <a:pt x="3135" y="51987"/>
                    <a:pt x="3304" y="52334"/>
                  </a:cubicBezTo>
                  <a:lnTo>
                    <a:pt x="3470" y="52669"/>
                  </a:lnTo>
                  <a:cubicBezTo>
                    <a:pt x="3582" y="52899"/>
                    <a:pt x="3700" y="53136"/>
                    <a:pt x="3825" y="53365"/>
                  </a:cubicBezTo>
                  <a:cubicBezTo>
                    <a:pt x="3874" y="53463"/>
                    <a:pt x="3929" y="53563"/>
                    <a:pt x="3980" y="53663"/>
                  </a:cubicBezTo>
                  <a:lnTo>
                    <a:pt x="4035" y="53756"/>
                  </a:lnTo>
                  <a:cubicBezTo>
                    <a:pt x="4147" y="53967"/>
                    <a:pt x="4265" y="54171"/>
                    <a:pt x="4376" y="54383"/>
                  </a:cubicBezTo>
                  <a:cubicBezTo>
                    <a:pt x="4451" y="54501"/>
                    <a:pt x="4519" y="54626"/>
                    <a:pt x="4594" y="54743"/>
                  </a:cubicBezTo>
                  <a:lnTo>
                    <a:pt x="4613" y="54781"/>
                  </a:lnTo>
                  <a:cubicBezTo>
                    <a:pt x="4731" y="54985"/>
                    <a:pt x="4855" y="55185"/>
                    <a:pt x="4972" y="55383"/>
                  </a:cubicBezTo>
                  <a:cubicBezTo>
                    <a:pt x="5054" y="55512"/>
                    <a:pt x="5135" y="55643"/>
                    <a:pt x="5221" y="55767"/>
                  </a:cubicBezTo>
                  <a:cubicBezTo>
                    <a:pt x="5345" y="55973"/>
                    <a:pt x="5476" y="56171"/>
                    <a:pt x="5613" y="56369"/>
                  </a:cubicBezTo>
                  <a:cubicBezTo>
                    <a:pt x="5613" y="56369"/>
                    <a:pt x="5786" y="56630"/>
                    <a:pt x="5855" y="56730"/>
                  </a:cubicBezTo>
                  <a:cubicBezTo>
                    <a:pt x="5998" y="56941"/>
                    <a:pt x="6147" y="57151"/>
                    <a:pt x="6296" y="57357"/>
                  </a:cubicBezTo>
                  <a:cubicBezTo>
                    <a:pt x="6296" y="57357"/>
                    <a:pt x="6470" y="57592"/>
                    <a:pt x="6519" y="57667"/>
                  </a:cubicBezTo>
                  <a:cubicBezTo>
                    <a:pt x="6711" y="57922"/>
                    <a:pt x="6904" y="58177"/>
                    <a:pt x="7096" y="58425"/>
                  </a:cubicBezTo>
                  <a:lnTo>
                    <a:pt x="7215" y="58574"/>
                  </a:lnTo>
                  <a:cubicBezTo>
                    <a:pt x="7456" y="58878"/>
                    <a:pt x="7705" y="59176"/>
                    <a:pt x="7953" y="59474"/>
                  </a:cubicBezTo>
                  <a:lnTo>
                    <a:pt x="8096" y="59635"/>
                  </a:lnTo>
                  <a:cubicBezTo>
                    <a:pt x="8295" y="59871"/>
                    <a:pt x="8505" y="60108"/>
                    <a:pt x="8711" y="60331"/>
                  </a:cubicBezTo>
                  <a:lnTo>
                    <a:pt x="8772" y="60406"/>
                  </a:lnTo>
                  <a:lnTo>
                    <a:pt x="8884" y="60518"/>
                  </a:lnTo>
                  <a:lnTo>
                    <a:pt x="8903" y="60541"/>
                  </a:lnTo>
                  <a:cubicBezTo>
                    <a:pt x="9152" y="60810"/>
                    <a:pt x="9405" y="61076"/>
                    <a:pt x="9666" y="61337"/>
                  </a:cubicBezTo>
                  <a:lnTo>
                    <a:pt x="9934" y="61604"/>
                  </a:lnTo>
                  <a:cubicBezTo>
                    <a:pt x="10276" y="61939"/>
                    <a:pt x="10586" y="62237"/>
                    <a:pt x="10890" y="62516"/>
                  </a:cubicBezTo>
                  <a:lnTo>
                    <a:pt x="11045" y="62659"/>
                  </a:lnTo>
                  <a:cubicBezTo>
                    <a:pt x="11331" y="62914"/>
                    <a:pt x="11623" y="63168"/>
                    <a:pt x="11921" y="63417"/>
                  </a:cubicBezTo>
                  <a:cubicBezTo>
                    <a:pt x="12021" y="63498"/>
                    <a:pt x="12113" y="63578"/>
                    <a:pt x="12213" y="63659"/>
                  </a:cubicBezTo>
                  <a:cubicBezTo>
                    <a:pt x="12566" y="63951"/>
                    <a:pt x="12889" y="64205"/>
                    <a:pt x="13199" y="64441"/>
                  </a:cubicBezTo>
                  <a:cubicBezTo>
                    <a:pt x="13225" y="64460"/>
                    <a:pt x="13274" y="64498"/>
                    <a:pt x="13274" y="64503"/>
                  </a:cubicBezTo>
                  <a:cubicBezTo>
                    <a:pt x="14262" y="65243"/>
                    <a:pt x="15311" y="65943"/>
                    <a:pt x="16397" y="66590"/>
                  </a:cubicBezTo>
                  <a:lnTo>
                    <a:pt x="16608" y="66719"/>
                  </a:lnTo>
                  <a:cubicBezTo>
                    <a:pt x="17067" y="66980"/>
                    <a:pt x="17489" y="67217"/>
                    <a:pt x="17912" y="67440"/>
                  </a:cubicBezTo>
                  <a:cubicBezTo>
                    <a:pt x="17924" y="67446"/>
                    <a:pt x="18018" y="67496"/>
                    <a:pt x="18042" y="67507"/>
                  </a:cubicBezTo>
                  <a:cubicBezTo>
                    <a:pt x="18397" y="67688"/>
                    <a:pt x="18763" y="67868"/>
                    <a:pt x="19160" y="68054"/>
                  </a:cubicBezTo>
                  <a:cubicBezTo>
                    <a:pt x="19253" y="68104"/>
                    <a:pt x="19352" y="68148"/>
                    <a:pt x="19452" y="68197"/>
                  </a:cubicBezTo>
                  <a:cubicBezTo>
                    <a:pt x="19942" y="68421"/>
                    <a:pt x="20358" y="68601"/>
                    <a:pt x="20749" y="68762"/>
                  </a:cubicBezTo>
                  <a:cubicBezTo>
                    <a:pt x="21755" y="69178"/>
                    <a:pt x="22755" y="69532"/>
                    <a:pt x="23724" y="69817"/>
                  </a:cubicBezTo>
                  <a:cubicBezTo>
                    <a:pt x="23779" y="69836"/>
                    <a:pt x="23847" y="69854"/>
                    <a:pt x="23922" y="69880"/>
                  </a:cubicBezTo>
                  <a:cubicBezTo>
                    <a:pt x="23934" y="69880"/>
                    <a:pt x="23947" y="69886"/>
                    <a:pt x="23959" y="69886"/>
                  </a:cubicBezTo>
                  <a:cubicBezTo>
                    <a:pt x="24375" y="70011"/>
                    <a:pt x="24816" y="70134"/>
                    <a:pt x="25349" y="70264"/>
                  </a:cubicBezTo>
                  <a:cubicBezTo>
                    <a:pt x="25592" y="70327"/>
                    <a:pt x="25834" y="70383"/>
                    <a:pt x="26076" y="70438"/>
                  </a:cubicBezTo>
                  <a:lnTo>
                    <a:pt x="26392" y="70507"/>
                  </a:lnTo>
                  <a:cubicBezTo>
                    <a:pt x="26641" y="70562"/>
                    <a:pt x="26896" y="70613"/>
                    <a:pt x="27151" y="70662"/>
                  </a:cubicBezTo>
                  <a:lnTo>
                    <a:pt x="27467" y="70719"/>
                  </a:lnTo>
                  <a:cubicBezTo>
                    <a:pt x="27808" y="70780"/>
                    <a:pt x="28157" y="70842"/>
                    <a:pt x="28510" y="70891"/>
                  </a:cubicBezTo>
                  <a:cubicBezTo>
                    <a:pt x="28870" y="70948"/>
                    <a:pt x="29237" y="70991"/>
                    <a:pt x="29596" y="71034"/>
                  </a:cubicBezTo>
                  <a:cubicBezTo>
                    <a:pt x="29696" y="71040"/>
                    <a:pt x="30125" y="71084"/>
                    <a:pt x="30125" y="71084"/>
                  </a:cubicBezTo>
                  <a:cubicBezTo>
                    <a:pt x="30237" y="71097"/>
                    <a:pt x="30341" y="71109"/>
                    <a:pt x="30453" y="71121"/>
                  </a:cubicBezTo>
                  <a:cubicBezTo>
                    <a:pt x="30509" y="71121"/>
                    <a:pt x="30658" y="71134"/>
                    <a:pt x="30658" y="71134"/>
                  </a:cubicBezTo>
                  <a:cubicBezTo>
                    <a:pt x="30937" y="71158"/>
                    <a:pt x="31223" y="71178"/>
                    <a:pt x="31509" y="71189"/>
                  </a:cubicBezTo>
                  <a:lnTo>
                    <a:pt x="31633" y="71195"/>
                  </a:lnTo>
                  <a:cubicBezTo>
                    <a:pt x="31739" y="71203"/>
                    <a:pt x="31845" y="71209"/>
                    <a:pt x="31943" y="71215"/>
                  </a:cubicBezTo>
                  <a:cubicBezTo>
                    <a:pt x="32341" y="71233"/>
                    <a:pt x="32739" y="71240"/>
                    <a:pt x="33135" y="71246"/>
                  </a:cubicBezTo>
                  <a:cubicBezTo>
                    <a:pt x="33229" y="71252"/>
                    <a:pt x="33321" y="71252"/>
                    <a:pt x="33415" y="71252"/>
                  </a:cubicBezTo>
                  <a:cubicBezTo>
                    <a:pt x="33750" y="71252"/>
                    <a:pt x="34092" y="71246"/>
                    <a:pt x="34427" y="71233"/>
                  </a:cubicBezTo>
                  <a:lnTo>
                    <a:pt x="34558" y="71227"/>
                  </a:lnTo>
                  <a:lnTo>
                    <a:pt x="34731" y="71227"/>
                  </a:lnTo>
                  <a:cubicBezTo>
                    <a:pt x="34787" y="71221"/>
                    <a:pt x="35086" y="71209"/>
                    <a:pt x="35086" y="71209"/>
                  </a:cubicBezTo>
                  <a:cubicBezTo>
                    <a:pt x="35203" y="71203"/>
                    <a:pt x="35321" y="71195"/>
                    <a:pt x="35439" y="71189"/>
                  </a:cubicBezTo>
                  <a:cubicBezTo>
                    <a:pt x="35513" y="71184"/>
                    <a:pt x="36450" y="71115"/>
                    <a:pt x="36450" y="71115"/>
                  </a:cubicBezTo>
                  <a:lnTo>
                    <a:pt x="36693" y="71091"/>
                  </a:lnTo>
                  <a:cubicBezTo>
                    <a:pt x="36948" y="71066"/>
                    <a:pt x="37203" y="71034"/>
                    <a:pt x="37450" y="71009"/>
                  </a:cubicBezTo>
                  <a:cubicBezTo>
                    <a:pt x="37464" y="71003"/>
                    <a:pt x="37613" y="70985"/>
                    <a:pt x="37613" y="70985"/>
                  </a:cubicBezTo>
                  <a:cubicBezTo>
                    <a:pt x="38854" y="70830"/>
                    <a:pt x="40095" y="70599"/>
                    <a:pt x="41330" y="70301"/>
                  </a:cubicBezTo>
                  <a:cubicBezTo>
                    <a:pt x="41344" y="70301"/>
                    <a:pt x="41473" y="70264"/>
                    <a:pt x="41473" y="70264"/>
                  </a:cubicBezTo>
                  <a:cubicBezTo>
                    <a:pt x="41766" y="70197"/>
                    <a:pt x="42052" y="70123"/>
                    <a:pt x="42336" y="70041"/>
                  </a:cubicBezTo>
                  <a:cubicBezTo>
                    <a:pt x="42418" y="70017"/>
                    <a:pt x="42660" y="69948"/>
                    <a:pt x="42660" y="69948"/>
                  </a:cubicBezTo>
                  <a:cubicBezTo>
                    <a:pt x="42883" y="69886"/>
                    <a:pt x="43107" y="69817"/>
                    <a:pt x="43330" y="69750"/>
                  </a:cubicBezTo>
                  <a:lnTo>
                    <a:pt x="43677" y="69638"/>
                  </a:lnTo>
                  <a:cubicBezTo>
                    <a:pt x="43895" y="69570"/>
                    <a:pt x="44112" y="69495"/>
                    <a:pt x="44330" y="69421"/>
                  </a:cubicBezTo>
                  <a:cubicBezTo>
                    <a:pt x="44442" y="69383"/>
                    <a:pt x="44553" y="69340"/>
                    <a:pt x="44665" y="69303"/>
                  </a:cubicBezTo>
                  <a:cubicBezTo>
                    <a:pt x="44883" y="69229"/>
                    <a:pt x="45093" y="69147"/>
                    <a:pt x="45310" y="69066"/>
                  </a:cubicBezTo>
                  <a:cubicBezTo>
                    <a:pt x="45310" y="69066"/>
                    <a:pt x="45485" y="68998"/>
                    <a:pt x="45540" y="68974"/>
                  </a:cubicBezTo>
                  <a:cubicBezTo>
                    <a:pt x="45577" y="68960"/>
                    <a:pt x="45608" y="68948"/>
                    <a:pt x="45614" y="68942"/>
                  </a:cubicBezTo>
                  <a:cubicBezTo>
                    <a:pt x="46038" y="68781"/>
                    <a:pt x="46471" y="68595"/>
                    <a:pt x="46906" y="68402"/>
                  </a:cubicBezTo>
                  <a:lnTo>
                    <a:pt x="47081" y="68327"/>
                  </a:lnTo>
                  <a:cubicBezTo>
                    <a:pt x="47559" y="68111"/>
                    <a:pt x="47975" y="67917"/>
                    <a:pt x="48359" y="67725"/>
                  </a:cubicBezTo>
                  <a:cubicBezTo>
                    <a:pt x="48557" y="67627"/>
                    <a:pt x="48757" y="67527"/>
                    <a:pt x="48949" y="67421"/>
                  </a:cubicBezTo>
                  <a:cubicBezTo>
                    <a:pt x="55090" y="64192"/>
                    <a:pt x="60187" y="59008"/>
                    <a:pt x="63297" y="52812"/>
                  </a:cubicBezTo>
                  <a:cubicBezTo>
                    <a:pt x="65644" y="48144"/>
                    <a:pt x="66830" y="43101"/>
                    <a:pt x="66830" y="37831"/>
                  </a:cubicBezTo>
                  <a:cubicBezTo>
                    <a:pt x="66830" y="30381"/>
                    <a:pt x="64346" y="23172"/>
                    <a:pt x="59801" y="17329"/>
                  </a:cubicBezTo>
                  <a:cubicBezTo>
                    <a:pt x="60076" y="17094"/>
                    <a:pt x="60336" y="16839"/>
                    <a:pt x="60590" y="16572"/>
                  </a:cubicBezTo>
                  <a:cubicBezTo>
                    <a:pt x="60627" y="16535"/>
                    <a:pt x="60664" y="16498"/>
                    <a:pt x="60696" y="16460"/>
                  </a:cubicBezTo>
                  <a:cubicBezTo>
                    <a:pt x="61000" y="16131"/>
                    <a:pt x="61292" y="15772"/>
                    <a:pt x="61578" y="15374"/>
                  </a:cubicBezTo>
                  <a:cubicBezTo>
                    <a:pt x="61578" y="15374"/>
                    <a:pt x="61640" y="15288"/>
                    <a:pt x="61646" y="15280"/>
                  </a:cubicBezTo>
                  <a:cubicBezTo>
                    <a:pt x="61993" y="14784"/>
                    <a:pt x="62311" y="14268"/>
                    <a:pt x="62589" y="13735"/>
                  </a:cubicBezTo>
                  <a:cubicBezTo>
                    <a:pt x="62595" y="13723"/>
                    <a:pt x="62609" y="13710"/>
                    <a:pt x="62615" y="13698"/>
                  </a:cubicBezTo>
                  <a:lnTo>
                    <a:pt x="62615" y="13698"/>
                  </a:lnTo>
                  <a:lnTo>
                    <a:pt x="62601" y="13716"/>
                  </a:lnTo>
                  <a:cubicBezTo>
                    <a:pt x="62615" y="13692"/>
                    <a:pt x="62633" y="13666"/>
                    <a:pt x="62646" y="13635"/>
                  </a:cubicBezTo>
                  <a:cubicBezTo>
                    <a:pt x="62987" y="12959"/>
                    <a:pt x="63291" y="12245"/>
                    <a:pt x="63540" y="11500"/>
                  </a:cubicBezTo>
                  <a:lnTo>
                    <a:pt x="63595" y="11332"/>
                  </a:lnTo>
                  <a:cubicBezTo>
                    <a:pt x="63764" y="10835"/>
                    <a:pt x="63899" y="10333"/>
                    <a:pt x="64005" y="9841"/>
                  </a:cubicBezTo>
                  <a:cubicBezTo>
                    <a:pt x="64030" y="9774"/>
                    <a:pt x="64042" y="9700"/>
                    <a:pt x="64054" y="9625"/>
                  </a:cubicBezTo>
                  <a:cubicBezTo>
                    <a:pt x="64191" y="8998"/>
                    <a:pt x="64291" y="8371"/>
                    <a:pt x="64346" y="7763"/>
                  </a:cubicBezTo>
                  <a:cubicBezTo>
                    <a:pt x="64352" y="7718"/>
                    <a:pt x="64360" y="7669"/>
                    <a:pt x="64360" y="7626"/>
                  </a:cubicBezTo>
                  <a:cubicBezTo>
                    <a:pt x="64372" y="7526"/>
                    <a:pt x="64378" y="7433"/>
                    <a:pt x="64383" y="7334"/>
                  </a:cubicBezTo>
                  <a:cubicBezTo>
                    <a:pt x="64421" y="6869"/>
                    <a:pt x="64446" y="6446"/>
                    <a:pt x="64452" y="6092"/>
                  </a:cubicBezTo>
                  <a:cubicBezTo>
                    <a:pt x="64458" y="6067"/>
                    <a:pt x="64458" y="5955"/>
                    <a:pt x="64458" y="5955"/>
                  </a:cubicBezTo>
                  <a:cubicBezTo>
                    <a:pt x="64471" y="5081"/>
                    <a:pt x="64427" y="4173"/>
                    <a:pt x="63756" y="3491"/>
                  </a:cubicBezTo>
                  <a:cubicBezTo>
                    <a:pt x="63354" y="3075"/>
                    <a:pt x="62807" y="2846"/>
                    <a:pt x="62229" y="2846"/>
                  </a:cubicBezTo>
                  <a:cubicBezTo>
                    <a:pt x="61801" y="2846"/>
                    <a:pt x="61372" y="2975"/>
                    <a:pt x="61000" y="3224"/>
                  </a:cubicBezTo>
                  <a:cubicBezTo>
                    <a:pt x="60988" y="3236"/>
                    <a:pt x="60976" y="3242"/>
                    <a:pt x="60956" y="3255"/>
                  </a:cubicBezTo>
                  <a:cubicBezTo>
                    <a:pt x="60125" y="3838"/>
                    <a:pt x="60044" y="4701"/>
                    <a:pt x="59988" y="5322"/>
                  </a:cubicBezTo>
                  <a:cubicBezTo>
                    <a:pt x="59976" y="5459"/>
                    <a:pt x="59964" y="5614"/>
                    <a:pt x="59945" y="5781"/>
                  </a:cubicBezTo>
                  <a:lnTo>
                    <a:pt x="59933" y="5863"/>
                  </a:lnTo>
                  <a:cubicBezTo>
                    <a:pt x="59882" y="6228"/>
                    <a:pt x="59815" y="6551"/>
                    <a:pt x="59721" y="6861"/>
                  </a:cubicBezTo>
                  <a:cubicBezTo>
                    <a:pt x="59715" y="6887"/>
                    <a:pt x="59709" y="6912"/>
                    <a:pt x="59696" y="6936"/>
                  </a:cubicBezTo>
                  <a:cubicBezTo>
                    <a:pt x="59554" y="7377"/>
                    <a:pt x="59360" y="7763"/>
                    <a:pt x="59119" y="8104"/>
                  </a:cubicBezTo>
                  <a:cubicBezTo>
                    <a:pt x="59100" y="8128"/>
                    <a:pt x="59062" y="8184"/>
                    <a:pt x="59062" y="8184"/>
                  </a:cubicBezTo>
                  <a:cubicBezTo>
                    <a:pt x="58907" y="8402"/>
                    <a:pt x="58709" y="8626"/>
                    <a:pt x="58480" y="8836"/>
                  </a:cubicBezTo>
                  <a:cubicBezTo>
                    <a:pt x="58466" y="8843"/>
                    <a:pt x="58443" y="8867"/>
                    <a:pt x="58443" y="8873"/>
                  </a:cubicBezTo>
                  <a:cubicBezTo>
                    <a:pt x="58405" y="8898"/>
                    <a:pt x="58368" y="8930"/>
                    <a:pt x="58337" y="8961"/>
                  </a:cubicBezTo>
                  <a:cubicBezTo>
                    <a:pt x="57982" y="9277"/>
                    <a:pt x="57586" y="9575"/>
                    <a:pt x="57113" y="9879"/>
                  </a:cubicBezTo>
                  <a:cubicBezTo>
                    <a:pt x="57088" y="9898"/>
                    <a:pt x="57058" y="9916"/>
                    <a:pt x="57027" y="9935"/>
                  </a:cubicBezTo>
                  <a:cubicBezTo>
                    <a:pt x="56803" y="10084"/>
                    <a:pt x="56567" y="10214"/>
                    <a:pt x="56337" y="10339"/>
                  </a:cubicBezTo>
                  <a:cubicBezTo>
                    <a:pt x="56313" y="10357"/>
                    <a:pt x="56251" y="10388"/>
                    <a:pt x="56245" y="10394"/>
                  </a:cubicBezTo>
                  <a:cubicBezTo>
                    <a:pt x="56015" y="10512"/>
                    <a:pt x="55804" y="10618"/>
                    <a:pt x="55598" y="10712"/>
                  </a:cubicBezTo>
                  <a:cubicBezTo>
                    <a:pt x="55574" y="10724"/>
                    <a:pt x="55512" y="10755"/>
                    <a:pt x="55506" y="10755"/>
                  </a:cubicBezTo>
                  <a:cubicBezTo>
                    <a:pt x="55096" y="10947"/>
                    <a:pt x="54680" y="11121"/>
                    <a:pt x="54264" y="11276"/>
                  </a:cubicBezTo>
                  <a:cubicBezTo>
                    <a:pt x="54227" y="11288"/>
                    <a:pt x="54190" y="11308"/>
                    <a:pt x="54145" y="11326"/>
                  </a:cubicBezTo>
                  <a:cubicBezTo>
                    <a:pt x="54059" y="11357"/>
                    <a:pt x="53978" y="11388"/>
                    <a:pt x="53892" y="11419"/>
                  </a:cubicBezTo>
                  <a:cubicBezTo>
                    <a:pt x="53239" y="10916"/>
                    <a:pt x="52569" y="10432"/>
                    <a:pt x="51892" y="9984"/>
                  </a:cubicBezTo>
                  <a:cubicBezTo>
                    <a:pt x="47738" y="7222"/>
                    <a:pt x="43001" y="5428"/>
                    <a:pt x="38066" y="4738"/>
                  </a:cubicBezTo>
                  <a:cubicBezTo>
                    <a:pt x="38215" y="3354"/>
                    <a:pt x="38201" y="1640"/>
                    <a:pt x="37464" y="752"/>
                  </a:cubicBezTo>
                  <a:cubicBezTo>
                    <a:pt x="37060" y="275"/>
                    <a:pt x="36476" y="1"/>
                    <a:pt x="35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62"/>
            <p:cNvSpPr/>
            <p:nvPr/>
          </p:nvSpPr>
          <p:spPr>
            <a:xfrm>
              <a:off x="4428725" y="704850"/>
              <a:ext cx="1569125" cy="1568925"/>
            </a:xfrm>
            <a:custGeom>
              <a:avLst/>
              <a:gdLst/>
              <a:ahLst/>
              <a:cxnLst/>
              <a:rect l="l" t="t" r="r" b="b"/>
              <a:pathLst>
                <a:path w="62765" h="62757" extrusionOk="0">
                  <a:moveTo>
                    <a:pt x="31380" y="0"/>
                  </a:moveTo>
                  <a:cubicBezTo>
                    <a:pt x="15498" y="0"/>
                    <a:pt x="2373" y="11796"/>
                    <a:pt x="293" y="27112"/>
                  </a:cubicBezTo>
                  <a:cubicBezTo>
                    <a:pt x="101" y="28510"/>
                    <a:pt x="1" y="29931"/>
                    <a:pt x="1" y="31378"/>
                  </a:cubicBezTo>
                  <a:cubicBezTo>
                    <a:pt x="1" y="32831"/>
                    <a:pt x="101" y="34265"/>
                    <a:pt x="293" y="35668"/>
                  </a:cubicBezTo>
                  <a:cubicBezTo>
                    <a:pt x="318" y="35829"/>
                    <a:pt x="343" y="35992"/>
                    <a:pt x="367" y="36158"/>
                  </a:cubicBezTo>
                  <a:cubicBezTo>
                    <a:pt x="1324" y="42436"/>
                    <a:pt x="4143" y="48098"/>
                    <a:pt x="8241" y="52575"/>
                  </a:cubicBezTo>
                  <a:cubicBezTo>
                    <a:pt x="9525" y="53971"/>
                    <a:pt x="10935" y="55257"/>
                    <a:pt x="12450" y="56406"/>
                  </a:cubicBezTo>
                  <a:cubicBezTo>
                    <a:pt x="13021" y="56833"/>
                    <a:pt x="13598" y="57243"/>
                    <a:pt x="14194" y="57635"/>
                  </a:cubicBezTo>
                  <a:cubicBezTo>
                    <a:pt x="15058" y="58200"/>
                    <a:pt x="15952" y="58727"/>
                    <a:pt x="16864" y="59206"/>
                  </a:cubicBezTo>
                  <a:cubicBezTo>
                    <a:pt x="17703" y="59641"/>
                    <a:pt x="18566" y="60043"/>
                    <a:pt x="19446" y="60404"/>
                  </a:cubicBezTo>
                  <a:cubicBezTo>
                    <a:pt x="19466" y="60410"/>
                    <a:pt x="19478" y="60415"/>
                    <a:pt x="19497" y="60429"/>
                  </a:cubicBezTo>
                  <a:cubicBezTo>
                    <a:pt x="20409" y="60801"/>
                    <a:pt x="21346" y="61137"/>
                    <a:pt x="22309" y="61421"/>
                  </a:cubicBezTo>
                  <a:cubicBezTo>
                    <a:pt x="22371" y="61447"/>
                    <a:pt x="22440" y="61459"/>
                    <a:pt x="22508" y="61484"/>
                  </a:cubicBezTo>
                  <a:cubicBezTo>
                    <a:pt x="22844" y="61578"/>
                    <a:pt x="23179" y="61676"/>
                    <a:pt x="23526" y="61764"/>
                  </a:cubicBezTo>
                  <a:cubicBezTo>
                    <a:pt x="24581" y="62043"/>
                    <a:pt x="25667" y="62260"/>
                    <a:pt x="26767" y="62421"/>
                  </a:cubicBezTo>
                  <a:cubicBezTo>
                    <a:pt x="27375" y="62509"/>
                    <a:pt x="27985" y="62584"/>
                    <a:pt x="28598" y="62639"/>
                  </a:cubicBezTo>
                  <a:cubicBezTo>
                    <a:pt x="29449" y="62713"/>
                    <a:pt x="30312" y="62750"/>
                    <a:pt x="31181" y="62756"/>
                  </a:cubicBezTo>
                  <a:lnTo>
                    <a:pt x="31380" y="62756"/>
                  </a:lnTo>
                  <a:cubicBezTo>
                    <a:pt x="31796" y="62756"/>
                    <a:pt x="32206" y="62750"/>
                    <a:pt x="32616" y="62733"/>
                  </a:cubicBezTo>
                  <a:cubicBezTo>
                    <a:pt x="33484" y="62701"/>
                    <a:pt x="34347" y="62633"/>
                    <a:pt x="35198" y="62527"/>
                  </a:cubicBezTo>
                  <a:cubicBezTo>
                    <a:pt x="35776" y="62458"/>
                    <a:pt x="36347" y="62372"/>
                    <a:pt x="36906" y="62266"/>
                  </a:cubicBezTo>
                  <a:cubicBezTo>
                    <a:pt x="37564" y="62154"/>
                    <a:pt x="38215" y="62017"/>
                    <a:pt x="38862" y="61856"/>
                  </a:cubicBezTo>
                  <a:cubicBezTo>
                    <a:pt x="40203" y="61533"/>
                    <a:pt x="41500" y="61117"/>
                    <a:pt x="42766" y="60627"/>
                  </a:cubicBezTo>
                  <a:cubicBezTo>
                    <a:pt x="43674" y="60266"/>
                    <a:pt x="44568" y="59870"/>
                    <a:pt x="45430" y="59435"/>
                  </a:cubicBezTo>
                  <a:cubicBezTo>
                    <a:pt x="45611" y="59355"/>
                    <a:pt x="45791" y="59261"/>
                    <a:pt x="45970" y="59168"/>
                  </a:cubicBezTo>
                  <a:cubicBezTo>
                    <a:pt x="51769" y="56120"/>
                    <a:pt x="56500" y="51308"/>
                    <a:pt x="59443" y="45448"/>
                  </a:cubicBezTo>
                  <a:cubicBezTo>
                    <a:pt x="61566" y="41213"/>
                    <a:pt x="62765" y="36439"/>
                    <a:pt x="62765" y="31378"/>
                  </a:cubicBezTo>
                  <a:cubicBezTo>
                    <a:pt x="62765" y="23475"/>
                    <a:pt x="59841" y="16254"/>
                    <a:pt x="55016" y="10741"/>
                  </a:cubicBezTo>
                  <a:cubicBezTo>
                    <a:pt x="54936" y="10647"/>
                    <a:pt x="54855" y="10548"/>
                    <a:pt x="54769" y="10455"/>
                  </a:cubicBezTo>
                  <a:cubicBezTo>
                    <a:pt x="54396" y="10039"/>
                    <a:pt x="54010" y="9629"/>
                    <a:pt x="53614" y="9231"/>
                  </a:cubicBezTo>
                  <a:cubicBezTo>
                    <a:pt x="52924" y="8537"/>
                    <a:pt x="52210" y="7878"/>
                    <a:pt x="51459" y="7257"/>
                  </a:cubicBezTo>
                  <a:cubicBezTo>
                    <a:pt x="50589" y="6531"/>
                    <a:pt x="49677" y="5855"/>
                    <a:pt x="48734" y="5227"/>
                  </a:cubicBezTo>
                  <a:cubicBezTo>
                    <a:pt x="44350" y="2316"/>
                    <a:pt x="39197" y="477"/>
                    <a:pt x="33647" y="81"/>
                  </a:cubicBezTo>
                  <a:cubicBezTo>
                    <a:pt x="32994" y="30"/>
                    <a:pt x="32336" y="6"/>
                    <a:pt x="3167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2"/>
            <p:cNvSpPr/>
            <p:nvPr/>
          </p:nvSpPr>
          <p:spPr>
            <a:xfrm>
              <a:off x="4874075" y="803200"/>
              <a:ext cx="327850" cy="220450"/>
            </a:xfrm>
            <a:custGeom>
              <a:avLst/>
              <a:gdLst/>
              <a:ahLst/>
              <a:cxnLst/>
              <a:rect l="l" t="t" r="r" b="b"/>
              <a:pathLst>
                <a:path w="13114" h="8818" extrusionOk="0">
                  <a:moveTo>
                    <a:pt x="8739" y="0"/>
                  </a:moveTo>
                  <a:cubicBezTo>
                    <a:pt x="7772" y="0"/>
                    <a:pt x="6806" y="186"/>
                    <a:pt x="5898" y="529"/>
                  </a:cubicBezTo>
                  <a:cubicBezTo>
                    <a:pt x="5743" y="586"/>
                    <a:pt x="5594" y="654"/>
                    <a:pt x="5440" y="715"/>
                  </a:cubicBezTo>
                  <a:cubicBezTo>
                    <a:pt x="5389" y="741"/>
                    <a:pt x="5340" y="766"/>
                    <a:pt x="5290" y="790"/>
                  </a:cubicBezTo>
                  <a:cubicBezTo>
                    <a:pt x="4359" y="1219"/>
                    <a:pt x="3458" y="1821"/>
                    <a:pt x="2701" y="2511"/>
                  </a:cubicBezTo>
                  <a:cubicBezTo>
                    <a:pt x="2658" y="2548"/>
                    <a:pt x="2620" y="2585"/>
                    <a:pt x="2577" y="2629"/>
                  </a:cubicBezTo>
                  <a:cubicBezTo>
                    <a:pt x="2465" y="2727"/>
                    <a:pt x="2360" y="2833"/>
                    <a:pt x="2260" y="2938"/>
                  </a:cubicBezTo>
                  <a:cubicBezTo>
                    <a:pt x="1677" y="3540"/>
                    <a:pt x="1248" y="4230"/>
                    <a:pt x="919" y="4969"/>
                  </a:cubicBezTo>
                  <a:cubicBezTo>
                    <a:pt x="881" y="5050"/>
                    <a:pt x="850" y="5124"/>
                    <a:pt x="820" y="5205"/>
                  </a:cubicBezTo>
                  <a:cubicBezTo>
                    <a:pt x="627" y="5658"/>
                    <a:pt x="472" y="6136"/>
                    <a:pt x="342" y="6626"/>
                  </a:cubicBezTo>
                  <a:cubicBezTo>
                    <a:pt x="211" y="7085"/>
                    <a:pt x="1" y="8564"/>
                    <a:pt x="136" y="8806"/>
                  </a:cubicBezTo>
                  <a:cubicBezTo>
                    <a:pt x="140" y="8814"/>
                    <a:pt x="160" y="8818"/>
                    <a:pt x="193" y="8818"/>
                  </a:cubicBezTo>
                  <a:cubicBezTo>
                    <a:pt x="370" y="8818"/>
                    <a:pt x="925" y="8711"/>
                    <a:pt x="1366" y="8564"/>
                  </a:cubicBezTo>
                  <a:cubicBezTo>
                    <a:pt x="2961" y="8042"/>
                    <a:pt x="4626" y="7850"/>
                    <a:pt x="6283" y="7601"/>
                  </a:cubicBezTo>
                  <a:cubicBezTo>
                    <a:pt x="6357" y="7589"/>
                    <a:pt x="6426" y="7583"/>
                    <a:pt x="6500" y="7570"/>
                  </a:cubicBezTo>
                  <a:cubicBezTo>
                    <a:pt x="7171" y="7471"/>
                    <a:pt x="7842" y="7354"/>
                    <a:pt x="8506" y="7205"/>
                  </a:cubicBezTo>
                  <a:cubicBezTo>
                    <a:pt x="8569" y="7191"/>
                    <a:pt x="8624" y="7179"/>
                    <a:pt x="8680" y="7160"/>
                  </a:cubicBezTo>
                  <a:cubicBezTo>
                    <a:pt x="8718" y="7154"/>
                    <a:pt x="8747" y="7148"/>
                    <a:pt x="8785" y="7142"/>
                  </a:cubicBezTo>
                  <a:cubicBezTo>
                    <a:pt x="9624" y="6930"/>
                    <a:pt x="10469" y="6652"/>
                    <a:pt x="11194" y="6191"/>
                  </a:cubicBezTo>
                  <a:cubicBezTo>
                    <a:pt x="11231" y="6173"/>
                    <a:pt x="11269" y="6142"/>
                    <a:pt x="11306" y="6117"/>
                  </a:cubicBezTo>
                  <a:cubicBezTo>
                    <a:pt x="11455" y="6024"/>
                    <a:pt x="11592" y="5919"/>
                    <a:pt x="11728" y="5801"/>
                  </a:cubicBezTo>
                  <a:cubicBezTo>
                    <a:pt x="11971" y="5603"/>
                    <a:pt x="12188" y="5372"/>
                    <a:pt x="12374" y="5118"/>
                  </a:cubicBezTo>
                  <a:cubicBezTo>
                    <a:pt x="12398" y="5087"/>
                    <a:pt x="12424" y="5056"/>
                    <a:pt x="12449" y="5019"/>
                  </a:cubicBezTo>
                  <a:cubicBezTo>
                    <a:pt x="12871" y="4411"/>
                    <a:pt x="13113" y="3684"/>
                    <a:pt x="13039" y="2958"/>
                  </a:cubicBezTo>
                  <a:cubicBezTo>
                    <a:pt x="12896" y="1517"/>
                    <a:pt x="11555" y="417"/>
                    <a:pt x="10139" y="139"/>
                  </a:cubicBezTo>
                  <a:cubicBezTo>
                    <a:pt x="9779" y="64"/>
                    <a:pt x="9412" y="27"/>
                    <a:pt x="9040" y="15"/>
                  </a:cubicBezTo>
                  <a:lnTo>
                    <a:pt x="9040" y="7"/>
                  </a:lnTo>
                  <a:cubicBezTo>
                    <a:pt x="8984" y="7"/>
                    <a:pt x="8928" y="2"/>
                    <a:pt x="8873" y="2"/>
                  </a:cubicBezTo>
                  <a:cubicBezTo>
                    <a:pt x="8828" y="1"/>
                    <a:pt x="8784" y="0"/>
                    <a:pt x="8739" y="0"/>
                  </a:cubicBezTo>
                  <a:close/>
                </a:path>
              </a:pathLst>
            </a:custGeom>
            <a:solidFill>
              <a:srgbClr val="FFC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2"/>
            <p:cNvSpPr/>
            <p:nvPr/>
          </p:nvSpPr>
          <p:spPr>
            <a:xfrm>
              <a:off x="5052100" y="803225"/>
              <a:ext cx="47975" cy="70325"/>
            </a:xfrm>
            <a:custGeom>
              <a:avLst/>
              <a:gdLst/>
              <a:ahLst/>
              <a:cxnLst/>
              <a:rect l="l" t="t" r="r" b="b"/>
              <a:pathLst>
                <a:path w="1919" h="2813" extrusionOk="0">
                  <a:moveTo>
                    <a:pt x="1752" y="1"/>
                  </a:moveTo>
                  <a:cubicBezTo>
                    <a:pt x="993" y="783"/>
                    <a:pt x="397" y="1714"/>
                    <a:pt x="13" y="2726"/>
                  </a:cubicBezTo>
                  <a:cubicBezTo>
                    <a:pt x="1" y="2757"/>
                    <a:pt x="19" y="2788"/>
                    <a:pt x="44" y="2808"/>
                  </a:cubicBezTo>
                  <a:lnTo>
                    <a:pt x="50" y="2808"/>
                  </a:lnTo>
                  <a:cubicBezTo>
                    <a:pt x="59" y="2811"/>
                    <a:pt x="68" y="2812"/>
                    <a:pt x="76" y="2812"/>
                  </a:cubicBezTo>
                  <a:cubicBezTo>
                    <a:pt x="102" y="2812"/>
                    <a:pt x="121" y="2799"/>
                    <a:pt x="130" y="2771"/>
                  </a:cubicBezTo>
                  <a:cubicBezTo>
                    <a:pt x="522" y="1739"/>
                    <a:pt x="1136" y="789"/>
                    <a:pt x="1919" y="6"/>
                  </a:cubicBezTo>
                  <a:cubicBezTo>
                    <a:pt x="1863" y="6"/>
                    <a:pt x="1807" y="1"/>
                    <a:pt x="175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62"/>
            <p:cNvSpPr/>
            <p:nvPr/>
          </p:nvSpPr>
          <p:spPr>
            <a:xfrm>
              <a:off x="5083925" y="857950"/>
              <a:ext cx="101375" cy="73225"/>
            </a:xfrm>
            <a:custGeom>
              <a:avLst/>
              <a:gdLst/>
              <a:ahLst/>
              <a:cxnLst/>
              <a:rect l="l" t="t" r="r" b="b"/>
              <a:pathLst>
                <a:path w="4055" h="2929" extrusionOk="0">
                  <a:moveTo>
                    <a:pt x="74" y="1"/>
                  </a:moveTo>
                  <a:cubicBezTo>
                    <a:pt x="52" y="1"/>
                    <a:pt x="31" y="12"/>
                    <a:pt x="18" y="29"/>
                  </a:cubicBezTo>
                  <a:cubicBezTo>
                    <a:pt x="0" y="60"/>
                    <a:pt x="12" y="97"/>
                    <a:pt x="38" y="115"/>
                  </a:cubicBezTo>
                  <a:cubicBezTo>
                    <a:pt x="1428" y="935"/>
                    <a:pt x="2757" y="1878"/>
                    <a:pt x="3980" y="2928"/>
                  </a:cubicBezTo>
                  <a:cubicBezTo>
                    <a:pt x="4004" y="2897"/>
                    <a:pt x="4030" y="2866"/>
                    <a:pt x="4055" y="2829"/>
                  </a:cubicBezTo>
                  <a:cubicBezTo>
                    <a:pt x="2826" y="1774"/>
                    <a:pt x="1496" y="829"/>
                    <a:pt x="106" y="9"/>
                  </a:cubicBezTo>
                  <a:cubicBezTo>
                    <a:pt x="96" y="3"/>
                    <a:pt x="85" y="1"/>
                    <a:pt x="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62"/>
            <p:cNvSpPr/>
            <p:nvPr/>
          </p:nvSpPr>
          <p:spPr>
            <a:xfrm>
              <a:off x="4996525" y="821075"/>
              <a:ext cx="13550" cy="84325"/>
            </a:xfrm>
            <a:custGeom>
              <a:avLst/>
              <a:gdLst/>
              <a:ahLst/>
              <a:cxnLst/>
              <a:rect l="l" t="t" r="r" b="b"/>
              <a:pathLst>
                <a:path w="542" h="3373" extrusionOk="0">
                  <a:moveTo>
                    <a:pt x="542" y="0"/>
                  </a:moveTo>
                  <a:lnTo>
                    <a:pt x="542" y="0"/>
                  </a:lnTo>
                  <a:cubicBezTo>
                    <a:pt x="491" y="26"/>
                    <a:pt x="442" y="51"/>
                    <a:pt x="392" y="75"/>
                  </a:cubicBezTo>
                  <a:cubicBezTo>
                    <a:pt x="112" y="1125"/>
                    <a:pt x="1" y="2229"/>
                    <a:pt x="75" y="3310"/>
                  </a:cubicBezTo>
                  <a:cubicBezTo>
                    <a:pt x="75" y="3335"/>
                    <a:pt x="87" y="3353"/>
                    <a:pt x="106" y="3366"/>
                  </a:cubicBezTo>
                  <a:cubicBezTo>
                    <a:pt x="118" y="3372"/>
                    <a:pt x="124" y="3372"/>
                    <a:pt x="138" y="3372"/>
                  </a:cubicBezTo>
                  <a:cubicBezTo>
                    <a:pt x="175" y="3366"/>
                    <a:pt x="199" y="3341"/>
                    <a:pt x="199" y="3304"/>
                  </a:cubicBezTo>
                  <a:cubicBezTo>
                    <a:pt x="124" y="2206"/>
                    <a:pt x="243" y="1075"/>
                    <a:pt x="54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62"/>
            <p:cNvSpPr/>
            <p:nvPr/>
          </p:nvSpPr>
          <p:spPr>
            <a:xfrm>
              <a:off x="4980700" y="915675"/>
              <a:ext cx="110400" cy="67650"/>
            </a:xfrm>
            <a:custGeom>
              <a:avLst/>
              <a:gdLst/>
              <a:ahLst/>
              <a:cxnLst/>
              <a:rect l="l" t="t" r="r" b="b"/>
              <a:pathLst>
                <a:path w="4416" h="2706" extrusionOk="0">
                  <a:moveTo>
                    <a:pt x="70" y="0"/>
                  </a:moveTo>
                  <a:cubicBezTo>
                    <a:pt x="50" y="0"/>
                    <a:pt x="31" y="10"/>
                    <a:pt x="20" y="29"/>
                  </a:cubicBezTo>
                  <a:cubicBezTo>
                    <a:pt x="0" y="61"/>
                    <a:pt x="12" y="104"/>
                    <a:pt x="38" y="122"/>
                  </a:cubicBezTo>
                  <a:lnTo>
                    <a:pt x="4241" y="2706"/>
                  </a:lnTo>
                  <a:cubicBezTo>
                    <a:pt x="4304" y="2692"/>
                    <a:pt x="4359" y="2680"/>
                    <a:pt x="4415" y="2661"/>
                  </a:cubicBezTo>
                  <a:lnTo>
                    <a:pt x="106" y="10"/>
                  </a:lnTo>
                  <a:cubicBezTo>
                    <a:pt x="95" y="3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2"/>
            <p:cNvSpPr/>
            <p:nvPr/>
          </p:nvSpPr>
          <p:spPr>
            <a:xfrm>
              <a:off x="5037500" y="878550"/>
              <a:ext cx="119225" cy="79450"/>
            </a:xfrm>
            <a:custGeom>
              <a:avLst/>
              <a:gdLst/>
              <a:ahLst/>
              <a:cxnLst/>
              <a:rect l="l" t="t" r="r" b="b"/>
              <a:pathLst>
                <a:path w="4769" h="3178" extrusionOk="0">
                  <a:moveTo>
                    <a:pt x="69" y="1"/>
                  </a:moveTo>
                  <a:cubicBezTo>
                    <a:pt x="47" y="1"/>
                    <a:pt x="28" y="11"/>
                    <a:pt x="20" y="30"/>
                  </a:cubicBezTo>
                  <a:cubicBezTo>
                    <a:pt x="1" y="62"/>
                    <a:pt x="7" y="99"/>
                    <a:pt x="38" y="117"/>
                  </a:cubicBezTo>
                  <a:cubicBezTo>
                    <a:pt x="1603" y="1079"/>
                    <a:pt x="3161" y="2104"/>
                    <a:pt x="4657" y="3177"/>
                  </a:cubicBezTo>
                  <a:cubicBezTo>
                    <a:pt x="4694" y="3159"/>
                    <a:pt x="4732" y="3128"/>
                    <a:pt x="4769" y="3103"/>
                  </a:cubicBezTo>
                  <a:cubicBezTo>
                    <a:pt x="3254" y="2023"/>
                    <a:pt x="1689" y="979"/>
                    <a:pt x="106" y="11"/>
                  </a:cubicBezTo>
                  <a:cubicBezTo>
                    <a:pt x="95" y="4"/>
                    <a:pt x="82" y="1"/>
                    <a:pt x="6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2"/>
            <p:cNvSpPr/>
            <p:nvPr/>
          </p:nvSpPr>
          <p:spPr>
            <a:xfrm>
              <a:off x="4938500" y="865950"/>
              <a:ext cx="98100" cy="127275"/>
            </a:xfrm>
            <a:custGeom>
              <a:avLst/>
              <a:gdLst/>
              <a:ahLst/>
              <a:cxnLst/>
              <a:rect l="l" t="t" r="r" b="b"/>
              <a:pathLst>
                <a:path w="3924" h="5091" extrusionOk="0">
                  <a:moveTo>
                    <a:pt x="124" y="1"/>
                  </a:moveTo>
                  <a:cubicBezTo>
                    <a:pt x="81" y="38"/>
                    <a:pt x="43" y="75"/>
                    <a:pt x="0" y="119"/>
                  </a:cubicBezTo>
                  <a:cubicBezTo>
                    <a:pt x="6" y="1136"/>
                    <a:pt x="130" y="2154"/>
                    <a:pt x="379" y="3154"/>
                  </a:cubicBezTo>
                  <a:cubicBezTo>
                    <a:pt x="379" y="3167"/>
                    <a:pt x="390" y="3179"/>
                    <a:pt x="404" y="3191"/>
                  </a:cubicBezTo>
                  <a:cubicBezTo>
                    <a:pt x="1551" y="3912"/>
                    <a:pt x="2639" y="4538"/>
                    <a:pt x="3706" y="5091"/>
                  </a:cubicBezTo>
                  <a:cubicBezTo>
                    <a:pt x="3780" y="5079"/>
                    <a:pt x="3849" y="5073"/>
                    <a:pt x="3923" y="5060"/>
                  </a:cubicBezTo>
                  <a:cubicBezTo>
                    <a:pt x="2818" y="4495"/>
                    <a:pt x="1682" y="3844"/>
                    <a:pt x="490" y="3099"/>
                  </a:cubicBezTo>
                  <a:cubicBezTo>
                    <a:pt x="247" y="2079"/>
                    <a:pt x="124" y="1044"/>
                    <a:pt x="12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2"/>
            <p:cNvSpPr/>
            <p:nvPr/>
          </p:nvSpPr>
          <p:spPr>
            <a:xfrm>
              <a:off x="4894575" y="927425"/>
              <a:ext cx="15675" cy="58650"/>
            </a:xfrm>
            <a:custGeom>
              <a:avLst/>
              <a:gdLst/>
              <a:ahLst/>
              <a:cxnLst/>
              <a:rect l="l" t="t" r="r" b="b"/>
              <a:pathLst>
                <a:path w="627" h="2346" extrusionOk="0">
                  <a:moveTo>
                    <a:pt x="99" y="0"/>
                  </a:moveTo>
                  <a:cubicBezTo>
                    <a:pt x="61" y="81"/>
                    <a:pt x="30" y="155"/>
                    <a:pt x="0" y="236"/>
                  </a:cubicBezTo>
                  <a:cubicBezTo>
                    <a:pt x="93" y="938"/>
                    <a:pt x="254" y="1632"/>
                    <a:pt x="496" y="2303"/>
                  </a:cubicBezTo>
                  <a:cubicBezTo>
                    <a:pt x="496" y="2322"/>
                    <a:pt x="508" y="2328"/>
                    <a:pt x="522" y="2340"/>
                  </a:cubicBezTo>
                  <a:cubicBezTo>
                    <a:pt x="531" y="2344"/>
                    <a:pt x="540" y="2345"/>
                    <a:pt x="549" y="2345"/>
                  </a:cubicBezTo>
                  <a:cubicBezTo>
                    <a:pt x="559" y="2345"/>
                    <a:pt x="568" y="2344"/>
                    <a:pt x="577" y="2340"/>
                  </a:cubicBezTo>
                  <a:cubicBezTo>
                    <a:pt x="608" y="2328"/>
                    <a:pt x="626" y="2297"/>
                    <a:pt x="614" y="2259"/>
                  </a:cubicBezTo>
                  <a:cubicBezTo>
                    <a:pt x="353" y="1528"/>
                    <a:pt x="179" y="769"/>
                    <a:pt x="9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62"/>
            <p:cNvSpPr/>
            <p:nvPr/>
          </p:nvSpPr>
          <p:spPr>
            <a:xfrm>
              <a:off x="4821150" y="1089775"/>
              <a:ext cx="237500" cy="224300"/>
            </a:xfrm>
            <a:custGeom>
              <a:avLst/>
              <a:gdLst/>
              <a:ahLst/>
              <a:cxnLst/>
              <a:rect l="l" t="t" r="r" b="b"/>
              <a:pathLst>
                <a:path w="9500" h="8972" extrusionOk="0">
                  <a:moveTo>
                    <a:pt x="6010" y="0"/>
                  </a:moveTo>
                  <a:cubicBezTo>
                    <a:pt x="4023" y="0"/>
                    <a:pt x="2277" y="1488"/>
                    <a:pt x="1379" y="3259"/>
                  </a:cubicBezTo>
                  <a:cubicBezTo>
                    <a:pt x="546" y="4868"/>
                    <a:pt x="0" y="7165"/>
                    <a:pt x="87" y="8972"/>
                  </a:cubicBezTo>
                  <a:cubicBezTo>
                    <a:pt x="1434" y="8786"/>
                    <a:pt x="2912" y="7960"/>
                    <a:pt x="4196" y="7482"/>
                  </a:cubicBezTo>
                  <a:cubicBezTo>
                    <a:pt x="5545" y="6978"/>
                    <a:pt x="6935" y="6451"/>
                    <a:pt x="7947" y="5433"/>
                  </a:cubicBezTo>
                  <a:cubicBezTo>
                    <a:pt x="8965" y="4421"/>
                    <a:pt x="9500" y="2775"/>
                    <a:pt x="8816" y="1508"/>
                  </a:cubicBezTo>
                  <a:cubicBezTo>
                    <a:pt x="8288" y="534"/>
                    <a:pt x="7133" y="0"/>
                    <a:pt x="6022" y="0"/>
                  </a:cubicBezTo>
                  <a:cubicBezTo>
                    <a:pt x="6018" y="0"/>
                    <a:pt x="6014" y="0"/>
                    <a:pt x="6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2"/>
            <p:cNvSpPr/>
            <p:nvPr/>
          </p:nvSpPr>
          <p:spPr>
            <a:xfrm>
              <a:off x="4764625" y="835200"/>
              <a:ext cx="413375" cy="1019200"/>
            </a:xfrm>
            <a:custGeom>
              <a:avLst/>
              <a:gdLst/>
              <a:ahLst/>
              <a:cxnLst/>
              <a:rect l="l" t="t" r="r" b="b"/>
              <a:pathLst>
                <a:path w="16535" h="40768" extrusionOk="0">
                  <a:moveTo>
                    <a:pt x="16473" y="0"/>
                  </a:moveTo>
                  <a:cubicBezTo>
                    <a:pt x="16469" y="0"/>
                    <a:pt x="16465" y="1"/>
                    <a:pt x="16460" y="2"/>
                  </a:cubicBezTo>
                  <a:cubicBezTo>
                    <a:pt x="11382" y="560"/>
                    <a:pt x="6445" y="4011"/>
                    <a:pt x="3571" y="9009"/>
                  </a:cubicBezTo>
                  <a:cubicBezTo>
                    <a:pt x="1124" y="13275"/>
                    <a:pt x="1" y="18720"/>
                    <a:pt x="318" y="24755"/>
                  </a:cubicBezTo>
                  <a:cubicBezTo>
                    <a:pt x="603" y="30101"/>
                    <a:pt x="1913" y="35360"/>
                    <a:pt x="3354" y="40718"/>
                  </a:cubicBezTo>
                  <a:cubicBezTo>
                    <a:pt x="3359" y="40748"/>
                    <a:pt x="3385" y="40767"/>
                    <a:pt x="3416" y="40767"/>
                  </a:cubicBezTo>
                  <a:lnTo>
                    <a:pt x="3428" y="40767"/>
                  </a:lnTo>
                  <a:cubicBezTo>
                    <a:pt x="3465" y="40755"/>
                    <a:pt x="3485" y="40724"/>
                    <a:pt x="3471" y="40687"/>
                  </a:cubicBezTo>
                  <a:cubicBezTo>
                    <a:pt x="2038" y="35328"/>
                    <a:pt x="728" y="30082"/>
                    <a:pt x="442" y="24749"/>
                  </a:cubicBezTo>
                  <a:cubicBezTo>
                    <a:pt x="125" y="18739"/>
                    <a:pt x="1242" y="13318"/>
                    <a:pt x="3683" y="9078"/>
                  </a:cubicBezTo>
                  <a:cubicBezTo>
                    <a:pt x="6532" y="4111"/>
                    <a:pt x="11437" y="678"/>
                    <a:pt x="16472" y="125"/>
                  </a:cubicBezTo>
                  <a:cubicBezTo>
                    <a:pt x="16509" y="119"/>
                    <a:pt x="16535" y="88"/>
                    <a:pt x="16529" y="51"/>
                  </a:cubicBezTo>
                  <a:cubicBezTo>
                    <a:pt x="16529" y="23"/>
                    <a:pt x="16505" y="0"/>
                    <a:pt x="1647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2"/>
            <p:cNvSpPr/>
            <p:nvPr/>
          </p:nvSpPr>
          <p:spPr>
            <a:xfrm>
              <a:off x="4771925" y="1108225"/>
              <a:ext cx="258000" cy="262675"/>
            </a:xfrm>
            <a:custGeom>
              <a:avLst/>
              <a:gdLst/>
              <a:ahLst/>
              <a:cxnLst/>
              <a:rect l="l" t="t" r="r" b="b"/>
              <a:pathLst>
                <a:path w="10320" h="10507" extrusionOk="0">
                  <a:moveTo>
                    <a:pt x="10247" y="0"/>
                  </a:moveTo>
                  <a:cubicBezTo>
                    <a:pt x="10243" y="0"/>
                    <a:pt x="10238" y="1"/>
                    <a:pt x="10233" y="1"/>
                  </a:cubicBezTo>
                  <a:cubicBezTo>
                    <a:pt x="9755" y="144"/>
                    <a:pt x="9332" y="398"/>
                    <a:pt x="8848" y="740"/>
                  </a:cubicBezTo>
                  <a:cubicBezTo>
                    <a:pt x="7544" y="1646"/>
                    <a:pt x="6346" y="2707"/>
                    <a:pt x="5297" y="3899"/>
                  </a:cubicBezTo>
                  <a:cubicBezTo>
                    <a:pt x="4540" y="4764"/>
                    <a:pt x="3856" y="5695"/>
                    <a:pt x="3199" y="6601"/>
                  </a:cubicBezTo>
                  <a:cubicBezTo>
                    <a:pt x="2248" y="7911"/>
                    <a:pt x="1262" y="9271"/>
                    <a:pt x="26" y="10395"/>
                  </a:cubicBezTo>
                  <a:cubicBezTo>
                    <a:pt x="1" y="10418"/>
                    <a:pt x="1" y="10456"/>
                    <a:pt x="26" y="10481"/>
                  </a:cubicBezTo>
                  <a:cubicBezTo>
                    <a:pt x="38" y="10500"/>
                    <a:pt x="50" y="10506"/>
                    <a:pt x="69" y="10506"/>
                  </a:cubicBezTo>
                  <a:cubicBezTo>
                    <a:pt x="81" y="10506"/>
                    <a:pt x="101" y="10500"/>
                    <a:pt x="113" y="10487"/>
                  </a:cubicBezTo>
                  <a:cubicBezTo>
                    <a:pt x="1354" y="9357"/>
                    <a:pt x="2348" y="7991"/>
                    <a:pt x="3304" y="6675"/>
                  </a:cubicBezTo>
                  <a:cubicBezTo>
                    <a:pt x="3956" y="5775"/>
                    <a:pt x="4638" y="4844"/>
                    <a:pt x="5391" y="3987"/>
                  </a:cubicBezTo>
                  <a:cubicBezTo>
                    <a:pt x="6440" y="2801"/>
                    <a:pt x="7626" y="1739"/>
                    <a:pt x="8922" y="839"/>
                  </a:cubicBezTo>
                  <a:cubicBezTo>
                    <a:pt x="9394" y="509"/>
                    <a:pt x="9810" y="262"/>
                    <a:pt x="10271" y="125"/>
                  </a:cubicBezTo>
                  <a:cubicBezTo>
                    <a:pt x="10300" y="113"/>
                    <a:pt x="10320" y="82"/>
                    <a:pt x="10314" y="45"/>
                  </a:cubicBezTo>
                  <a:cubicBezTo>
                    <a:pt x="10302" y="17"/>
                    <a:pt x="10278" y="0"/>
                    <a:pt x="1024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2"/>
            <p:cNvSpPr/>
            <p:nvPr/>
          </p:nvSpPr>
          <p:spPr>
            <a:xfrm>
              <a:off x="4642775" y="880825"/>
              <a:ext cx="186150" cy="315625"/>
            </a:xfrm>
            <a:custGeom>
              <a:avLst/>
              <a:gdLst/>
              <a:ahLst/>
              <a:cxnLst/>
              <a:rect l="l" t="t" r="r" b="b"/>
              <a:pathLst>
                <a:path w="7446" h="12625" extrusionOk="0">
                  <a:moveTo>
                    <a:pt x="4062" y="1"/>
                  </a:moveTo>
                  <a:cubicBezTo>
                    <a:pt x="3888" y="1"/>
                    <a:pt x="3713" y="13"/>
                    <a:pt x="3540" y="39"/>
                  </a:cubicBezTo>
                  <a:cubicBezTo>
                    <a:pt x="3502" y="45"/>
                    <a:pt x="3459" y="45"/>
                    <a:pt x="3416" y="57"/>
                  </a:cubicBezTo>
                  <a:cubicBezTo>
                    <a:pt x="3242" y="88"/>
                    <a:pt x="3061" y="131"/>
                    <a:pt x="2895" y="194"/>
                  </a:cubicBezTo>
                  <a:cubicBezTo>
                    <a:pt x="1975" y="523"/>
                    <a:pt x="1224" y="1206"/>
                    <a:pt x="728" y="2051"/>
                  </a:cubicBezTo>
                  <a:cubicBezTo>
                    <a:pt x="703" y="2088"/>
                    <a:pt x="685" y="2118"/>
                    <a:pt x="665" y="2155"/>
                  </a:cubicBezTo>
                  <a:cubicBezTo>
                    <a:pt x="430" y="2572"/>
                    <a:pt x="256" y="3025"/>
                    <a:pt x="156" y="3484"/>
                  </a:cubicBezTo>
                  <a:cubicBezTo>
                    <a:pt x="95" y="3764"/>
                    <a:pt x="57" y="4043"/>
                    <a:pt x="38" y="4329"/>
                  </a:cubicBezTo>
                  <a:cubicBezTo>
                    <a:pt x="32" y="4372"/>
                    <a:pt x="32" y="4421"/>
                    <a:pt x="32" y="4465"/>
                  </a:cubicBezTo>
                  <a:cubicBezTo>
                    <a:pt x="1" y="5390"/>
                    <a:pt x="187" y="6321"/>
                    <a:pt x="528" y="7184"/>
                  </a:cubicBezTo>
                  <a:cubicBezTo>
                    <a:pt x="548" y="7235"/>
                    <a:pt x="566" y="7278"/>
                    <a:pt x="585" y="7327"/>
                  </a:cubicBezTo>
                  <a:cubicBezTo>
                    <a:pt x="659" y="7495"/>
                    <a:pt x="734" y="7662"/>
                    <a:pt x="814" y="7825"/>
                  </a:cubicBezTo>
                  <a:cubicBezTo>
                    <a:pt x="1479" y="9158"/>
                    <a:pt x="2473" y="10295"/>
                    <a:pt x="3553" y="11326"/>
                  </a:cubicBezTo>
                  <a:cubicBezTo>
                    <a:pt x="3869" y="11630"/>
                    <a:pt x="4173" y="11966"/>
                    <a:pt x="4502" y="12258"/>
                  </a:cubicBezTo>
                  <a:cubicBezTo>
                    <a:pt x="4645" y="12387"/>
                    <a:pt x="4732" y="12493"/>
                    <a:pt x="4794" y="12556"/>
                  </a:cubicBezTo>
                  <a:cubicBezTo>
                    <a:pt x="4838" y="12599"/>
                    <a:pt x="4872" y="12624"/>
                    <a:pt x="4909" y="12624"/>
                  </a:cubicBezTo>
                  <a:cubicBezTo>
                    <a:pt x="4914" y="12624"/>
                    <a:pt x="4919" y="12624"/>
                    <a:pt x="4924" y="12623"/>
                  </a:cubicBezTo>
                  <a:cubicBezTo>
                    <a:pt x="4987" y="12611"/>
                    <a:pt x="5055" y="12524"/>
                    <a:pt x="5210" y="12325"/>
                  </a:cubicBezTo>
                  <a:cubicBezTo>
                    <a:pt x="5732" y="11654"/>
                    <a:pt x="5998" y="10444"/>
                    <a:pt x="6290" y="9643"/>
                  </a:cubicBezTo>
                  <a:cubicBezTo>
                    <a:pt x="6359" y="9450"/>
                    <a:pt x="6428" y="9258"/>
                    <a:pt x="6489" y="9066"/>
                  </a:cubicBezTo>
                  <a:cubicBezTo>
                    <a:pt x="6520" y="8991"/>
                    <a:pt x="6545" y="8917"/>
                    <a:pt x="6563" y="8848"/>
                  </a:cubicBezTo>
                  <a:cubicBezTo>
                    <a:pt x="6986" y="7576"/>
                    <a:pt x="7302" y="6266"/>
                    <a:pt x="7408" y="4931"/>
                  </a:cubicBezTo>
                  <a:cubicBezTo>
                    <a:pt x="7414" y="4888"/>
                    <a:pt x="7414" y="4845"/>
                    <a:pt x="7414" y="4807"/>
                  </a:cubicBezTo>
                  <a:cubicBezTo>
                    <a:pt x="7433" y="4539"/>
                    <a:pt x="7445" y="4272"/>
                    <a:pt x="7445" y="4006"/>
                  </a:cubicBezTo>
                  <a:cubicBezTo>
                    <a:pt x="7445" y="3106"/>
                    <a:pt x="7328" y="2174"/>
                    <a:pt x="6843" y="1423"/>
                  </a:cubicBezTo>
                  <a:cubicBezTo>
                    <a:pt x="6794" y="1343"/>
                    <a:pt x="6743" y="1268"/>
                    <a:pt x="6682" y="1200"/>
                  </a:cubicBezTo>
                  <a:cubicBezTo>
                    <a:pt x="6663" y="1169"/>
                    <a:pt x="6645" y="1143"/>
                    <a:pt x="6626" y="1125"/>
                  </a:cubicBezTo>
                  <a:cubicBezTo>
                    <a:pt x="6010" y="394"/>
                    <a:pt x="5037" y="1"/>
                    <a:pt x="4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2"/>
            <p:cNvSpPr/>
            <p:nvPr/>
          </p:nvSpPr>
          <p:spPr>
            <a:xfrm>
              <a:off x="4728175" y="881800"/>
              <a:ext cx="49375" cy="454700"/>
            </a:xfrm>
            <a:custGeom>
              <a:avLst/>
              <a:gdLst/>
              <a:ahLst/>
              <a:cxnLst/>
              <a:rect l="l" t="t" r="r" b="b"/>
              <a:pathLst>
                <a:path w="1975" h="18188" extrusionOk="0">
                  <a:moveTo>
                    <a:pt x="124" y="0"/>
                  </a:moveTo>
                  <a:cubicBezTo>
                    <a:pt x="86" y="6"/>
                    <a:pt x="43" y="6"/>
                    <a:pt x="0" y="18"/>
                  </a:cubicBezTo>
                  <a:cubicBezTo>
                    <a:pt x="0" y="24"/>
                    <a:pt x="0" y="24"/>
                    <a:pt x="6" y="30"/>
                  </a:cubicBezTo>
                  <a:cubicBezTo>
                    <a:pt x="335" y="1173"/>
                    <a:pt x="584" y="2328"/>
                    <a:pt x="770" y="3494"/>
                  </a:cubicBezTo>
                  <a:cubicBezTo>
                    <a:pt x="776" y="3551"/>
                    <a:pt x="788" y="3600"/>
                    <a:pt x="794" y="3651"/>
                  </a:cubicBezTo>
                  <a:cubicBezTo>
                    <a:pt x="937" y="4588"/>
                    <a:pt x="1049" y="5525"/>
                    <a:pt x="1130" y="6469"/>
                  </a:cubicBezTo>
                  <a:cubicBezTo>
                    <a:pt x="1130" y="6519"/>
                    <a:pt x="1135" y="6568"/>
                    <a:pt x="1143" y="6612"/>
                  </a:cubicBezTo>
                  <a:cubicBezTo>
                    <a:pt x="1217" y="7494"/>
                    <a:pt x="1267" y="8374"/>
                    <a:pt x="1298" y="9256"/>
                  </a:cubicBezTo>
                  <a:cubicBezTo>
                    <a:pt x="1298" y="9306"/>
                    <a:pt x="1304" y="9356"/>
                    <a:pt x="1304" y="9405"/>
                  </a:cubicBezTo>
                  <a:cubicBezTo>
                    <a:pt x="1322" y="9790"/>
                    <a:pt x="1335" y="10188"/>
                    <a:pt x="1341" y="10572"/>
                  </a:cubicBezTo>
                  <a:lnTo>
                    <a:pt x="1341" y="10580"/>
                  </a:lnTo>
                  <a:lnTo>
                    <a:pt x="1341" y="10604"/>
                  </a:lnTo>
                  <a:cubicBezTo>
                    <a:pt x="1359" y="11243"/>
                    <a:pt x="1366" y="11883"/>
                    <a:pt x="1378" y="12517"/>
                  </a:cubicBezTo>
                  <a:cubicBezTo>
                    <a:pt x="1384" y="12901"/>
                    <a:pt x="1390" y="13292"/>
                    <a:pt x="1396" y="13683"/>
                  </a:cubicBezTo>
                  <a:lnTo>
                    <a:pt x="1404" y="14417"/>
                  </a:lnTo>
                  <a:cubicBezTo>
                    <a:pt x="1422" y="15589"/>
                    <a:pt x="1441" y="16924"/>
                    <a:pt x="1843" y="18142"/>
                  </a:cubicBezTo>
                  <a:cubicBezTo>
                    <a:pt x="1851" y="18160"/>
                    <a:pt x="1857" y="18172"/>
                    <a:pt x="1875" y="18179"/>
                  </a:cubicBezTo>
                  <a:cubicBezTo>
                    <a:pt x="1884" y="18183"/>
                    <a:pt x="1896" y="18187"/>
                    <a:pt x="1909" y="18187"/>
                  </a:cubicBezTo>
                  <a:cubicBezTo>
                    <a:pt x="1914" y="18187"/>
                    <a:pt x="1920" y="18187"/>
                    <a:pt x="1925" y="18185"/>
                  </a:cubicBezTo>
                  <a:cubicBezTo>
                    <a:pt x="1955" y="18172"/>
                    <a:pt x="1974" y="18134"/>
                    <a:pt x="1962" y="18105"/>
                  </a:cubicBezTo>
                  <a:cubicBezTo>
                    <a:pt x="1565" y="16899"/>
                    <a:pt x="1545" y="15583"/>
                    <a:pt x="1533" y="14417"/>
                  </a:cubicBezTo>
                  <a:lnTo>
                    <a:pt x="1521" y="13678"/>
                  </a:lnTo>
                  <a:cubicBezTo>
                    <a:pt x="1515" y="13317"/>
                    <a:pt x="1515" y="12950"/>
                    <a:pt x="1508" y="12584"/>
                  </a:cubicBezTo>
                  <a:cubicBezTo>
                    <a:pt x="1496" y="11933"/>
                    <a:pt x="1490" y="11274"/>
                    <a:pt x="1465" y="10617"/>
                  </a:cubicBezTo>
                  <a:cubicBezTo>
                    <a:pt x="1471" y="10560"/>
                    <a:pt x="1465" y="10511"/>
                    <a:pt x="1465" y="10454"/>
                  </a:cubicBezTo>
                  <a:cubicBezTo>
                    <a:pt x="1441" y="9523"/>
                    <a:pt x="1404" y="8592"/>
                    <a:pt x="1347" y="7661"/>
                  </a:cubicBezTo>
                  <a:cubicBezTo>
                    <a:pt x="1341" y="7605"/>
                    <a:pt x="1335" y="7549"/>
                    <a:pt x="1335" y="7494"/>
                  </a:cubicBezTo>
                  <a:cubicBezTo>
                    <a:pt x="1247" y="6190"/>
                    <a:pt x="1118" y="4892"/>
                    <a:pt x="912" y="3600"/>
                  </a:cubicBezTo>
                  <a:cubicBezTo>
                    <a:pt x="906" y="3551"/>
                    <a:pt x="900" y="3502"/>
                    <a:pt x="888" y="3451"/>
                  </a:cubicBezTo>
                  <a:cubicBezTo>
                    <a:pt x="702" y="2284"/>
                    <a:pt x="453" y="1136"/>
                    <a:pt x="12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2"/>
            <p:cNvSpPr/>
            <p:nvPr/>
          </p:nvSpPr>
          <p:spPr>
            <a:xfrm>
              <a:off x="4659400" y="908950"/>
              <a:ext cx="150450" cy="64425"/>
            </a:xfrm>
            <a:custGeom>
              <a:avLst/>
              <a:gdLst/>
              <a:ahLst/>
              <a:cxnLst/>
              <a:rect l="l" t="t" r="r" b="b"/>
              <a:pathLst>
                <a:path w="6018" h="2577" extrusionOk="0">
                  <a:moveTo>
                    <a:pt x="5961" y="0"/>
                  </a:moveTo>
                  <a:cubicBezTo>
                    <a:pt x="5943" y="0"/>
                    <a:pt x="5923" y="6"/>
                    <a:pt x="5912" y="18"/>
                  </a:cubicBezTo>
                  <a:cubicBezTo>
                    <a:pt x="5675" y="267"/>
                    <a:pt x="5433" y="516"/>
                    <a:pt x="5198" y="763"/>
                  </a:cubicBezTo>
                  <a:cubicBezTo>
                    <a:pt x="4688" y="1291"/>
                    <a:pt x="4167" y="1838"/>
                    <a:pt x="3639" y="2365"/>
                  </a:cubicBezTo>
                  <a:cubicBezTo>
                    <a:pt x="3614" y="2390"/>
                    <a:pt x="3596" y="2408"/>
                    <a:pt x="3571" y="2434"/>
                  </a:cubicBezTo>
                  <a:lnTo>
                    <a:pt x="3521" y="2408"/>
                  </a:lnTo>
                  <a:cubicBezTo>
                    <a:pt x="2410" y="1832"/>
                    <a:pt x="1242" y="1328"/>
                    <a:pt x="63" y="926"/>
                  </a:cubicBezTo>
                  <a:cubicBezTo>
                    <a:pt x="38" y="963"/>
                    <a:pt x="20" y="993"/>
                    <a:pt x="0" y="1030"/>
                  </a:cubicBezTo>
                  <a:cubicBezTo>
                    <a:pt x="0" y="1037"/>
                    <a:pt x="0" y="1037"/>
                    <a:pt x="6" y="1037"/>
                  </a:cubicBezTo>
                  <a:lnTo>
                    <a:pt x="12" y="1043"/>
                  </a:lnTo>
                  <a:cubicBezTo>
                    <a:pt x="1181" y="1447"/>
                    <a:pt x="2329" y="1932"/>
                    <a:pt x="3428" y="2502"/>
                  </a:cubicBezTo>
                  <a:lnTo>
                    <a:pt x="3551" y="2571"/>
                  </a:lnTo>
                  <a:cubicBezTo>
                    <a:pt x="3560" y="2575"/>
                    <a:pt x="3570" y="2577"/>
                    <a:pt x="3579" y="2577"/>
                  </a:cubicBezTo>
                  <a:cubicBezTo>
                    <a:pt x="3597" y="2577"/>
                    <a:pt x="3614" y="2570"/>
                    <a:pt x="3626" y="2557"/>
                  </a:cubicBezTo>
                  <a:cubicBezTo>
                    <a:pt x="3639" y="2539"/>
                    <a:pt x="3651" y="2528"/>
                    <a:pt x="3663" y="2514"/>
                  </a:cubicBezTo>
                  <a:cubicBezTo>
                    <a:pt x="4210" y="1975"/>
                    <a:pt x="4757" y="1403"/>
                    <a:pt x="5284" y="851"/>
                  </a:cubicBezTo>
                  <a:cubicBezTo>
                    <a:pt x="5526" y="602"/>
                    <a:pt x="5763" y="354"/>
                    <a:pt x="5998" y="106"/>
                  </a:cubicBezTo>
                  <a:cubicBezTo>
                    <a:pt x="6010" y="99"/>
                    <a:pt x="6017" y="87"/>
                    <a:pt x="6017" y="75"/>
                  </a:cubicBezTo>
                  <a:cubicBezTo>
                    <a:pt x="5998" y="44"/>
                    <a:pt x="5980" y="18"/>
                    <a:pt x="59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2"/>
            <p:cNvSpPr/>
            <p:nvPr/>
          </p:nvSpPr>
          <p:spPr>
            <a:xfrm>
              <a:off x="4643575" y="989050"/>
              <a:ext cx="115500" cy="58250"/>
            </a:xfrm>
            <a:custGeom>
              <a:avLst/>
              <a:gdLst/>
              <a:ahLst/>
              <a:cxnLst/>
              <a:rect l="l" t="t" r="r" b="b"/>
              <a:pathLst>
                <a:path w="4620" h="2330" extrusionOk="0">
                  <a:moveTo>
                    <a:pt x="6" y="0"/>
                  </a:moveTo>
                  <a:cubicBezTo>
                    <a:pt x="0" y="43"/>
                    <a:pt x="0" y="92"/>
                    <a:pt x="0" y="136"/>
                  </a:cubicBezTo>
                  <a:cubicBezTo>
                    <a:pt x="1496" y="881"/>
                    <a:pt x="3012" y="1620"/>
                    <a:pt x="4519" y="2322"/>
                  </a:cubicBezTo>
                  <a:lnTo>
                    <a:pt x="4527" y="2322"/>
                  </a:lnTo>
                  <a:cubicBezTo>
                    <a:pt x="4535" y="2327"/>
                    <a:pt x="4544" y="2329"/>
                    <a:pt x="4552" y="2329"/>
                  </a:cubicBezTo>
                  <a:cubicBezTo>
                    <a:pt x="4573" y="2329"/>
                    <a:pt x="4593" y="2313"/>
                    <a:pt x="4607" y="2290"/>
                  </a:cubicBezTo>
                  <a:cubicBezTo>
                    <a:pt x="4619" y="2266"/>
                    <a:pt x="4601" y="2222"/>
                    <a:pt x="4576" y="2210"/>
                  </a:cubicBezTo>
                  <a:cubicBezTo>
                    <a:pt x="4557" y="2198"/>
                    <a:pt x="4533" y="2192"/>
                    <a:pt x="4514" y="2179"/>
                  </a:cubicBezTo>
                  <a:cubicBezTo>
                    <a:pt x="3012" y="1477"/>
                    <a:pt x="1490" y="745"/>
                    <a:pt x="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2"/>
            <p:cNvSpPr/>
            <p:nvPr/>
          </p:nvSpPr>
          <p:spPr>
            <a:xfrm>
              <a:off x="4759050" y="1000775"/>
              <a:ext cx="69075" cy="72925"/>
            </a:xfrm>
            <a:custGeom>
              <a:avLst/>
              <a:gdLst/>
              <a:ahLst/>
              <a:cxnLst/>
              <a:rect l="l" t="t" r="r" b="b"/>
              <a:pathLst>
                <a:path w="2763" h="2917" extrusionOk="0">
                  <a:moveTo>
                    <a:pt x="2730" y="0"/>
                  </a:moveTo>
                  <a:cubicBezTo>
                    <a:pt x="2715" y="0"/>
                    <a:pt x="2700" y="7"/>
                    <a:pt x="2688" y="21"/>
                  </a:cubicBezTo>
                  <a:cubicBezTo>
                    <a:pt x="2235" y="494"/>
                    <a:pt x="1794" y="959"/>
                    <a:pt x="1353" y="1425"/>
                  </a:cubicBezTo>
                  <a:cubicBezTo>
                    <a:pt x="938" y="1859"/>
                    <a:pt x="522" y="2294"/>
                    <a:pt x="100" y="2735"/>
                  </a:cubicBezTo>
                  <a:cubicBezTo>
                    <a:pt x="75" y="2759"/>
                    <a:pt x="50" y="2790"/>
                    <a:pt x="26" y="2809"/>
                  </a:cubicBezTo>
                  <a:cubicBezTo>
                    <a:pt x="0" y="2841"/>
                    <a:pt x="0" y="2878"/>
                    <a:pt x="32" y="2902"/>
                  </a:cubicBezTo>
                  <a:cubicBezTo>
                    <a:pt x="32" y="2908"/>
                    <a:pt x="38" y="2908"/>
                    <a:pt x="44" y="2908"/>
                  </a:cubicBezTo>
                  <a:cubicBezTo>
                    <a:pt x="52" y="2914"/>
                    <a:pt x="64" y="2917"/>
                    <a:pt x="75" y="2917"/>
                  </a:cubicBezTo>
                  <a:cubicBezTo>
                    <a:pt x="89" y="2917"/>
                    <a:pt x="102" y="2912"/>
                    <a:pt x="112" y="2902"/>
                  </a:cubicBezTo>
                  <a:lnTo>
                    <a:pt x="118" y="2902"/>
                  </a:lnTo>
                  <a:cubicBezTo>
                    <a:pt x="565" y="2431"/>
                    <a:pt x="1006" y="1970"/>
                    <a:pt x="1447" y="1511"/>
                  </a:cubicBezTo>
                  <a:cubicBezTo>
                    <a:pt x="1875" y="1052"/>
                    <a:pt x="2310" y="598"/>
                    <a:pt x="2757" y="133"/>
                  </a:cubicBezTo>
                  <a:cubicBezTo>
                    <a:pt x="2763" y="90"/>
                    <a:pt x="2763" y="47"/>
                    <a:pt x="2763" y="9"/>
                  </a:cubicBezTo>
                  <a:cubicBezTo>
                    <a:pt x="2753" y="4"/>
                    <a:pt x="2742" y="0"/>
                    <a:pt x="273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2"/>
            <p:cNvSpPr/>
            <p:nvPr/>
          </p:nvSpPr>
          <p:spPr>
            <a:xfrm>
              <a:off x="4655975" y="1060300"/>
              <a:ext cx="106975" cy="56675"/>
            </a:xfrm>
            <a:custGeom>
              <a:avLst/>
              <a:gdLst/>
              <a:ahLst/>
              <a:cxnLst/>
              <a:rect l="l" t="t" r="r" b="b"/>
              <a:pathLst>
                <a:path w="4279" h="2267" extrusionOk="0">
                  <a:moveTo>
                    <a:pt x="29" y="1"/>
                  </a:moveTo>
                  <a:cubicBezTo>
                    <a:pt x="19" y="1"/>
                    <a:pt x="10" y="2"/>
                    <a:pt x="0" y="5"/>
                  </a:cubicBezTo>
                  <a:cubicBezTo>
                    <a:pt x="20" y="56"/>
                    <a:pt x="38" y="99"/>
                    <a:pt x="57" y="148"/>
                  </a:cubicBezTo>
                  <a:cubicBezTo>
                    <a:pt x="137" y="191"/>
                    <a:pt x="218" y="236"/>
                    <a:pt x="298" y="279"/>
                  </a:cubicBezTo>
                  <a:cubicBezTo>
                    <a:pt x="759" y="515"/>
                    <a:pt x="1230" y="738"/>
                    <a:pt x="1690" y="956"/>
                  </a:cubicBezTo>
                  <a:cubicBezTo>
                    <a:pt x="2521" y="1354"/>
                    <a:pt x="3384" y="1756"/>
                    <a:pt x="4173" y="2260"/>
                  </a:cubicBezTo>
                  <a:cubicBezTo>
                    <a:pt x="4180" y="2260"/>
                    <a:pt x="4186" y="2265"/>
                    <a:pt x="4192" y="2265"/>
                  </a:cubicBezTo>
                  <a:cubicBezTo>
                    <a:pt x="4196" y="2266"/>
                    <a:pt x="4201" y="2267"/>
                    <a:pt x="4205" y="2267"/>
                  </a:cubicBezTo>
                  <a:cubicBezTo>
                    <a:pt x="4227" y="2267"/>
                    <a:pt x="4249" y="2255"/>
                    <a:pt x="4260" y="2234"/>
                  </a:cubicBezTo>
                  <a:cubicBezTo>
                    <a:pt x="4278" y="2203"/>
                    <a:pt x="4266" y="2166"/>
                    <a:pt x="4241" y="2148"/>
                  </a:cubicBezTo>
                  <a:cubicBezTo>
                    <a:pt x="4223" y="2136"/>
                    <a:pt x="4204" y="2128"/>
                    <a:pt x="4186" y="2116"/>
                  </a:cubicBezTo>
                  <a:cubicBezTo>
                    <a:pt x="3404" y="1626"/>
                    <a:pt x="2559" y="1228"/>
                    <a:pt x="1745" y="844"/>
                  </a:cubicBezTo>
                  <a:cubicBezTo>
                    <a:pt x="1186" y="577"/>
                    <a:pt x="610" y="303"/>
                    <a:pt x="57" y="5"/>
                  </a:cubicBezTo>
                  <a:cubicBezTo>
                    <a:pt x="47" y="2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2"/>
            <p:cNvSpPr/>
            <p:nvPr/>
          </p:nvSpPr>
          <p:spPr>
            <a:xfrm>
              <a:off x="4761700" y="1101875"/>
              <a:ext cx="45175" cy="46300"/>
            </a:xfrm>
            <a:custGeom>
              <a:avLst/>
              <a:gdLst/>
              <a:ahLst/>
              <a:cxnLst/>
              <a:rect l="l" t="t" r="r" b="b"/>
              <a:pathLst>
                <a:path w="1807" h="1852" extrusionOk="0">
                  <a:moveTo>
                    <a:pt x="1782" y="1"/>
                  </a:moveTo>
                  <a:cubicBezTo>
                    <a:pt x="1766" y="1"/>
                    <a:pt x="1751" y="9"/>
                    <a:pt x="1739" y="26"/>
                  </a:cubicBezTo>
                  <a:cubicBezTo>
                    <a:pt x="1255" y="614"/>
                    <a:pt x="708" y="1161"/>
                    <a:pt x="124" y="1651"/>
                  </a:cubicBezTo>
                  <a:cubicBezTo>
                    <a:pt x="87" y="1683"/>
                    <a:pt x="55" y="1708"/>
                    <a:pt x="18" y="1739"/>
                  </a:cubicBezTo>
                  <a:cubicBezTo>
                    <a:pt x="12" y="1745"/>
                    <a:pt x="6" y="1757"/>
                    <a:pt x="0" y="1769"/>
                  </a:cubicBezTo>
                  <a:lnTo>
                    <a:pt x="0" y="1777"/>
                  </a:lnTo>
                  <a:lnTo>
                    <a:pt x="0" y="1801"/>
                  </a:lnTo>
                  <a:cubicBezTo>
                    <a:pt x="0" y="1814"/>
                    <a:pt x="6" y="1820"/>
                    <a:pt x="12" y="1826"/>
                  </a:cubicBezTo>
                  <a:cubicBezTo>
                    <a:pt x="18" y="1838"/>
                    <a:pt x="25" y="1838"/>
                    <a:pt x="31" y="1844"/>
                  </a:cubicBezTo>
                  <a:cubicBezTo>
                    <a:pt x="41" y="1849"/>
                    <a:pt x="50" y="1851"/>
                    <a:pt x="60" y="1851"/>
                  </a:cubicBezTo>
                  <a:cubicBezTo>
                    <a:pt x="74" y="1851"/>
                    <a:pt x="88" y="1846"/>
                    <a:pt x="100" y="1838"/>
                  </a:cubicBezTo>
                  <a:cubicBezTo>
                    <a:pt x="112" y="1832"/>
                    <a:pt x="118" y="1820"/>
                    <a:pt x="124" y="1814"/>
                  </a:cubicBezTo>
                  <a:cubicBezTo>
                    <a:pt x="708" y="1330"/>
                    <a:pt x="1247" y="801"/>
                    <a:pt x="1732" y="224"/>
                  </a:cubicBezTo>
                  <a:cubicBezTo>
                    <a:pt x="1763" y="149"/>
                    <a:pt x="1788" y="75"/>
                    <a:pt x="1806" y="6"/>
                  </a:cubicBezTo>
                  <a:cubicBezTo>
                    <a:pt x="1798" y="3"/>
                    <a:pt x="1790" y="1"/>
                    <a:pt x="178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62"/>
            <p:cNvSpPr/>
            <p:nvPr/>
          </p:nvSpPr>
          <p:spPr>
            <a:xfrm>
              <a:off x="4949675" y="1088650"/>
              <a:ext cx="93000" cy="107450"/>
            </a:xfrm>
            <a:custGeom>
              <a:avLst/>
              <a:gdLst/>
              <a:ahLst/>
              <a:cxnLst/>
              <a:rect l="l" t="t" r="r" b="b"/>
              <a:pathLst>
                <a:path w="3720" h="4298" extrusionOk="0">
                  <a:moveTo>
                    <a:pt x="409" y="1"/>
                  </a:moveTo>
                  <a:cubicBezTo>
                    <a:pt x="381" y="1"/>
                    <a:pt x="352" y="18"/>
                    <a:pt x="347" y="45"/>
                  </a:cubicBezTo>
                  <a:cubicBezTo>
                    <a:pt x="106" y="939"/>
                    <a:pt x="0" y="1859"/>
                    <a:pt x="31" y="2777"/>
                  </a:cubicBezTo>
                  <a:cubicBezTo>
                    <a:pt x="31" y="2802"/>
                    <a:pt x="43" y="2827"/>
                    <a:pt x="69" y="2833"/>
                  </a:cubicBezTo>
                  <a:cubicBezTo>
                    <a:pt x="1186" y="3373"/>
                    <a:pt x="2384" y="3931"/>
                    <a:pt x="3631" y="4292"/>
                  </a:cubicBezTo>
                  <a:cubicBezTo>
                    <a:pt x="3637" y="4292"/>
                    <a:pt x="3645" y="4298"/>
                    <a:pt x="3651" y="4298"/>
                  </a:cubicBezTo>
                  <a:cubicBezTo>
                    <a:pt x="3675" y="4298"/>
                    <a:pt x="3700" y="4280"/>
                    <a:pt x="3712" y="4249"/>
                  </a:cubicBezTo>
                  <a:cubicBezTo>
                    <a:pt x="3719" y="4217"/>
                    <a:pt x="3700" y="4180"/>
                    <a:pt x="3669" y="4174"/>
                  </a:cubicBezTo>
                  <a:cubicBezTo>
                    <a:pt x="2439" y="3814"/>
                    <a:pt x="1261" y="3267"/>
                    <a:pt x="155" y="2739"/>
                  </a:cubicBezTo>
                  <a:cubicBezTo>
                    <a:pt x="130" y="1839"/>
                    <a:pt x="236" y="945"/>
                    <a:pt x="471" y="77"/>
                  </a:cubicBezTo>
                  <a:cubicBezTo>
                    <a:pt x="478" y="45"/>
                    <a:pt x="459" y="8"/>
                    <a:pt x="422" y="2"/>
                  </a:cubicBezTo>
                  <a:cubicBezTo>
                    <a:pt x="418" y="1"/>
                    <a:pt x="414" y="1"/>
                    <a:pt x="40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2"/>
            <p:cNvSpPr/>
            <p:nvPr/>
          </p:nvSpPr>
          <p:spPr>
            <a:xfrm>
              <a:off x="4897025" y="1112100"/>
              <a:ext cx="100300" cy="134775"/>
            </a:xfrm>
            <a:custGeom>
              <a:avLst/>
              <a:gdLst/>
              <a:ahLst/>
              <a:cxnLst/>
              <a:rect l="l" t="t" r="r" b="b"/>
              <a:pathLst>
                <a:path w="4012" h="5391" extrusionOk="0">
                  <a:moveTo>
                    <a:pt x="269" y="0"/>
                  </a:moveTo>
                  <a:cubicBezTo>
                    <a:pt x="241" y="0"/>
                    <a:pt x="211" y="18"/>
                    <a:pt x="206" y="50"/>
                  </a:cubicBezTo>
                  <a:cubicBezTo>
                    <a:pt x="1" y="1286"/>
                    <a:pt x="1" y="2546"/>
                    <a:pt x="206" y="3782"/>
                  </a:cubicBezTo>
                  <a:cubicBezTo>
                    <a:pt x="212" y="3807"/>
                    <a:pt x="224" y="3819"/>
                    <a:pt x="243" y="3832"/>
                  </a:cubicBezTo>
                  <a:cubicBezTo>
                    <a:pt x="1634" y="4466"/>
                    <a:pt x="2794" y="4962"/>
                    <a:pt x="3918" y="5383"/>
                  </a:cubicBezTo>
                  <a:cubicBezTo>
                    <a:pt x="3925" y="5391"/>
                    <a:pt x="3931" y="5391"/>
                    <a:pt x="3937" y="5391"/>
                  </a:cubicBezTo>
                  <a:cubicBezTo>
                    <a:pt x="3963" y="5391"/>
                    <a:pt x="3987" y="5372"/>
                    <a:pt x="4000" y="5346"/>
                  </a:cubicBezTo>
                  <a:cubicBezTo>
                    <a:pt x="4012" y="5316"/>
                    <a:pt x="3993" y="5279"/>
                    <a:pt x="3963" y="5266"/>
                  </a:cubicBezTo>
                  <a:cubicBezTo>
                    <a:pt x="2851" y="4844"/>
                    <a:pt x="1696" y="4360"/>
                    <a:pt x="330" y="3726"/>
                  </a:cubicBezTo>
                  <a:cubicBezTo>
                    <a:pt x="126" y="2515"/>
                    <a:pt x="132" y="1286"/>
                    <a:pt x="330" y="70"/>
                  </a:cubicBezTo>
                  <a:cubicBezTo>
                    <a:pt x="336" y="39"/>
                    <a:pt x="318" y="7"/>
                    <a:pt x="281" y="1"/>
                  </a:cubicBezTo>
                  <a:cubicBezTo>
                    <a:pt x="277" y="1"/>
                    <a:pt x="273" y="0"/>
                    <a:pt x="26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62"/>
            <p:cNvSpPr/>
            <p:nvPr/>
          </p:nvSpPr>
          <p:spPr>
            <a:xfrm>
              <a:off x="4850175" y="1178225"/>
              <a:ext cx="21725" cy="72675"/>
            </a:xfrm>
            <a:custGeom>
              <a:avLst/>
              <a:gdLst/>
              <a:ahLst/>
              <a:cxnLst/>
              <a:rect l="l" t="t" r="r" b="b"/>
              <a:pathLst>
                <a:path w="869" h="2907" extrusionOk="0">
                  <a:moveTo>
                    <a:pt x="72" y="0"/>
                  </a:moveTo>
                  <a:cubicBezTo>
                    <a:pt x="69" y="0"/>
                    <a:pt x="66" y="1"/>
                    <a:pt x="63" y="1"/>
                  </a:cubicBezTo>
                  <a:cubicBezTo>
                    <a:pt x="25" y="7"/>
                    <a:pt x="0" y="44"/>
                    <a:pt x="6" y="76"/>
                  </a:cubicBezTo>
                  <a:cubicBezTo>
                    <a:pt x="174" y="1019"/>
                    <a:pt x="422" y="1964"/>
                    <a:pt x="739" y="2864"/>
                  </a:cubicBezTo>
                  <a:cubicBezTo>
                    <a:pt x="751" y="2895"/>
                    <a:pt x="776" y="2907"/>
                    <a:pt x="800" y="2907"/>
                  </a:cubicBezTo>
                  <a:lnTo>
                    <a:pt x="820" y="2907"/>
                  </a:lnTo>
                  <a:cubicBezTo>
                    <a:pt x="857" y="2895"/>
                    <a:pt x="869" y="2858"/>
                    <a:pt x="857" y="2826"/>
                  </a:cubicBezTo>
                  <a:cubicBezTo>
                    <a:pt x="539" y="1926"/>
                    <a:pt x="298" y="995"/>
                    <a:pt x="130" y="56"/>
                  </a:cubicBezTo>
                  <a:cubicBezTo>
                    <a:pt x="124" y="23"/>
                    <a:pt x="99" y="0"/>
                    <a:pt x="7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62"/>
            <p:cNvSpPr/>
            <p:nvPr/>
          </p:nvSpPr>
          <p:spPr>
            <a:xfrm>
              <a:off x="4852950" y="1270850"/>
              <a:ext cx="56700" cy="15300"/>
            </a:xfrm>
            <a:custGeom>
              <a:avLst/>
              <a:gdLst/>
              <a:ahLst/>
              <a:cxnLst/>
              <a:rect l="l" t="t" r="r" b="b"/>
              <a:pathLst>
                <a:path w="2268" h="612" extrusionOk="0">
                  <a:moveTo>
                    <a:pt x="70" y="1"/>
                  </a:moveTo>
                  <a:cubicBezTo>
                    <a:pt x="42" y="1"/>
                    <a:pt x="12" y="20"/>
                    <a:pt x="7" y="53"/>
                  </a:cubicBezTo>
                  <a:cubicBezTo>
                    <a:pt x="1" y="90"/>
                    <a:pt x="26" y="121"/>
                    <a:pt x="63" y="127"/>
                  </a:cubicBezTo>
                  <a:cubicBezTo>
                    <a:pt x="771" y="251"/>
                    <a:pt x="1485" y="412"/>
                    <a:pt x="2179" y="611"/>
                  </a:cubicBezTo>
                  <a:lnTo>
                    <a:pt x="2199" y="611"/>
                  </a:lnTo>
                  <a:cubicBezTo>
                    <a:pt x="2224" y="611"/>
                    <a:pt x="2248" y="598"/>
                    <a:pt x="2261" y="568"/>
                  </a:cubicBezTo>
                  <a:cubicBezTo>
                    <a:pt x="2267" y="537"/>
                    <a:pt x="2248" y="500"/>
                    <a:pt x="2217" y="494"/>
                  </a:cubicBezTo>
                  <a:cubicBezTo>
                    <a:pt x="1516" y="294"/>
                    <a:pt x="801" y="127"/>
                    <a:pt x="81" y="2"/>
                  </a:cubicBezTo>
                  <a:cubicBezTo>
                    <a:pt x="78" y="1"/>
                    <a:pt x="74" y="1"/>
                    <a:pt x="7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62"/>
            <p:cNvSpPr/>
            <p:nvPr/>
          </p:nvSpPr>
          <p:spPr>
            <a:xfrm>
              <a:off x="4489275" y="1195525"/>
              <a:ext cx="220000" cy="243950"/>
            </a:xfrm>
            <a:custGeom>
              <a:avLst/>
              <a:gdLst/>
              <a:ahLst/>
              <a:cxnLst/>
              <a:rect l="l" t="t" r="r" b="b"/>
              <a:pathLst>
                <a:path w="8800" h="9758" extrusionOk="0">
                  <a:moveTo>
                    <a:pt x="3331" y="0"/>
                  </a:moveTo>
                  <a:cubicBezTo>
                    <a:pt x="3148" y="0"/>
                    <a:pt x="2963" y="16"/>
                    <a:pt x="2776" y="48"/>
                  </a:cubicBezTo>
                  <a:cubicBezTo>
                    <a:pt x="2360" y="117"/>
                    <a:pt x="1957" y="272"/>
                    <a:pt x="1596" y="495"/>
                  </a:cubicBezTo>
                  <a:cubicBezTo>
                    <a:pt x="1565" y="513"/>
                    <a:pt x="1535" y="538"/>
                    <a:pt x="1498" y="556"/>
                  </a:cubicBezTo>
                  <a:cubicBezTo>
                    <a:pt x="957" y="917"/>
                    <a:pt x="516" y="1433"/>
                    <a:pt x="261" y="2029"/>
                  </a:cubicBezTo>
                  <a:cubicBezTo>
                    <a:pt x="94" y="2432"/>
                    <a:pt x="8" y="2848"/>
                    <a:pt x="0" y="3276"/>
                  </a:cubicBezTo>
                  <a:lnTo>
                    <a:pt x="0" y="3401"/>
                  </a:lnTo>
                  <a:cubicBezTo>
                    <a:pt x="8" y="3940"/>
                    <a:pt x="131" y="4487"/>
                    <a:pt x="349" y="5003"/>
                  </a:cubicBezTo>
                  <a:cubicBezTo>
                    <a:pt x="367" y="5052"/>
                    <a:pt x="386" y="5089"/>
                    <a:pt x="404" y="5132"/>
                  </a:cubicBezTo>
                  <a:cubicBezTo>
                    <a:pt x="696" y="5779"/>
                    <a:pt x="1137" y="6381"/>
                    <a:pt x="1665" y="6852"/>
                  </a:cubicBezTo>
                  <a:cubicBezTo>
                    <a:pt x="1876" y="7038"/>
                    <a:pt x="2100" y="7213"/>
                    <a:pt x="2329" y="7373"/>
                  </a:cubicBezTo>
                  <a:cubicBezTo>
                    <a:pt x="2378" y="7405"/>
                    <a:pt x="2422" y="7436"/>
                    <a:pt x="2472" y="7467"/>
                  </a:cubicBezTo>
                  <a:cubicBezTo>
                    <a:pt x="3298" y="8007"/>
                    <a:pt x="4235" y="8373"/>
                    <a:pt x="5198" y="8659"/>
                  </a:cubicBezTo>
                  <a:cubicBezTo>
                    <a:pt x="5278" y="8685"/>
                    <a:pt x="5358" y="8703"/>
                    <a:pt x="5439" y="8728"/>
                  </a:cubicBezTo>
                  <a:cubicBezTo>
                    <a:pt x="5794" y="8826"/>
                    <a:pt x="6154" y="8920"/>
                    <a:pt x="6507" y="9001"/>
                  </a:cubicBezTo>
                  <a:cubicBezTo>
                    <a:pt x="7215" y="9169"/>
                    <a:pt x="7831" y="9460"/>
                    <a:pt x="8482" y="9708"/>
                  </a:cubicBezTo>
                  <a:cubicBezTo>
                    <a:pt x="8519" y="9728"/>
                    <a:pt x="8556" y="9740"/>
                    <a:pt x="8599" y="9758"/>
                  </a:cubicBezTo>
                  <a:cubicBezTo>
                    <a:pt x="8605" y="9740"/>
                    <a:pt x="8613" y="9720"/>
                    <a:pt x="8619" y="9702"/>
                  </a:cubicBezTo>
                  <a:cubicBezTo>
                    <a:pt x="8799" y="9181"/>
                    <a:pt x="8382" y="8230"/>
                    <a:pt x="8315" y="7691"/>
                  </a:cubicBezTo>
                  <a:cubicBezTo>
                    <a:pt x="8215" y="6915"/>
                    <a:pt x="8172" y="6126"/>
                    <a:pt x="8054" y="5344"/>
                  </a:cubicBezTo>
                  <a:cubicBezTo>
                    <a:pt x="8054" y="5332"/>
                    <a:pt x="8054" y="5319"/>
                    <a:pt x="8047" y="5307"/>
                  </a:cubicBezTo>
                  <a:cubicBezTo>
                    <a:pt x="8041" y="5238"/>
                    <a:pt x="8029" y="5170"/>
                    <a:pt x="8017" y="5101"/>
                  </a:cubicBezTo>
                  <a:cubicBezTo>
                    <a:pt x="7886" y="4356"/>
                    <a:pt x="7682" y="3618"/>
                    <a:pt x="7364" y="2940"/>
                  </a:cubicBezTo>
                  <a:cubicBezTo>
                    <a:pt x="7339" y="2879"/>
                    <a:pt x="7309" y="2823"/>
                    <a:pt x="7278" y="2768"/>
                  </a:cubicBezTo>
                  <a:cubicBezTo>
                    <a:pt x="7060" y="2327"/>
                    <a:pt x="6799" y="1917"/>
                    <a:pt x="6476" y="1544"/>
                  </a:cubicBezTo>
                  <a:cubicBezTo>
                    <a:pt x="6364" y="1413"/>
                    <a:pt x="6241" y="1289"/>
                    <a:pt x="6109" y="1166"/>
                  </a:cubicBezTo>
                  <a:lnTo>
                    <a:pt x="6005" y="1066"/>
                  </a:lnTo>
                  <a:cubicBezTo>
                    <a:pt x="5446" y="588"/>
                    <a:pt x="4782" y="234"/>
                    <a:pt x="4074" y="85"/>
                  </a:cubicBezTo>
                  <a:cubicBezTo>
                    <a:pt x="4037" y="80"/>
                    <a:pt x="3994" y="66"/>
                    <a:pt x="3949" y="60"/>
                  </a:cubicBezTo>
                  <a:cubicBezTo>
                    <a:pt x="3745" y="21"/>
                    <a:pt x="3539" y="0"/>
                    <a:pt x="33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62"/>
            <p:cNvSpPr/>
            <p:nvPr/>
          </p:nvSpPr>
          <p:spPr>
            <a:xfrm>
              <a:off x="4526700" y="1207900"/>
              <a:ext cx="255200" cy="327050"/>
            </a:xfrm>
            <a:custGeom>
              <a:avLst/>
              <a:gdLst/>
              <a:ahLst/>
              <a:cxnLst/>
              <a:rect l="l" t="t" r="r" b="b"/>
              <a:pathLst>
                <a:path w="10208" h="13082" extrusionOk="0">
                  <a:moveTo>
                    <a:pt x="99" y="0"/>
                  </a:moveTo>
                  <a:cubicBezTo>
                    <a:pt x="68" y="18"/>
                    <a:pt x="38" y="43"/>
                    <a:pt x="1" y="61"/>
                  </a:cubicBezTo>
                  <a:cubicBezTo>
                    <a:pt x="7" y="81"/>
                    <a:pt x="13" y="93"/>
                    <a:pt x="25" y="99"/>
                  </a:cubicBezTo>
                  <a:cubicBezTo>
                    <a:pt x="1316" y="912"/>
                    <a:pt x="2514" y="2006"/>
                    <a:pt x="3577" y="3334"/>
                  </a:cubicBezTo>
                  <a:cubicBezTo>
                    <a:pt x="3626" y="3396"/>
                    <a:pt x="3681" y="3459"/>
                    <a:pt x="3726" y="3520"/>
                  </a:cubicBezTo>
                  <a:cubicBezTo>
                    <a:pt x="4073" y="3961"/>
                    <a:pt x="4402" y="4427"/>
                    <a:pt x="4712" y="4918"/>
                  </a:cubicBezTo>
                  <a:cubicBezTo>
                    <a:pt x="4744" y="4955"/>
                    <a:pt x="4769" y="4998"/>
                    <a:pt x="4793" y="5041"/>
                  </a:cubicBezTo>
                  <a:cubicBezTo>
                    <a:pt x="5060" y="5457"/>
                    <a:pt x="5314" y="5898"/>
                    <a:pt x="5557" y="6351"/>
                  </a:cubicBezTo>
                  <a:cubicBezTo>
                    <a:pt x="5569" y="6364"/>
                    <a:pt x="5575" y="6382"/>
                    <a:pt x="5588" y="6402"/>
                  </a:cubicBezTo>
                  <a:cubicBezTo>
                    <a:pt x="5600" y="6425"/>
                    <a:pt x="5612" y="6451"/>
                    <a:pt x="5626" y="6476"/>
                  </a:cubicBezTo>
                  <a:cubicBezTo>
                    <a:pt x="5861" y="6929"/>
                    <a:pt x="6091" y="7400"/>
                    <a:pt x="6308" y="7854"/>
                  </a:cubicBezTo>
                  <a:cubicBezTo>
                    <a:pt x="6314" y="7872"/>
                    <a:pt x="6326" y="7892"/>
                    <a:pt x="6334" y="7910"/>
                  </a:cubicBezTo>
                  <a:cubicBezTo>
                    <a:pt x="6345" y="7929"/>
                    <a:pt x="6357" y="7953"/>
                    <a:pt x="6371" y="7978"/>
                  </a:cubicBezTo>
                  <a:cubicBezTo>
                    <a:pt x="6563" y="8388"/>
                    <a:pt x="6767" y="8804"/>
                    <a:pt x="6985" y="9213"/>
                  </a:cubicBezTo>
                  <a:cubicBezTo>
                    <a:pt x="7128" y="9486"/>
                    <a:pt x="7271" y="9760"/>
                    <a:pt x="7426" y="10027"/>
                  </a:cubicBezTo>
                  <a:cubicBezTo>
                    <a:pt x="8233" y="11423"/>
                    <a:pt x="9108" y="12417"/>
                    <a:pt x="10102" y="13070"/>
                  </a:cubicBezTo>
                  <a:cubicBezTo>
                    <a:pt x="10102" y="13076"/>
                    <a:pt x="10102" y="13076"/>
                    <a:pt x="10108" y="13076"/>
                  </a:cubicBezTo>
                  <a:cubicBezTo>
                    <a:pt x="10118" y="13079"/>
                    <a:pt x="10127" y="13081"/>
                    <a:pt x="10137" y="13081"/>
                  </a:cubicBezTo>
                  <a:cubicBezTo>
                    <a:pt x="10157" y="13081"/>
                    <a:pt x="10176" y="13072"/>
                    <a:pt x="10188" y="13050"/>
                  </a:cubicBezTo>
                  <a:cubicBezTo>
                    <a:pt x="10208" y="13025"/>
                    <a:pt x="10200" y="12982"/>
                    <a:pt x="10170" y="12970"/>
                  </a:cubicBezTo>
                  <a:cubicBezTo>
                    <a:pt x="9194" y="12325"/>
                    <a:pt x="8332" y="11343"/>
                    <a:pt x="7538" y="9964"/>
                  </a:cubicBezTo>
                  <a:cubicBezTo>
                    <a:pt x="7389" y="9717"/>
                    <a:pt x="7257" y="9462"/>
                    <a:pt x="7122" y="9207"/>
                  </a:cubicBezTo>
                  <a:cubicBezTo>
                    <a:pt x="6885" y="8760"/>
                    <a:pt x="6669" y="8301"/>
                    <a:pt x="6451" y="7854"/>
                  </a:cubicBezTo>
                  <a:cubicBezTo>
                    <a:pt x="6208" y="7357"/>
                    <a:pt x="5961" y="6849"/>
                    <a:pt x="5700" y="6351"/>
                  </a:cubicBezTo>
                  <a:cubicBezTo>
                    <a:pt x="5700" y="6345"/>
                    <a:pt x="5700" y="6345"/>
                    <a:pt x="5693" y="6345"/>
                  </a:cubicBezTo>
                  <a:cubicBezTo>
                    <a:pt x="5675" y="6302"/>
                    <a:pt x="5650" y="6265"/>
                    <a:pt x="5632" y="6221"/>
                  </a:cubicBezTo>
                  <a:cubicBezTo>
                    <a:pt x="5395" y="5786"/>
                    <a:pt x="5147" y="5365"/>
                    <a:pt x="4893" y="4961"/>
                  </a:cubicBezTo>
                  <a:cubicBezTo>
                    <a:pt x="4867" y="4918"/>
                    <a:pt x="4843" y="4874"/>
                    <a:pt x="4812" y="4837"/>
                  </a:cubicBezTo>
                  <a:cubicBezTo>
                    <a:pt x="4508" y="4359"/>
                    <a:pt x="4179" y="3898"/>
                    <a:pt x="3844" y="3465"/>
                  </a:cubicBezTo>
                  <a:cubicBezTo>
                    <a:pt x="3812" y="3427"/>
                    <a:pt x="3781" y="3390"/>
                    <a:pt x="3750" y="3353"/>
                  </a:cubicBezTo>
                  <a:cubicBezTo>
                    <a:pt x="3234" y="2694"/>
                    <a:pt x="2675" y="2086"/>
                    <a:pt x="2093" y="1545"/>
                  </a:cubicBezTo>
                  <a:cubicBezTo>
                    <a:pt x="2056" y="1514"/>
                    <a:pt x="2024" y="1477"/>
                    <a:pt x="1987" y="1453"/>
                  </a:cubicBezTo>
                  <a:lnTo>
                    <a:pt x="1987" y="1447"/>
                  </a:lnTo>
                  <a:cubicBezTo>
                    <a:pt x="1385" y="900"/>
                    <a:pt x="752" y="416"/>
                    <a:pt x="9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62"/>
            <p:cNvSpPr/>
            <p:nvPr/>
          </p:nvSpPr>
          <p:spPr>
            <a:xfrm>
              <a:off x="4489275" y="1222150"/>
              <a:ext cx="152750" cy="74050"/>
            </a:xfrm>
            <a:custGeom>
              <a:avLst/>
              <a:gdLst/>
              <a:ahLst/>
              <a:cxnLst/>
              <a:rect l="l" t="t" r="r" b="b"/>
              <a:pathLst>
                <a:path w="6110" h="2962" extrusionOk="0">
                  <a:moveTo>
                    <a:pt x="6005" y="1"/>
                  </a:moveTo>
                  <a:cubicBezTo>
                    <a:pt x="5862" y="938"/>
                    <a:pt x="5601" y="2062"/>
                    <a:pt x="5247" y="2783"/>
                  </a:cubicBezTo>
                  <a:cubicBezTo>
                    <a:pt x="5247" y="2801"/>
                    <a:pt x="5241" y="2807"/>
                    <a:pt x="5235" y="2820"/>
                  </a:cubicBezTo>
                  <a:cubicBezTo>
                    <a:pt x="5178" y="2801"/>
                    <a:pt x="5129" y="2783"/>
                    <a:pt x="5074" y="2764"/>
                  </a:cubicBezTo>
                  <a:cubicBezTo>
                    <a:pt x="3911" y="2341"/>
                    <a:pt x="2630" y="2123"/>
                    <a:pt x="1351" y="2123"/>
                  </a:cubicBezTo>
                  <a:cubicBezTo>
                    <a:pt x="901" y="2123"/>
                    <a:pt x="452" y="2150"/>
                    <a:pt x="8" y="2205"/>
                  </a:cubicBezTo>
                  <a:cubicBezTo>
                    <a:pt x="4" y="2208"/>
                    <a:pt x="2" y="2208"/>
                    <a:pt x="1" y="2208"/>
                  </a:cubicBezTo>
                  <a:cubicBezTo>
                    <a:pt x="0" y="2208"/>
                    <a:pt x="0" y="2208"/>
                    <a:pt x="0" y="2211"/>
                  </a:cubicBezTo>
                  <a:lnTo>
                    <a:pt x="0" y="2336"/>
                  </a:lnTo>
                  <a:lnTo>
                    <a:pt x="25" y="2336"/>
                  </a:lnTo>
                  <a:cubicBezTo>
                    <a:pt x="470" y="2279"/>
                    <a:pt x="921" y="2251"/>
                    <a:pt x="1373" y="2251"/>
                  </a:cubicBezTo>
                  <a:cubicBezTo>
                    <a:pt x="2698" y="2251"/>
                    <a:pt x="4028" y="2492"/>
                    <a:pt x="5223" y="2950"/>
                  </a:cubicBezTo>
                  <a:cubicBezTo>
                    <a:pt x="5229" y="2956"/>
                    <a:pt x="5235" y="2956"/>
                    <a:pt x="5241" y="2956"/>
                  </a:cubicBezTo>
                  <a:cubicBezTo>
                    <a:pt x="5249" y="2959"/>
                    <a:pt x="5258" y="2961"/>
                    <a:pt x="5266" y="2961"/>
                  </a:cubicBezTo>
                  <a:cubicBezTo>
                    <a:pt x="5288" y="2961"/>
                    <a:pt x="5308" y="2949"/>
                    <a:pt x="5321" y="2932"/>
                  </a:cubicBezTo>
                  <a:lnTo>
                    <a:pt x="5341" y="2895"/>
                  </a:lnTo>
                  <a:cubicBezTo>
                    <a:pt x="5700" y="2173"/>
                    <a:pt x="5960" y="1050"/>
                    <a:pt x="6109" y="101"/>
                  </a:cubicBezTo>
                  <a:lnTo>
                    <a:pt x="6005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62"/>
            <p:cNvSpPr/>
            <p:nvPr/>
          </p:nvSpPr>
          <p:spPr>
            <a:xfrm>
              <a:off x="4575575" y="1197025"/>
              <a:ext cx="15575" cy="51125"/>
            </a:xfrm>
            <a:custGeom>
              <a:avLst/>
              <a:gdLst/>
              <a:ahLst/>
              <a:cxnLst/>
              <a:rect l="l" t="t" r="r" b="b"/>
              <a:pathLst>
                <a:path w="623" h="2045" extrusionOk="0">
                  <a:moveTo>
                    <a:pt x="497" y="0"/>
                  </a:moveTo>
                  <a:cubicBezTo>
                    <a:pt x="373" y="578"/>
                    <a:pt x="187" y="1361"/>
                    <a:pt x="32" y="1888"/>
                  </a:cubicBezTo>
                  <a:cubicBezTo>
                    <a:pt x="20" y="1912"/>
                    <a:pt x="13" y="1937"/>
                    <a:pt x="7" y="1963"/>
                  </a:cubicBezTo>
                  <a:cubicBezTo>
                    <a:pt x="1" y="1994"/>
                    <a:pt x="13" y="2024"/>
                    <a:pt x="38" y="2037"/>
                  </a:cubicBezTo>
                  <a:lnTo>
                    <a:pt x="50" y="2043"/>
                  </a:lnTo>
                  <a:cubicBezTo>
                    <a:pt x="54" y="2044"/>
                    <a:pt x="58" y="2044"/>
                    <a:pt x="62" y="2044"/>
                  </a:cubicBezTo>
                  <a:cubicBezTo>
                    <a:pt x="90" y="2044"/>
                    <a:pt x="120" y="2027"/>
                    <a:pt x="132" y="2000"/>
                  </a:cubicBezTo>
                  <a:cubicBezTo>
                    <a:pt x="132" y="1994"/>
                    <a:pt x="132" y="1986"/>
                    <a:pt x="138" y="1980"/>
                  </a:cubicBezTo>
                  <a:cubicBezTo>
                    <a:pt x="299" y="1447"/>
                    <a:pt x="491" y="627"/>
                    <a:pt x="622" y="25"/>
                  </a:cubicBezTo>
                  <a:cubicBezTo>
                    <a:pt x="585" y="20"/>
                    <a:pt x="542" y="6"/>
                    <a:pt x="4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62"/>
            <p:cNvSpPr/>
            <p:nvPr/>
          </p:nvSpPr>
          <p:spPr>
            <a:xfrm>
              <a:off x="4497975" y="1264700"/>
              <a:ext cx="175425" cy="69300"/>
            </a:xfrm>
            <a:custGeom>
              <a:avLst/>
              <a:gdLst/>
              <a:ahLst/>
              <a:cxnLst/>
              <a:rect l="l" t="t" r="r" b="b"/>
              <a:pathLst>
                <a:path w="7017" h="2772" extrusionOk="0">
                  <a:moveTo>
                    <a:pt x="6930" y="1"/>
                  </a:moveTo>
                  <a:cubicBezTo>
                    <a:pt x="6669" y="932"/>
                    <a:pt x="6346" y="1795"/>
                    <a:pt x="5961" y="2565"/>
                  </a:cubicBezTo>
                  <a:cubicBezTo>
                    <a:pt x="5948" y="2595"/>
                    <a:pt x="5936" y="2620"/>
                    <a:pt x="5924" y="2646"/>
                  </a:cubicBezTo>
                  <a:lnTo>
                    <a:pt x="5861" y="2646"/>
                  </a:lnTo>
                  <a:cubicBezTo>
                    <a:pt x="3918" y="2577"/>
                    <a:pt x="1956" y="2440"/>
                    <a:pt x="25" y="2236"/>
                  </a:cubicBezTo>
                  <a:lnTo>
                    <a:pt x="1" y="2236"/>
                  </a:lnTo>
                  <a:cubicBezTo>
                    <a:pt x="19" y="2285"/>
                    <a:pt x="38" y="2322"/>
                    <a:pt x="56" y="2365"/>
                  </a:cubicBezTo>
                  <a:cubicBezTo>
                    <a:pt x="2006" y="2571"/>
                    <a:pt x="3987" y="2707"/>
                    <a:pt x="5942" y="2769"/>
                  </a:cubicBezTo>
                  <a:cubicBezTo>
                    <a:pt x="5944" y="2771"/>
                    <a:pt x="5945" y="2772"/>
                    <a:pt x="5946" y="2772"/>
                  </a:cubicBezTo>
                  <a:cubicBezTo>
                    <a:pt x="5949" y="2772"/>
                    <a:pt x="5950" y="2769"/>
                    <a:pt x="5955" y="2769"/>
                  </a:cubicBezTo>
                  <a:cubicBezTo>
                    <a:pt x="5959" y="2770"/>
                    <a:pt x="5963" y="2771"/>
                    <a:pt x="5967" y="2771"/>
                  </a:cubicBezTo>
                  <a:cubicBezTo>
                    <a:pt x="5987" y="2771"/>
                    <a:pt x="6006" y="2759"/>
                    <a:pt x="6016" y="2738"/>
                  </a:cubicBezTo>
                  <a:cubicBezTo>
                    <a:pt x="6022" y="2720"/>
                    <a:pt x="6036" y="2707"/>
                    <a:pt x="6042" y="2689"/>
                  </a:cubicBezTo>
                  <a:cubicBezTo>
                    <a:pt x="6426" y="1932"/>
                    <a:pt x="6749" y="1087"/>
                    <a:pt x="7016" y="173"/>
                  </a:cubicBezTo>
                  <a:cubicBezTo>
                    <a:pt x="6991" y="112"/>
                    <a:pt x="6961" y="56"/>
                    <a:pt x="69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62"/>
            <p:cNvSpPr/>
            <p:nvPr/>
          </p:nvSpPr>
          <p:spPr>
            <a:xfrm>
              <a:off x="4547500" y="1323050"/>
              <a:ext cx="142950" cy="59175"/>
            </a:xfrm>
            <a:custGeom>
              <a:avLst/>
              <a:gdLst/>
              <a:ahLst/>
              <a:cxnLst/>
              <a:rect l="l" t="t" r="r" b="b"/>
              <a:pathLst>
                <a:path w="5718" h="2367" extrusionOk="0">
                  <a:moveTo>
                    <a:pt x="5688" y="0"/>
                  </a:moveTo>
                  <a:cubicBezTo>
                    <a:pt x="5414" y="541"/>
                    <a:pt x="5122" y="1080"/>
                    <a:pt x="4800" y="1615"/>
                  </a:cubicBezTo>
                  <a:cubicBezTo>
                    <a:pt x="4774" y="1659"/>
                    <a:pt x="4749" y="1702"/>
                    <a:pt x="4725" y="1745"/>
                  </a:cubicBezTo>
                  <a:cubicBezTo>
                    <a:pt x="4719" y="1745"/>
                    <a:pt x="4712" y="1751"/>
                    <a:pt x="4712" y="1758"/>
                  </a:cubicBezTo>
                  <a:cubicBezTo>
                    <a:pt x="4398" y="1719"/>
                    <a:pt x="4084" y="1702"/>
                    <a:pt x="3770" y="1702"/>
                  </a:cubicBezTo>
                  <a:cubicBezTo>
                    <a:pt x="2475" y="1702"/>
                    <a:pt x="1190" y="1995"/>
                    <a:pt x="31" y="2261"/>
                  </a:cubicBezTo>
                  <a:cubicBezTo>
                    <a:pt x="18" y="2261"/>
                    <a:pt x="12" y="2266"/>
                    <a:pt x="0" y="2272"/>
                  </a:cubicBezTo>
                  <a:cubicBezTo>
                    <a:pt x="49" y="2304"/>
                    <a:pt x="93" y="2335"/>
                    <a:pt x="143" y="2366"/>
                  </a:cubicBezTo>
                  <a:cubicBezTo>
                    <a:pt x="1271" y="2109"/>
                    <a:pt x="2521" y="1828"/>
                    <a:pt x="3777" y="1828"/>
                  </a:cubicBezTo>
                  <a:cubicBezTo>
                    <a:pt x="4097" y="1828"/>
                    <a:pt x="4418" y="1847"/>
                    <a:pt x="4737" y="1888"/>
                  </a:cubicBezTo>
                  <a:cubicBezTo>
                    <a:pt x="4741" y="1889"/>
                    <a:pt x="4744" y="1890"/>
                    <a:pt x="4748" y="1890"/>
                  </a:cubicBezTo>
                  <a:cubicBezTo>
                    <a:pt x="4763" y="1890"/>
                    <a:pt x="4778" y="1880"/>
                    <a:pt x="4794" y="1870"/>
                  </a:cubicBezTo>
                  <a:lnTo>
                    <a:pt x="4800" y="1863"/>
                  </a:lnTo>
                  <a:cubicBezTo>
                    <a:pt x="4824" y="1819"/>
                    <a:pt x="4843" y="1788"/>
                    <a:pt x="4868" y="1745"/>
                  </a:cubicBezTo>
                  <a:cubicBezTo>
                    <a:pt x="5178" y="1237"/>
                    <a:pt x="5464" y="727"/>
                    <a:pt x="5718" y="206"/>
                  </a:cubicBezTo>
                  <a:cubicBezTo>
                    <a:pt x="5712" y="137"/>
                    <a:pt x="5700" y="69"/>
                    <a:pt x="568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62"/>
            <p:cNvSpPr/>
            <p:nvPr/>
          </p:nvSpPr>
          <p:spPr>
            <a:xfrm>
              <a:off x="4619200" y="1404225"/>
              <a:ext cx="67875" cy="9500"/>
            </a:xfrm>
            <a:custGeom>
              <a:avLst/>
              <a:gdLst/>
              <a:ahLst/>
              <a:cxnLst/>
              <a:rect l="l" t="t" r="r" b="b"/>
              <a:pathLst>
                <a:path w="2715" h="380" extrusionOk="0">
                  <a:moveTo>
                    <a:pt x="2459" y="0"/>
                  </a:moveTo>
                  <a:cubicBezTo>
                    <a:pt x="1628" y="0"/>
                    <a:pt x="803" y="106"/>
                    <a:pt x="1" y="311"/>
                  </a:cubicBezTo>
                  <a:cubicBezTo>
                    <a:pt x="81" y="337"/>
                    <a:pt x="161" y="355"/>
                    <a:pt x="242" y="380"/>
                  </a:cubicBezTo>
                  <a:cubicBezTo>
                    <a:pt x="984" y="211"/>
                    <a:pt x="1740" y="124"/>
                    <a:pt x="2503" y="124"/>
                  </a:cubicBezTo>
                  <a:cubicBezTo>
                    <a:pt x="2553" y="124"/>
                    <a:pt x="2602" y="124"/>
                    <a:pt x="2651" y="125"/>
                  </a:cubicBezTo>
                  <a:cubicBezTo>
                    <a:pt x="2653" y="127"/>
                    <a:pt x="2655" y="128"/>
                    <a:pt x="2657" y="128"/>
                  </a:cubicBezTo>
                  <a:cubicBezTo>
                    <a:pt x="2662" y="128"/>
                    <a:pt x="2666" y="125"/>
                    <a:pt x="2671" y="125"/>
                  </a:cubicBezTo>
                  <a:cubicBezTo>
                    <a:pt x="2695" y="119"/>
                    <a:pt x="2714" y="94"/>
                    <a:pt x="2714" y="63"/>
                  </a:cubicBezTo>
                  <a:cubicBezTo>
                    <a:pt x="2714" y="31"/>
                    <a:pt x="2689" y="1"/>
                    <a:pt x="2651" y="1"/>
                  </a:cubicBezTo>
                  <a:lnTo>
                    <a:pt x="2608" y="1"/>
                  </a:lnTo>
                  <a:cubicBezTo>
                    <a:pt x="2558" y="1"/>
                    <a:pt x="2509" y="0"/>
                    <a:pt x="245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62"/>
            <p:cNvSpPr/>
            <p:nvPr/>
          </p:nvSpPr>
          <p:spPr>
            <a:xfrm>
              <a:off x="4830450" y="1401125"/>
              <a:ext cx="236100" cy="224475"/>
            </a:xfrm>
            <a:custGeom>
              <a:avLst/>
              <a:gdLst/>
              <a:ahLst/>
              <a:cxnLst/>
              <a:rect l="l" t="t" r="r" b="b"/>
              <a:pathLst>
                <a:path w="9444" h="8979" extrusionOk="0">
                  <a:moveTo>
                    <a:pt x="5961" y="0"/>
                  </a:moveTo>
                  <a:cubicBezTo>
                    <a:pt x="5750" y="0"/>
                    <a:pt x="5538" y="20"/>
                    <a:pt x="5334" y="51"/>
                  </a:cubicBezTo>
                  <a:cubicBezTo>
                    <a:pt x="5291" y="57"/>
                    <a:pt x="5240" y="69"/>
                    <a:pt x="5197" y="75"/>
                  </a:cubicBezTo>
                  <a:cubicBezTo>
                    <a:pt x="4210" y="261"/>
                    <a:pt x="3310" y="802"/>
                    <a:pt x="2577" y="1534"/>
                  </a:cubicBezTo>
                  <a:lnTo>
                    <a:pt x="2446" y="1665"/>
                  </a:lnTo>
                  <a:cubicBezTo>
                    <a:pt x="1993" y="2137"/>
                    <a:pt x="1615" y="2688"/>
                    <a:pt x="1317" y="3261"/>
                  </a:cubicBezTo>
                  <a:cubicBezTo>
                    <a:pt x="1236" y="3416"/>
                    <a:pt x="1162" y="3576"/>
                    <a:pt x="1087" y="3751"/>
                  </a:cubicBezTo>
                  <a:cubicBezTo>
                    <a:pt x="1050" y="3825"/>
                    <a:pt x="1013" y="3912"/>
                    <a:pt x="981" y="4000"/>
                  </a:cubicBezTo>
                  <a:cubicBezTo>
                    <a:pt x="665" y="4745"/>
                    <a:pt x="417" y="5576"/>
                    <a:pt x="248" y="6421"/>
                  </a:cubicBezTo>
                  <a:cubicBezTo>
                    <a:pt x="230" y="6533"/>
                    <a:pt x="205" y="6651"/>
                    <a:pt x="187" y="6762"/>
                  </a:cubicBezTo>
                  <a:cubicBezTo>
                    <a:pt x="62" y="7513"/>
                    <a:pt x="1" y="8264"/>
                    <a:pt x="32" y="8941"/>
                  </a:cubicBezTo>
                  <a:lnTo>
                    <a:pt x="32" y="8978"/>
                  </a:lnTo>
                  <a:cubicBezTo>
                    <a:pt x="75" y="8972"/>
                    <a:pt x="124" y="8960"/>
                    <a:pt x="174" y="8954"/>
                  </a:cubicBezTo>
                  <a:cubicBezTo>
                    <a:pt x="709" y="8860"/>
                    <a:pt x="1267" y="8680"/>
                    <a:pt x="1820" y="8456"/>
                  </a:cubicBezTo>
                  <a:cubicBezTo>
                    <a:pt x="1881" y="8433"/>
                    <a:pt x="1944" y="8407"/>
                    <a:pt x="2012" y="8382"/>
                  </a:cubicBezTo>
                  <a:cubicBezTo>
                    <a:pt x="2714" y="8097"/>
                    <a:pt x="3409" y="7762"/>
                    <a:pt x="4061" y="7513"/>
                  </a:cubicBezTo>
                  <a:cubicBezTo>
                    <a:pt x="4085" y="7507"/>
                    <a:pt x="4116" y="7494"/>
                    <a:pt x="4142" y="7488"/>
                  </a:cubicBezTo>
                  <a:cubicBezTo>
                    <a:pt x="4185" y="7470"/>
                    <a:pt x="4228" y="7451"/>
                    <a:pt x="4271" y="7433"/>
                  </a:cubicBezTo>
                  <a:cubicBezTo>
                    <a:pt x="5303" y="7047"/>
                    <a:pt x="6358" y="6637"/>
                    <a:pt x="7240" y="5992"/>
                  </a:cubicBezTo>
                  <a:cubicBezTo>
                    <a:pt x="7283" y="5961"/>
                    <a:pt x="7326" y="5923"/>
                    <a:pt x="7371" y="5892"/>
                  </a:cubicBezTo>
                  <a:cubicBezTo>
                    <a:pt x="7550" y="5751"/>
                    <a:pt x="7724" y="5601"/>
                    <a:pt x="7892" y="5433"/>
                  </a:cubicBezTo>
                  <a:cubicBezTo>
                    <a:pt x="8904" y="4421"/>
                    <a:pt x="9443" y="2776"/>
                    <a:pt x="8755" y="1510"/>
                  </a:cubicBezTo>
                  <a:cubicBezTo>
                    <a:pt x="8228" y="535"/>
                    <a:pt x="7073" y="6"/>
                    <a:pt x="59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62"/>
            <p:cNvSpPr/>
            <p:nvPr/>
          </p:nvSpPr>
          <p:spPr>
            <a:xfrm>
              <a:off x="4803900" y="1419500"/>
              <a:ext cx="222600" cy="250400"/>
            </a:xfrm>
            <a:custGeom>
              <a:avLst/>
              <a:gdLst/>
              <a:ahLst/>
              <a:cxnLst/>
              <a:rect l="l" t="t" r="r" b="b"/>
              <a:pathLst>
                <a:path w="8904" h="10016" extrusionOk="0">
                  <a:moveTo>
                    <a:pt x="8837" y="0"/>
                  </a:moveTo>
                  <a:cubicBezTo>
                    <a:pt x="8826" y="0"/>
                    <a:pt x="8814" y="4"/>
                    <a:pt x="8805" y="10"/>
                  </a:cubicBezTo>
                  <a:cubicBezTo>
                    <a:pt x="4974" y="2339"/>
                    <a:pt x="2316" y="6151"/>
                    <a:pt x="20" y="9919"/>
                  </a:cubicBezTo>
                  <a:cubicBezTo>
                    <a:pt x="0" y="9951"/>
                    <a:pt x="14" y="9988"/>
                    <a:pt x="38" y="10007"/>
                  </a:cubicBezTo>
                  <a:lnTo>
                    <a:pt x="44" y="10007"/>
                  </a:lnTo>
                  <a:cubicBezTo>
                    <a:pt x="54" y="10013"/>
                    <a:pt x="65" y="10016"/>
                    <a:pt x="75" y="10016"/>
                  </a:cubicBezTo>
                  <a:cubicBezTo>
                    <a:pt x="97" y="10016"/>
                    <a:pt x="117" y="10005"/>
                    <a:pt x="126" y="9988"/>
                  </a:cubicBezTo>
                  <a:cubicBezTo>
                    <a:pt x="2416" y="6225"/>
                    <a:pt x="5061" y="2432"/>
                    <a:pt x="8866" y="116"/>
                  </a:cubicBezTo>
                  <a:cubicBezTo>
                    <a:pt x="8898" y="98"/>
                    <a:pt x="8904" y="61"/>
                    <a:pt x="8886" y="30"/>
                  </a:cubicBezTo>
                  <a:cubicBezTo>
                    <a:pt x="8877" y="10"/>
                    <a:pt x="8857" y="0"/>
                    <a:pt x="883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62"/>
            <p:cNvSpPr/>
            <p:nvPr/>
          </p:nvSpPr>
          <p:spPr>
            <a:xfrm>
              <a:off x="4946875" y="1402375"/>
              <a:ext cx="104625" cy="98450"/>
            </a:xfrm>
            <a:custGeom>
              <a:avLst/>
              <a:gdLst/>
              <a:ahLst/>
              <a:cxnLst/>
              <a:rect l="l" t="t" r="r" b="b"/>
              <a:pathLst>
                <a:path w="4185" h="3938" extrusionOk="0">
                  <a:moveTo>
                    <a:pt x="677" y="1"/>
                  </a:moveTo>
                  <a:lnTo>
                    <a:pt x="677" y="1"/>
                  </a:lnTo>
                  <a:cubicBezTo>
                    <a:pt x="634" y="7"/>
                    <a:pt x="583" y="19"/>
                    <a:pt x="540" y="25"/>
                  </a:cubicBezTo>
                  <a:cubicBezTo>
                    <a:pt x="210" y="1007"/>
                    <a:pt x="32" y="2030"/>
                    <a:pt x="0" y="3068"/>
                  </a:cubicBezTo>
                  <a:cubicBezTo>
                    <a:pt x="0" y="3068"/>
                    <a:pt x="0" y="3073"/>
                    <a:pt x="6" y="3079"/>
                  </a:cubicBezTo>
                  <a:cubicBezTo>
                    <a:pt x="0" y="3099"/>
                    <a:pt x="12" y="3111"/>
                    <a:pt x="32" y="3123"/>
                  </a:cubicBezTo>
                  <a:cubicBezTo>
                    <a:pt x="38" y="3123"/>
                    <a:pt x="44" y="3130"/>
                    <a:pt x="49" y="3130"/>
                  </a:cubicBezTo>
                  <a:cubicBezTo>
                    <a:pt x="69" y="3136"/>
                    <a:pt x="93" y="3136"/>
                    <a:pt x="118" y="3142"/>
                  </a:cubicBezTo>
                  <a:cubicBezTo>
                    <a:pt x="1477" y="3446"/>
                    <a:pt x="2837" y="3701"/>
                    <a:pt x="4104" y="3936"/>
                  </a:cubicBezTo>
                  <a:cubicBezTo>
                    <a:pt x="4108" y="3937"/>
                    <a:pt x="4112" y="3937"/>
                    <a:pt x="4115" y="3937"/>
                  </a:cubicBezTo>
                  <a:cubicBezTo>
                    <a:pt x="4147" y="3937"/>
                    <a:pt x="4173" y="3915"/>
                    <a:pt x="4179" y="3887"/>
                  </a:cubicBezTo>
                  <a:cubicBezTo>
                    <a:pt x="4184" y="3850"/>
                    <a:pt x="4167" y="3819"/>
                    <a:pt x="4129" y="3813"/>
                  </a:cubicBezTo>
                  <a:cubicBezTo>
                    <a:pt x="2887" y="3583"/>
                    <a:pt x="1559" y="3334"/>
                    <a:pt x="230" y="3042"/>
                  </a:cubicBezTo>
                  <a:cubicBezTo>
                    <a:pt x="193" y="3030"/>
                    <a:pt x="161" y="3024"/>
                    <a:pt x="124" y="3018"/>
                  </a:cubicBezTo>
                  <a:cubicBezTo>
                    <a:pt x="124" y="2999"/>
                    <a:pt x="124" y="2981"/>
                    <a:pt x="130" y="2962"/>
                  </a:cubicBezTo>
                  <a:cubicBezTo>
                    <a:pt x="167" y="1956"/>
                    <a:pt x="353" y="962"/>
                    <a:pt x="67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2"/>
            <p:cNvSpPr/>
            <p:nvPr/>
          </p:nvSpPr>
          <p:spPr>
            <a:xfrm>
              <a:off x="4890350" y="1439450"/>
              <a:ext cx="13700" cy="90375"/>
            </a:xfrm>
            <a:custGeom>
              <a:avLst/>
              <a:gdLst/>
              <a:ahLst/>
              <a:cxnLst/>
              <a:rect l="l" t="t" r="r" b="b"/>
              <a:pathLst>
                <a:path w="548" h="3615" extrusionOk="0">
                  <a:moveTo>
                    <a:pt x="181" y="1"/>
                  </a:moveTo>
                  <a:lnTo>
                    <a:pt x="50" y="132"/>
                  </a:lnTo>
                  <a:cubicBezTo>
                    <a:pt x="1" y="1292"/>
                    <a:pt x="119" y="2447"/>
                    <a:pt x="411" y="3565"/>
                  </a:cubicBezTo>
                  <a:cubicBezTo>
                    <a:pt x="411" y="3571"/>
                    <a:pt x="417" y="3571"/>
                    <a:pt x="417" y="3577"/>
                  </a:cubicBezTo>
                  <a:cubicBezTo>
                    <a:pt x="423" y="3590"/>
                    <a:pt x="436" y="3602"/>
                    <a:pt x="448" y="3608"/>
                  </a:cubicBezTo>
                  <a:cubicBezTo>
                    <a:pt x="460" y="3614"/>
                    <a:pt x="473" y="3614"/>
                    <a:pt x="491" y="3614"/>
                  </a:cubicBezTo>
                  <a:cubicBezTo>
                    <a:pt x="522" y="3602"/>
                    <a:pt x="548" y="3571"/>
                    <a:pt x="534" y="3534"/>
                  </a:cubicBezTo>
                  <a:cubicBezTo>
                    <a:pt x="528" y="3510"/>
                    <a:pt x="522" y="3484"/>
                    <a:pt x="516" y="3459"/>
                  </a:cubicBezTo>
                  <a:cubicBezTo>
                    <a:pt x="230" y="2336"/>
                    <a:pt x="119" y="1181"/>
                    <a:pt x="181" y="14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62"/>
            <p:cNvSpPr/>
            <p:nvPr/>
          </p:nvSpPr>
          <p:spPr>
            <a:xfrm>
              <a:off x="4911000" y="1515400"/>
              <a:ext cx="103725" cy="35525"/>
            </a:xfrm>
            <a:custGeom>
              <a:avLst/>
              <a:gdLst/>
              <a:ahLst/>
              <a:cxnLst/>
              <a:rect l="l" t="t" r="r" b="b"/>
              <a:pathLst>
                <a:path w="4149" h="1421" extrusionOk="0">
                  <a:moveTo>
                    <a:pt x="72" y="1"/>
                  </a:moveTo>
                  <a:cubicBezTo>
                    <a:pt x="64" y="1"/>
                    <a:pt x="57" y="2"/>
                    <a:pt x="51" y="5"/>
                  </a:cubicBezTo>
                  <a:cubicBezTo>
                    <a:pt x="32" y="5"/>
                    <a:pt x="20" y="17"/>
                    <a:pt x="6" y="43"/>
                  </a:cubicBezTo>
                  <a:cubicBezTo>
                    <a:pt x="6" y="49"/>
                    <a:pt x="0" y="54"/>
                    <a:pt x="0" y="62"/>
                  </a:cubicBezTo>
                  <a:cubicBezTo>
                    <a:pt x="6" y="86"/>
                    <a:pt x="14" y="111"/>
                    <a:pt x="38" y="123"/>
                  </a:cubicBezTo>
                  <a:lnTo>
                    <a:pt x="44" y="123"/>
                  </a:lnTo>
                  <a:cubicBezTo>
                    <a:pt x="63" y="129"/>
                    <a:pt x="75" y="136"/>
                    <a:pt x="94" y="142"/>
                  </a:cubicBezTo>
                  <a:cubicBezTo>
                    <a:pt x="1367" y="664"/>
                    <a:pt x="2683" y="1092"/>
                    <a:pt x="4018" y="1421"/>
                  </a:cubicBezTo>
                  <a:cubicBezTo>
                    <a:pt x="4061" y="1390"/>
                    <a:pt x="4104" y="1352"/>
                    <a:pt x="4149" y="1321"/>
                  </a:cubicBezTo>
                  <a:cubicBezTo>
                    <a:pt x="2800" y="999"/>
                    <a:pt x="1467" y="570"/>
                    <a:pt x="187" y="43"/>
                  </a:cubicBezTo>
                  <a:cubicBezTo>
                    <a:pt x="155" y="31"/>
                    <a:pt x="118" y="17"/>
                    <a:pt x="94" y="5"/>
                  </a:cubicBezTo>
                  <a:cubicBezTo>
                    <a:pt x="88" y="2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62"/>
            <p:cNvSpPr/>
            <p:nvPr/>
          </p:nvSpPr>
          <p:spPr>
            <a:xfrm>
              <a:off x="4854975" y="1494875"/>
              <a:ext cx="82275" cy="94100"/>
            </a:xfrm>
            <a:custGeom>
              <a:avLst/>
              <a:gdLst/>
              <a:ahLst/>
              <a:cxnLst/>
              <a:rect l="l" t="t" r="r" b="b"/>
              <a:pathLst>
                <a:path w="3291" h="3764" extrusionOk="0">
                  <a:moveTo>
                    <a:pt x="106" y="1"/>
                  </a:moveTo>
                  <a:cubicBezTo>
                    <a:pt x="69" y="75"/>
                    <a:pt x="32" y="162"/>
                    <a:pt x="0" y="250"/>
                  </a:cubicBezTo>
                  <a:cubicBezTo>
                    <a:pt x="69" y="1056"/>
                    <a:pt x="255" y="1956"/>
                    <a:pt x="553" y="2993"/>
                  </a:cubicBezTo>
                  <a:lnTo>
                    <a:pt x="565" y="3024"/>
                  </a:lnTo>
                  <a:cubicBezTo>
                    <a:pt x="571" y="3044"/>
                    <a:pt x="584" y="3061"/>
                    <a:pt x="596" y="3067"/>
                  </a:cubicBezTo>
                  <a:lnTo>
                    <a:pt x="608" y="3067"/>
                  </a:lnTo>
                  <a:cubicBezTo>
                    <a:pt x="622" y="3073"/>
                    <a:pt x="634" y="3081"/>
                    <a:pt x="653" y="3081"/>
                  </a:cubicBezTo>
                  <a:cubicBezTo>
                    <a:pt x="1465" y="3342"/>
                    <a:pt x="2273" y="3571"/>
                    <a:pt x="3080" y="3763"/>
                  </a:cubicBezTo>
                  <a:cubicBezTo>
                    <a:pt x="3104" y="3757"/>
                    <a:pt x="3135" y="3744"/>
                    <a:pt x="3161" y="3738"/>
                  </a:cubicBezTo>
                  <a:cubicBezTo>
                    <a:pt x="3204" y="3720"/>
                    <a:pt x="3247" y="3701"/>
                    <a:pt x="3290" y="3683"/>
                  </a:cubicBezTo>
                  <a:cubicBezTo>
                    <a:pt x="2434" y="3483"/>
                    <a:pt x="1584" y="3248"/>
                    <a:pt x="727" y="2975"/>
                  </a:cubicBezTo>
                  <a:cubicBezTo>
                    <a:pt x="708" y="2969"/>
                    <a:pt x="696" y="2969"/>
                    <a:pt x="677" y="2962"/>
                  </a:cubicBezTo>
                  <a:cubicBezTo>
                    <a:pt x="665" y="2932"/>
                    <a:pt x="659" y="2895"/>
                    <a:pt x="653" y="2869"/>
                  </a:cubicBezTo>
                  <a:cubicBezTo>
                    <a:pt x="336" y="1770"/>
                    <a:pt x="155" y="838"/>
                    <a:pt x="10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62"/>
            <p:cNvSpPr/>
            <p:nvPr/>
          </p:nvSpPr>
          <p:spPr>
            <a:xfrm>
              <a:off x="4835125" y="1561650"/>
              <a:ext cx="45650" cy="50900"/>
            </a:xfrm>
            <a:custGeom>
              <a:avLst/>
              <a:gdLst/>
              <a:ahLst/>
              <a:cxnLst/>
              <a:rect l="l" t="t" r="r" b="b"/>
              <a:pathLst>
                <a:path w="1826" h="2036" extrusionOk="0">
                  <a:moveTo>
                    <a:pt x="61" y="0"/>
                  </a:moveTo>
                  <a:cubicBezTo>
                    <a:pt x="43" y="112"/>
                    <a:pt x="18" y="230"/>
                    <a:pt x="0" y="341"/>
                  </a:cubicBezTo>
                  <a:cubicBezTo>
                    <a:pt x="92" y="769"/>
                    <a:pt x="230" y="1192"/>
                    <a:pt x="396" y="1588"/>
                  </a:cubicBezTo>
                  <a:cubicBezTo>
                    <a:pt x="410" y="1602"/>
                    <a:pt x="416" y="1614"/>
                    <a:pt x="428" y="1620"/>
                  </a:cubicBezTo>
                  <a:lnTo>
                    <a:pt x="434" y="1626"/>
                  </a:lnTo>
                  <a:cubicBezTo>
                    <a:pt x="478" y="1639"/>
                    <a:pt x="522" y="1657"/>
                    <a:pt x="559" y="1669"/>
                  </a:cubicBezTo>
                  <a:cubicBezTo>
                    <a:pt x="918" y="1806"/>
                    <a:pt x="1279" y="1930"/>
                    <a:pt x="1633" y="2035"/>
                  </a:cubicBezTo>
                  <a:cubicBezTo>
                    <a:pt x="1694" y="2012"/>
                    <a:pt x="1757" y="1986"/>
                    <a:pt x="1825" y="1961"/>
                  </a:cubicBezTo>
                  <a:cubicBezTo>
                    <a:pt x="1428" y="1843"/>
                    <a:pt x="1030" y="1714"/>
                    <a:pt x="633" y="1557"/>
                  </a:cubicBezTo>
                  <a:cubicBezTo>
                    <a:pt x="590" y="1545"/>
                    <a:pt x="553" y="1533"/>
                    <a:pt x="508" y="1514"/>
                  </a:cubicBezTo>
                  <a:cubicBezTo>
                    <a:pt x="304" y="1030"/>
                    <a:pt x="155" y="522"/>
                    <a:pt x="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62"/>
            <p:cNvSpPr/>
            <p:nvPr/>
          </p:nvSpPr>
          <p:spPr>
            <a:xfrm>
              <a:off x="5491350" y="835525"/>
              <a:ext cx="506500" cy="1128450"/>
            </a:xfrm>
            <a:custGeom>
              <a:avLst/>
              <a:gdLst/>
              <a:ahLst/>
              <a:cxnLst/>
              <a:rect l="l" t="t" r="r" b="b"/>
              <a:pathLst>
                <a:path w="20260" h="45138" extrusionOk="0">
                  <a:moveTo>
                    <a:pt x="6229" y="0"/>
                  </a:moveTo>
                  <a:cubicBezTo>
                    <a:pt x="6123" y="112"/>
                    <a:pt x="6011" y="224"/>
                    <a:pt x="5906" y="342"/>
                  </a:cubicBezTo>
                  <a:cubicBezTo>
                    <a:pt x="5061" y="1267"/>
                    <a:pt x="4310" y="2298"/>
                    <a:pt x="3670" y="3384"/>
                  </a:cubicBezTo>
                  <a:cubicBezTo>
                    <a:pt x="6384" y="5433"/>
                    <a:pt x="9115" y="7439"/>
                    <a:pt x="11884" y="9413"/>
                  </a:cubicBezTo>
                  <a:cubicBezTo>
                    <a:pt x="8892" y="7835"/>
                    <a:pt x="5912" y="6314"/>
                    <a:pt x="2863" y="4898"/>
                  </a:cubicBezTo>
                  <a:cubicBezTo>
                    <a:pt x="1647" y="7382"/>
                    <a:pt x="914" y="10096"/>
                    <a:pt x="485" y="12827"/>
                  </a:cubicBezTo>
                  <a:cubicBezTo>
                    <a:pt x="410" y="13305"/>
                    <a:pt x="343" y="13784"/>
                    <a:pt x="286" y="14274"/>
                  </a:cubicBezTo>
                  <a:cubicBezTo>
                    <a:pt x="5688" y="14342"/>
                    <a:pt x="11090" y="14591"/>
                    <a:pt x="16473" y="15025"/>
                  </a:cubicBezTo>
                  <a:cubicBezTo>
                    <a:pt x="11027" y="15739"/>
                    <a:pt x="5558" y="16268"/>
                    <a:pt x="82" y="16646"/>
                  </a:cubicBezTo>
                  <a:cubicBezTo>
                    <a:pt x="0" y="18074"/>
                    <a:pt x="0" y="19509"/>
                    <a:pt x="88" y="20936"/>
                  </a:cubicBezTo>
                  <a:cubicBezTo>
                    <a:pt x="5335" y="19352"/>
                    <a:pt x="10686" y="18117"/>
                    <a:pt x="16087" y="17217"/>
                  </a:cubicBezTo>
                  <a:lnTo>
                    <a:pt x="16087" y="17217"/>
                  </a:lnTo>
                  <a:cubicBezTo>
                    <a:pt x="10803" y="19564"/>
                    <a:pt x="5645" y="21905"/>
                    <a:pt x="473" y="24432"/>
                  </a:cubicBezTo>
                  <a:cubicBezTo>
                    <a:pt x="808" y="26561"/>
                    <a:pt x="1349" y="28665"/>
                    <a:pt x="2086" y="30684"/>
                  </a:cubicBezTo>
                  <a:cubicBezTo>
                    <a:pt x="7221" y="29367"/>
                    <a:pt x="12413" y="28255"/>
                    <a:pt x="17640" y="27361"/>
                  </a:cubicBezTo>
                  <a:lnTo>
                    <a:pt x="17640" y="27361"/>
                  </a:lnTo>
                  <a:cubicBezTo>
                    <a:pt x="12878" y="29771"/>
                    <a:pt x="8407" y="32062"/>
                    <a:pt x="3845" y="34625"/>
                  </a:cubicBezTo>
                  <a:cubicBezTo>
                    <a:pt x="5304" y="37352"/>
                    <a:pt x="7172" y="39860"/>
                    <a:pt x="9376" y="42015"/>
                  </a:cubicBezTo>
                  <a:cubicBezTo>
                    <a:pt x="9842" y="41530"/>
                    <a:pt x="10313" y="41083"/>
                    <a:pt x="10568" y="40809"/>
                  </a:cubicBezTo>
                  <a:cubicBezTo>
                    <a:pt x="11958" y="39289"/>
                    <a:pt x="14064" y="37743"/>
                    <a:pt x="15138" y="36011"/>
                  </a:cubicBezTo>
                  <a:lnTo>
                    <a:pt x="15138" y="36011"/>
                  </a:lnTo>
                  <a:cubicBezTo>
                    <a:pt x="13660" y="38401"/>
                    <a:pt x="12115" y="40760"/>
                    <a:pt x="10519" y="43076"/>
                  </a:cubicBezTo>
                  <a:cubicBezTo>
                    <a:pt x="11356" y="43809"/>
                    <a:pt x="12232" y="44497"/>
                    <a:pt x="13158" y="45138"/>
                  </a:cubicBezTo>
                  <a:cubicBezTo>
                    <a:pt x="13170" y="45119"/>
                    <a:pt x="13176" y="45101"/>
                    <a:pt x="13188" y="45081"/>
                  </a:cubicBezTo>
                  <a:cubicBezTo>
                    <a:pt x="13430" y="44721"/>
                    <a:pt x="15070" y="42611"/>
                    <a:pt x="16938" y="40221"/>
                  </a:cubicBezTo>
                  <a:cubicBezTo>
                    <a:pt x="19061" y="35986"/>
                    <a:pt x="20260" y="31212"/>
                    <a:pt x="20260" y="26151"/>
                  </a:cubicBezTo>
                  <a:cubicBezTo>
                    <a:pt x="20260" y="18248"/>
                    <a:pt x="17336" y="11027"/>
                    <a:pt x="12511" y="5514"/>
                  </a:cubicBezTo>
                  <a:cubicBezTo>
                    <a:pt x="12431" y="5420"/>
                    <a:pt x="12350" y="5321"/>
                    <a:pt x="12264" y="5228"/>
                  </a:cubicBezTo>
                  <a:cubicBezTo>
                    <a:pt x="11891" y="4812"/>
                    <a:pt x="11505" y="4402"/>
                    <a:pt x="11109" y="4004"/>
                  </a:cubicBezTo>
                  <a:cubicBezTo>
                    <a:pt x="10419" y="3310"/>
                    <a:pt x="9699" y="2651"/>
                    <a:pt x="8954" y="2030"/>
                  </a:cubicBezTo>
                  <a:cubicBezTo>
                    <a:pt x="8084" y="1304"/>
                    <a:pt x="7172" y="628"/>
                    <a:pt x="6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62"/>
            <p:cNvSpPr/>
            <p:nvPr/>
          </p:nvSpPr>
          <p:spPr>
            <a:xfrm>
              <a:off x="4437900" y="1608800"/>
              <a:ext cx="726275" cy="656600"/>
            </a:xfrm>
            <a:custGeom>
              <a:avLst/>
              <a:gdLst/>
              <a:ahLst/>
              <a:cxnLst/>
              <a:rect l="l" t="t" r="r" b="b"/>
              <a:pathLst>
                <a:path w="29051" h="26264" extrusionOk="0">
                  <a:moveTo>
                    <a:pt x="0" y="0"/>
                  </a:moveTo>
                  <a:lnTo>
                    <a:pt x="0" y="0"/>
                  </a:lnTo>
                  <a:cubicBezTo>
                    <a:pt x="1683" y="11027"/>
                    <a:pt x="9109" y="20167"/>
                    <a:pt x="19130" y="24271"/>
                  </a:cubicBezTo>
                  <a:cubicBezTo>
                    <a:pt x="20042" y="24643"/>
                    <a:pt x="20979" y="24979"/>
                    <a:pt x="21942" y="25263"/>
                  </a:cubicBezTo>
                  <a:cubicBezTo>
                    <a:pt x="22004" y="25289"/>
                    <a:pt x="22073" y="25301"/>
                    <a:pt x="22141" y="25326"/>
                  </a:cubicBezTo>
                  <a:cubicBezTo>
                    <a:pt x="23520" y="25736"/>
                    <a:pt x="24947" y="26053"/>
                    <a:pt x="26400" y="26263"/>
                  </a:cubicBezTo>
                  <a:lnTo>
                    <a:pt x="28592" y="11027"/>
                  </a:lnTo>
                  <a:lnTo>
                    <a:pt x="28598" y="10978"/>
                  </a:lnTo>
                  <a:lnTo>
                    <a:pt x="28853" y="9215"/>
                  </a:lnTo>
                  <a:lnTo>
                    <a:pt x="28921" y="8749"/>
                  </a:lnTo>
                  <a:lnTo>
                    <a:pt x="29051" y="7817"/>
                  </a:lnTo>
                  <a:lnTo>
                    <a:pt x="28728" y="7035"/>
                  </a:lnTo>
                  <a:lnTo>
                    <a:pt x="28541" y="6582"/>
                  </a:lnTo>
                  <a:lnTo>
                    <a:pt x="28188" y="5719"/>
                  </a:lnTo>
                  <a:lnTo>
                    <a:pt x="27343" y="3682"/>
                  </a:lnTo>
                  <a:lnTo>
                    <a:pt x="26741" y="2212"/>
                  </a:lnTo>
                  <a:cubicBezTo>
                    <a:pt x="26741" y="2212"/>
                    <a:pt x="26512" y="2490"/>
                    <a:pt x="25928" y="2832"/>
                  </a:cubicBezTo>
                  <a:cubicBezTo>
                    <a:pt x="25145" y="3279"/>
                    <a:pt x="23712" y="3837"/>
                    <a:pt x="21309" y="4006"/>
                  </a:cubicBezTo>
                  <a:cubicBezTo>
                    <a:pt x="21109" y="4019"/>
                    <a:pt x="20889" y="4026"/>
                    <a:pt x="20650" y="4026"/>
                  </a:cubicBezTo>
                  <a:cubicBezTo>
                    <a:pt x="17603" y="4026"/>
                    <a:pt x="11549" y="2977"/>
                    <a:pt x="7513" y="2204"/>
                  </a:cubicBezTo>
                  <a:cubicBezTo>
                    <a:pt x="5166" y="1757"/>
                    <a:pt x="3502" y="1404"/>
                    <a:pt x="3502" y="14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62"/>
            <p:cNvSpPr/>
            <p:nvPr/>
          </p:nvSpPr>
          <p:spPr>
            <a:xfrm>
              <a:off x="4625725" y="1663900"/>
              <a:ext cx="502775" cy="200425"/>
            </a:xfrm>
            <a:custGeom>
              <a:avLst/>
              <a:gdLst/>
              <a:ahLst/>
              <a:cxnLst/>
              <a:rect l="l" t="t" r="r" b="b"/>
              <a:pathLst>
                <a:path w="20111" h="8017" extrusionOk="0">
                  <a:moveTo>
                    <a:pt x="0" y="0"/>
                  </a:moveTo>
                  <a:lnTo>
                    <a:pt x="0" y="8017"/>
                  </a:lnTo>
                  <a:lnTo>
                    <a:pt x="20110" y="8017"/>
                  </a:lnTo>
                  <a:lnTo>
                    <a:pt x="20110" y="0"/>
                  </a:lnTo>
                  <a:close/>
                </a:path>
              </a:pathLst>
            </a:custGeom>
            <a:solidFill>
              <a:srgbClr val="CB8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62"/>
            <p:cNvSpPr/>
            <p:nvPr/>
          </p:nvSpPr>
          <p:spPr>
            <a:xfrm>
              <a:off x="4986425" y="1160125"/>
              <a:ext cx="824225" cy="1113650"/>
            </a:xfrm>
            <a:custGeom>
              <a:avLst/>
              <a:gdLst/>
              <a:ahLst/>
              <a:cxnLst/>
              <a:rect l="l" t="t" r="r" b="b"/>
              <a:pathLst>
                <a:path w="32969" h="44546" extrusionOk="0">
                  <a:moveTo>
                    <a:pt x="31874" y="0"/>
                  </a:moveTo>
                  <a:cubicBezTo>
                    <a:pt x="31707" y="0"/>
                    <a:pt x="31518" y="12"/>
                    <a:pt x="31306" y="35"/>
                  </a:cubicBezTo>
                  <a:cubicBezTo>
                    <a:pt x="30442" y="129"/>
                    <a:pt x="29200" y="402"/>
                    <a:pt x="27512" y="855"/>
                  </a:cubicBezTo>
                  <a:cubicBezTo>
                    <a:pt x="23408" y="1954"/>
                    <a:pt x="23005" y="4494"/>
                    <a:pt x="21266" y="5245"/>
                  </a:cubicBezTo>
                  <a:cubicBezTo>
                    <a:pt x="20830" y="5434"/>
                    <a:pt x="20508" y="5517"/>
                    <a:pt x="20213" y="5517"/>
                  </a:cubicBezTo>
                  <a:cubicBezTo>
                    <a:pt x="19599" y="5517"/>
                    <a:pt x="19107" y="5155"/>
                    <a:pt x="17956" y="4643"/>
                  </a:cubicBezTo>
                  <a:cubicBezTo>
                    <a:pt x="17801" y="4574"/>
                    <a:pt x="17640" y="4505"/>
                    <a:pt x="17460" y="4431"/>
                  </a:cubicBezTo>
                  <a:cubicBezTo>
                    <a:pt x="17366" y="4394"/>
                    <a:pt x="17268" y="4356"/>
                    <a:pt x="17162" y="4313"/>
                  </a:cubicBezTo>
                  <a:lnTo>
                    <a:pt x="17156" y="4307"/>
                  </a:lnTo>
                  <a:cubicBezTo>
                    <a:pt x="16839" y="4184"/>
                    <a:pt x="16480" y="4052"/>
                    <a:pt x="16070" y="3923"/>
                  </a:cubicBezTo>
                  <a:cubicBezTo>
                    <a:pt x="15790" y="3829"/>
                    <a:pt x="15511" y="3754"/>
                    <a:pt x="15237" y="3686"/>
                  </a:cubicBezTo>
                  <a:cubicBezTo>
                    <a:pt x="15139" y="3662"/>
                    <a:pt x="15039" y="3643"/>
                    <a:pt x="14945" y="3625"/>
                  </a:cubicBezTo>
                  <a:cubicBezTo>
                    <a:pt x="14417" y="3525"/>
                    <a:pt x="13909" y="3462"/>
                    <a:pt x="13425" y="3439"/>
                  </a:cubicBezTo>
                  <a:cubicBezTo>
                    <a:pt x="13204" y="3426"/>
                    <a:pt x="12990" y="3422"/>
                    <a:pt x="12783" y="3422"/>
                  </a:cubicBezTo>
                  <a:cubicBezTo>
                    <a:pt x="12667" y="3422"/>
                    <a:pt x="12554" y="3423"/>
                    <a:pt x="12443" y="3425"/>
                  </a:cubicBezTo>
                  <a:cubicBezTo>
                    <a:pt x="11866" y="3439"/>
                    <a:pt x="11339" y="3494"/>
                    <a:pt x="10872" y="3568"/>
                  </a:cubicBezTo>
                  <a:cubicBezTo>
                    <a:pt x="10792" y="3582"/>
                    <a:pt x="10706" y="3594"/>
                    <a:pt x="10624" y="3605"/>
                  </a:cubicBezTo>
                  <a:cubicBezTo>
                    <a:pt x="10022" y="3711"/>
                    <a:pt x="9563" y="3829"/>
                    <a:pt x="9302" y="3903"/>
                  </a:cubicBezTo>
                  <a:cubicBezTo>
                    <a:pt x="9153" y="3947"/>
                    <a:pt x="9072" y="3978"/>
                    <a:pt x="9072" y="3978"/>
                  </a:cubicBezTo>
                  <a:cubicBezTo>
                    <a:pt x="9072" y="3978"/>
                    <a:pt x="9016" y="4090"/>
                    <a:pt x="8929" y="4282"/>
                  </a:cubicBezTo>
                  <a:cubicBezTo>
                    <a:pt x="8917" y="4313"/>
                    <a:pt x="8904" y="4345"/>
                    <a:pt x="8886" y="4382"/>
                  </a:cubicBezTo>
                  <a:cubicBezTo>
                    <a:pt x="8835" y="4500"/>
                    <a:pt x="8774" y="4631"/>
                    <a:pt x="8712" y="4786"/>
                  </a:cubicBezTo>
                  <a:cubicBezTo>
                    <a:pt x="8451" y="5394"/>
                    <a:pt x="8116" y="6256"/>
                    <a:pt x="7935" y="7015"/>
                  </a:cubicBezTo>
                  <a:cubicBezTo>
                    <a:pt x="7904" y="7138"/>
                    <a:pt x="7880" y="7270"/>
                    <a:pt x="7861" y="7387"/>
                  </a:cubicBezTo>
                  <a:cubicBezTo>
                    <a:pt x="7631" y="8778"/>
                    <a:pt x="6880" y="13509"/>
                    <a:pt x="5608" y="17042"/>
                  </a:cubicBezTo>
                  <a:cubicBezTo>
                    <a:pt x="4987" y="18761"/>
                    <a:pt x="4471" y="19810"/>
                    <a:pt x="3987" y="20779"/>
                  </a:cubicBezTo>
                  <a:cubicBezTo>
                    <a:pt x="3502" y="21729"/>
                    <a:pt x="3044" y="22598"/>
                    <a:pt x="2522" y="23964"/>
                  </a:cubicBezTo>
                  <a:cubicBezTo>
                    <a:pt x="2491" y="24039"/>
                    <a:pt x="2459" y="24119"/>
                    <a:pt x="2428" y="24200"/>
                  </a:cubicBezTo>
                  <a:cubicBezTo>
                    <a:pt x="2361" y="24380"/>
                    <a:pt x="2310" y="24554"/>
                    <a:pt x="2279" y="24721"/>
                  </a:cubicBezTo>
                  <a:cubicBezTo>
                    <a:pt x="2181" y="25218"/>
                    <a:pt x="2218" y="25678"/>
                    <a:pt x="2342" y="26094"/>
                  </a:cubicBezTo>
                  <a:cubicBezTo>
                    <a:pt x="2577" y="26864"/>
                    <a:pt x="3112" y="27490"/>
                    <a:pt x="3640" y="27950"/>
                  </a:cubicBezTo>
                  <a:cubicBezTo>
                    <a:pt x="3757" y="28056"/>
                    <a:pt x="3881" y="28155"/>
                    <a:pt x="4000" y="28242"/>
                  </a:cubicBezTo>
                  <a:lnTo>
                    <a:pt x="4024" y="28266"/>
                  </a:lnTo>
                  <a:cubicBezTo>
                    <a:pt x="4236" y="28421"/>
                    <a:pt x="4428" y="28546"/>
                    <a:pt x="4589" y="28645"/>
                  </a:cubicBezTo>
                  <a:cubicBezTo>
                    <a:pt x="4620" y="28664"/>
                    <a:pt x="4651" y="28682"/>
                    <a:pt x="4689" y="28695"/>
                  </a:cubicBezTo>
                  <a:cubicBezTo>
                    <a:pt x="4894" y="28819"/>
                    <a:pt x="5030" y="28888"/>
                    <a:pt x="5030" y="28888"/>
                  </a:cubicBezTo>
                  <a:lnTo>
                    <a:pt x="1" y="43210"/>
                  </a:lnTo>
                  <a:cubicBezTo>
                    <a:pt x="63" y="43236"/>
                    <a:pt x="132" y="43248"/>
                    <a:pt x="200" y="43273"/>
                  </a:cubicBezTo>
                  <a:cubicBezTo>
                    <a:pt x="1579" y="43683"/>
                    <a:pt x="3006" y="44000"/>
                    <a:pt x="4459" y="44210"/>
                  </a:cubicBezTo>
                  <a:cubicBezTo>
                    <a:pt x="5967" y="44434"/>
                    <a:pt x="7508" y="44545"/>
                    <a:pt x="9072" y="44545"/>
                  </a:cubicBezTo>
                  <a:cubicBezTo>
                    <a:pt x="14119" y="44545"/>
                    <a:pt x="18894" y="43353"/>
                    <a:pt x="23122" y="41224"/>
                  </a:cubicBezTo>
                  <a:lnTo>
                    <a:pt x="22656" y="33625"/>
                  </a:lnTo>
                  <a:cubicBezTo>
                    <a:pt x="22656" y="33625"/>
                    <a:pt x="22483" y="12646"/>
                    <a:pt x="22538" y="11205"/>
                  </a:cubicBezTo>
                  <a:cubicBezTo>
                    <a:pt x="22570" y="10460"/>
                    <a:pt x="23140" y="10026"/>
                    <a:pt x="24159" y="9646"/>
                  </a:cubicBezTo>
                  <a:cubicBezTo>
                    <a:pt x="25128" y="9281"/>
                    <a:pt x="26506" y="8970"/>
                    <a:pt x="28201" y="8485"/>
                  </a:cubicBezTo>
                  <a:cubicBezTo>
                    <a:pt x="31671" y="7499"/>
                    <a:pt x="31094" y="6691"/>
                    <a:pt x="31442" y="4556"/>
                  </a:cubicBezTo>
                  <a:cubicBezTo>
                    <a:pt x="31702" y="2948"/>
                    <a:pt x="32355" y="2252"/>
                    <a:pt x="32708" y="1545"/>
                  </a:cubicBezTo>
                  <a:cubicBezTo>
                    <a:pt x="32826" y="1302"/>
                    <a:pt x="32914" y="1072"/>
                    <a:pt x="32938" y="800"/>
                  </a:cubicBezTo>
                  <a:cubicBezTo>
                    <a:pt x="32969" y="502"/>
                    <a:pt x="32888" y="290"/>
                    <a:pt x="32671" y="160"/>
                  </a:cubicBezTo>
                  <a:cubicBezTo>
                    <a:pt x="32497" y="54"/>
                    <a:pt x="32236" y="0"/>
                    <a:pt x="31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62"/>
            <p:cNvSpPr/>
            <p:nvPr/>
          </p:nvSpPr>
          <p:spPr>
            <a:xfrm>
              <a:off x="5068525" y="1138425"/>
              <a:ext cx="172325" cy="198925"/>
            </a:xfrm>
            <a:custGeom>
              <a:avLst/>
              <a:gdLst/>
              <a:ahLst/>
              <a:cxnLst/>
              <a:rect l="l" t="t" r="r" b="b"/>
              <a:pathLst>
                <a:path w="6893" h="7957" extrusionOk="0">
                  <a:moveTo>
                    <a:pt x="792" y="0"/>
                  </a:moveTo>
                  <a:cubicBezTo>
                    <a:pt x="580" y="0"/>
                    <a:pt x="373" y="47"/>
                    <a:pt x="181" y="158"/>
                  </a:cubicBezTo>
                  <a:cubicBezTo>
                    <a:pt x="126" y="189"/>
                    <a:pt x="69" y="233"/>
                    <a:pt x="32" y="295"/>
                  </a:cubicBezTo>
                  <a:cubicBezTo>
                    <a:pt x="8" y="344"/>
                    <a:pt x="1" y="407"/>
                    <a:pt x="8" y="470"/>
                  </a:cubicBezTo>
                  <a:cubicBezTo>
                    <a:pt x="14" y="519"/>
                    <a:pt x="26" y="575"/>
                    <a:pt x="46" y="625"/>
                  </a:cubicBezTo>
                  <a:cubicBezTo>
                    <a:pt x="69" y="730"/>
                    <a:pt x="101" y="829"/>
                    <a:pt x="120" y="935"/>
                  </a:cubicBezTo>
                  <a:cubicBezTo>
                    <a:pt x="424" y="2152"/>
                    <a:pt x="499" y="3424"/>
                    <a:pt x="865" y="4628"/>
                  </a:cubicBezTo>
                  <a:cubicBezTo>
                    <a:pt x="1101" y="5411"/>
                    <a:pt x="1485" y="6175"/>
                    <a:pt x="2057" y="6759"/>
                  </a:cubicBezTo>
                  <a:cubicBezTo>
                    <a:pt x="2609" y="7324"/>
                    <a:pt x="3236" y="7571"/>
                    <a:pt x="3987" y="7728"/>
                  </a:cubicBezTo>
                  <a:cubicBezTo>
                    <a:pt x="4087" y="7746"/>
                    <a:pt x="4198" y="7771"/>
                    <a:pt x="4316" y="7802"/>
                  </a:cubicBezTo>
                  <a:cubicBezTo>
                    <a:pt x="4604" y="7876"/>
                    <a:pt x="4931" y="7957"/>
                    <a:pt x="5228" y="7957"/>
                  </a:cubicBezTo>
                  <a:cubicBezTo>
                    <a:pt x="5405" y="7957"/>
                    <a:pt x="5572" y="7928"/>
                    <a:pt x="5714" y="7851"/>
                  </a:cubicBezTo>
                  <a:cubicBezTo>
                    <a:pt x="6893" y="7212"/>
                    <a:pt x="6067" y="4605"/>
                    <a:pt x="5608" y="3748"/>
                  </a:cubicBezTo>
                  <a:cubicBezTo>
                    <a:pt x="4857" y="2356"/>
                    <a:pt x="3585" y="1307"/>
                    <a:pt x="2224" y="493"/>
                  </a:cubicBezTo>
                  <a:cubicBezTo>
                    <a:pt x="2118" y="432"/>
                    <a:pt x="2007" y="370"/>
                    <a:pt x="1895" y="315"/>
                  </a:cubicBezTo>
                  <a:cubicBezTo>
                    <a:pt x="1541" y="137"/>
                    <a:pt x="1158" y="0"/>
                    <a:pt x="792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62"/>
            <p:cNvSpPr/>
            <p:nvPr/>
          </p:nvSpPr>
          <p:spPr>
            <a:xfrm>
              <a:off x="5068525" y="1138425"/>
              <a:ext cx="51250" cy="43050"/>
            </a:xfrm>
            <a:custGeom>
              <a:avLst/>
              <a:gdLst/>
              <a:ahLst/>
              <a:cxnLst/>
              <a:rect l="l" t="t" r="r" b="b"/>
              <a:pathLst>
                <a:path w="2050" h="1722" extrusionOk="0">
                  <a:moveTo>
                    <a:pt x="792" y="0"/>
                  </a:moveTo>
                  <a:cubicBezTo>
                    <a:pt x="580" y="0"/>
                    <a:pt x="373" y="47"/>
                    <a:pt x="181" y="158"/>
                  </a:cubicBezTo>
                  <a:cubicBezTo>
                    <a:pt x="126" y="189"/>
                    <a:pt x="69" y="233"/>
                    <a:pt x="32" y="295"/>
                  </a:cubicBezTo>
                  <a:cubicBezTo>
                    <a:pt x="8" y="344"/>
                    <a:pt x="1" y="407"/>
                    <a:pt x="8" y="470"/>
                  </a:cubicBezTo>
                  <a:cubicBezTo>
                    <a:pt x="14" y="519"/>
                    <a:pt x="26" y="575"/>
                    <a:pt x="46" y="625"/>
                  </a:cubicBezTo>
                  <a:cubicBezTo>
                    <a:pt x="69" y="730"/>
                    <a:pt x="101" y="829"/>
                    <a:pt x="120" y="935"/>
                  </a:cubicBezTo>
                  <a:cubicBezTo>
                    <a:pt x="436" y="1060"/>
                    <a:pt x="771" y="1171"/>
                    <a:pt x="1069" y="1462"/>
                  </a:cubicBezTo>
                  <a:cubicBezTo>
                    <a:pt x="1187" y="1579"/>
                    <a:pt x="1337" y="1721"/>
                    <a:pt x="1490" y="1721"/>
                  </a:cubicBezTo>
                  <a:cubicBezTo>
                    <a:pt x="1523" y="1721"/>
                    <a:pt x="1557" y="1715"/>
                    <a:pt x="1591" y="1699"/>
                  </a:cubicBezTo>
                  <a:cubicBezTo>
                    <a:pt x="1634" y="1680"/>
                    <a:pt x="1671" y="1642"/>
                    <a:pt x="1703" y="1605"/>
                  </a:cubicBezTo>
                  <a:cubicBezTo>
                    <a:pt x="2001" y="1276"/>
                    <a:pt x="2050" y="768"/>
                    <a:pt x="1908" y="344"/>
                  </a:cubicBezTo>
                  <a:cubicBezTo>
                    <a:pt x="1901" y="333"/>
                    <a:pt x="1901" y="327"/>
                    <a:pt x="1895" y="315"/>
                  </a:cubicBezTo>
                  <a:cubicBezTo>
                    <a:pt x="1541" y="137"/>
                    <a:pt x="1158" y="0"/>
                    <a:pt x="79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62"/>
            <p:cNvSpPr/>
            <p:nvPr/>
          </p:nvSpPr>
          <p:spPr>
            <a:xfrm>
              <a:off x="5068725" y="1150150"/>
              <a:ext cx="107725" cy="183350"/>
            </a:xfrm>
            <a:custGeom>
              <a:avLst/>
              <a:gdLst/>
              <a:ahLst/>
              <a:cxnLst/>
              <a:rect l="l" t="t" r="r" b="b"/>
              <a:pathLst>
                <a:path w="4309" h="7334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50"/>
                    <a:pt x="18" y="106"/>
                    <a:pt x="38" y="156"/>
                  </a:cubicBezTo>
                  <a:cubicBezTo>
                    <a:pt x="403" y="1465"/>
                    <a:pt x="459" y="2856"/>
                    <a:pt x="857" y="4159"/>
                  </a:cubicBezTo>
                  <a:cubicBezTo>
                    <a:pt x="1093" y="4942"/>
                    <a:pt x="1477" y="5706"/>
                    <a:pt x="2049" y="6290"/>
                  </a:cubicBezTo>
                  <a:cubicBezTo>
                    <a:pt x="2601" y="6855"/>
                    <a:pt x="3228" y="7102"/>
                    <a:pt x="3979" y="7259"/>
                  </a:cubicBezTo>
                  <a:cubicBezTo>
                    <a:pt x="4079" y="7277"/>
                    <a:pt x="4190" y="7302"/>
                    <a:pt x="4308" y="7333"/>
                  </a:cubicBezTo>
                  <a:cubicBezTo>
                    <a:pt x="4265" y="7004"/>
                    <a:pt x="3849" y="6488"/>
                    <a:pt x="3781" y="6259"/>
                  </a:cubicBezTo>
                  <a:cubicBezTo>
                    <a:pt x="3632" y="5787"/>
                    <a:pt x="3588" y="5296"/>
                    <a:pt x="3495" y="4812"/>
                  </a:cubicBezTo>
                  <a:cubicBezTo>
                    <a:pt x="3104" y="2806"/>
                    <a:pt x="1788" y="993"/>
                    <a:pt x="0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62"/>
            <p:cNvSpPr/>
            <p:nvPr/>
          </p:nvSpPr>
          <p:spPr>
            <a:xfrm>
              <a:off x="5590400" y="1164125"/>
              <a:ext cx="220250" cy="237175"/>
            </a:xfrm>
            <a:custGeom>
              <a:avLst/>
              <a:gdLst/>
              <a:ahLst/>
              <a:cxnLst/>
              <a:rect l="l" t="t" r="r" b="b"/>
              <a:pathLst>
                <a:path w="8810" h="9487" extrusionOk="0">
                  <a:moveTo>
                    <a:pt x="8512" y="0"/>
                  </a:moveTo>
                  <a:cubicBezTo>
                    <a:pt x="7451" y="491"/>
                    <a:pt x="6290" y="726"/>
                    <a:pt x="5173" y="1067"/>
                  </a:cubicBezTo>
                  <a:cubicBezTo>
                    <a:pt x="4010" y="1422"/>
                    <a:pt x="2838" y="1943"/>
                    <a:pt x="2073" y="2887"/>
                  </a:cubicBezTo>
                  <a:cubicBezTo>
                    <a:pt x="608" y="4694"/>
                    <a:pt x="1061" y="7408"/>
                    <a:pt x="6" y="9474"/>
                  </a:cubicBezTo>
                  <a:cubicBezTo>
                    <a:pt x="0" y="9480"/>
                    <a:pt x="0" y="9486"/>
                    <a:pt x="0" y="9486"/>
                  </a:cubicBezTo>
                  <a:cubicBezTo>
                    <a:pt x="969" y="9121"/>
                    <a:pt x="2347" y="8810"/>
                    <a:pt x="4042" y="8325"/>
                  </a:cubicBezTo>
                  <a:cubicBezTo>
                    <a:pt x="7512" y="7345"/>
                    <a:pt x="6935" y="6531"/>
                    <a:pt x="7283" y="4396"/>
                  </a:cubicBezTo>
                  <a:cubicBezTo>
                    <a:pt x="7543" y="2788"/>
                    <a:pt x="8196" y="2092"/>
                    <a:pt x="8549" y="1385"/>
                  </a:cubicBezTo>
                  <a:cubicBezTo>
                    <a:pt x="8667" y="1149"/>
                    <a:pt x="8755" y="912"/>
                    <a:pt x="8779" y="640"/>
                  </a:cubicBezTo>
                  <a:cubicBezTo>
                    <a:pt x="8810" y="348"/>
                    <a:pt x="8729" y="130"/>
                    <a:pt x="8512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62"/>
            <p:cNvSpPr/>
            <p:nvPr/>
          </p:nvSpPr>
          <p:spPr>
            <a:xfrm>
              <a:off x="5320925" y="1451350"/>
              <a:ext cx="120350" cy="116825"/>
            </a:xfrm>
            <a:custGeom>
              <a:avLst/>
              <a:gdLst/>
              <a:ahLst/>
              <a:cxnLst/>
              <a:rect l="l" t="t" r="r" b="b"/>
              <a:pathLst>
                <a:path w="4814" h="4673" extrusionOk="0">
                  <a:moveTo>
                    <a:pt x="2509" y="1"/>
                  </a:moveTo>
                  <a:cubicBezTo>
                    <a:pt x="2440" y="1"/>
                    <a:pt x="2372" y="4"/>
                    <a:pt x="2304" y="9"/>
                  </a:cubicBezTo>
                  <a:cubicBezTo>
                    <a:pt x="1857" y="40"/>
                    <a:pt x="1404" y="189"/>
                    <a:pt x="1075" y="501"/>
                  </a:cubicBezTo>
                  <a:cubicBezTo>
                    <a:pt x="572" y="977"/>
                    <a:pt x="467" y="1693"/>
                    <a:pt x="355" y="2338"/>
                  </a:cubicBezTo>
                  <a:cubicBezTo>
                    <a:pt x="255" y="2891"/>
                    <a:pt x="0" y="3548"/>
                    <a:pt x="57" y="4114"/>
                  </a:cubicBezTo>
                  <a:cubicBezTo>
                    <a:pt x="100" y="4524"/>
                    <a:pt x="378" y="4672"/>
                    <a:pt x="755" y="4672"/>
                  </a:cubicBezTo>
                  <a:cubicBezTo>
                    <a:pt x="1571" y="4672"/>
                    <a:pt x="2857" y="3983"/>
                    <a:pt x="3272" y="3753"/>
                  </a:cubicBezTo>
                  <a:cubicBezTo>
                    <a:pt x="3863" y="3424"/>
                    <a:pt x="4453" y="2971"/>
                    <a:pt x="4639" y="2318"/>
                  </a:cubicBezTo>
                  <a:cubicBezTo>
                    <a:pt x="4813" y="1699"/>
                    <a:pt x="4564" y="1003"/>
                    <a:pt x="4092" y="575"/>
                  </a:cubicBezTo>
                  <a:cubicBezTo>
                    <a:pt x="3665" y="186"/>
                    <a:pt x="3084" y="1"/>
                    <a:pt x="250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62"/>
            <p:cNvSpPr/>
            <p:nvPr/>
          </p:nvSpPr>
          <p:spPr>
            <a:xfrm>
              <a:off x="5353375" y="146322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7" y="0"/>
                  </a:moveTo>
                  <a:cubicBezTo>
                    <a:pt x="547" y="0"/>
                    <a:pt x="0" y="547"/>
                    <a:pt x="0" y="1218"/>
                  </a:cubicBezTo>
                  <a:cubicBezTo>
                    <a:pt x="0" y="1888"/>
                    <a:pt x="547" y="2428"/>
                    <a:pt x="1217" y="2428"/>
                  </a:cubicBezTo>
                  <a:cubicBezTo>
                    <a:pt x="1888" y="2428"/>
                    <a:pt x="2427" y="1888"/>
                    <a:pt x="2427" y="1218"/>
                  </a:cubicBezTo>
                  <a:cubicBezTo>
                    <a:pt x="2427" y="547"/>
                    <a:pt x="1888" y="0"/>
                    <a:pt x="121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62"/>
            <p:cNvSpPr/>
            <p:nvPr/>
          </p:nvSpPr>
          <p:spPr>
            <a:xfrm>
              <a:off x="5040600" y="1718825"/>
              <a:ext cx="324750" cy="167600"/>
            </a:xfrm>
            <a:custGeom>
              <a:avLst/>
              <a:gdLst/>
              <a:ahLst/>
              <a:cxnLst/>
              <a:rect l="l" t="t" r="r" b="b"/>
              <a:pathLst>
                <a:path w="12990" h="6704" extrusionOk="0">
                  <a:moveTo>
                    <a:pt x="11740" y="0"/>
                  </a:moveTo>
                  <a:cubicBezTo>
                    <a:pt x="11632" y="0"/>
                    <a:pt x="11525" y="7"/>
                    <a:pt x="11425" y="21"/>
                  </a:cubicBezTo>
                  <a:cubicBezTo>
                    <a:pt x="9792" y="238"/>
                    <a:pt x="8290" y="1001"/>
                    <a:pt x="6762" y="1634"/>
                  </a:cubicBezTo>
                  <a:cubicBezTo>
                    <a:pt x="5398" y="2195"/>
                    <a:pt x="3855" y="3221"/>
                    <a:pt x="2385" y="3221"/>
                  </a:cubicBezTo>
                  <a:cubicBezTo>
                    <a:pt x="2210" y="3221"/>
                    <a:pt x="2036" y="3207"/>
                    <a:pt x="1863" y="3175"/>
                  </a:cubicBezTo>
                  <a:cubicBezTo>
                    <a:pt x="1616" y="3124"/>
                    <a:pt x="1131" y="2914"/>
                    <a:pt x="939" y="2808"/>
                  </a:cubicBezTo>
                  <a:cubicBezTo>
                    <a:pt x="596" y="2628"/>
                    <a:pt x="404" y="2001"/>
                    <a:pt x="355" y="1616"/>
                  </a:cubicBezTo>
                  <a:cubicBezTo>
                    <a:pt x="324" y="1691"/>
                    <a:pt x="292" y="1771"/>
                    <a:pt x="261" y="1858"/>
                  </a:cubicBezTo>
                  <a:cubicBezTo>
                    <a:pt x="0" y="2560"/>
                    <a:pt x="8" y="3193"/>
                    <a:pt x="175" y="3746"/>
                  </a:cubicBezTo>
                  <a:cubicBezTo>
                    <a:pt x="367" y="4181"/>
                    <a:pt x="622" y="4577"/>
                    <a:pt x="871" y="4907"/>
                  </a:cubicBezTo>
                  <a:cubicBezTo>
                    <a:pt x="926" y="4975"/>
                    <a:pt x="976" y="5038"/>
                    <a:pt x="1026" y="5099"/>
                  </a:cubicBezTo>
                  <a:cubicBezTo>
                    <a:pt x="1137" y="5230"/>
                    <a:pt x="1255" y="5354"/>
                    <a:pt x="1373" y="5477"/>
                  </a:cubicBezTo>
                  <a:cubicBezTo>
                    <a:pt x="1516" y="5626"/>
                    <a:pt x="1671" y="5769"/>
                    <a:pt x="1833" y="5894"/>
                  </a:cubicBezTo>
                  <a:lnTo>
                    <a:pt x="1857" y="5918"/>
                  </a:lnTo>
                  <a:cubicBezTo>
                    <a:pt x="2037" y="6061"/>
                    <a:pt x="2230" y="6192"/>
                    <a:pt x="2422" y="6297"/>
                  </a:cubicBezTo>
                  <a:cubicBezTo>
                    <a:pt x="2453" y="6316"/>
                    <a:pt x="2484" y="6334"/>
                    <a:pt x="2522" y="6353"/>
                  </a:cubicBezTo>
                  <a:cubicBezTo>
                    <a:pt x="2633" y="6409"/>
                    <a:pt x="2745" y="6459"/>
                    <a:pt x="2863" y="6508"/>
                  </a:cubicBezTo>
                  <a:cubicBezTo>
                    <a:pt x="3189" y="6634"/>
                    <a:pt x="3543" y="6703"/>
                    <a:pt x="3893" y="6703"/>
                  </a:cubicBezTo>
                  <a:cubicBezTo>
                    <a:pt x="4323" y="6703"/>
                    <a:pt x="4748" y="6599"/>
                    <a:pt x="5111" y="6365"/>
                  </a:cubicBezTo>
                  <a:cubicBezTo>
                    <a:pt x="5625" y="6049"/>
                    <a:pt x="5968" y="5522"/>
                    <a:pt x="6347" y="5056"/>
                  </a:cubicBezTo>
                  <a:cubicBezTo>
                    <a:pt x="7272" y="3932"/>
                    <a:pt x="8539" y="3193"/>
                    <a:pt x="9929" y="2765"/>
                  </a:cubicBezTo>
                  <a:cubicBezTo>
                    <a:pt x="10897" y="2473"/>
                    <a:pt x="11990" y="2224"/>
                    <a:pt x="12654" y="1461"/>
                  </a:cubicBezTo>
                  <a:cubicBezTo>
                    <a:pt x="12846" y="1244"/>
                    <a:pt x="12989" y="964"/>
                    <a:pt x="12940" y="685"/>
                  </a:cubicBezTo>
                  <a:cubicBezTo>
                    <a:pt x="12867" y="183"/>
                    <a:pt x="12284" y="0"/>
                    <a:pt x="1174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62"/>
            <p:cNvSpPr/>
            <p:nvPr/>
          </p:nvSpPr>
          <p:spPr>
            <a:xfrm>
              <a:off x="5029275" y="1746150"/>
              <a:ext cx="157275" cy="109475"/>
            </a:xfrm>
            <a:custGeom>
              <a:avLst/>
              <a:gdLst/>
              <a:ahLst/>
              <a:cxnLst/>
              <a:rect l="l" t="t" r="r" b="b"/>
              <a:pathLst>
                <a:path w="6291" h="4379" extrusionOk="0">
                  <a:moveTo>
                    <a:pt x="5267" y="0"/>
                  </a:moveTo>
                  <a:cubicBezTo>
                    <a:pt x="4568" y="0"/>
                    <a:pt x="2404" y="1492"/>
                    <a:pt x="1906" y="1492"/>
                  </a:cubicBezTo>
                  <a:cubicBezTo>
                    <a:pt x="1324" y="1492"/>
                    <a:pt x="808" y="523"/>
                    <a:pt x="808" y="523"/>
                  </a:cubicBezTo>
                  <a:lnTo>
                    <a:pt x="808" y="523"/>
                  </a:lnTo>
                  <a:cubicBezTo>
                    <a:pt x="0" y="988"/>
                    <a:pt x="1181" y="2578"/>
                    <a:pt x="1777" y="2994"/>
                  </a:cubicBezTo>
                  <a:cubicBezTo>
                    <a:pt x="1808" y="3155"/>
                    <a:pt x="1845" y="3317"/>
                    <a:pt x="1888" y="3478"/>
                  </a:cubicBezTo>
                  <a:cubicBezTo>
                    <a:pt x="1935" y="3655"/>
                    <a:pt x="1808" y="3827"/>
                    <a:pt x="1631" y="3827"/>
                  </a:cubicBezTo>
                  <a:cubicBezTo>
                    <a:pt x="1621" y="3827"/>
                    <a:pt x="1612" y="3826"/>
                    <a:pt x="1602" y="3825"/>
                  </a:cubicBezTo>
                  <a:cubicBezTo>
                    <a:pt x="1504" y="3814"/>
                    <a:pt x="1410" y="3814"/>
                    <a:pt x="1324" y="3814"/>
                  </a:cubicBezTo>
                  <a:cubicBezTo>
                    <a:pt x="1379" y="3882"/>
                    <a:pt x="1429" y="3945"/>
                    <a:pt x="1479" y="4006"/>
                  </a:cubicBezTo>
                  <a:cubicBezTo>
                    <a:pt x="1565" y="4106"/>
                    <a:pt x="1653" y="4198"/>
                    <a:pt x="1739" y="4292"/>
                  </a:cubicBezTo>
                  <a:cubicBezTo>
                    <a:pt x="1791" y="4343"/>
                    <a:pt x="1859" y="4379"/>
                    <a:pt x="1928" y="4379"/>
                  </a:cubicBezTo>
                  <a:cubicBezTo>
                    <a:pt x="1933" y="4379"/>
                    <a:pt x="1938" y="4379"/>
                    <a:pt x="1943" y="4378"/>
                  </a:cubicBezTo>
                  <a:cubicBezTo>
                    <a:pt x="2428" y="4372"/>
                    <a:pt x="2900" y="4292"/>
                    <a:pt x="3378" y="4217"/>
                  </a:cubicBezTo>
                  <a:cubicBezTo>
                    <a:pt x="3881" y="4137"/>
                    <a:pt x="4384" y="4043"/>
                    <a:pt x="4863" y="3863"/>
                  </a:cubicBezTo>
                  <a:cubicBezTo>
                    <a:pt x="5384" y="3664"/>
                    <a:pt x="6290" y="3174"/>
                    <a:pt x="6253" y="2945"/>
                  </a:cubicBezTo>
                  <a:lnTo>
                    <a:pt x="6253" y="2945"/>
                  </a:lnTo>
                  <a:cubicBezTo>
                    <a:pt x="5986" y="2963"/>
                    <a:pt x="4284" y="3676"/>
                    <a:pt x="3241" y="3788"/>
                  </a:cubicBezTo>
                  <a:cubicBezTo>
                    <a:pt x="3159" y="3797"/>
                    <a:pt x="3074" y="3803"/>
                    <a:pt x="2988" y="3803"/>
                  </a:cubicBezTo>
                  <a:cubicBezTo>
                    <a:pt x="2763" y="3803"/>
                    <a:pt x="2540" y="3760"/>
                    <a:pt x="2390" y="3602"/>
                  </a:cubicBezTo>
                  <a:cubicBezTo>
                    <a:pt x="2286" y="3490"/>
                    <a:pt x="2236" y="3341"/>
                    <a:pt x="2186" y="3200"/>
                  </a:cubicBezTo>
                  <a:cubicBezTo>
                    <a:pt x="2174" y="3155"/>
                    <a:pt x="2161" y="3112"/>
                    <a:pt x="2143" y="3063"/>
                  </a:cubicBezTo>
                  <a:cubicBezTo>
                    <a:pt x="2937" y="2802"/>
                    <a:pt x="5582" y="802"/>
                    <a:pt x="5482" y="151"/>
                  </a:cubicBezTo>
                  <a:cubicBezTo>
                    <a:pt x="5466" y="45"/>
                    <a:pt x="5389" y="0"/>
                    <a:pt x="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62"/>
            <p:cNvSpPr/>
            <p:nvPr/>
          </p:nvSpPr>
          <p:spPr>
            <a:xfrm>
              <a:off x="5063125" y="1658350"/>
              <a:ext cx="412275" cy="229575"/>
            </a:xfrm>
            <a:custGeom>
              <a:avLst/>
              <a:gdLst/>
              <a:ahLst/>
              <a:cxnLst/>
              <a:rect l="l" t="t" r="r" b="b"/>
              <a:pathLst>
                <a:path w="16491" h="9183" extrusionOk="0">
                  <a:moveTo>
                    <a:pt x="16397" y="0"/>
                  </a:moveTo>
                  <a:cubicBezTo>
                    <a:pt x="16371" y="0"/>
                    <a:pt x="16345" y="13"/>
                    <a:pt x="16329" y="36"/>
                  </a:cubicBezTo>
                  <a:cubicBezTo>
                    <a:pt x="16304" y="61"/>
                    <a:pt x="14349" y="2663"/>
                    <a:pt x="12392" y="3769"/>
                  </a:cubicBezTo>
                  <a:cubicBezTo>
                    <a:pt x="11200" y="4445"/>
                    <a:pt x="10326" y="4724"/>
                    <a:pt x="9400" y="5022"/>
                  </a:cubicBezTo>
                  <a:cubicBezTo>
                    <a:pt x="8785" y="5222"/>
                    <a:pt x="8152" y="5420"/>
                    <a:pt x="7389" y="5749"/>
                  </a:cubicBezTo>
                  <a:cubicBezTo>
                    <a:pt x="6457" y="6153"/>
                    <a:pt x="5967" y="6779"/>
                    <a:pt x="5483" y="7388"/>
                  </a:cubicBezTo>
                  <a:cubicBezTo>
                    <a:pt x="4973" y="8039"/>
                    <a:pt x="4483" y="8655"/>
                    <a:pt x="3495" y="8933"/>
                  </a:cubicBezTo>
                  <a:cubicBezTo>
                    <a:pt x="3296" y="8989"/>
                    <a:pt x="3101" y="9014"/>
                    <a:pt x="2910" y="9014"/>
                  </a:cubicBezTo>
                  <a:cubicBezTo>
                    <a:pt x="1375" y="9014"/>
                    <a:pt x="178" y="7403"/>
                    <a:pt x="168" y="7382"/>
                  </a:cubicBezTo>
                  <a:cubicBezTo>
                    <a:pt x="149" y="7360"/>
                    <a:pt x="123" y="7348"/>
                    <a:pt x="98" y="7348"/>
                  </a:cubicBezTo>
                  <a:cubicBezTo>
                    <a:pt x="81" y="7348"/>
                    <a:pt x="65" y="7353"/>
                    <a:pt x="50" y="7363"/>
                  </a:cubicBezTo>
                  <a:cubicBezTo>
                    <a:pt x="7" y="7394"/>
                    <a:pt x="1" y="7443"/>
                    <a:pt x="25" y="7480"/>
                  </a:cubicBezTo>
                  <a:cubicBezTo>
                    <a:pt x="44" y="7500"/>
                    <a:pt x="1285" y="9182"/>
                    <a:pt x="2912" y="9182"/>
                  </a:cubicBezTo>
                  <a:cubicBezTo>
                    <a:pt x="3117" y="9182"/>
                    <a:pt x="3328" y="9157"/>
                    <a:pt x="3546" y="9096"/>
                  </a:cubicBezTo>
                  <a:cubicBezTo>
                    <a:pt x="4583" y="8804"/>
                    <a:pt x="5085" y="8170"/>
                    <a:pt x="5618" y="7494"/>
                  </a:cubicBezTo>
                  <a:cubicBezTo>
                    <a:pt x="6085" y="6904"/>
                    <a:pt x="6563" y="6288"/>
                    <a:pt x="7457" y="5910"/>
                  </a:cubicBezTo>
                  <a:cubicBezTo>
                    <a:pt x="8208" y="5581"/>
                    <a:pt x="8842" y="5376"/>
                    <a:pt x="9449" y="5184"/>
                  </a:cubicBezTo>
                  <a:cubicBezTo>
                    <a:pt x="10387" y="4886"/>
                    <a:pt x="11269" y="4600"/>
                    <a:pt x="12480" y="3918"/>
                  </a:cubicBezTo>
                  <a:cubicBezTo>
                    <a:pt x="14467" y="2793"/>
                    <a:pt x="16441" y="161"/>
                    <a:pt x="16459" y="136"/>
                  </a:cubicBezTo>
                  <a:cubicBezTo>
                    <a:pt x="16490" y="99"/>
                    <a:pt x="16484" y="49"/>
                    <a:pt x="16447" y="18"/>
                  </a:cubicBezTo>
                  <a:cubicBezTo>
                    <a:pt x="16432" y="6"/>
                    <a:pt x="16415" y="0"/>
                    <a:pt x="163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62"/>
            <p:cNvSpPr/>
            <p:nvPr/>
          </p:nvSpPr>
          <p:spPr>
            <a:xfrm>
              <a:off x="5321250" y="665500"/>
              <a:ext cx="617550" cy="637800"/>
            </a:xfrm>
            <a:custGeom>
              <a:avLst/>
              <a:gdLst/>
              <a:ahLst/>
              <a:cxnLst/>
              <a:rect l="l" t="t" r="r" b="b"/>
              <a:pathLst>
                <a:path w="24702" h="25512" extrusionOk="0">
                  <a:moveTo>
                    <a:pt x="24498" y="1"/>
                  </a:moveTo>
                  <a:cubicBezTo>
                    <a:pt x="24467" y="1"/>
                    <a:pt x="24432" y="15"/>
                    <a:pt x="24395" y="39"/>
                  </a:cubicBezTo>
                  <a:cubicBezTo>
                    <a:pt x="24307" y="102"/>
                    <a:pt x="24307" y="524"/>
                    <a:pt x="24232" y="1145"/>
                  </a:cubicBezTo>
                  <a:cubicBezTo>
                    <a:pt x="24226" y="1176"/>
                    <a:pt x="24226" y="1208"/>
                    <a:pt x="24220" y="1239"/>
                  </a:cubicBezTo>
                  <a:cubicBezTo>
                    <a:pt x="24171" y="1635"/>
                    <a:pt x="24083" y="2102"/>
                    <a:pt x="23928" y="2604"/>
                  </a:cubicBezTo>
                  <a:cubicBezTo>
                    <a:pt x="23916" y="2629"/>
                    <a:pt x="23910" y="2660"/>
                    <a:pt x="23903" y="2692"/>
                  </a:cubicBezTo>
                  <a:cubicBezTo>
                    <a:pt x="23724" y="3237"/>
                    <a:pt x="23456" y="3827"/>
                    <a:pt x="23046" y="4405"/>
                  </a:cubicBezTo>
                  <a:cubicBezTo>
                    <a:pt x="23028" y="4435"/>
                    <a:pt x="23009" y="4461"/>
                    <a:pt x="22985" y="4486"/>
                  </a:cubicBezTo>
                  <a:cubicBezTo>
                    <a:pt x="22748" y="4827"/>
                    <a:pt x="22458" y="5156"/>
                    <a:pt x="22103" y="5472"/>
                  </a:cubicBezTo>
                  <a:cubicBezTo>
                    <a:pt x="22085" y="5492"/>
                    <a:pt x="22066" y="5510"/>
                    <a:pt x="22040" y="5529"/>
                  </a:cubicBezTo>
                  <a:cubicBezTo>
                    <a:pt x="22023" y="5553"/>
                    <a:pt x="21997" y="5572"/>
                    <a:pt x="21966" y="5590"/>
                  </a:cubicBezTo>
                  <a:cubicBezTo>
                    <a:pt x="21489" y="6019"/>
                    <a:pt x="20991" y="6386"/>
                    <a:pt x="20476" y="6721"/>
                  </a:cubicBezTo>
                  <a:cubicBezTo>
                    <a:pt x="20452" y="6739"/>
                    <a:pt x="20421" y="6758"/>
                    <a:pt x="20395" y="6770"/>
                  </a:cubicBezTo>
                  <a:cubicBezTo>
                    <a:pt x="20117" y="6944"/>
                    <a:pt x="19843" y="7111"/>
                    <a:pt x="19558" y="7260"/>
                  </a:cubicBezTo>
                  <a:cubicBezTo>
                    <a:pt x="19533" y="7274"/>
                    <a:pt x="19501" y="7292"/>
                    <a:pt x="19483" y="7304"/>
                  </a:cubicBezTo>
                  <a:cubicBezTo>
                    <a:pt x="19229" y="7441"/>
                    <a:pt x="18968" y="7564"/>
                    <a:pt x="18707" y="7690"/>
                  </a:cubicBezTo>
                  <a:cubicBezTo>
                    <a:pt x="18676" y="7701"/>
                    <a:pt x="18658" y="7713"/>
                    <a:pt x="18627" y="7727"/>
                  </a:cubicBezTo>
                  <a:cubicBezTo>
                    <a:pt x="18174" y="7937"/>
                    <a:pt x="17713" y="8131"/>
                    <a:pt x="17242" y="8303"/>
                  </a:cubicBezTo>
                  <a:cubicBezTo>
                    <a:pt x="17217" y="8317"/>
                    <a:pt x="17186" y="8329"/>
                    <a:pt x="17160" y="8341"/>
                  </a:cubicBezTo>
                  <a:cubicBezTo>
                    <a:pt x="16684" y="8521"/>
                    <a:pt x="16192" y="8689"/>
                    <a:pt x="15702" y="8850"/>
                  </a:cubicBezTo>
                  <a:cubicBezTo>
                    <a:pt x="15678" y="8862"/>
                    <a:pt x="15652" y="8868"/>
                    <a:pt x="15621" y="8882"/>
                  </a:cubicBezTo>
                  <a:cubicBezTo>
                    <a:pt x="14919" y="9111"/>
                    <a:pt x="14212" y="9335"/>
                    <a:pt x="13504" y="9558"/>
                  </a:cubicBezTo>
                  <a:cubicBezTo>
                    <a:pt x="13480" y="9570"/>
                    <a:pt x="13449" y="9576"/>
                    <a:pt x="13423" y="9589"/>
                  </a:cubicBezTo>
                  <a:cubicBezTo>
                    <a:pt x="12741" y="9807"/>
                    <a:pt x="12064" y="10030"/>
                    <a:pt x="11386" y="10291"/>
                  </a:cubicBezTo>
                  <a:cubicBezTo>
                    <a:pt x="11363" y="10297"/>
                    <a:pt x="11337" y="10309"/>
                    <a:pt x="11306" y="10315"/>
                  </a:cubicBezTo>
                  <a:cubicBezTo>
                    <a:pt x="11045" y="10415"/>
                    <a:pt x="10784" y="10521"/>
                    <a:pt x="10524" y="10626"/>
                  </a:cubicBezTo>
                  <a:cubicBezTo>
                    <a:pt x="10170" y="10775"/>
                    <a:pt x="9816" y="10930"/>
                    <a:pt x="9475" y="11103"/>
                  </a:cubicBezTo>
                  <a:cubicBezTo>
                    <a:pt x="9449" y="11117"/>
                    <a:pt x="9425" y="11129"/>
                    <a:pt x="9400" y="11141"/>
                  </a:cubicBezTo>
                  <a:cubicBezTo>
                    <a:pt x="8500" y="11582"/>
                    <a:pt x="7649" y="12091"/>
                    <a:pt x="6855" y="12668"/>
                  </a:cubicBezTo>
                  <a:cubicBezTo>
                    <a:pt x="6830" y="12687"/>
                    <a:pt x="6812" y="12699"/>
                    <a:pt x="6786" y="12719"/>
                  </a:cubicBezTo>
                  <a:cubicBezTo>
                    <a:pt x="6253" y="13103"/>
                    <a:pt x="5737" y="13519"/>
                    <a:pt x="5259" y="13960"/>
                  </a:cubicBezTo>
                  <a:cubicBezTo>
                    <a:pt x="5234" y="13979"/>
                    <a:pt x="5216" y="13997"/>
                    <a:pt x="5197" y="14022"/>
                  </a:cubicBezTo>
                  <a:cubicBezTo>
                    <a:pt x="4626" y="14544"/>
                    <a:pt x="4092" y="15103"/>
                    <a:pt x="3595" y="15705"/>
                  </a:cubicBezTo>
                  <a:cubicBezTo>
                    <a:pt x="3577" y="15723"/>
                    <a:pt x="3557" y="15742"/>
                    <a:pt x="3540" y="15767"/>
                  </a:cubicBezTo>
                  <a:cubicBezTo>
                    <a:pt x="2999" y="16424"/>
                    <a:pt x="2497" y="17126"/>
                    <a:pt x="2055" y="17871"/>
                  </a:cubicBezTo>
                  <a:cubicBezTo>
                    <a:pt x="2036" y="17891"/>
                    <a:pt x="2024" y="17914"/>
                    <a:pt x="2006" y="17946"/>
                  </a:cubicBezTo>
                  <a:cubicBezTo>
                    <a:pt x="1559" y="18691"/>
                    <a:pt x="1167" y="19473"/>
                    <a:pt x="826" y="20299"/>
                  </a:cubicBezTo>
                  <a:cubicBezTo>
                    <a:pt x="814" y="20324"/>
                    <a:pt x="801" y="20349"/>
                    <a:pt x="795" y="20379"/>
                  </a:cubicBezTo>
                  <a:cubicBezTo>
                    <a:pt x="770" y="20424"/>
                    <a:pt x="758" y="20467"/>
                    <a:pt x="740" y="20510"/>
                  </a:cubicBezTo>
                  <a:cubicBezTo>
                    <a:pt x="546" y="20994"/>
                    <a:pt x="317" y="21590"/>
                    <a:pt x="162" y="22186"/>
                  </a:cubicBezTo>
                  <a:cubicBezTo>
                    <a:pt x="156" y="22224"/>
                    <a:pt x="150" y="22261"/>
                    <a:pt x="144" y="22292"/>
                  </a:cubicBezTo>
                  <a:cubicBezTo>
                    <a:pt x="44" y="22726"/>
                    <a:pt x="1" y="23161"/>
                    <a:pt x="44" y="23545"/>
                  </a:cubicBezTo>
                  <a:cubicBezTo>
                    <a:pt x="124" y="24210"/>
                    <a:pt x="571" y="24788"/>
                    <a:pt x="1149" y="25104"/>
                  </a:cubicBezTo>
                  <a:cubicBezTo>
                    <a:pt x="1597" y="25347"/>
                    <a:pt x="2099" y="25453"/>
                    <a:pt x="2608" y="25496"/>
                  </a:cubicBezTo>
                  <a:cubicBezTo>
                    <a:pt x="2722" y="25505"/>
                    <a:pt x="2838" y="25511"/>
                    <a:pt x="2953" y="25511"/>
                  </a:cubicBezTo>
                  <a:cubicBezTo>
                    <a:pt x="3289" y="25511"/>
                    <a:pt x="3623" y="25462"/>
                    <a:pt x="3924" y="25310"/>
                  </a:cubicBezTo>
                  <a:cubicBezTo>
                    <a:pt x="4408" y="25067"/>
                    <a:pt x="4532" y="24682"/>
                    <a:pt x="4595" y="24241"/>
                  </a:cubicBezTo>
                  <a:cubicBezTo>
                    <a:pt x="4601" y="24210"/>
                    <a:pt x="4601" y="24186"/>
                    <a:pt x="4606" y="24155"/>
                  </a:cubicBezTo>
                  <a:cubicBezTo>
                    <a:pt x="4626" y="24012"/>
                    <a:pt x="4638" y="23863"/>
                    <a:pt x="4657" y="23714"/>
                  </a:cubicBezTo>
                  <a:cubicBezTo>
                    <a:pt x="4712" y="23298"/>
                    <a:pt x="4775" y="22882"/>
                    <a:pt x="4855" y="22465"/>
                  </a:cubicBezTo>
                  <a:cubicBezTo>
                    <a:pt x="4861" y="22435"/>
                    <a:pt x="4867" y="22410"/>
                    <a:pt x="4867" y="22379"/>
                  </a:cubicBezTo>
                  <a:cubicBezTo>
                    <a:pt x="5010" y="21677"/>
                    <a:pt x="5197" y="20975"/>
                    <a:pt x="5439" y="20299"/>
                  </a:cubicBezTo>
                  <a:cubicBezTo>
                    <a:pt x="5451" y="20275"/>
                    <a:pt x="5463" y="20243"/>
                    <a:pt x="5471" y="20218"/>
                  </a:cubicBezTo>
                  <a:cubicBezTo>
                    <a:pt x="5594" y="19871"/>
                    <a:pt x="5737" y="19536"/>
                    <a:pt x="5898" y="19206"/>
                  </a:cubicBezTo>
                  <a:cubicBezTo>
                    <a:pt x="6035" y="18914"/>
                    <a:pt x="6190" y="18636"/>
                    <a:pt x="6351" y="18375"/>
                  </a:cubicBezTo>
                  <a:cubicBezTo>
                    <a:pt x="6371" y="18350"/>
                    <a:pt x="6383" y="18324"/>
                    <a:pt x="6402" y="18300"/>
                  </a:cubicBezTo>
                  <a:cubicBezTo>
                    <a:pt x="6755" y="17754"/>
                    <a:pt x="7165" y="17263"/>
                    <a:pt x="7618" y="16822"/>
                  </a:cubicBezTo>
                  <a:lnTo>
                    <a:pt x="7681" y="16760"/>
                  </a:lnTo>
                  <a:cubicBezTo>
                    <a:pt x="8116" y="16356"/>
                    <a:pt x="8581" y="15997"/>
                    <a:pt x="9084" y="15679"/>
                  </a:cubicBezTo>
                  <a:cubicBezTo>
                    <a:pt x="9108" y="15661"/>
                    <a:pt x="9133" y="15642"/>
                    <a:pt x="9159" y="15630"/>
                  </a:cubicBezTo>
                  <a:cubicBezTo>
                    <a:pt x="9835" y="15201"/>
                    <a:pt x="10567" y="14848"/>
                    <a:pt x="11337" y="14544"/>
                  </a:cubicBezTo>
                  <a:cubicBezTo>
                    <a:pt x="11368" y="14530"/>
                    <a:pt x="11394" y="14519"/>
                    <a:pt x="11418" y="14513"/>
                  </a:cubicBezTo>
                  <a:cubicBezTo>
                    <a:pt x="11629" y="14432"/>
                    <a:pt x="11841" y="14352"/>
                    <a:pt x="12045" y="14277"/>
                  </a:cubicBezTo>
                  <a:cubicBezTo>
                    <a:pt x="12417" y="14146"/>
                    <a:pt x="12784" y="14028"/>
                    <a:pt x="13157" y="13917"/>
                  </a:cubicBezTo>
                  <a:cubicBezTo>
                    <a:pt x="13182" y="13905"/>
                    <a:pt x="13212" y="13897"/>
                    <a:pt x="13237" y="13891"/>
                  </a:cubicBezTo>
                  <a:cubicBezTo>
                    <a:pt x="13982" y="13668"/>
                    <a:pt x="14721" y="13464"/>
                    <a:pt x="15472" y="13252"/>
                  </a:cubicBezTo>
                  <a:cubicBezTo>
                    <a:pt x="15497" y="13246"/>
                    <a:pt x="15521" y="13240"/>
                    <a:pt x="15553" y="13234"/>
                  </a:cubicBezTo>
                  <a:cubicBezTo>
                    <a:pt x="16341" y="13011"/>
                    <a:pt x="17131" y="12780"/>
                    <a:pt x="17900" y="12507"/>
                  </a:cubicBezTo>
                  <a:cubicBezTo>
                    <a:pt x="17931" y="12495"/>
                    <a:pt x="17956" y="12489"/>
                    <a:pt x="17980" y="12476"/>
                  </a:cubicBezTo>
                  <a:cubicBezTo>
                    <a:pt x="18148" y="12415"/>
                    <a:pt x="18309" y="12358"/>
                    <a:pt x="18472" y="12295"/>
                  </a:cubicBezTo>
                  <a:cubicBezTo>
                    <a:pt x="19060" y="12066"/>
                    <a:pt x="19601" y="11768"/>
                    <a:pt x="20103" y="11415"/>
                  </a:cubicBezTo>
                  <a:cubicBezTo>
                    <a:pt x="20123" y="11395"/>
                    <a:pt x="20148" y="11383"/>
                    <a:pt x="20172" y="11358"/>
                  </a:cubicBezTo>
                  <a:cubicBezTo>
                    <a:pt x="20613" y="11042"/>
                    <a:pt x="21017" y="10676"/>
                    <a:pt x="21389" y="10278"/>
                  </a:cubicBezTo>
                  <a:cubicBezTo>
                    <a:pt x="21415" y="10260"/>
                    <a:pt x="21432" y="10235"/>
                    <a:pt x="21452" y="10217"/>
                  </a:cubicBezTo>
                  <a:cubicBezTo>
                    <a:pt x="21719" y="9931"/>
                    <a:pt x="21966" y="9621"/>
                    <a:pt x="22197" y="9297"/>
                  </a:cubicBezTo>
                  <a:cubicBezTo>
                    <a:pt x="22215" y="9272"/>
                    <a:pt x="22227" y="9254"/>
                    <a:pt x="22246" y="9229"/>
                  </a:cubicBezTo>
                  <a:cubicBezTo>
                    <a:pt x="22544" y="8807"/>
                    <a:pt x="22817" y="8360"/>
                    <a:pt x="23054" y="7907"/>
                  </a:cubicBezTo>
                  <a:cubicBezTo>
                    <a:pt x="23072" y="7876"/>
                    <a:pt x="23084" y="7850"/>
                    <a:pt x="23097" y="7833"/>
                  </a:cubicBezTo>
                  <a:cubicBezTo>
                    <a:pt x="23407" y="7223"/>
                    <a:pt x="23668" y="6596"/>
                    <a:pt x="23885" y="5951"/>
                  </a:cubicBezTo>
                  <a:cubicBezTo>
                    <a:pt x="23891" y="5925"/>
                    <a:pt x="23903" y="5895"/>
                    <a:pt x="23910" y="5870"/>
                  </a:cubicBezTo>
                  <a:cubicBezTo>
                    <a:pt x="24065" y="5404"/>
                    <a:pt x="24195" y="4933"/>
                    <a:pt x="24301" y="4461"/>
                  </a:cubicBezTo>
                  <a:cubicBezTo>
                    <a:pt x="24307" y="4429"/>
                    <a:pt x="24313" y="4405"/>
                    <a:pt x="24320" y="4374"/>
                  </a:cubicBezTo>
                  <a:cubicBezTo>
                    <a:pt x="24444" y="3796"/>
                    <a:pt x="24536" y="3231"/>
                    <a:pt x="24593" y="2666"/>
                  </a:cubicBezTo>
                  <a:cubicBezTo>
                    <a:pt x="24593" y="2635"/>
                    <a:pt x="24599" y="2610"/>
                    <a:pt x="24599" y="2580"/>
                  </a:cubicBezTo>
                  <a:cubicBezTo>
                    <a:pt x="24605" y="2486"/>
                    <a:pt x="24611" y="2400"/>
                    <a:pt x="24618" y="2306"/>
                  </a:cubicBezTo>
                  <a:cubicBezTo>
                    <a:pt x="24656" y="1835"/>
                    <a:pt x="24673" y="1449"/>
                    <a:pt x="24685" y="1139"/>
                  </a:cubicBezTo>
                  <a:lnTo>
                    <a:pt x="24685" y="1053"/>
                  </a:lnTo>
                  <a:cubicBezTo>
                    <a:pt x="24701" y="257"/>
                    <a:pt x="24631" y="1"/>
                    <a:pt x="24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62"/>
            <p:cNvSpPr/>
            <p:nvPr/>
          </p:nvSpPr>
          <p:spPr>
            <a:xfrm>
              <a:off x="5324825" y="1220150"/>
              <a:ext cx="111600" cy="51400"/>
            </a:xfrm>
            <a:custGeom>
              <a:avLst/>
              <a:gdLst/>
              <a:ahLst/>
              <a:cxnLst/>
              <a:rect l="l" t="t" r="r" b="b"/>
              <a:pathLst>
                <a:path w="4464" h="2056" extrusionOk="0">
                  <a:moveTo>
                    <a:pt x="19" y="0"/>
                  </a:moveTo>
                  <a:cubicBezTo>
                    <a:pt x="13" y="38"/>
                    <a:pt x="7" y="75"/>
                    <a:pt x="1" y="106"/>
                  </a:cubicBezTo>
                  <a:cubicBezTo>
                    <a:pt x="844" y="1018"/>
                    <a:pt x="1993" y="1671"/>
                    <a:pt x="3204" y="1926"/>
                  </a:cubicBezTo>
                  <a:cubicBezTo>
                    <a:pt x="3601" y="2012"/>
                    <a:pt x="4016" y="2055"/>
                    <a:pt x="4434" y="2055"/>
                  </a:cubicBezTo>
                  <a:lnTo>
                    <a:pt x="4452" y="2055"/>
                  </a:lnTo>
                  <a:cubicBezTo>
                    <a:pt x="4458" y="2024"/>
                    <a:pt x="4458" y="2000"/>
                    <a:pt x="4463" y="1969"/>
                  </a:cubicBezTo>
                  <a:cubicBezTo>
                    <a:pt x="4048" y="1969"/>
                    <a:pt x="3626" y="1926"/>
                    <a:pt x="3222" y="1844"/>
                  </a:cubicBezTo>
                  <a:cubicBezTo>
                    <a:pt x="2005" y="1583"/>
                    <a:pt x="857" y="920"/>
                    <a:pt x="1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62"/>
            <p:cNvSpPr/>
            <p:nvPr/>
          </p:nvSpPr>
          <p:spPr>
            <a:xfrm>
              <a:off x="5341100" y="1172950"/>
              <a:ext cx="101850" cy="54200"/>
            </a:xfrm>
            <a:custGeom>
              <a:avLst/>
              <a:gdLst/>
              <a:ahLst/>
              <a:cxnLst/>
              <a:rect l="l" t="t" r="r" b="b"/>
              <a:pathLst>
                <a:path w="4074" h="2168" extrusionOk="0">
                  <a:moveTo>
                    <a:pt x="32" y="1"/>
                  </a:moveTo>
                  <a:cubicBezTo>
                    <a:pt x="20" y="26"/>
                    <a:pt x="7" y="51"/>
                    <a:pt x="1" y="81"/>
                  </a:cubicBezTo>
                  <a:cubicBezTo>
                    <a:pt x="803" y="796"/>
                    <a:pt x="1565" y="1310"/>
                    <a:pt x="2360" y="1665"/>
                  </a:cubicBezTo>
                  <a:cubicBezTo>
                    <a:pt x="2918" y="1920"/>
                    <a:pt x="3497" y="2087"/>
                    <a:pt x="4061" y="2167"/>
                  </a:cubicBezTo>
                  <a:cubicBezTo>
                    <a:pt x="4067" y="2137"/>
                    <a:pt x="4073" y="2112"/>
                    <a:pt x="4073" y="2081"/>
                  </a:cubicBezTo>
                  <a:cubicBezTo>
                    <a:pt x="3514" y="2006"/>
                    <a:pt x="2950" y="1839"/>
                    <a:pt x="2391" y="1590"/>
                  </a:cubicBezTo>
                  <a:cubicBezTo>
                    <a:pt x="1603" y="1230"/>
                    <a:pt x="840" y="722"/>
                    <a:pt x="3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62"/>
            <p:cNvSpPr/>
            <p:nvPr/>
          </p:nvSpPr>
          <p:spPr>
            <a:xfrm>
              <a:off x="5371400" y="1112275"/>
              <a:ext cx="86625" cy="60700"/>
            </a:xfrm>
            <a:custGeom>
              <a:avLst/>
              <a:gdLst/>
              <a:ahLst/>
              <a:cxnLst/>
              <a:rect l="l" t="t" r="r" b="b"/>
              <a:pathLst>
                <a:path w="3465" h="2428" extrusionOk="0">
                  <a:moveTo>
                    <a:pt x="49" y="0"/>
                  </a:moveTo>
                  <a:cubicBezTo>
                    <a:pt x="30" y="20"/>
                    <a:pt x="18" y="43"/>
                    <a:pt x="0" y="75"/>
                  </a:cubicBezTo>
                  <a:cubicBezTo>
                    <a:pt x="701" y="702"/>
                    <a:pt x="1422" y="1335"/>
                    <a:pt x="2247" y="1845"/>
                  </a:cubicBezTo>
                  <a:cubicBezTo>
                    <a:pt x="2645" y="2086"/>
                    <a:pt x="3042" y="2279"/>
                    <a:pt x="3433" y="2428"/>
                  </a:cubicBezTo>
                  <a:cubicBezTo>
                    <a:pt x="3445" y="2404"/>
                    <a:pt x="3457" y="2372"/>
                    <a:pt x="3465" y="2347"/>
                  </a:cubicBezTo>
                  <a:cubicBezTo>
                    <a:pt x="3073" y="2204"/>
                    <a:pt x="2682" y="2006"/>
                    <a:pt x="2291" y="1770"/>
                  </a:cubicBezTo>
                  <a:cubicBezTo>
                    <a:pt x="1471" y="1267"/>
                    <a:pt x="745" y="628"/>
                    <a:pt x="4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62"/>
            <p:cNvSpPr/>
            <p:nvPr/>
          </p:nvSpPr>
          <p:spPr>
            <a:xfrm>
              <a:off x="5409725" y="1058100"/>
              <a:ext cx="71600" cy="66775"/>
            </a:xfrm>
            <a:custGeom>
              <a:avLst/>
              <a:gdLst/>
              <a:ahLst/>
              <a:cxnLst/>
              <a:rect l="l" t="t" r="r" b="b"/>
              <a:pathLst>
                <a:path w="2864" h="2671" extrusionOk="0">
                  <a:moveTo>
                    <a:pt x="56" y="1"/>
                  </a:moveTo>
                  <a:cubicBezTo>
                    <a:pt x="38" y="19"/>
                    <a:pt x="18" y="38"/>
                    <a:pt x="1" y="63"/>
                  </a:cubicBezTo>
                  <a:cubicBezTo>
                    <a:pt x="820" y="969"/>
                    <a:pt x="1751" y="1918"/>
                    <a:pt x="2812" y="2671"/>
                  </a:cubicBezTo>
                  <a:cubicBezTo>
                    <a:pt x="2832" y="2646"/>
                    <a:pt x="2844" y="2620"/>
                    <a:pt x="2863" y="2596"/>
                  </a:cubicBezTo>
                  <a:cubicBezTo>
                    <a:pt x="1795" y="1851"/>
                    <a:pt x="875" y="901"/>
                    <a:pt x="5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62"/>
            <p:cNvSpPr/>
            <p:nvPr/>
          </p:nvSpPr>
          <p:spPr>
            <a:xfrm>
              <a:off x="5451150" y="1014475"/>
              <a:ext cx="62125" cy="71600"/>
            </a:xfrm>
            <a:custGeom>
              <a:avLst/>
              <a:gdLst/>
              <a:ahLst/>
              <a:cxnLst/>
              <a:rect l="l" t="t" r="r" b="b"/>
              <a:pathLst>
                <a:path w="2485" h="2864" extrusionOk="0">
                  <a:moveTo>
                    <a:pt x="63" y="1"/>
                  </a:moveTo>
                  <a:cubicBezTo>
                    <a:pt x="38" y="20"/>
                    <a:pt x="20" y="38"/>
                    <a:pt x="1" y="63"/>
                  </a:cubicBezTo>
                  <a:cubicBezTo>
                    <a:pt x="759" y="1032"/>
                    <a:pt x="1571" y="1969"/>
                    <a:pt x="2422" y="2863"/>
                  </a:cubicBezTo>
                  <a:lnTo>
                    <a:pt x="2485" y="2801"/>
                  </a:lnTo>
                  <a:cubicBezTo>
                    <a:pt x="1628" y="1913"/>
                    <a:pt x="820" y="975"/>
                    <a:pt x="6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62"/>
            <p:cNvSpPr/>
            <p:nvPr/>
          </p:nvSpPr>
          <p:spPr>
            <a:xfrm>
              <a:off x="5490900" y="982175"/>
              <a:ext cx="59325" cy="75325"/>
            </a:xfrm>
            <a:custGeom>
              <a:avLst/>
              <a:gdLst/>
              <a:ahLst/>
              <a:cxnLst/>
              <a:rect l="l" t="t" r="r" b="b"/>
              <a:pathLst>
                <a:path w="2373" h="3013" extrusionOk="0">
                  <a:moveTo>
                    <a:pt x="69" y="1"/>
                  </a:moveTo>
                  <a:cubicBezTo>
                    <a:pt x="44" y="20"/>
                    <a:pt x="26" y="32"/>
                    <a:pt x="0" y="52"/>
                  </a:cubicBezTo>
                  <a:cubicBezTo>
                    <a:pt x="740" y="1057"/>
                    <a:pt x="1502" y="2050"/>
                    <a:pt x="2298" y="3012"/>
                  </a:cubicBezTo>
                  <a:cubicBezTo>
                    <a:pt x="2322" y="2994"/>
                    <a:pt x="2347" y="2975"/>
                    <a:pt x="2373" y="2963"/>
                  </a:cubicBezTo>
                  <a:cubicBezTo>
                    <a:pt x="1577" y="2001"/>
                    <a:pt x="801" y="1014"/>
                    <a:pt x="6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62"/>
            <p:cNvSpPr/>
            <p:nvPr/>
          </p:nvSpPr>
          <p:spPr>
            <a:xfrm>
              <a:off x="5556250" y="943075"/>
              <a:ext cx="50450" cy="86025"/>
            </a:xfrm>
            <a:custGeom>
              <a:avLst/>
              <a:gdLst/>
              <a:ahLst/>
              <a:cxnLst/>
              <a:rect l="l" t="t" r="r" b="b"/>
              <a:pathLst>
                <a:path w="2018" h="3441" extrusionOk="0">
                  <a:moveTo>
                    <a:pt x="75" y="0"/>
                  </a:moveTo>
                  <a:cubicBezTo>
                    <a:pt x="49" y="14"/>
                    <a:pt x="25" y="26"/>
                    <a:pt x="0" y="38"/>
                  </a:cubicBezTo>
                  <a:lnTo>
                    <a:pt x="1937" y="3441"/>
                  </a:lnTo>
                  <a:cubicBezTo>
                    <a:pt x="1968" y="3427"/>
                    <a:pt x="1994" y="3416"/>
                    <a:pt x="2018" y="341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62"/>
            <p:cNvSpPr/>
            <p:nvPr/>
          </p:nvSpPr>
          <p:spPr>
            <a:xfrm>
              <a:off x="5603875" y="922775"/>
              <a:ext cx="48325" cy="90650"/>
            </a:xfrm>
            <a:custGeom>
              <a:avLst/>
              <a:gdLst/>
              <a:ahLst/>
              <a:cxnLst/>
              <a:rect l="l" t="t" r="r" b="b"/>
              <a:pathLst>
                <a:path w="1933" h="3626" extrusionOk="0">
                  <a:moveTo>
                    <a:pt x="81" y="0"/>
                  </a:moveTo>
                  <a:cubicBezTo>
                    <a:pt x="58" y="6"/>
                    <a:pt x="32" y="18"/>
                    <a:pt x="1" y="24"/>
                  </a:cubicBezTo>
                  <a:lnTo>
                    <a:pt x="1852" y="3626"/>
                  </a:lnTo>
                  <a:cubicBezTo>
                    <a:pt x="1877" y="3614"/>
                    <a:pt x="1907" y="3606"/>
                    <a:pt x="1932" y="360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62"/>
            <p:cNvSpPr/>
            <p:nvPr/>
          </p:nvSpPr>
          <p:spPr>
            <a:xfrm>
              <a:off x="5656825" y="904450"/>
              <a:ext cx="53250" cy="92350"/>
            </a:xfrm>
            <a:custGeom>
              <a:avLst/>
              <a:gdLst/>
              <a:ahLst/>
              <a:cxnLst/>
              <a:rect l="l" t="t" r="r" b="b"/>
              <a:pathLst>
                <a:path w="2130" h="3694" extrusionOk="0">
                  <a:moveTo>
                    <a:pt x="81" y="0"/>
                  </a:moveTo>
                  <a:cubicBezTo>
                    <a:pt x="57" y="12"/>
                    <a:pt x="26" y="18"/>
                    <a:pt x="0" y="31"/>
                  </a:cubicBezTo>
                  <a:lnTo>
                    <a:pt x="2049" y="3694"/>
                  </a:lnTo>
                  <a:cubicBezTo>
                    <a:pt x="2074" y="3688"/>
                    <a:pt x="2098" y="3682"/>
                    <a:pt x="2130" y="367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62"/>
            <p:cNvSpPr/>
            <p:nvPr/>
          </p:nvSpPr>
          <p:spPr>
            <a:xfrm>
              <a:off x="5711775" y="886750"/>
              <a:ext cx="58975" cy="91425"/>
            </a:xfrm>
            <a:custGeom>
              <a:avLst/>
              <a:gdLst/>
              <a:ahLst/>
              <a:cxnLst/>
              <a:rect l="l" t="t" r="r" b="b"/>
              <a:pathLst>
                <a:path w="2359" h="3657" extrusionOk="0">
                  <a:moveTo>
                    <a:pt x="81" y="0"/>
                  </a:moveTo>
                  <a:cubicBezTo>
                    <a:pt x="57" y="12"/>
                    <a:pt x="31" y="18"/>
                    <a:pt x="0" y="32"/>
                  </a:cubicBezTo>
                  <a:cubicBezTo>
                    <a:pt x="745" y="1242"/>
                    <a:pt x="1510" y="2459"/>
                    <a:pt x="2279" y="3657"/>
                  </a:cubicBezTo>
                  <a:cubicBezTo>
                    <a:pt x="2310" y="3645"/>
                    <a:pt x="2335" y="3639"/>
                    <a:pt x="2359" y="3626"/>
                  </a:cubicBezTo>
                  <a:cubicBezTo>
                    <a:pt x="1590" y="2428"/>
                    <a:pt x="826" y="1218"/>
                    <a:pt x="8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62"/>
            <p:cNvSpPr/>
            <p:nvPr/>
          </p:nvSpPr>
          <p:spPr>
            <a:xfrm>
              <a:off x="5750250" y="873075"/>
              <a:ext cx="75300" cy="77800"/>
            </a:xfrm>
            <a:custGeom>
              <a:avLst/>
              <a:gdLst/>
              <a:ahLst/>
              <a:cxnLst/>
              <a:rect l="l" t="t" r="r" b="b"/>
              <a:pathLst>
                <a:path w="3012" h="3112" extrusionOk="0">
                  <a:moveTo>
                    <a:pt x="82" y="0"/>
                  </a:moveTo>
                  <a:cubicBezTo>
                    <a:pt x="57" y="14"/>
                    <a:pt x="26" y="26"/>
                    <a:pt x="0" y="38"/>
                  </a:cubicBezTo>
                  <a:cubicBezTo>
                    <a:pt x="920" y="1112"/>
                    <a:pt x="1908" y="2143"/>
                    <a:pt x="2943" y="3112"/>
                  </a:cubicBezTo>
                  <a:cubicBezTo>
                    <a:pt x="2963" y="3092"/>
                    <a:pt x="2988" y="3080"/>
                    <a:pt x="3012" y="3055"/>
                  </a:cubicBezTo>
                  <a:cubicBezTo>
                    <a:pt x="1975" y="2092"/>
                    <a:pt x="1000" y="1075"/>
                    <a:pt x="8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62"/>
            <p:cNvSpPr/>
            <p:nvPr/>
          </p:nvSpPr>
          <p:spPr>
            <a:xfrm>
              <a:off x="5786900" y="857725"/>
              <a:ext cx="70650" cy="64725"/>
            </a:xfrm>
            <a:custGeom>
              <a:avLst/>
              <a:gdLst/>
              <a:ahLst/>
              <a:cxnLst/>
              <a:rect l="l" t="t" r="r" b="b"/>
              <a:pathLst>
                <a:path w="2826" h="2589" extrusionOk="0">
                  <a:moveTo>
                    <a:pt x="81" y="1"/>
                  </a:moveTo>
                  <a:cubicBezTo>
                    <a:pt x="50" y="12"/>
                    <a:pt x="32" y="24"/>
                    <a:pt x="1" y="38"/>
                  </a:cubicBezTo>
                  <a:cubicBezTo>
                    <a:pt x="826" y="975"/>
                    <a:pt x="1757" y="1832"/>
                    <a:pt x="2763" y="2589"/>
                  </a:cubicBezTo>
                  <a:cubicBezTo>
                    <a:pt x="2789" y="2571"/>
                    <a:pt x="2806" y="2546"/>
                    <a:pt x="2826" y="2528"/>
                  </a:cubicBezTo>
                  <a:cubicBezTo>
                    <a:pt x="1826" y="1783"/>
                    <a:pt x="901" y="932"/>
                    <a:pt x="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62"/>
            <p:cNvSpPr/>
            <p:nvPr/>
          </p:nvSpPr>
          <p:spPr>
            <a:xfrm>
              <a:off x="5808325" y="847000"/>
              <a:ext cx="69100" cy="50950"/>
            </a:xfrm>
            <a:custGeom>
              <a:avLst/>
              <a:gdLst/>
              <a:ahLst/>
              <a:cxnLst/>
              <a:rect l="l" t="t" r="r" b="b"/>
              <a:pathLst>
                <a:path w="2764" h="2038" extrusionOk="0">
                  <a:moveTo>
                    <a:pt x="75" y="0"/>
                  </a:moveTo>
                  <a:cubicBezTo>
                    <a:pt x="50" y="14"/>
                    <a:pt x="18" y="32"/>
                    <a:pt x="0" y="44"/>
                  </a:cubicBezTo>
                  <a:cubicBezTo>
                    <a:pt x="814" y="728"/>
                    <a:pt x="1720" y="1453"/>
                    <a:pt x="2714" y="2037"/>
                  </a:cubicBezTo>
                  <a:cubicBezTo>
                    <a:pt x="2732" y="2012"/>
                    <a:pt x="2744" y="1994"/>
                    <a:pt x="2763" y="1969"/>
                  </a:cubicBezTo>
                  <a:cubicBezTo>
                    <a:pt x="1783" y="1392"/>
                    <a:pt x="881" y="677"/>
                    <a:pt x="7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62"/>
            <p:cNvSpPr/>
            <p:nvPr/>
          </p:nvSpPr>
          <p:spPr>
            <a:xfrm>
              <a:off x="5831125" y="833500"/>
              <a:ext cx="67550" cy="29700"/>
            </a:xfrm>
            <a:custGeom>
              <a:avLst/>
              <a:gdLst/>
              <a:ahLst/>
              <a:cxnLst/>
              <a:rect l="l" t="t" r="r" b="b"/>
              <a:pathLst>
                <a:path w="2702" h="1188" extrusionOk="0">
                  <a:moveTo>
                    <a:pt x="81" y="1"/>
                  </a:moveTo>
                  <a:cubicBezTo>
                    <a:pt x="57" y="19"/>
                    <a:pt x="26" y="38"/>
                    <a:pt x="0" y="50"/>
                  </a:cubicBezTo>
                  <a:cubicBezTo>
                    <a:pt x="826" y="554"/>
                    <a:pt x="1720" y="938"/>
                    <a:pt x="2659" y="1187"/>
                  </a:cubicBezTo>
                  <a:cubicBezTo>
                    <a:pt x="2677" y="1156"/>
                    <a:pt x="2689" y="1130"/>
                    <a:pt x="2702" y="1113"/>
                  </a:cubicBezTo>
                  <a:cubicBezTo>
                    <a:pt x="1783" y="864"/>
                    <a:pt x="900" y="491"/>
                    <a:pt x="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62"/>
            <p:cNvSpPr/>
            <p:nvPr/>
          </p:nvSpPr>
          <p:spPr>
            <a:xfrm>
              <a:off x="5870375" y="803700"/>
              <a:ext cx="48650" cy="10575"/>
            </a:xfrm>
            <a:custGeom>
              <a:avLst/>
              <a:gdLst/>
              <a:ahLst/>
              <a:cxnLst/>
              <a:rect l="l" t="t" r="r" b="b"/>
              <a:pathLst>
                <a:path w="1946" h="423" extrusionOk="0">
                  <a:moveTo>
                    <a:pt x="75" y="1"/>
                  </a:moveTo>
                  <a:cubicBezTo>
                    <a:pt x="58" y="25"/>
                    <a:pt x="32" y="44"/>
                    <a:pt x="1" y="62"/>
                  </a:cubicBezTo>
                  <a:cubicBezTo>
                    <a:pt x="628" y="242"/>
                    <a:pt x="1268" y="360"/>
                    <a:pt x="1920" y="423"/>
                  </a:cubicBezTo>
                  <a:cubicBezTo>
                    <a:pt x="1926" y="397"/>
                    <a:pt x="1938" y="367"/>
                    <a:pt x="1945" y="342"/>
                  </a:cubicBezTo>
                  <a:cubicBezTo>
                    <a:pt x="1312" y="280"/>
                    <a:pt x="691" y="168"/>
                    <a:pt x="7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62"/>
            <p:cNvSpPr/>
            <p:nvPr/>
          </p:nvSpPr>
          <p:spPr>
            <a:xfrm>
              <a:off x="5895875" y="774850"/>
              <a:ext cx="33400" cy="3250"/>
            </a:xfrm>
            <a:custGeom>
              <a:avLst/>
              <a:gdLst/>
              <a:ahLst/>
              <a:cxnLst/>
              <a:rect l="l" t="t" r="r" b="b"/>
              <a:pathLst>
                <a:path w="1336" h="130" extrusionOk="0">
                  <a:moveTo>
                    <a:pt x="1335" y="0"/>
                  </a:moveTo>
                  <a:cubicBezTo>
                    <a:pt x="1056" y="29"/>
                    <a:pt x="775" y="43"/>
                    <a:pt x="495" y="43"/>
                  </a:cubicBezTo>
                  <a:cubicBezTo>
                    <a:pt x="350" y="43"/>
                    <a:pt x="205" y="39"/>
                    <a:pt x="61" y="31"/>
                  </a:cubicBezTo>
                  <a:cubicBezTo>
                    <a:pt x="43" y="61"/>
                    <a:pt x="24" y="87"/>
                    <a:pt x="0" y="112"/>
                  </a:cubicBezTo>
                  <a:cubicBezTo>
                    <a:pt x="161" y="124"/>
                    <a:pt x="316" y="130"/>
                    <a:pt x="478" y="130"/>
                  </a:cubicBezTo>
                  <a:cubicBezTo>
                    <a:pt x="757" y="130"/>
                    <a:pt x="1037" y="112"/>
                    <a:pt x="1316" y="87"/>
                  </a:cubicBezTo>
                  <a:cubicBezTo>
                    <a:pt x="1322" y="55"/>
                    <a:pt x="1328" y="31"/>
                    <a:pt x="133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62"/>
            <p:cNvSpPr/>
            <p:nvPr/>
          </p:nvSpPr>
          <p:spPr>
            <a:xfrm>
              <a:off x="5918825" y="730000"/>
              <a:ext cx="17400" cy="2800"/>
            </a:xfrm>
            <a:custGeom>
              <a:avLst/>
              <a:gdLst/>
              <a:ahLst/>
              <a:cxnLst/>
              <a:rect l="l" t="t" r="r" b="b"/>
              <a:pathLst>
                <a:path w="696" h="112" extrusionOk="0">
                  <a:moveTo>
                    <a:pt x="696" y="0"/>
                  </a:moveTo>
                  <a:lnTo>
                    <a:pt x="696" y="0"/>
                  </a:lnTo>
                  <a:cubicBezTo>
                    <a:pt x="472" y="18"/>
                    <a:pt x="249" y="24"/>
                    <a:pt x="25" y="24"/>
                  </a:cubicBezTo>
                  <a:cubicBezTo>
                    <a:pt x="13" y="49"/>
                    <a:pt x="7" y="80"/>
                    <a:pt x="0" y="112"/>
                  </a:cubicBezTo>
                  <a:lnTo>
                    <a:pt x="57" y="112"/>
                  </a:lnTo>
                  <a:cubicBezTo>
                    <a:pt x="268" y="112"/>
                    <a:pt x="478" y="104"/>
                    <a:pt x="690" y="86"/>
                  </a:cubicBezTo>
                  <a:cubicBezTo>
                    <a:pt x="690" y="55"/>
                    <a:pt x="696" y="30"/>
                    <a:pt x="69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62"/>
            <p:cNvSpPr/>
            <p:nvPr/>
          </p:nvSpPr>
          <p:spPr>
            <a:xfrm>
              <a:off x="5926750" y="691800"/>
              <a:ext cx="11650" cy="4675"/>
            </a:xfrm>
            <a:custGeom>
              <a:avLst/>
              <a:gdLst/>
              <a:ahLst/>
              <a:cxnLst/>
              <a:rect l="l" t="t" r="r" b="b"/>
              <a:pathLst>
                <a:path w="466" h="187" extrusionOk="0">
                  <a:moveTo>
                    <a:pt x="465" y="1"/>
                  </a:moveTo>
                  <a:cubicBezTo>
                    <a:pt x="316" y="44"/>
                    <a:pt x="161" y="75"/>
                    <a:pt x="12" y="93"/>
                  </a:cubicBezTo>
                  <a:cubicBezTo>
                    <a:pt x="6" y="124"/>
                    <a:pt x="6" y="156"/>
                    <a:pt x="0" y="187"/>
                  </a:cubicBezTo>
                  <a:cubicBezTo>
                    <a:pt x="155" y="162"/>
                    <a:pt x="310" y="130"/>
                    <a:pt x="465" y="87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62"/>
            <p:cNvSpPr/>
            <p:nvPr/>
          </p:nvSpPr>
          <p:spPr>
            <a:xfrm>
              <a:off x="5020450" y="594375"/>
              <a:ext cx="279700" cy="696100"/>
            </a:xfrm>
            <a:custGeom>
              <a:avLst/>
              <a:gdLst/>
              <a:ahLst/>
              <a:cxnLst/>
              <a:rect l="l" t="t" r="r" b="b"/>
              <a:pathLst>
                <a:path w="11188" h="27844" extrusionOk="0">
                  <a:moveTo>
                    <a:pt x="10153" y="0"/>
                  </a:moveTo>
                  <a:cubicBezTo>
                    <a:pt x="9996" y="0"/>
                    <a:pt x="9744" y="912"/>
                    <a:pt x="9090" y="2282"/>
                  </a:cubicBezTo>
                  <a:cubicBezTo>
                    <a:pt x="9070" y="2308"/>
                    <a:pt x="9064" y="2339"/>
                    <a:pt x="9052" y="2357"/>
                  </a:cubicBezTo>
                  <a:cubicBezTo>
                    <a:pt x="8760" y="2966"/>
                    <a:pt x="8388" y="3649"/>
                    <a:pt x="7916" y="4382"/>
                  </a:cubicBezTo>
                  <a:cubicBezTo>
                    <a:pt x="7904" y="4406"/>
                    <a:pt x="7892" y="4431"/>
                    <a:pt x="7872" y="4456"/>
                  </a:cubicBezTo>
                  <a:cubicBezTo>
                    <a:pt x="7661" y="4784"/>
                    <a:pt x="7431" y="5120"/>
                    <a:pt x="7176" y="5462"/>
                  </a:cubicBezTo>
                  <a:cubicBezTo>
                    <a:pt x="7159" y="5480"/>
                    <a:pt x="7139" y="5505"/>
                    <a:pt x="7121" y="5529"/>
                  </a:cubicBezTo>
                  <a:cubicBezTo>
                    <a:pt x="6804" y="5964"/>
                    <a:pt x="6439" y="6406"/>
                    <a:pt x="6035" y="6853"/>
                  </a:cubicBezTo>
                  <a:cubicBezTo>
                    <a:pt x="6029" y="6858"/>
                    <a:pt x="6016" y="6878"/>
                    <a:pt x="6010" y="6884"/>
                  </a:cubicBezTo>
                  <a:cubicBezTo>
                    <a:pt x="5998" y="6896"/>
                    <a:pt x="5984" y="6908"/>
                    <a:pt x="5978" y="6915"/>
                  </a:cubicBezTo>
                  <a:cubicBezTo>
                    <a:pt x="5402" y="7560"/>
                    <a:pt x="4904" y="8107"/>
                    <a:pt x="4451" y="8597"/>
                  </a:cubicBezTo>
                  <a:cubicBezTo>
                    <a:pt x="4433" y="8621"/>
                    <a:pt x="4414" y="8647"/>
                    <a:pt x="4390" y="8666"/>
                  </a:cubicBezTo>
                  <a:cubicBezTo>
                    <a:pt x="3763" y="9360"/>
                    <a:pt x="3222" y="9938"/>
                    <a:pt x="2676" y="10484"/>
                  </a:cubicBezTo>
                  <a:lnTo>
                    <a:pt x="2602" y="10552"/>
                  </a:lnTo>
                  <a:cubicBezTo>
                    <a:pt x="2030" y="11117"/>
                    <a:pt x="1440" y="11664"/>
                    <a:pt x="720" y="12279"/>
                  </a:cubicBezTo>
                  <a:cubicBezTo>
                    <a:pt x="657" y="12329"/>
                    <a:pt x="608" y="12384"/>
                    <a:pt x="553" y="12434"/>
                  </a:cubicBezTo>
                  <a:cubicBezTo>
                    <a:pt x="528" y="12458"/>
                    <a:pt x="508" y="12484"/>
                    <a:pt x="490" y="12509"/>
                  </a:cubicBezTo>
                  <a:cubicBezTo>
                    <a:pt x="37" y="13062"/>
                    <a:pt x="0" y="13787"/>
                    <a:pt x="198" y="14576"/>
                  </a:cubicBezTo>
                  <a:cubicBezTo>
                    <a:pt x="210" y="14601"/>
                    <a:pt x="218" y="14632"/>
                    <a:pt x="224" y="14656"/>
                  </a:cubicBezTo>
                  <a:cubicBezTo>
                    <a:pt x="441" y="15476"/>
                    <a:pt x="906" y="16352"/>
                    <a:pt x="1402" y="17165"/>
                  </a:cubicBezTo>
                  <a:cubicBezTo>
                    <a:pt x="1416" y="17183"/>
                    <a:pt x="1434" y="17209"/>
                    <a:pt x="1453" y="17240"/>
                  </a:cubicBezTo>
                  <a:cubicBezTo>
                    <a:pt x="1838" y="17867"/>
                    <a:pt x="2247" y="18450"/>
                    <a:pt x="2577" y="18928"/>
                  </a:cubicBezTo>
                  <a:cubicBezTo>
                    <a:pt x="2589" y="18953"/>
                    <a:pt x="2608" y="18977"/>
                    <a:pt x="2620" y="18997"/>
                  </a:cubicBezTo>
                  <a:cubicBezTo>
                    <a:pt x="2732" y="19158"/>
                    <a:pt x="2831" y="19307"/>
                    <a:pt x="2918" y="19444"/>
                  </a:cubicBezTo>
                  <a:cubicBezTo>
                    <a:pt x="3004" y="19573"/>
                    <a:pt x="3104" y="19742"/>
                    <a:pt x="3222" y="19934"/>
                  </a:cubicBezTo>
                  <a:cubicBezTo>
                    <a:pt x="3235" y="19959"/>
                    <a:pt x="3247" y="19983"/>
                    <a:pt x="3265" y="20008"/>
                  </a:cubicBezTo>
                  <a:cubicBezTo>
                    <a:pt x="3620" y="20616"/>
                    <a:pt x="4092" y="21461"/>
                    <a:pt x="4576" y="22361"/>
                  </a:cubicBezTo>
                  <a:cubicBezTo>
                    <a:pt x="4594" y="22387"/>
                    <a:pt x="4606" y="22418"/>
                    <a:pt x="4619" y="22436"/>
                  </a:cubicBezTo>
                  <a:cubicBezTo>
                    <a:pt x="4800" y="22771"/>
                    <a:pt x="4979" y="23112"/>
                    <a:pt x="5159" y="23448"/>
                  </a:cubicBezTo>
                  <a:cubicBezTo>
                    <a:pt x="5178" y="23479"/>
                    <a:pt x="5190" y="23504"/>
                    <a:pt x="5202" y="23522"/>
                  </a:cubicBezTo>
                  <a:cubicBezTo>
                    <a:pt x="5545" y="24163"/>
                    <a:pt x="5873" y="24783"/>
                    <a:pt x="6165" y="25335"/>
                  </a:cubicBezTo>
                  <a:cubicBezTo>
                    <a:pt x="6178" y="25361"/>
                    <a:pt x="6190" y="25392"/>
                    <a:pt x="6208" y="25416"/>
                  </a:cubicBezTo>
                  <a:cubicBezTo>
                    <a:pt x="6580" y="26130"/>
                    <a:pt x="6892" y="26714"/>
                    <a:pt x="7053" y="27037"/>
                  </a:cubicBezTo>
                  <a:cubicBezTo>
                    <a:pt x="7072" y="27061"/>
                    <a:pt x="7084" y="27092"/>
                    <a:pt x="7096" y="27112"/>
                  </a:cubicBezTo>
                  <a:cubicBezTo>
                    <a:pt x="7159" y="27235"/>
                    <a:pt x="7190" y="27304"/>
                    <a:pt x="7190" y="27304"/>
                  </a:cubicBezTo>
                  <a:cubicBezTo>
                    <a:pt x="7694" y="27695"/>
                    <a:pt x="8190" y="27844"/>
                    <a:pt x="8655" y="27844"/>
                  </a:cubicBezTo>
                  <a:cubicBezTo>
                    <a:pt x="9525" y="27844"/>
                    <a:pt x="10282" y="27321"/>
                    <a:pt x="10760" y="26888"/>
                  </a:cubicBezTo>
                  <a:cubicBezTo>
                    <a:pt x="11095" y="26584"/>
                    <a:pt x="11188" y="26106"/>
                    <a:pt x="10976" y="25702"/>
                  </a:cubicBezTo>
                  <a:cubicBezTo>
                    <a:pt x="10921" y="25596"/>
                    <a:pt x="10853" y="25479"/>
                    <a:pt x="10790" y="25355"/>
                  </a:cubicBezTo>
                  <a:cubicBezTo>
                    <a:pt x="10778" y="25330"/>
                    <a:pt x="10766" y="25298"/>
                    <a:pt x="10753" y="25273"/>
                  </a:cubicBezTo>
                  <a:cubicBezTo>
                    <a:pt x="10537" y="24871"/>
                    <a:pt x="10276" y="24386"/>
                    <a:pt x="10008" y="23883"/>
                  </a:cubicBezTo>
                  <a:cubicBezTo>
                    <a:pt x="9996" y="23865"/>
                    <a:pt x="9978" y="23833"/>
                    <a:pt x="9964" y="23808"/>
                  </a:cubicBezTo>
                  <a:cubicBezTo>
                    <a:pt x="9531" y="23008"/>
                    <a:pt x="9070" y="22181"/>
                    <a:pt x="8729" y="21636"/>
                  </a:cubicBezTo>
                  <a:cubicBezTo>
                    <a:pt x="8717" y="21616"/>
                    <a:pt x="8704" y="21598"/>
                    <a:pt x="8698" y="21579"/>
                  </a:cubicBezTo>
                  <a:cubicBezTo>
                    <a:pt x="8692" y="21573"/>
                    <a:pt x="8692" y="21567"/>
                    <a:pt x="8680" y="21561"/>
                  </a:cubicBezTo>
                  <a:cubicBezTo>
                    <a:pt x="8549" y="21344"/>
                    <a:pt x="8357" y="21051"/>
                    <a:pt x="8127" y="20710"/>
                  </a:cubicBezTo>
                  <a:cubicBezTo>
                    <a:pt x="8115" y="20685"/>
                    <a:pt x="8096" y="20661"/>
                    <a:pt x="8084" y="20636"/>
                  </a:cubicBezTo>
                  <a:cubicBezTo>
                    <a:pt x="7600" y="19916"/>
                    <a:pt x="6966" y="18971"/>
                    <a:pt x="6345" y="18022"/>
                  </a:cubicBezTo>
                  <a:cubicBezTo>
                    <a:pt x="6333" y="17997"/>
                    <a:pt x="6314" y="17971"/>
                    <a:pt x="6302" y="17948"/>
                  </a:cubicBezTo>
                  <a:cubicBezTo>
                    <a:pt x="6078" y="17612"/>
                    <a:pt x="5855" y="17283"/>
                    <a:pt x="5649" y="16954"/>
                  </a:cubicBezTo>
                  <a:cubicBezTo>
                    <a:pt x="5637" y="16928"/>
                    <a:pt x="5619" y="16911"/>
                    <a:pt x="5606" y="16885"/>
                  </a:cubicBezTo>
                  <a:cubicBezTo>
                    <a:pt x="5333" y="16458"/>
                    <a:pt x="5078" y="16042"/>
                    <a:pt x="4849" y="15669"/>
                  </a:cubicBezTo>
                  <a:cubicBezTo>
                    <a:pt x="4837" y="15644"/>
                    <a:pt x="4824" y="15619"/>
                    <a:pt x="4806" y="15595"/>
                  </a:cubicBezTo>
                  <a:cubicBezTo>
                    <a:pt x="4439" y="14985"/>
                    <a:pt x="4172" y="14483"/>
                    <a:pt x="4073" y="14185"/>
                  </a:cubicBezTo>
                  <a:lnTo>
                    <a:pt x="4073" y="14179"/>
                  </a:lnTo>
                  <a:cubicBezTo>
                    <a:pt x="4067" y="14160"/>
                    <a:pt x="4061" y="14129"/>
                    <a:pt x="4055" y="14105"/>
                  </a:cubicBezTo>
                  <a:cubicBezTo>
                    <a:pt x="4004" y="13799"/>
                    <a:pt x="4196" y="13366"/>
                    <a:pt x="4532" y="12850"/>
                  </a:cubicBezTo>
                  <a:cubicBezTo>
                    <a:pt x="4545" y="12819"/>
                    <a:pt x="4569" y="12788"/>
                    <a:pt x="4588" y="12756"/>
                  </a:cubicBezTo>
                  <a:cubicBezTo>
                    <a:pt x="4892" y="12303"/>
                    <a:pt x="5296" y="11795"/>
                    <a:pt x="5743" y="11254"/>
                  </a:cubicBezTo>
                  <a:cubicBezTo>
                    <a:pt x="5768" y="11223"/>
                    <a:pt x="5792" y="11199"/>
                    <a:pt x="5812" y="11168"/>
                  </a:cubicBezTo>
                  <a:cubicBezTo>
                    <a:pt x="6233" y="10678"/>
                    <a:pt x="6680" y="10156"/>
                    <a:pt x="7109" y="9658"/>
                  </a:cubicBezTo>
                  <a:cubicBezTo>
                    <a:pt x="7127" y="9627"/>
                    <a:pt x="7153" y="9603"/>
                    <a:pt x="7171" y="9584"/>
                  </a:cubicBezTo>
                  <a:cubicBezTo>
                    <a:pt x="7661" y="9001"/>
                    <a:pt x="8127" y="8435"/>
                    <a:pt x="8480" y="7933"/>
                  </a:cubicBezTo>
                  <a:cubicBezTo>
                    <a:pt x="8500" y="7902"/>
                    <a:pt x="8518" y="7884"/>
                    <a:pt x="8537" y="7858"/>
                  </a:cubicBezTo>
                  <a:cubicBezTo>
                    <a:pt x="8729" y="7586"/>
                    <a:pt x="8884" y="7331"/>
                    <a:pt x="8996" y="7101"/>
                  </a:cubicBezTo>
                  <a:cubicBezTo>
                    <a:pt x="9096" y="6908"/>
                    <a:pt x="9188" y="6709"/>
                    <a:pt x="9270" y="6517"/>
                  </a:cubicBezTo>
                  <a:cubicBezTo>
                    <a:pt x="9282" y="6492"/>
                    <a:pt x="9294" y="6461"/>
                    <a:pt x="9307" y="6437"/>
                  </a:cubicBezTo>
                  <a:cubicBezTo>
                    <a:pt x="9494" y="6008"/>
                    <a:pt x="9649" y="5586"/>
                    <a:pt x="9778" y="5176"/>
                  </a:cubicBezTo>
                  <a:cubicBezTo>
                    <a:pt x="9784" y="5145"/>
                    <a:pt x="9798" y="5120"/>
                    <a:pt x="9803" y="5096"/>
                  </a:cubicBezTo>
                  <a:cubicBezTo>
                    <a:pt x="10064" y="4276"/>
                    <a:pt x="10219" y="3500"/>
                    <a:pt x="10306" y="2817"/>
                  </a:cubicBezTo>
                  <a:cubicBezTo>
                    <a:pt x="10306" y="2786"/>
                    <a:pt x="10313" y="2755"/>
                    <a:pt x="10313" y="2729"/>
                  </a:cubicBezTo>
                  <a:cubicBezTo>
                    <a:pt x="10492" y="1259"/>
                    <a:pt x="10356" y="210"/>
                    <a:pt x="10194" y="23"/>
                  </a:cubicBezTo>
                  <a:cubicBezTo>
                    <a:pt x="10181" y="8"/>
                    <a:pt x="10167" y="0"/>
                    <a:pt x="10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62"/>
            <p:cNvSpPr/>
            <p:nvPr/>
          </p:nvSpPr>
          <p:spPr>
            <a:xfrm>
              <a:off x="5196750" y="1226175"/>
              <a:ext cx="93450" cy="46000"/>
            </a:xfrm>
            <a:custGeom>
              <a:avLst/>
              <a:gdLst/>
              <a:ahLst/>
              <a:cxnLst/>
              <a:rect l="l" t="t" r="r" b="b"/>
              <a:pathLst>
                <a:path w="3738" h="1840" extrusionOk="0">
                  <a:moveTo>
                    <a:pt x="3701" y="1"/>
                  </a:moveTo>
                  <a:cubicBezTo>
                    <a:pt x="2869" y="634"/>
                    <a:pt x="2056" y="1101"/>
                    <a:pt x="1218" y="1416"/>
                  </a:cubicBezTo>
                  <a:cubicBezTo>
                    <a:pt x="814" y="1573"/>
                    <a:pt x="411" y="1685"/>
                    <a:pt x="1" y="1765"/>
                  </a:cubicBezTo>
                  <a:cubicBezTo>
                    <a:pt x="20" y="1789"/>
                    <a:pt x="32" y="1820"/>
                    <a:pt x="44" y="1840"/>
                  </a:cubicBezTo>
                  <a:cubicBezTo>
                    <a:pt x="448" y="1765"/>
                    <a:pt x="852" y="1647"/>
                    <a:pt x="1249" y="1498"/>
                  </a:cubicBezTo>
                  <a:cubicBezTo>
                    <a:pt x="2087" y="1181"/>
                    <a:pt x="2912" y="709"/>
                    <a:pt x="3738" y="83"/>
                  </a:cubicBezTo>
                  <a:cubicBezTo>
                    <a:pt x="3726" y="58"/>
                    <a:pt x="3714" y="26"/>
                    <a:pt x="3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62"/>
            <p:cNvSpPr/>
            <p:nvPr/>
          </p:nvSpPr>
          <p:spPr>
            <a:xfrm>
              <a:off x="5174550" y="1189575"/>
              <a:ext cx="96100" cy="40200"/>
            </a:xfrm>
            <a:custGeom>
              <a:avLst/>
              <a:gdLst/>
              <a:ahLst/>
              <a:cxnLst/>
              <a:rect l="l" t="t" r="r" b="b"/>
              <a:pathLst>
                <a:path w="3844" h="1608" extrusionOk="0">
                  <a:moveTo>
                    <a:pt x="3800" y="0"/>
                  </a:moveTo>
                  <a:cubicBezTo>
                    <a:pt x="3167" y="422"/>
                    <a:pt x="2491" y="782"/>
                    <a:pt x="1783" y="1069"/>
                  </a:cubicBezTo>
                  <a:cubicBezTo>
                    <a:pt x="1118" y="1341"/>
                    <a:pt x="528" y="1490"/>
                    <a:pt x="1" y="1527"/>
                  </a:cubicBezTo>
                  <a:cubicBezTo>
                    <a:pt x="14" y="1553"/>
                    <a:pt x="26" y="1584"/>
                    <a:pt x="44" y="1608"/>
                  </a:cubicBezTo>
                  <a:cubicBezTo>
                    <a:pt x="573" y="1565"/>
                    <a:pt x="1156" y="1416"/>
                    <a:pt x="1814" y="1149"/>
                  </a:cubicBezTo>
                  <a:cubicBezTo>
                    <a:pt x="2528" y="857"/>
                    <a:pt x="3204" y="504"/>
                    <a:pt x="3844" y="75"/>
                  </a:cubicBezTo>
                  <a:cubicBezTo>
                    <a:pt x="3832" y="57"/>
                    <a:pt x="3814" y="25"/>
                    <a:pt x="38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62"/>
            <p:cNvSpPr/>
            <p:nvPr/>
          </p:nvSpPr>
          <p:spPr>
            <a:xfrm>
              <a:off x="5149400" y="1133400"/>
              <a:ext cx="89300" cy="49050"/>
            </a:xfrm>
            <a:custGeom>
              <a:avLst/>
              <a:gdLst/>
              <a:ahLst/>
              <a:cxnLst/>
              <a:rect l="l" t="t" r="r" b="b"/>
              <a:pathLst>
                <a:path w="3572" h="1962" extrusionOk="0">
                  <a:moveTo>
                    <a:pt x="3522" y="0"/>
                  </a:moveTo>
                  <a:cubicBezTo>
                    <a:pt x="2950" y="502"/>
                    <a:pt x="2249" y="949"/>
                    <a:pt x="1436" y="1328"/>
                  </a:cubicBezTo>
                  <a:cubicBezTo>
                    <a:pt x="969" y="1539"/>
                    <a:pt x="491" y="1726"/>
                    <a:pt x="1" y="1887"/>
                  </a:cubicBezTo>
                  <a:cubicBezTo>
                    <a:pt x="20" y="1918"/>
                    <a:pt x="32" y="1943"/>
                    <a:pt x="44" y="1961"/>
                  </a:cubicBezTo>
                  <a:cubicBezTo>
                    <a:pt x="528" y="1800"/>
                    <a:pt x="1007" y="1614"/>
                    <a:pt x="1473" y="1402"/>
                  </a:cubicBezTo>
                  <a:cubicBezTo>
                    <a:pt x="2293" y="1024"/>
                    <a:pt x="2994" y="577"/>
                    <a:pt x="3571" y="75"/>
                  </a:cubicBezTo>
                  <a:cubicBezTo>
                    <a:pt x="3559" y="55"/>
                    <a:pt x="3546" y="37"/>
                    <a:pt x="3540" y="18"/>
                  </a:cubicBezTo>
                  <a:cubicBezTo>
                    <a:pt x="3534" y="12"/>
                    <a:pt x="3534" y="6"/>
                    <a:pt x="352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62"/>
            <p:cNvSpPr/>
            <p:nvPr/>
          </p:nvSpPr>
          <p:spPr>
            <a:xfrm>
              <a:off x="5134850" y="1110250"/>
              <a:ext cx="88800" cy="45025"/>
            </a:xfrm>
            <a:custGeom>
              <a:avLst/>
              <a:gdLst/>
              <a:ahLst/>
              <a:cxnLst/>
              <a:rect l="l" t="t" r="r" b="b"/>
              <a:pathLst>
                <a:path w="3552" h="1801" extrusionOk="0">
                  <a:moveTo>
                    <a:pt x="3508" y="1"/>
                  </a:moveTo>
                  <a:cubicBezTo>
                    <a:pt x="2861" y="491"/>
                    <a:pt x="2098" y="920"/>
                    <a:pt x="1198" y="1305"/>
                  </a:cubicBezTo>
                  <a:cubicBezTo>
                    <a:pt x="838" y="1460"/>
                    <a:pt x="434" y="1615"/>
                    <a:pt x="0" y="1726"/>
                  </a:cubicBezTo>
                  <a:cubicBezTo>
                    <a:pt x="18" y="1752"/>
                    <a:pt x="30" y="1783"/>
                    <a:pt x="43" y="1801"/>
                  </a:cubicBezTo>
                  <a:cubicBezTo>
                    <a:pt x="471" y="1689"/>
                    <a:pt x="875" y="1534"/>
                    <a:pt x="1236" y="1385"/>
                  </a:cubicBezTo>
                  <a:cubicBezTo>
                    <a:pt x="2142" y="995"/>
                    <a:pt x="2912" y="560"/>
                    <a:pt x="3551" y="75"/>
                  </a:cubicBezTo>
                  <a:cubicBezTo>
                    <a:pt x="3539" y="50"/>
                    <a:pt x="3520" y="26"/>
                    <a:pt x="350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62"/>
            <p:cNvSpPr/>
            <p:nvPr/>
          </p:nvSpPr>
          <p:spPr>
            <a:xfrm>
              <a:off x="5100975" y="1043050"/>
              <a:ext cx="78100" cy="51550"/>
            </a:xfrm>
            <a:custGeom>
              <a:avLst/>
              <a:gdLst/>
              <a:ahLst/>
              <a:cxnLst/>
              <a:rect l="l" t="t" r="r" b="b"/>
              <a:pathLst>
                <a:path w="3124" h="2062" extrusionOk="0">
                  <a:moveTo>
                    <a:pt x="3081" y="1"/>
                  </a:moveTo>
                  <a:cubicBezTo>
                    <a:pt x="2149" y="795"/>
                    <a:pt x="1106" y="1471"/>
                    <a:pt x="1" y="1987"/>
                  </a:cubicBezTo>
                  <a:cubicBezTo>
                    <a:pt x="14" y="2012"/>
                    <a:pt x="26" y="2036"/>
                    <a:pt x="44" y="2061"/>
                  </a:cubicBezTo>
                  <a:cubicBezTo>
                    <a:pt x="1150" y="1540"/>
                    <a:pt x="2193" y="869"/>
                    <a:pt x="3124" y="75"/>
                  </a:cubicBezTo>
                  <a:cubicBezTo>
                    <a:pt x="3112" y="50"/>
                    <a:pt x="3093" y="24"/>
                    <a:pt x="30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62"/>
            <p:cNvSpPr/>
            <p:nvPr/>
          </p:nvSpPr>
          <p:spPr>
            <a:xfrm>
              <a:off x="5084850" y="1016500"/>
              <a:ext cx="76850" cy="52800"/>
            </a:xfrm>
            <a:custGeom>
              <a:avLst/>
              <a:gdLst/>
              <a:ahLst/>
              <a:cxnLst/>
              <a:rect l="l" t="t" r="r" b="b"/>
              <a:pathLst>
                <a:path w="3074" h="2112" extrusionOk="0">
                  <a:moveTo>
                    <a:pt x="3030" y="0"/>
                  </a:moveTo>
                  <a:cubicBezTo>
                    <a:pt x="2067" y="751"/>
                    <a:pt x="1056" y="1435"/>
                    <a:pt x="1" y="2043"/>
                  </a:cubicBezTo>
                  <a:cubicBezTo>
                    <a:pt x="13" y="2068"/>
                    <a:pt x="32" y="2092"/>
                    <a:pt x="44" y="2112"/>
                  </a:cubicBezTo>
                  <a:cubicBezTo>
                    <a:pt x="1106" y="1510"/>
                    <a:pt x="2118" y="826"/>
                    <a:pt x="3073" y="69"/>
                  </a:cubicBezTo>
                  <a:cubicBezTo>
                    <a:pt x="3061" y="43"/>
                    <a:pt x="3043" y="26"/>
                    <a:pt x="303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62"/>
            <p:cNvSpPr/>
            <p:nvPr/>
          </p:nvSpPr>
          <p:spPr>
            <a:xfrm>
              <a:off x="5055500" y="984225"/>
              <a:ext cx="86175" cy="41150"/>
            </a:xfrm>
            <a:custGeom>
              <a:avLst/>
              <a:gdLst/>
              <a:ahLst/>
              <a:cxnLst/>
              <a:rect l="l" t="t" r="r" b="b"/>
              <a:pathLst>
                <a:path w="3447" h="1646" extrusionOk="0">
                  <a:moveTo>
                    <a:pt x="3404" y="1"/>
                  </a:moveTo>
                  <a:cubicBezTo>
                    <a:pt x="2304" y="597"/>
                    <a:pt x="1169" y="1118"/>
                    <a:pt x="0" y="1571"/>
                  </a:cubicBezTo>
                  <a:cubicBezTo>
                    <a:pt x="14" y="1589"/>
                    <a:pt x="32" y="1615"/>
                    <a:pt x="51" y="1646"/>
                  </a:cubicBezTo>
                  <a:cubicBezTo>
                    <a:pt x="1218" y="1193"/>
                    <a:pt x="2347" y="671"/>
                    <a:pt x="3447" y="75"/>
                  </a:cubicBezTo>
                  <a:cubicBezTo>
                    <a:pt x="3435" y="50"/>
                    <a:pt x="3422" y="25"/>
                    <a:pt x="340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62"/>
            <p:cNvSpPr/>
            <p:nvPr/>
          </p:nvSpPr>
          <p:spPr>
            <a:xfrm>
              <a:off x="5025400" y="946975"/>
              <a:ext cx="96875" cy="13825"/>
            </a:xfrm>
            <a:custGeom>
              <a:avLst/>
              <a:gdLst/>
              <a:ahLst/>
              <a:cxnLst/>
              <a:rect l="l" t="t" r="r" b="b"/>
              <a:pathLst>
                <a:path w="3875" h="553" extrusionOk="0">
                  <a:moveTo>
                    <a:pt x="3857" y="1"/>
                  </a:moveTo>
                  <a:cubicBezTo>
                    <a:pt x="2590" y="248"/>
                    <a:pt x="1298" y="411"/>
                    <a:pt x="0" y="472"/>
                  </a:cubicBezTo>
                  <a:cubicBezTo>
                    <a:pt x="12" y="497"/>
                    <a:pt x="20" y="528"/>
                    <a:pt x="26" y="552"/>
                  </a:cubicBezTo>
                  <a:cubicBezTo>
                    <a:pt x="1316" y="491"/>
                    <a:pt x="2602" y="336"/>
                    <a:pt x="3875" y="81"/>
                  </a:cubicBezTo>
                  <a:lnTo>
                    <a:pt x="3875" y="75"/>
                  </a:lnTo>
                  <a:cubicBezTo>
                    <a:pt x="3869" y="56"/>
                    <a:pt x="3863" y="25"/>
                    <a:pt x="385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62"/>
            <p:cNvSpPr/>
            <p:nvPr/>
          </p:nvSpPr>
          <p:spPr>
            <a:xfrm>
              <a:off x="5032700" y="905225"/>
              <a:ext cx="102475" cy="11650"/>
            </a:xfrm>
            <a:custGeom>
              <a:avLst/>
              <a:gdLst/>
              <a:ahLst/>
              <a:cxnLst/>
              <a:rect l="l" t="t" r="r" b="b"/>
              <a:pathLst>
                <a:path w="4099" h="466" extrusionOk="0">
                  <a:moveTo>
                    <a:pt x="63" y="0"/>
                  </a:moveTo>
                  <a:cubicBezTo>
                    <a:pt x="38" y="24"/>
                    <a:pt x="18" y="50"/>
                    <a:pt x="0" y="75"/>
                  </a:cubicBezTo>
                  <a:cubicBezTo>
                    <a:pt x="969" y="336"/>
                    <a:pt x="1969" y="465"/>
                    <a:pt x="2969" y="465"/>
                  </a:cubicBezTo>
                  <a:cubicBezTo>
                    <a:pt x="3322" y="465"/>
                    <a:pt x="3682" y="447"/>
                    <a:pt x="4042" y="416"/>
                  </a:cubicBezTo>
                  <a:cubicBezTo>
                    <a:pt x="4055" y="385"/>
                    <a:pt x="4079" y="354"/>
                    <a:pt x="4098" y="322"/>
                  </a:cubicBezTo>
                  <a:lnTo>
                    <a:pt x="4098" y="322"/>
                  </a:lnTo>
                  <a:cubicBezTo>
                    <a:pt x="3719" y="361"/>
                    <a:pt x="3337" y="380"/>
                    <a:pt x="2955" y="380"/>
                  </a:cubicBezTo>
                  <a:cubicBezTo>
                    <a:pt x="1981" y="380"/>
                    <a:pt x="1004" y="254"/>
                    <a:pt x="6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62"/>
            <p:cNvSpPr/>
            <p:nvPr/>
          </p:nvSpPr>
          <p:spPr>
            <a:xfrm>
              <a:off x="5085475" y="856450"/>
              <a:ext cx="80275" cy="19300"/>
            </a:xfrm>
            <a:custGeom>
              <a:avLst/>
              <a:gdLst/>
              <a:ahLst/>
              <a:cxnLst/>
              <a:rect l="l" t="t" r="r" b="b"/>
              <a:pathLst>
                <a:path w="3211" h="772" extrusionOk="0">
                  <a:moveTo>
                    <a:pt x="75" y="1"/>
                  </a:moveTo>
                  <a:lnTo>
                    <a:pt x="1" y="69"/>
                  </a:lnTo>
                  <a:cubicBezTo>
                    <a:pt x="993" y="411"/>
                    <a:pt x="2056" y="703"/>
                    <a:pt x="3142" y="771"/>
                  </a:cubicBezTo>
                  <a:cubicBezTo>
                    <a:pt x="3167" y="740"/>
                    <a:pt x="3191" y="716"/>
                    <a:pt x="3211" y="685"/>
                  </a:cubicBezTo>
                  <a:cubicBezTo>
                    <a:pt x="2124" y="628"/>
                    <a:pt x="1068" y="344"/>
                    <a:pt x="7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62"/>
            <p:cNvSpPr/>
            <p:nvPr/>
          </p:nvSpPr>
          <p:spPr>
            <a:xfrm>
              <a:off x="5130200" y="809300"/>
              <a:ext cx="69525" cy="26550"/>
            </a:xfrm>
            <a:custGeom>
              <a:avLst/>
              <a:gdLst/>
              <a:ahLst/>
              <a:cxnLst/>
              <a:rect l="l" t="t" r="r" b="b"/>
              <a:pathLst>
                <a:path w="2781" h="1062" extrusionOk="0">
                  <a:moveTo>
                    <a:pt x="61" y="0"/>
                  </a:moveTo>
                  <a:cubicBezTo>
                    <a:pt x="43" y="24"/>
                    <a:pt x="24" y="50"/>
                    <a:pt x="0" y="69"/>
                  </a:cubicBezTo>
                  <a:cubicBezTo>
                    <a:pt x="831" y="471"/>
                    <a:pt x="1757" y="869"/>
                    <a:pt x="2719" y="1061"/>
                  </a:cubicBezTo>
                  <a:cubicBezTo>
                    <a:pt x="2737" y="1030"/>
                    <a:pt x="2763" y="1006"/>
                    <a:pt x="2781" y="987"/>
                  </a:cubicBezTo>
                  <a:cubicBezTo>
                    <a:pt x="1825" y="807"/>
                    <a:pt x="900" y="410"/>
                    <a:pt x="6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62"/>
            <p:cNvSpPr/>
            <p:nvPr/>
          </p:nvSpPr>
          <p:spPr>
            <a:xfrm>
              <a:off x="5169900" y="765675"/>
              <a:ext cx="63975" cy="27025"/>
            </a:xfrm>
            <a:custGeom>
              <a:avLst/>
              <a:gdLst/>
              <a:ahLst/>
              <a:cxnLst/>
              <a:rect l="l" t="t" r="r" b="b"/>
              <a:pathLst>
                <a:path w="2559" h="1081" extrusionOk="0">
                  <a:moveTo>
                    <a:pt x="57" y="1"/>
                  </a:moveTo>
                  <a:cubicBezTo>
                    <a:pt x="51" y="6"/>
                    <a:pt x="38" y="26"/>
                    <a:pt x="32" y="32"/>
                  </a:cubicBezTo>
                  <a:cubicBezTo>
                    <a:pt x="20" y="44"/>
                    <a:pt x="6" y="56"/>
                    <a:pt x="0" y="63"/>
                  </a:cubicBezTo>
                  <a:cubicBezTo>
                    <a:pt x="373" y="267"/>
                    <a:pt x="759" y="454"/>
                    <a:pt x="1143" y="622"/>
                  </a:cubicBezTo>
                  <a:cubicBezTo>
                    <a:pt x="1559" y="808"/>
                    <a:pt x="2018" y="987"/>
                    <a:pt x="2502" y="1081"/>
                  </a:cubicBezTo>
                  <a:cubicBezTo>
                    <a:pt x="2522" y="1050"/>
                    <a:pt x="2540" y="1032"/>
                    <a:pt x="2559" y="1006"/>
                  </a:cubicBezTo>
                  <a:cubicBezTo>
                    <a:pt x="2069" y="912"/>
                    <a:pt x="1596" y="734"/>
                    <a:pt x="1175" y="547"/>
                  </a:cubicBezTo>
                  <a:cubicBezTo>
                    <a:pt x="796" y="379"/>
                    <a:pt x="430" y="199"/>
                    <a:pt x="5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62"/>
            <p:cNvSpPr/>
            <p:nvPr/>
          </p:nvSpPr>
          <p:spPr>
            <a:xfrm>
              <a:off x="5198475" y="730925"/>
              <a:ext cx="54675" cy="26400"/>
            </a:xfrm>
            <a:custGeom>
              <a:avLst/>
              <a:gdLst/>
              <a:ahLst/>
              <a:cxnLst/>
              <a:rect l="l" t="t" r="r" b="b"/>
              <a:pathLst>
                <a:path w="2187" h="1056" extrusionOk="0">
                  <a:moveTo>
                    <a:pt x="55" y="0"/>
                  </a:moveTo>
                  <a:cubicBezTo>
                    <a:pt x="38" y="18"/>
                    <a:pt x="18" y="43"/>
                    <a:pt x="0" y="67"/>
                  </a:cubicBezTo>
                  <a:cubicBezTo>
                    <a:pt x="428" y="316"/>
                    <a:pt x="869" y="540"/>
                    <a:pt x="1322" y="745"/>
                  </a:cubicBezTo>
                  <a:cubicBezTo>
                    <a:pt x="1583" y="863"/>
                    <a:pt x="1863" y="975"/>
                    <a:pt x="2149" y="1055"/>
                  </a:cubicBezTo>
                  <a:cubicBezTo>
                    <a:pt x="2161" y="1030"/>
                    <a:pt x="2173" y="999"/>
                    <a:pt x="2186" y="975"/>
                  </a:cubicBezTo>
                  <a:cubicBezTo>
                    <a:pt x="1894" y="894"/>
                    <a:pt x="1614" y="783"/>
                    <a:pt x="1359" y="663"/>
                  </a:cubicBezTo>
                  <a:cubicBezTo>
                    <a:pt x="912" y="465"/>
                    <a:pt x="479" y="248"/>
                    <a:pt x="5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62"/>
            <p:cNvSpPr/>
            <p:nvPr/>
          </p:nvSpPr>
          <p:spPr>
            <a:xfrm>
              <a:off x="5217250" y="703900"/>
              <a:ext cx="48300" cy="19900"/>
            </a:xfrm>
            <a:custGeom>
              <a:avLst/>
              <a:gdLst/>
              <a:ahLst/>
              <a:cxnLst/>
              <a:rect l="l" t="t" r="r" b="b"/>
              <a:pathLst>
                <a:path w="1932" h="796" extrusionOk="0">
                  <a:moveTo>
                    <a:pt x="44" y="1"/>
                  </a:moveTo>
                  <a:cubicBezTo>
                    <a:pt x="32" y="25"/>
                    <a:pt x="20" y="50"/>
                    <a:pt x="0" y="75"/>
                  </a:cubicBezTo>
                  <a:cubicBezTo>
                    <a:pt x="137" y="143"/>
                    <a:pt x="273" y="205"/>
                    <a:pt x="404" y="268"/>
                  </a:cubicBezTo>
                  <a:cubicBezTo>
                    <a:pt x="869" y="472"/>
                    <a:pt x="1379" y="689"/>
                    <a:pt x="1906" y="795"/>
                  </a:cubicBezTo>
                  <a:cubicBezTo>
                    <a:pt x="1912" y="764"/>
                    <a:pt x="1926" y="739"/>
                    <a:pt x="1931" y="715"/>
                  </a:cubicBezTo>
                  <a:cubicBezTo>
                    <a:pt x="1416" y="609"/>
                    <a:pt x="906" y="397"/>
                    <a:pt x="441" y="187"/>
                  </a:cubicBezTo>
                  <a:cubicBezTo>
                    <a:pt x="310" y="125"/>
                    <a:pt x="181" y="68"/>
                    <a:pt x="4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62"/>
            <p:cNvSpPr/>
            <p:nvPr/>
          </p:nvSpPr>
          <p:spPr>
            <a:xfrm>
              <a:off x="5246750" y="651425"/>
              <a:ext cx="31550" cy="13400"/>
            </a:xfrm>
            <a:custGeom>
              <a:avLst/>
              <a:gdLst/>
              <a:ahLst/>
              <a:cxnLst/>
              <a:rect l="l" t="t" r="r" b="b"/>
              <a:pathLst>
                <a:path w="1262" h="536" extrusionOk="0">
                  <a:moveTo>
                    <a:pt x="38" y="0"/>
                  </a:moveTo>
                  <a:cubicBezTo>
                    <a:pt x="18" y="26"/>
                    <a:pt x="12" y="57"/>
                    <a:pt x="0" y="75"/>
                  </a:cubicBezTo>
                  <a:cubicBezTo>
                    <a:pt x="404" y="267"/>
                    <a:pt x="820" y="424"/>
                    <a:pt x="1254" y="535"/>
                  </a:cubicBezTo>
                  <a:cubicBezTo>
                    <a:pt x="1254" y="504"/>
                    <a:pt x="1261" y="473"/>
                    <a:pt x="1261" y="447"/>
                  </a:cubicBezTo>
                  <a:cubicBezTo>
                    <a:pt x="838" y="336"/>
                    <a:pt x="428" y="187"/>
                    <a:pt x="3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62"/>
            <p:cNvSpPr/>
            <p:nvPr/>
          </p:nvSpPr>
          <p:spPr>
            <a:xfrm>
              <a:off x="4436025" y="1565275"/>
              <a:ext cx="913350" cy="708500"/>
            </a:xfrm>
            <a:custGeom>
              <a:avLst/>
              <a:gdLst/>
              <a:ahLst/>
              <a:cxnLst/>
              <a:rect l="l" t="t" r="r" b="b"/>
              <a:pathLst>
                <a:path w="36534" h="28340" extrusionOk="0">
                  <a:moveTo>
                    <a:pt x="3571" y="0"/>
                  </a:moveTo>
                  <a:cubicBezTo>
                    <a:pt x="2538" y="0"/>
                    <a:pt x="1489" y="369"/>
                    <a:pt x="585" y="891"/>
                  </a:cubicBezTo>
                  <a:cubicBezTo>
                    <a:pt x="387" y="1010"/>
                    <a:pt x="187" y="1128"/>
                    <a:pt x="1" y="1251"/>
                  </a:cubicBezTo>
                  <a:cubicBezTo>
                    <a:pt x="26" y="1412"/>
                    <a:pt x="51" y="1575"/>
                    <a:pt x="75" y="1741"/>
                  </a:cubicBezTo>
                  <a:cubicBezTo>
                    <a:pt x="1758" y="12768"/>
                    <a:pt x="9184" y="21908"/>
                    <a:pt x="19205" y="26012"/>
                  </a:cubicBezTo>
                  <a:cubicBezTo>
                    <a:pt x="20117" y="26384"/>
                    <a:pt x="21054" y="26720"/>
                    <a:pt x="22017" y="27004"/>
                  </a:cubicBezTo>
                  <a:cubicBezTo>
                    <a:pt x="22079" y="27030"/>
                    <a:pt x="22148" y="27042"/>
                    <a:pt x="22216" y="27067"/>
                  </a:cubicBezTo>
                  <a:cubicBezTo>
                    <a:pt x="23595" y="27477"/>
                    <a:pt x="25022" y="27794"/>
                    <a:pt x="26475" y="28004"/>
                  </a:cubicBezTo>
                  <a:cubicBezTo>
                    <a:pt x="27983" y="28228"/>
                    <a:pt x="29524" y="28339"/>
                    <a:pt x="31088" y="28339"/>
                  </a:cubicBezTo>
                  <a:cubicBezTo>
                    <a:pt x="32379" y="28339"/>
                    <a:pt x="33659" y="28265"/>
                    <a:pt x="34906" y="28110"/>
                  </a:cubicBezTo>
                  <a:cubicBezTo>
                    <a:pt x="36198" y="25379"/>
                    <a:pt x="36533" y="22199"/>
                    <a:pt x="35590" y="19350"/>
                  </a:cubicBezTo>
                  <a:cubicBezTo>
                    <a:pt x="35155" y="18046"/>
                    <a:pt x="34465" y="16817"/>
                    <a:pt x="33467" y="15873"/>
                  </a:cubicBezTo>
                  <a:cubicBezTo>
                    <a:pt x="31970" y="14459"/>
                    <a:pt x="29888" y="13815"/>
                    <a:pt x="27807" y="13815"/>
                  </a:cubicBezTo>
                  <a:cubicBezTo>
                    <a:pt x="27220" y="13815"/>
                    <a:pt x="26633" y="13866"/>
                    <a:pt x="26059" y="13966"/>
                  </a:cubicBezTo>
                  <a:cubicBezTo>
                    <a:pt x="23452" y="14421"/>
                    <a:pt x="21074" y="15748"/>
                    <a:pt x="18919" y="17282"/>
                  </a:cubicBezTo>
                  <a:cubicBezTo>
                    <a:pt x="17901" y="18009"/>
                    <a:pt x="16852" y="18877"/>
                    <a:pt x="16547" y="20095"/>
                  </a:cubicBezTo>
                  <a:cubicBezTo>
                    <a:pt x="16988" y="17028"/>
                    <a:pt x="17274" y="13693"/>
                    <a:pt x="15697" y="11023"/>
                  </a:cubicBezTo>
                  <a:cubicBezTo>
                    <a:pt x="15274" y="10309"/>
                    <a:pt x="14703" y="9652"/>
                    <a:pt x="13947" y="9317"/>
                  </a:cubicBezTo>
                  <a:cubicBezTo>
                    <a:pt x="13576" y="9153"/>
                    <a:pt x="13175" y="9077"/>
                    <a:pt x="12770" y="9077"/>
                  </a:cubicBezTo>
                  <a:cubicBezTo>
                    <a:pt x="12118" y="9077"/>
                    <a:pt x="11457" y="9274"/>
                    <a:pt x="10898" y="9615"/>
                  </a:cubicBezTo>
                  <a:cubicBezTo>
                    <a:pt x="9990" y="10166"/>
                    <a:pt x="9333" y="11060"/>
                    <a:pt x="8886" y="12029"/>
                  </a:cubicBezTo>
                  <a:cubicBezTo>
                    <a:pt x="9059" y="8745"/>
                    <a:pt x="9159" y="5231"/>
                    <a:pt x="7420" y="2443"/>
                  </a:cubicBezTo>
                  <a:cubicBezTo>
                    <a:pt x="6787" y="1426"/>
                    <a:pt x="5881" y="526"/>
                    <a:pt x="4732" y="171"/>
                  </a:cubicBezTo>
                  <a:cubicBezTo>
                    <a:pt x="4353" y="53"/>
                    <a:pt x="3963" y="0"/>
                    <a:pt x="3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62"/>
            <p:cNvSpPr/>
            <p:nvPr/>
          </p:nvSpPr>
          <p:spPr>
            <a:xfrm>
              <a:off x="4508250" y="1639750"/>
              <a:ext cx="231750" cy="475250"/>
            </a:xfrm>
            <a:custGeom>
              <a:avLst/>
              <a:gdLst/>
              <a:ahLst/>
              <a:cxnLst/>
              <a:rect l="l" t="t" r="r" b="b"/>
              <a:pathLst>
                <a:path w="9270" h="19010" extrusionOk="0">
                  <a:moveTo>
                    <a:pt x="342" y="0"/>
                  </a:moveTo>
                  <a:cubicBezTo>
                    <a:pt x="165" y="0"/>
                    <a:pt x="1" y="172"/>
                    <a:pt x="61" y="370"/>
                  </a:cubicBezTo>
                  <a:cubicBezTo>
                    <a:pt x="1533" y="5362"/>
                    <a:pt x="3439" y="10230"/>
                    <a:pt x="5060" y="15179"/>
                  </a:cubicBezTo>
                  <a:cubicBezTo>
                    <a:pt x="6344" y="16575"/>
                    <a:pt x="7754" y="17861"/>
                    <a:pt x="9269" y="19010"/>
                  </a:cubicBezTo>
                  <a:cubicBezTo>
                    <a:pt x="7413" y="13794"/>
                    <a:pt x="5066" y="8734"/>
                    <a:pt x="2817" y="3662"/>
                  </a:cubicBezTo>
                  <a:cubicBezTo>
                    <a:pt x="2235" y="2352"/>
                    <a:pt x="1595" y="960"/>
                    <a:pt x="521" y="66"/>
                  </a:cubicBezTo>
                  <a:cubicBezTo>
                    <a:pt x="466" y="20"/>
                    <a:pt x="403" y="0"/>
                    <a:pt x="3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62"/>
            <p:cNvSpPr/>
            <p:nvPr/>
          </p:nvSpPr>
          <p:spPr>
            <a:xfrm>
              <a:off x="4778900" y="1644900"/>
              <a:ext cx="132075" cy="540100"/>
            </a:xfrm>
            <a:custGeom>
              <a:avLst/>
              <a:gdLst/>
              <a:ahLst/>
              <a:cxnLst/>
              <a:rect l="l" t="t" r="r" b="b"/>
              <a:pathLst>
                <a:path w="5283" h="21604" extrusionOk="0">
                  <a:moveTo>
                    <a:pt x="4940" y="0"/>
                  </a:moveTo>
                  <a:cubicBezTo>
                    <a:pt x="4867" y="0"/>
                    <a:pt x="4792" y="29"/>
                    <a:pt x="4732" y="97"/>
                  </a:cubicBezTo>
                  <a:cubicBezTo>
                    <a:pt x="2696" y="2376"/>
                    <a:pt x="1424" y="5293"/>
                    <a:pt x="765" y="8293"/>
                  </a:cubicBezTo>
                  <a:cubicBezTo>
                    <a:pt x="32" y="11614"/>
                    <a:pt x="1" y="15053"/>
                    <a:pt x="138" y="18449"/>
                  </a:cubicBezTo>
                  <a:cubicBezTo>
                    <a:pt x="157" y="18984"/>
                    <a:pt x="175" y="19511"/>
                    <a:pt x="187" y="20033"/>
                  </a:cubicBezTo>
                  <a:cubicBezTo>
                    <a:pt x="1051" y="20598"/>
                    <a:pt x="1945" y="21125"/>
                    <a:pt x="2857" y="21604"/>
                  </a:cubicBezTo>
                  <a:cubicBezTo>
                    <a:pt x="2677" y="16847"/>
                    <a:pt x="2894" y="12085"/>
                    <a:pt x="3502" y="7367"/>
                  </a:cubicBezTo>
                  <a:cubicBezTo>
                    <a:pt x="3751" y="5430"/>
                    <a:pt x="4061" y="3480"/>
                    <a:pt x="4745" y="1642"/>
                  </a:cubicBezTo>
                  <a:cubicBezTo>
                    <a:pt x="4900" y="1221"/>
                    <a:pt x="5080" y="805"/>
                    <a:pt x="5216" y="376"/>
                  </a:cubicBezTo>
                  <a:cubicBezTo>
                    <a:pt x="5282" y="169"/>
                    <a:pt x="5116" y="0"/>
                    <a:pt x="49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62"/>
            <p:cNvSpPr/>
            <p:nvPr/>
          </p:nvSpPr>
          <p:spPr>
            <a:xfrm>
              <a:off x="4914875" y="1707550"/>
              <a:ext cx="111975" cy="541400"/>
            </a:xfrm>
            <a:custGeom>
              <a:avLst/>
              <a:gdLst/>
              <a:ahLst/>
              <a:cxnLst/>
              <a:rect l="l" t="t" r="r" b="b"/>
              <a:pathLst>
                <a:path w="4479" h="21656" extrusionOk="0">
                  <a:moveTo>
                    <a:pt x="3808" y="1"/>
                  </a:moveTo>
                  <a:cubicBezTo>
                    <a:pt x="3698" y="1"/>
                    <a:pt x="3587" y="60"/>
                    <a:pt x="3539" y="179"/>
                  </a:cubicBezTo>
                  <a:cubicBezTo>
                    <a:pt x="3143" y="1191"/>
                    <a:pt x="2876" y="2254"/>
                    <a:pt x="2633" y="3309"/>
                  </a:cubicBezTo>
                  <a:cubicBezTo>
                    <a:pt x="1373" y="8902"/>
                    <a:pt x="871" y="14633"/>
                    <a:pt x="0" y="20296"/>
                  </a:cubicBezTo>
                  <a:cubicBezTo>
                    <a:pt x="20" y="20302"/>
                    <a:pt x="32" y="20307"/>
                    <a:pt x="51" y="20321"/>
                  </a:cubicBezTo>
                  <a:cubicBezTo>
                    <a:pt x="963" y="20693"/>
                    <a:pt x="1900" y="21029"/>
                    <a:pt x="2863" y="21313"/>
                  </a:cubicBezTo>
                  <a:cubicBezTo>
                    <a:pt x="2925" y="21339"/>
                    <a:pt x="2994" y="21351"/>
                    <a:pt x="3062" y="21376"/>
                  </a:cubicBezTo>
                  <a:cubicBezTo>
                    <a:pt x="3398" y="21470"/>
                    <a:pt x="3733" y="21568"/>
                    <a:pt x="4080" y="21656"/>
                  </a:cubicBezTo>
                  <a:cubicBezTo>
                    <a:pt x="4260" y="16074"/>
                    <a:pt x="3994" y="10480"/>
                    <a:pt x="4278" y="4899"/>
                  </a:cubicBezTo>
                  <a:cubicBezTo>
                    <a:pt x="4359" y="3334"/>
                    <a:pt x="4478" y="1707"/>
                    <a:pt x="4080" y="205"/>
                  </a:cubicBezTo>
                  <a:cubicBezTo>
                    <a:pt x="4045" y="69"/>
                    <a:pt x="3927" y="1"/>
                    <a:pt x="38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62"/>
            <p:cNvSpPr/>
            <p:nvPr/>
          </p:nvSpPr>
          <p:spPr>
            <a:xfrm>
              <a:off x="5143675" y="1859025"/>
              <a:ext cx="161150" cy="414750"/>
            </a:xfrm>
            <a:custGeom>
              <a:avLst/>
              <a:gdLst/>
              <a:ahLst/>
              <a:cxnLst/>
              <a:rect l="l" t="t" r="r" b="b"/>
              <a:pathLst>
                <a:path w="6446" h="16590" extrusionOk="0">
                  <a:moveTo>
                    <a:pt x="6445" y="0"/>
                  </a:moveTo>
                  <a:lnTo>
                    <a:pt x="6445" y="0"/>
                  </a:lnTo>
                  <a:cubicBezTo>
                    <a:pt x="3291" y="5023"/>
                    <a:pt x="1212" y="10660"/>
                    <a:pt x="0" y="16472"/>
                  </a:cubicBezTo>
                  <a:cubicBezTo>
                    <a:pt x="851" y="16546"/>
                    <a:pt x="1714" y="16583"/>
                    <a:pt x="2583" y="16589"/>
                  </a:cubicBezTo>
                  <a:cubicBezTo>
                    <a:pt x="3453" y="10970"/>
                    <a:pt x="4751" y="5427"/>
                    <a:pt x="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62"/>
            <p:cNvSpPr/>
            <p:nvPr/>
          </p:nvSpPr>
          <p:spPr>
            <a:xfrm>
              <a:off x="5244100" y="1870825"/>
              <a:ext cx="183950" cy="402350"/>
            </a:xfrm>
            <a:custGeom>
              <a:avLst/>
              <a:gdLst/>
              <a:ahLst/>
              <a:cxnLst/>
              <a:rect l="l" t="t" r="r" b="b"/>
              <a:pathLst>
                <a:path w="7358" h="16094" extrusionOk="0">
                  <a:moveTo>
                    <a:pt x="7357" y="1"/>
                  </a:moveTo>
                  <a:lnTo>
                    <a:pt x="7357" y="1"/>
                  </a:lnTo>
                  <a:cubicBezTo>
                    <a:pt x="4539" y="4085"/>
                    <a:pt x="3061" y="8910"/>
                    <a:pt x="1150" y="13486"/>
                  </a:cubicBezTo>
                  <a:cubicBezTo>
                    <a:pt x="783" y="14361"/>
                    <a:pt x="404" y="15229"/>
                    <a:pt x="1" y="16094"/>
                  </a:cubicBezTo>
                  <a:cubicBezTo>
                    <a:pt x="869" y="16062"/>
                    <a:pt x="1732" y="15994"/>
                    <a:pt x="2583" y="15888"/>
                  </a:cubicBezTo>
                  <a:cubicBezTo>
                    <a:pt x="3161" y="15819"/>
                    <a:pt x="3732" y="15733"/>
                    <a:pt x="4291" y="15627"/>
                  </a:cubicBezTo>
                  <a:cubicBezTo>
                    <a:pt x="4589" y="13733"/>
                    <a:pt x="4967" y="11847"/>
                    <a:pt x="5346" y="9965"/>
                  </a:cubicBezTo>
                  <a:cubicBezTo>
                    <a:pt x="6016" y="6643"/>
                    <a:pt x="6687" y="3322"/>
                    <a:pt x="7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62"/>
            <p:cNvSpPr/>
            <p:nvPr/>
          </p:nvSpPr>
          <p:spPr>
            <a:xfrm>
              <a:off x="5400275" y="1838225"/>
              <a:ext cx="108800" cy="413050"/>
            </a:xfrm>
            <a:custGeom>
              <a:avLst/>
              <a:gdLst/>
              <a:ahLst/>
              <a:cxnLst/>
              <a:rect l="l" t="t" r="r" b="b"/>
              <a:pathLst>
                <a:path w="4352" h="16522" extrusionOk="0">
                  <a:moveTo>
                    <a:pt x="3396" y="1"/>
                  </a:moveTo>
                  <a:cubicBezTo>
                    <a:pt x="2749" y="5228"/>
                    <a:pt x="1720" y="10406"/>
                    <a:pt x="298" y="15478"/>
                  </a:cubicBezTo>
                  <a:cubicBezTo>
                    <a:pt x="204" y="15833"/>
                    <a:pt x="104" y="16174"/>
                    <a:pt x="0" y="16521"/>
                  </a:cubicBezTo>
                  <a:cubicBezTo>
                    <a:pt x="1341" y="16198"/>
                    <a:pt x="2638" y="15782"/>
                    <a:pt x="3904" y="15292"/>
                  </a:cubicBezTo>
                  <a:cubicBezTo>
                    <a:pt x="3898" y="14298"/>
                    <a:pt x="3874" y="13300"/>
                    <a:pt x="3874" y="12306"/>
                  </a:cubicBezTo>
                  <a:cubicBezTo>
                    <a:pt x="3880" y="8183"/>
                    <a:pt x="4351" y="3999"/>
                    <a:pt x="3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62"/>
            <p:cNvSpPr/>
            <p:nvPr/>
          </p:nvSpPr>
          <p:spPr>
            <a:xfrm>
              <a:off x="5337375" y="818450"/>
              <a:ext cx="11050" cy="191100"/>
            </a:xfrm>
            <a:custGeom>
              <a:avLst/>
              <a:gdLst/>
              <a:ahLst/>
              <a:cxnLst/>
              <a:rect l="l" t="t" r="r" b="b"/>
              <a:pathLst>
                <a:path w="442" h="7644" extrusionOk="0">
                  <a:moveTo>
                    <a:pt x="218" y="1"/>
                  </a:moveTo>
                  <a:cubicBezTo>
                    <a:pt x="101" y="1"/>
                    <a:pt x="1" y="99"/>
                    <a:pt x="1" y="224"/>
                  </a:cubicBezTo>
                  <a:lnTo>
                    <a:pt x="1" y="7420"/>
                  </a:lnTo>
                  <a:cubicBezTo>
                    <a:pt x="1" y="7544"/>
                    <a:pt x="101" y="7644"/>
                    <a:pt x="218" y="7644"/>
                  </a:cubicBezTo>
                  <a:cubicBezTo>
                    <a:pt x="342" y="7644"/>
                    <a:pt x="442" y="7544"/>
                    <a:pt x="442" y="7420"/>
                  </a:cubicBezTo>
                  <a:lnTo>
                    <a:pt x="442" y="224"/>
                  </a:lnTo>
                  <a:cubicBezTo>
                    <a:pt x="442" y="99"/>
                    <a:pt x="342" y="1"/>
                    <a:pt x="2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62"/>
            <p:cNvSpPr/>
            <p:nvPr/>
          </p:nvSpPr>
          <p:spPr>
            <a:xfrm>
              <a:off x="5247350" y="908450"/>
              <a:ext cx="191125" cy="11075"/>
            </a:xfrm>
            <a:custGeom>
              <a:avLst/>
              <a:gdLst/>
              <a:ahLst/>
              <a:cxnLst/>
              <a:rect l="l" t="t" r="r" b="b"/>
              <a:pathLst>
                <a:path w="7645" h="443" extrusionOk="0">
                  <a:moveTo>
                    <a:pt x="218" y="1"/>
                  </a:moveTo>
                  <a:cubicBezTo>
                    <a:pt x="100" y="1"/>
                    <a:pt x="0" y="101"/>
                    <a:pt x="0" y="219"/>
                  </a:cubicBezTo>
                  <a:cubicBezTo>
                    <a:pt x="0" y="342"/>
                    <a:pt x="100" y="442"/>
                    <a:pt x="218" y="442"/>
                  </a:cubicBezTo>
                  <a:lnTo>
                    <a:pt x="7421" y="442"/>
                  </a:lnTo>
                  <a:cubicBezTo>
                    <a:pt x="7545" y="442"/>
                    <a:pt x="7644" y="342"/>
                    <a:pt x="7644" y="219"/>
                  </a:cubicBezTo>
                  <a:cubicBezTo>
                    <a:pt x="7644" y="101"/>
                    <a:pt x="7545" y="1"/>
                    <a:pt x="742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62"/>
            <p:cNvSpPr/>
            <p:nvPr/>
          </p:nvSpPr>
          <p:spPr>
            <a:xfrm>
              <a:off x="5293750" y="861125"/>
              <a:ext cx="102325" cy="113050"/>
            </a:xfrm>
            <a:custGeom>
              <a:avLst/>
              <a:gdLst/>
              <a:ahLst/>
              <a:cxnLst/>
              <a:rect l="l" t="t" r="r" b="b"/>
              <a:pathLst>
                <a:path w="4093" h="4522" extrusionOk="0">
                  <a:moveTo>
                    <a:pt x="249" y="1"/>
                  </a:moveTo>
                  <a:cubicBezTo>
                    <a:pt x="197" y="1"/>
                    <a:pt x="144" y="19"/>
                    <a:pt x="101" y="57"/>
                  </a:cubicBezTo>
                  <a:cubicBezTo>
                    <a:pt x="14" y="137"/>
                    <a:pt x="1" y="274"/>
                    <a:pt x="81" y="367"/>
                  </a:cubicBezTo>
                  <a:lnTo>
                    <a:pt x="3683" y="4447"/>
                  </a:lnTo>
                  <a:cubicBezTo>
                    <a:pt x="3726" y="4496"/>
                    <a:pt x="3789" y="4521"/>
                    <a:pt x="3851" y="4521"/>
                  </a:cubicBezTo>
                  <a:cubicBezTo>
                    <a:pt x="3901" y="4521"/>
                    <a:pt x="3950" y="4502"/>
                    <a:pt x="3993" y="4464"/>
                  </a:cubicBezTo>
                  <a:cubicBezTo>
                    <a:pt x="4087" y="4384"/>
                    <a:pt x="4093" y="4247"/>
                    <a:pt x="4012" y="4154"/>
                  </a:cubicBezTo>
                  <a:lnTo>
                    <a:pt x="411" y="75"/>
                  </a:lnTo>
                  <a:cubicBezTo>
                    <a:pt x="368" y="25"/>
                    <a:pt x="309" y="1"/>
                    <a:pt x="24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62"/>
            <p:cNvSpPr/>
            <p:nvPr/>
          </p:nvSpPr>
          <p:spPr>
            <a:xfrm>
              <a:off x="5287875" y="867075"/>
              <a:ext cx="114275" cy="101025"/>
            </a:xfrm>
            <a:custGeom>
              <a:avLst/>
              <a:gdLst/>
              <a:ahLst/>
              <a:cxnLst/>
              <a:rect l="l" t="t" r="r" b="b"/>
              <a:pathLst>
                <a:path w="4571" h="4041" extrusionOk="0">
                  <a:moveTo>
                    <a:pt x="4323" y="0"/>
                  </a:moveTo>
                  <a:cubicBezTo>
                    <a:pt x="4273" y="0"/>
                    <a:pt x="4221" y="18"/>
                    <a:pt x="4179" y="54"/>
                  </a:cubicBezTo>
                  <a:lnTo>
                    <a:pt x="100" y="3656"/>
                  </a:lnTo>
                  <a:cubicBezTo>
                    <a:pt x="6" y="3736"/>
                    <a:pt x="1" y="3879"/>
                    <a:pt x="81" y="3966"/>
                  </a:cubicBezTo>
                  <a:cubicBezTo>
                    <a:pt x="124" y="4016"/>
                    <a:pt x="181" y="4040"/>
                    <a:pt x="242" y="4040"/>
                  </a:cubicBezTo>
                  <a:cubicBezTo>
                    <a:pt x="299" y="4040"/>
                    <a:pt x="348" y="4022"/>
                    <a:pt x="391" y="3991"/>
                  </a:cubicBezTo>
                  <a:lnTo>
                    <a:pt x="4471" y="389"/>
                  </a:lnTo>
                  <a:cubicBezTo>
                    <a:pt x="4557" y="309"/>
                    <a:pt x="4571" y="166"/>
                    <a:pt x="4489" y="74"/>
                  </a:cubicBezTo>
                  <a:cubicBezTo>
                    <a:pt x="4445" y="26"/>
                    <a:pt x="4384" y="0"/>
                    <a:pt x="432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62"/>
            <p:cNvSpPr/>
            <p:nvPr/>
          </p:nvSpPr>
          <p:spPr>
            <a:xfrm>
              <a:off x="5804275" y="1458700"/>
              <a:ext cx="9175" cy="158850"/>
            </a:xfrm>
            <a:custGeom>
              <a:avLst/>
              <a:gdLst/>
              <a:ahLst/>
              <a:cxnLst/>
              <a:rect l="l" t="t" r="r" b="b"/>
              <a:pathLst>
                <a:path w="367" h="6354" extrusionOk="0">
                  <a:moveTo>
                    <a:pt x="180" y="1"/>
                  </a:moveTo>
                  <a:cubicBezTo>
                    <a:pt x="82" y="1"/>
                    <a:pt x="0" y="81"/>
                    <a:pt x="0" y="181"/>
                  </a:cubicBezTo>
                  <a:lnTo>
                    <a:pt x="0" y="6173"/>
                  </a:lnTo>
                  <a:cubicBezTo>
                    <a:pt x="0" y="6271"/>
                    <a:pt x="82" y="6353"/>
                    <a:pt x="180" y="6353"/>
                  </a:cubicBezTo>
                  <a:cubicBezTo>
                    <a:pt x="280" y="6353"/>
                    <a:pt x="367" y="6271"/>
                    <a:pt x="367" y="6173"/>
                  </a:cubicBezTo>
                  <a:lnTo>
                    <a:pt x="367" y="181"/>
                  </a:lnTo>
                  <a:cubicBezTo>
                    <a:pt x="367" y="81"/>
                    <a:pt x="280" y="1"/>
                    <a:pt x="18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62"/>
            <p:cNvSpPr/>
            <p:nvPr/>
          </p:nvSpPr>
          <p:spPr>
            <a:xfrm>
              <a:off x="5729325" y="1533525"/>
              <a:ext cx="158975" cy="9175"/>
            </a:xfrm>
            <a:custGeom>
              <a:avLst/>
              <a:gdLst/>
              <a:ahLst/>
              <a:cxnLst/>
              <a:rect l="l" t="t" r="r" b="b"/>
              <a:pathLst>
                <a:path w="6359" h="367" extrusionOk="0">
                  <a:moveTo>
                    <a:pt x="186" y="0"/>
                  </a:moveTo>
                  <a:cubicBezTo>
                    <a:pt x="86" y="0"/>
                    <a:pt x="0" y="82"/>
                    <a:pt x="0" y="186"/>
                  </a:cubicBezTo>
                  <a:cubicBezTo>
                    <a:pt x="0" y="286"/>
                    <a:pt x="86" y="367"/>
                    <a:pt x="186" y="367"/>
                  </a:cubicBezTo>
                  <a:lnTo>
                    <a:pt x="6172" y="367"/>
                  </a:lnTo>
                  <a:cubicBezTo>
                    <a:pt x="6276" y="367"/>
                    <a:pt x="6358" y="286"/>
                    <a:pt x="6358" y="186"/>
                  </a:cubicBezTo>
                  <a:cubicBezTo>
                    <a:pt x="6358" y="82"/>
                    <a:pt x="6276" y="0"/>
                    <a:pt x="617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62"/>
            <p:cNvSpPr/>
            <p:nvPr/>
          </p:nvSpPr>
          <p:spPr>
            <a:xfrm>
              <a:off x="5767950" y="1494175"/>
              <a:ext cx="85100" cy="94000"/>
            </a:xfrm>
            <a:custGeom>
              <a:avLst/>
              <a:gdLst/>
              <a:ahLst/>
              <a:cxnLst/>
              <a:rect l="l" t="t" r="r" b="b"/>
              <a:pathLst>
                <a:path w="3404" h="3760" extrusionOk="0">
                  <a:moveTo>
                    <a:pt x="210" y="0"/>
                  </a:moveTo>
                  <a:cubicBezTo>
                    <a:pt x="167" y="0"/>
                    <a:pt x="123" y="15"/>
                    <a:pt x="88" y="47"/>
                  </a:cubicBezTo>
                  <a:cubicBezTo>
                    <a:pt x="8" y="115"/>
                    <a:pt x="0" y="227"/>
                    <a:pt x="69" y="302"/>
                  </a:cubicBezTo>
                  <a:lnTo>
                    <a:pt x="3062" y="3697"/>
                  </a:lnTo>
                  <a:cubicBezTo>
                    <a:pt x="3100" y="3735"/>
                    <a:pt x="3149" y="3760"/>
                    <a:pt x="3198" y="3760"/>
                  </a:cubicBezTo>
                  <a:cubicBezTo>
                    <a:pt x="3241" y="3760"/>
                    <a:pt x="3286" y="3742"/>
                    <a:pt x="3323" y="3711"/>
                  </a:cubicBezTo>
                  <a:cubicBezTo>
                    <a:pt x="3398" y="3648"/>
                    <a:pt x="3404" y="3531"/>
                    <a:pt x="3341" y="3456"/>
                  </a:cubicBezTo>
                  <a:lnTo>
                    <a:pt x="343" y="60"/>
                  </a:lnTo>
                  <a:cubicBezTo>
                    <a:pt x="310" y="20"/>
                    <a:pt x="260" y="0"/>
                    <a:pt x="2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62"/>
            <p:cNvSpPr/>
            <p:nvPr/>
          </p:nvSpPr>
          <p:spPr>
            <a:xfrm>
              <a:off x="5763000" y="1499125"/>
              <a:ext cx="95000" cy="84100"/>
            </a:xfrm>
            <a:custGeom>
              <a:avLst/>
              <a:gdLst/>
              <a:ahLst/>
              <a:cxnLst/>
              <a:rect l="l" t="t" r="r" b="b"/>
              <a:pathLst>
                <a:path w="3800" h="3364" extrusionOk="0">
                  <a:moveTo>
                    <a:pt x="3601" y="0"/>
                  </a:moveTo>
                  <a:cubicBezTo>
                    <a:pt x="3556" y="0"/>
                    <a:pt x="3511" y="16"/>
                    <a:pt x="3476" y="48"/>
                  </a:cubicBezTo>
                  <a:lnTo>
                    <a:pt x="86" y="3040"/>
                  </a:lnTo>
                  <a:cubicBezTo>
                    <a:pt x="6" y="3109"/>
                    <a:pt x="0" y="3227"/>
                    <a:pt x="69" y="3301"/>
                  </a:cubicBezTo>
                  <a:cubicBezTo>
                    <a:pt x="106" y="3338"/>
                    <a:pt x="155" y="3364"/>
                    <a:pt x="206" y="3364"/>
                  </a:cubicBezTo>
                  <a:cubicBezTo>
                    <a:pt x="249" y="3364"/>
                    <a:pt x="292" y="3344"/>
                    <a:pt x="329" y="3313"/>
                  </a:cubicBezTo>
                  <a:lnTo>
                    <a:pt x="3719" y="321"/>
                  </a:lnTo>
                  <a:cubicBezTo>
                    <a:pt x="3794" y="253"/>
                    <a:pt x="3800" y="141"/>
                    <a:pt x="3737" y="60"/>
                  </a:cubicBezTo>
                  <a:cubicBezTo>
                    <a:pt x="3702" y="21"/>
                    <a:pt x="3651" y="0"/>
                    <a:pt x="36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62"/>
            <p:cNvSpPr/>
            <p:nvPr/>
          </p:nvSpPr>
          <p:spPr>
            <a:xfrm>
              <a:off x="5354150" y="1954950"/>
              <a:ext cx="9175" cy="158975"/>
            </a:xfrm>
            <a:custGeom>
              <a:avLst/>
              <a:gdLst/>
              <a:ahLst/>
              <a:cxnLst/>
              <a:rect l="l" t="t" r="r" b="b"/>
              <a:pathLst>
                <a:path w="367" h="6359" extrusionOk="0">
                  <a:moveTo>
                    <a:pt x="187" y="0"/>
                  </a:moveTo>
                  <a:cubicBezTo>
                    <a:pt x="81" y="0"/>
                    <a:pt x="0" y="81"/>
                    <a:pt x="0" y="187"/>
                  </a:cubicBezTo>
                  <a:lnTo>
                    <a:pt x="0" y="6172"/>
                  </a:lnTo>
                  <a:cubicBezTo>
                    <a:pt x="0" y="6276"/>
                    <a:pt x="81" y="6358"/>
                    <a:pt x="187" y="6358"/>
                  </a:cubicBezTo>
                  <a:cubicBezTo>
                    <a:pt x="286" y="6358"/>
                    <a:pt x="367" y="6276"/>
                    <a:pt x="367" y="6172"/>
                  </a:cubicBezTo>
                  <a:lnTo>
                    <a:pt x="367" y="187"/>
                  </a:lnTo>
                  <a:cubicBezTo>
                    <a:pt x="367" y="81"/>
                    <a:pt x="286" y="0"/>
                    <a:pt x="18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62"/>
            <p:cNvSpPr/>
            <p:nvPr/>
          </p:nvSpPr>
          <p:spPr>
            <a:xfrm>
              <a:off x="5279350" y="2029750"/>
              <a:ext cx="158800" cy="9325"/>
            </a:xfrm>
            <a:custGeom>
              <a:avLst/>
              <a:gdLst/>
              <a:ahLst/>
              <a:cxnLst/>
              <a:rect l="l" t="t" r="r" b="b"/>
              <a:pathLst>
                <a:path w="6352" h="373" extrusionOk="0">
                  <a:moveTo>
                    <a:pt x="181" y="0"/>
                  </a:moveTo>
                  <a:cubicBezTo>
                    <a:pt x="81" y="0"/>
                    <a:pt x="0" y="88"/>
                    <a:pt x="0" y="187"/>
                  </a:cubicBezTo>
                  <a:cubicBezTo>
                    <a:pt x="0" y="286"/>
                    <a:pt x="81" y="373"/>
                    <a:pt x="181" y="373"/>
                  </a:cubicBezTo>
                  <a:lnTo>
                    <a:pt x="6171" y="373"/>
                  </a:lnTo>
                  <a:cubicBezTo>
                    <a:pt x="6271" y="373"/>
                    <a:pt x="6351" y="286"/>
                    <a:pt x="6351" y="187"/>
                  </a:cubicBezTo>
                  <a:cubicBezTo>
                    <a:pt x="6351" y="88"/>
                    <a:pt x="6271" y="0"/>
                    <a:pt x="617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62"/>
            <p:cNvSpPr/>
            <p:nvPr/>
          </p:nvSpPr>
          <p:spPr>
            <a:xfrm>
              <a:off x="5317975" y="1990450"/>
              <a:ext cx="85100" cy="93975"/>
            </a:xfrm>
            <a:custGeom>
              <a:avLst/>
              <a:gdLst/>
              <a:ahLst/>
              <a:cxnLst/>
              <a:rect l="l" t="t" r="r" b="b"/>
              <a:pathLst>
                <a:path w="3404" h="3759" extrusionOk="0">
                  <a:moveTo>
                    <a:pt x="198" y="0"/>
                  </a:moveTo>
                  <a:cubicBezTo>
                    <a:pt x="156" y="0"/>
                    <a:pt x="114" y="15"/>
                    <a:pt x="81" y="45"/>
                  </a:cubicBezTo>
                  <a:cubicBezTo>
                    <a:pt x="6" y="114"/>
                    <a:pt x="1" y="231"/>
                    <a:pt x="69" y="306"/>
                  </a:cubicBezTo>
                  <a:lnTo>
                    <a:pt x="3061" y="3696"/>
                  </a:lnTo>
                  <a:cubicBezTo>
                    <a:pt x="3098" y="3739"/>
                    <a:pt x="3149" y="3758"/>
                    <a:pt x="3198" y="3758"/>
                  </a:cubicBezTo>
                  <a:cubicBezTo>
                    <a:pt x="3241" y="3758"/>
                    <a:pt x="3285" y="3746"/>
                    <a:pt x="3322" y="3715"/>
                  </a:cubicBezTo>
                  <a:cubicBezTo>
                    <a:pt x="3396" y="3647"/>
                    <a:pt x="3404" y="3529"/>
                    <a:pt x="3335" y="3454"/>
                  </a:cubicBezTo>
                  <a:lnTo>
                    <a:pt x="342" y="64"/>
                  </a:lnTo>
                  <a:cubicBezTo>
                    <a:pt x="304" y="23"/>
                    <a:pt x="251" y="0"/>
                    <a:pt x="19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62"/>
            <p:cNvSpPr/>
            <p:nvPr/>
          </p:nvSpPr>
          <p:spPr>
            <a:xfrm>
              <a:off x="5313025" y="1995425"/>
              <a:ext cx="95025" cy="84050"/>
            </a:xfrm>
            <a:custGeom>
              <a:avLst/>
              <a:gdLst/>
              <a:ahLst/>
              <a:cxnLst/>
              <a:rect l="l" t="t" r="r" b="b"/>
              <a:pathLst>
                <a:path w="3801" h="3362" extrusionOk="0">
                  <a:moveTo>
                    <a:pt x="3591" y="0"/>
                  </a:moveTo>
                  <a:cubicBezTo>
                    <a:pt x="3549" y="0"/>
                    <a:pt x="3507" y="15"/>
                    <a:pt x="3471" y="46"/>
                  </a:cubicBezTo>
                  <a:lnTo>
                    <a:pt x="81" y="3038"/>
                  </a:lnTo>
                  <a:cubicBezTo>
                    <a:pt x="6" y="3106"/>
                    <a:pt x="0" y="3224"/>
                    <a:pt x="69" y="3299"/>
                  </a:cubicBezTo>
                  <a:cubicBezTo>
                    <a:pt x="100" y="3342"/>
                    <a:pt x="155" y="3361"/>
                    <a:pt x="204" y="3361"/>
                  </a:cubicBezTo>
                  <a:cubicBezTo>
                    <a:pt x="249" y="3361"/>
                    <a:pt x="292" y="3348"/>
                    <a:pt x="324" y="3316"/>
                  </a:cubicBezTo>
                  <a:lnTo>
                    <a:pt x="3720" y="318"/>
                  </a:lnTo>
                  <a:cubicBezTo>
                    <a:pt x="3794" y="256"/>
                    <a:pt x="3800" y="138"/>
                    <a:pt x="3732" y="64"/>
                  </a:cubicBezTo>
                  <a:cubicBezTo>
                    <a:pt x="3694" y="22"/>
                    <a:pt x="3643" y="0"/>
                    <a:pt x="359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62"/>
            <p:cNvSpPr/>
            <p:nvPr/>
          </p:nvSpPr>
          <p:spPr>
            <a:xfrm>
              <a:off x="4603525" y="1458700"/>
              <a:ext cx="9175" cy="158850"/>
            </a:xfrm>
            <a:custGeom>
              <a:avLst/>
              <a:gdLst/>
              <a:ahLst/>
              <a:cxnLst/>
              <a:rect l="l" t="t" r="r" b="b"/>
              <a:pathLst>
                <a:path w="367" h="6354" extrusionOk="0">
                  <a:moveTo>
                    <a:pt x="186" y="1"/>
                  </a:moveTo>
                  <a:cubicBezTo>
                    <a:pt x="87" y="1"/>
                    <a:pt x="0" y="81"/>
                    <a:pt x="0" y="181"/>
                  </a:cubicBezTo>
                  <a:lnTo>
                    <a:pt x="0" y="6173"/>
                  </a:lnTo>
                  <a:cubicBezTo>
                    <a:pt x="0" y="6271"/>
                    <a:pt x="87" y="6353"/>
                    <a:pt x="186" y="6353"/>
                  </a:cubicBezTo>
                  <a:cubicBezTo>
                    <a:pt x="286" y="6353"/>
                    <a:pt x="367" y="6271"/>
                    <a:pt x="367" y="6173"/>
                  </a:cubicBezTo>
                  <a:lnTo>
                    <a:pt x="367" y="181"/>
                  </a:lnTo>
                  <a:cubicBezTo>
                    <a:pt x="367" y="81"/>
                    <a:pt x="286" y="1"/>
                    <a:pt x="18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62"/>
            <p:cNvSpPr/>
            <p:nvPr/>
          </p:nvSpPr>
          <p:spPr>
            <a:xfrm>
              <a:off x="4528725" y="1533525"/>
              <a:ext cx="158925" cy="9175"/>
            </a:xfrm>
            <a:custGeom>
              <a:avLst/>
              <a:gdLst/>
              <a:ahLst/>
              <a:cxnLst/>
              <a:rect l="l" t="t" r="r" b="b"/>
              <a:pathLst>
                <a:path w="6357" h="367" extrusionOk="0">
                  <a:moveTo>
                    <a:pt x="186" y="0"/>
                  </a:moveTo>
                  <a:cubicBezTo>
                    <a:pt x="81" y="0"/>
                    <a:pt x="0" y="82"/>
                    <a:pt x="0" y="186"/>
                  </a:cubicBezTo>
                  <a:cubicBezTo>
                    <a:pt x="0" y="286"/>
                    <a:pt x="81" y="367"/>
                    <a:pt x="186" y="367"/>
                  </a:cubicBezTo>
                  <a:lnTo>
                    <a:pt x="6171" y="367"/>
                  </a:lnTo>
                  <a:cubicBezTo>
                    <a:pt x="6270" y="367"/>
                    <a:pt x="6357" y="286"/>
                    <a:pt x="6357" y="186"/>
                  </a:cubicBezTo>
                  <a:cubicBezTo>
                    <a:pt x="6357" y="82"/>
                    <a:pt x="6270" y="0"/>
                    <a:pt x="617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62"/>
            <p:cNvSpPr/>
            <p:nvPr/>
          </p:nvSpPr>
          <p:spPr>
            <a:xfrm>
              <a:off x="4567350" y="1494175"/>
              <a:ext cx="85100" cy="94000"/>
            </a:xfrm>
            <a:custGeom>
              <a:avLst/>
              <a:gdLst/>
              <a:ahLst/>
              <a:cxnLst/>
              <a:rect l="l" t="t" r="r" b="b"/>
              <a:pathLst>
                <a:path w="3404" h="3760" extrusionOk="0">
                  <a:moveTo>
                    <a:pt x="208" y="0"/>
                  </a:moveTo>
                  <a:cubicBezTo>
                    <a:pt x="166" y="0"/>
                    <a:pt x="123" y="15"/>
                    <a:pt x="88" y="47"/>
                  </a:cubicBezTo>
                  <a:cubicBezTo>
                    <a:pt x="6" y="115"/>
                    <a:pt x="0" y="227"/>
                    <a:pt x="69" y="302"/>
                  </a:cubicBezTo>
                  <a:lnTo>
                    <a:pt x="3061" y="3697"/>
                  </a:lnTo>
                  <a:cubicBezTo>
                    <a:pt x="3098" y="3735"/>
                    <a:pt x="3149" y="3760"/>
                    <a:pt x="3198" y="3760"/>
                  </a:cubicBezTo>
                  <a:cubicBezTo>
                    <a:pt x="3241" y="3760"/>
                    <a:pt x="3285" y="3742"/>
                    <a:pt x="3322" y="3711"/>
                  </a:cubicBezTo>
                  <a:cubicBezTo>
                    <a:pt x="3396" y="3648"/>
                    <a:pt x="3404" y="3531"/>
                    <a:pt x="3341" y="3456"/>
                  </a:cubicBezTo>
                  <a:lnTo>
                    <a:pt x="342" y="60"/>
                  </a:lnTo>
                  <a:cubicBezTo>
                    <a:pt x="306" y="20"/>
                    <a:pt x="257" y="0"/>
                    <a:pt x="20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62"/>
            <p:cNvSpPr/>
            <p:nvPr/>
          </p:nvSpPr>
          <p:spPr>
            <a:xfrm>
              <a:off x="4562400" y="1499125"/>
              <a:ext cx="95000" cy="84100"/>
            </a:xfrm>
            <a:custGeom>
              <a:avLst/>
              <a:gdLst/>
              <a:ahLst/>
              <a:cxnLst/>
              <a:rect l="l" t="t" r="r" b="b"/>
              <a:pathLst>
                <a:path w="3800" h="3364" extrusionOk="0">
                  <a:moveTo>
                    <a:pt x="3600" y="0"/>
                  </a:moveTo>
                  <a:cubicBezTo>
                    <a:pt x="3556" y="0"/>
                    <a:pt x="3511" y="16"/>
                    <a:pt x="3477" y="48"/>
                  </a:cubicBezTo>
                  <a:lnTo>
                    <a:pt x="87" y="3040"/>
                  </a:lnTo>
                  <a:cubicBezTo>
                    <a:pt x="6" y="3109"/>
                    <a:pt x="0" y="3227"/>
                    <a:pt x="69" y="3301"/>
                  </a:cubicBezTo>
                  <a:cubicBezTo>
                    <a:pt x="106" y="3338"/>
                    <a:pt x="155" y="3364"/>
                    <a:pt x="204" y="3364"/>
                  </a:cubicBezTo>
                  <a:cubicBezTo>
                    <a:pt x="249" y="3364"/>
                    <a:pt x="292" y="3344"/>
                    <a:pt x="329" y="3313"/>
                  </a:cubicBezTo>
                  <a:lnTo>
                    <a:pt x="3719" y="321"/>
                  </a:lnTo>
                  <a:cubicBezTo>
                    <a:pt x="3794" y="253"/>
                    <a:pt x="3800" y="141"/>
                    <a:pt x="3737" y="60"/>
                  </a:cubicBezTo>
                  <a:cubicBezTo>
                    <a:pt x="3701" y="21"/>
                    <a:pt x="3651" y="0"/>
                    <a:pt x="36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81619" y="69037"/>
            <a:ext cx="1627911" cy="146556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7175976" y="3184373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8164352" y="125662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3156;p65">
            <a:extLst>
              <a:ext uri="{FF2B5EF4-FFF2-40B4-BE49-F238E27FC236}">
                <a16:creationId xmlns:a16="http://schemas.microsoft.com/office/drawing/2014/main" xmlns="" id="{A60B5457-F4FD-44B1-8FBB-995D47B7016F}"/>
              </a:ext>
            </a:extLst>
          </p:cNvPr>
          <p:cNvGrpSpPr/>
          <p:nvPr/>
        </p:nvGrpSpPr>
        <p:grpSpPr>
          <a:xfrm>
            <a:off x="1852653" y="1121134"/>
            <a:ext cx="4564050" cy="3315694"/>
            <a:chOff x="741941" y="1602100"/>
            <a:chExt cx="3929889" cy="2893935"/>
          </a:xfrm>
        </p:grpSpPr>
        <p:sp>
          <p:nvSpPr>
            <p:cNvPr id="148" name="Google Shape;3157;p65">
              <a:extLst>
                <a:ext uri="{FF2B5EF4-FFF2-40B4-BE49-F238E27FC236}">
                  <a16:creationId xmlns:a16="http://schemas.microsoft.com/office/drawing/2014/main" xmlns="" id="{CD402C36-7EDC-4991-956E-C0310E756225}"/>
                </a:ext>
              </a:extLst>
            </p:cNvPr>
            <p:cNvSpPr/>
            <p:nvPr/>
          </p:nvSpPr>
          <p:spPr>
            <a:xfrm>
              <a:off x="2509869" y="4168024"/>
              <a:ext cx="394033" cy="321293"/>
            </a:xfrm>
            <a:custGeom>
              <a:avLst/>
              <a:gdLst/>
              <a:ahLst/>
              <a:cxnLst/>
              <a:rect l="l" t="t" r="r" b="b"/>
              <a:pathLst>
                <a:path w="24604" h="20062" extrusionOk="0">
                  <a:moveTo>
                    <a:pt x="1335" y="0"/>
                  </a:moveTo>
                  <a:lnTo>
                    <a:pt x="0" y="20061"/>
                  </a:lnTo>
                  <a:lnTo>
                    <a:pt x="24603" y="20061"/>
                  </a:lnTo>
                  <a:lnTo>
                    <a:pt x="232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158;p65">
              <a:extLst>
                <a:ext uri="{FF2B5EF4-FFF2-40B4-BE49-F238E27FC236}">
                  <a16:creationId xmlns:a16="http://schemas.microsoft.com/office/drawing/2014/main" xmlns="" id="{5B857A43-0536-4965-8B78-67F0F177D23D}"/>
                </a:ext>
              </a:extLst>
            </p:cNvPr>
            <p:cNvSpPr/>
            <p:nvPr/>
          </p:nvSpPr>
          <p:spPr>
            <a:xfrm>
              <a:off x="741941" y="1602100"/>
              <a:ext cx="3929889" cy="2587239"/>
            </a:xfrm>
            <a:custGeom>
              <a:avLst/>
              <a:gdLst/>
              <a:ahLst/>
              <a:cxnLst/>
              <a:rect l="l" t="t" r="r" b="b"/>
              <a:pathLst>
                <a:path w="245388" h="161551" extrusionOk="0">
                  <a:moveTo>
                    <a:pt x="10334" y="1"/>
                  </a:moveTo>
                  <a:cubicBezTo>
                    <a:pt x="4628" y="1"/>
                    <a:pt x="1" y="4628"/>
                    <a:pt x="1" y="10334"/>
                  </a:cubicBezTo>
                  <a:lnTo>
                    <a:pt x="1" y="151216"/>
                  </a:lnTo>
                  <a:cubicBezTo>
                    <a:pt x="1" y="156923"/>
                    <a:pt x="4628" y="161550"/>
                    <a:pt x="10334" y="161550"/>
                  </a:cubicBezTo>
                  <a:lnTo>
                    <a:pt x="235053" y="161550"/>
                  </a:lnTo>
                  <a:cubicBezTo>
                    <a:pt x="240760" y="161550"/>
                    <a:pt x="245387" y="156923"/>
                    <a:pt x="245387" y="151216"/>
                  </a:cubicBezTo>
                  <a:lnTo>
                    <a:pt x="245387" y="10334"/>
                  </a:lnTo>
                  <a:cubicBezTo>
                    <a:pt x="245387" y="4628"/>
                    <a:pt x="240760" y="1"/>
                    <a:pt x="235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159;p65">
              <a:extLst>
                <a:ext uri="{FF2B5EF4-FFF2-40B4-BE49-F238E27FC236}">
                  <a16:creationId xmlns:a16="http://schemas.microsoft.com/office/drawing/2014/main" xmlns="" id="{094C4B59-6BB3-44B0-B2DC-A9F8FB1955E5}"/>
                </a:ext>
              </a:extLst>
            </p:cNvPr>
            <p:cNvSpPr/>
            <p:nvPr/>
          </p:nvSpPr>
          <p:spPr>
            <a:xfrm>
              <a:off x="2033165" y="4372576"/>
              <a:ext cx="1347454" cy="123460"/>
            </a:xfrm>
            <a:custGeom>
              <a:avLst/>
              <a:gdLst/>
              <a:ahLst/>
              <a:cxnLst/>
              <a:rect l="l" t="t" r="r" b="b"/>
              <a:pathLst>
                <a:path w="84137" h="7709" extrusionOk="0">
                  <a:moveTo>
                    <a:pt x="7709" y="0"/>
                  </a:moveTo>
                  <a:cubicBezTo>
                    <a:pt x="3451" y="0"/>
                    <a:pt x="1" y="3450"/>
                    <a:pt x="1" y="7708"/>
                  </a:cubicBezTo>
                  <a:lnTo>
                    <a:pt x="84137" y="7708"/>
                  </a:lnTo>
                  <a:cubicBezTo>
                    <a:pt x="84137" y="3450"/>
                    <a:pt x="80687" y="0"/>
                    <a:pt x="7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Spiritual Science - SAYLANI SPIRITUAL HEALING">
            <a:extLst>
              <a:ext uri="{FF2B5EF4-FFF2-40B4-BE49-F238E27FC236}">
                <a16:creationId xmlns:a16="http://schemas.microsoft.com/office/drawing/2014/main" xmlns="" id="{A3C5CCA2-C27D-4C7B-854E-B78718298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96" y="1359673"/>
            <a:ext cx="4039263" cy="244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9243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Google Shape;3211;p68"/>
          <p:cNvSpPr txBox="1">
            <a:spLocks noGrp="1"/>
          </p:cNvSpPr>
          <p:nvPr>
            <p:ph type="title"/>
          </p:nvPr>
        </p:nvSpPr>
        <p:spPr>
          <a:xfrm>
            <a:off x="688195" y="21443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Wich 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Anima</a:t>
            </a:r>
            <a:r>
              <a:rPr lang="en" sz="4000" dirty="0"/>
              <a:t> </a:t>
            </a:r>
            <a:r>
              <a:rPr lang="en" sz="4000" dirty="0">
                <a:solidFill>
                  <a:schemeClr val="bg2">
                    <a:lumMod val="10000"/>
                  </a:schemeClr>
                </a:solidFill>
              </a:rPr>
              <a:t>Am </a:t>
            </a:r>
            <a:r>
              <a:rPr lang="en" sz="4000" dirty="0">
                <a:solidFill>
                  <a:schemeClr val="accent2"/>
                </a:solidFill>
              </a:rPr>
              <a:t>I </a:t>
            </a:r>
            <a:r>
              <a:rPr lang="en" sz="4000" dirty="0">
                <a:solidFill>
                  <a:schemeClr val="accent3">
                    <a:lumMod val="10000"/>
                  </a:schemeClr>
                </a:solidFill>
              </a:rPr>
              <a:t>?</a:t>
            </a:r>
            <a:endParaRPr sz="40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212" name="Google Shape;3212;p68"/>
          <p:cNvSpPr txBox="1">
            <a:spLocks noGrp="1"/>
          </p:cNvSpPr>
          <p:nvPr>
            <p:ph type="subTitle" idx="1"/>
          </p:nvPr>
        </p:nvSpPr>
        <p:spPr>
          <a:xfrm>
            <a:off x="749817" y="2221655"/>
            <a:ext cx="2366700" cy="438900"/>
          </a:xfrm>
          <a:prstGeom prst="rect">
            <a:avLst/>
          </a:prstGeom>
        </p:spPr>
        <p:txBody>
          <a:bodyPr spcFirstLastPara="1" wrap="square" lIns="91425" tIns="91425" rIns="16457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Lion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213" name="Google Shape;3213;p68"/>
          <p:cNvSpPr txBox="1">
            <a:spLocks noGrp="1"/>
          </p:cNvSpPr>
          <p:nvPr>
            <p:ph type="subTitle" idx="2"/>
          </p:nvPr>
        </p:nvSpPr>
        <p:spPr>
          <a:xfrm>
            <a:off x="1521489" y="4454316"/>
            <a:ext cx="2366700" cy="438900"/>
          </a:xfrm>
          <a:prstGeom prst="rect">
            <a:avLst/>
          </a:prstGeom>
        </p:spPr>
        <p:txBody>
          <a:bodyPr spcFirstLastPara="1" wrap="square" lIns="1645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50000"/>
                  </a:schemeClr>
                </a:solidFill>
              </a:rPr>
              <a:t>cow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14" name="Google Shape;3214;p68"/>
          <p:cNvSpPr txBox="1">
            <a:spLocks noGrp="1"/>
          </p:cNvSpPr>
          <p:nvPr>
            <p:ph type="subTitle" idx="3"/>
          </p:nvPr>
        </p:nvSpPr>
        <p:spPr>
          <a:xfrm>
            <a:off x="800175" y="909279"/>
            <a:ext cx="3417660" cy="12637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Constantia" panose="02030602050306030303" pitchFamily="18" charset="0"/>
              </a:rPr>
              <a:t>I live on land. I ‘ve got sharp teeth. I’m a wild mammal. I eat meat. People call me ”The King of Jungle”. </a:t>
            </a:r>
            <a:r>
              <a:rPr lang="en-US" sz="1600" b="1" dirty="0">
                <a:latin typeface="Constantia" panose="02030602050306030303" pitchFamily="18" charset="0"/>
              </a:rPr>
              <a:t>Which animal am I ?</a:t>
            </a:r>
            <a:endParaRPr sz="1600" b="1" dirty="0">
              <a:latin typeface="Constantia" panose="02030602050306030303" pitchFamily="18" charset="0"/>
            </a:endParaRPr>
          </a:p>
        </p:txBody>
      </p:sp>
      <p:grpSp>
        <p:nvGrpSpPr>
          <p:cNvPr id="3217" name="Google Shape;3217;p68"/>
          <p:cNvGrpSpPr/>
          <p:nvPr/>
        </p:nvGrpSpPr>
        <p:grpSpPr>
          <a:xfrm>
            <a:off x="70584" y="2527095"/>
            <a:ext cx="448034" cy="447956"/>
            <a:chOff x="10333025" y="2667100"/>
            <a:chExt cx="191100" cy="191075"/>
          </a:xfrm>
        </p:grpSpPr>
        <p:sp>
          <p:nvSpPr>
            <p:cNvPr id="3218" name="Google Shape;3218;p6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6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6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6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3" name="Google Shape;3333;p68"/>
          <p:cNvGrpSpPr/>
          <p:nvPr/>
        </p:nvGrpSpPr>
        <p:grpSpPr>
          <a:xfrm>
            <a:off x="8198456" y="3441139"/>
            <a:ext cx="448034" cy="447956"/>
            <a:chOff x="10333025" y="2667100"/>
            <a:chExt cx="191100" cy="191075"/>
          </a:xfrm>
        </p:grpSpPr>
        <p:sp>
          <p:nvSpPr>
            <p:cNvPr id="3334" name="Google Shape;3334;p6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6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6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6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3214;p68">
            <a:extLst>
              <a:ext uri="{FF2B5EF4-FFF2-40B4-BE49-F238E27FC236}">
                <a16:creationId xmlns:a16="http://schemas.microsoft.com/office/drawing/2014/main" xmlns="" id="{7967F5EB-0149-4E09-B91B-D4DC5C58C269}"/>
              </a:ext>
            </a:extLst>
          </p:cNvPr>
          <p:cNvSpPr txBox="1">
            <a:spLocks/>
          </p:cNvSpPr>
          <p:nvPr/>
        </p:nvSpPr>
        <p:spPr>
          <a:xfrm>
            <a:off x="425470" y="3093900"/>
            <a:ext cx="3417660" cy="12637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82875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pPr marL="0" indent="0" algn="l"/>
            <a:r>
              <a:rPr lang="en-US" sz="1600" dirty="0">
                <a:latin typeface="Constantia" panose="02030602050306030303" pitchFamily="18" charset="0"/>
              </a:rPr>
              <a:t>I live on farm. I’m a mammal. I’ve black and white fur. People milk me and eat my meat. I eat grass.</a:t>
            </a:r>
          </a:p>
          <a:p>
            <a:pPr marL="0" indent="0" algn="l"/>
            <a:r>
              <a:rPr lang="en-US" sz="1600" dirty="0">
                <a:latin typeface="Constantia" panose="02030602050306030303" pitchFamily="18" charset="0"/>
              </a:rPr>
              <a:t> </a:t>
            </a:r>
            <a:r>
              <a:rPr lang="en-US" sz="1600" b="1" dirty="0">
                <a:latin typeface="Constantia" panose="02030602050306030303" pitchFamily="18" charset="0"/>
              </a:rPr>
              <a:t>Which animal am I ?</a:t>
            </a:r>
          </a:p>
        </p:txBody>
      </p:sp>
      <p:sp>
        <p:nvSpPr>
          <p:cNvPr id="130" name="Google Shape;3214;p68">
            <a:extLst>
              <a:ext uri="{FF2B5EF4-FFF2-40B4-BE49-F238E27FC236}">
                <a16:creationId xmlns:a16="http://schemas.microsoft.com/office/drawing/2014/main" xmlns="" id="{53FBD806-CCF6-476B-81CE-D1E00641650F}"/>
              </a:ext>
            </a:extLst>
          </p:cNvPr>
          <p:cNvSpPr txBox="1">
            <a:spLocks/>
          </p:cNvSpPr>
          <p:nvPr/>
        </p:nvSpPr>
        <p:spPr>
          <a:xfrm>
            <a:off x="4598911" y="3084623"/>
            <a:ext cx="3417660" cy="12637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82875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pPr marL="0" indent="0" algn="l"/>
            <a:r>
              <a:rPr lang="en-US" sz="1600" dirty="0">
                <a:latin typeface="Constantia" panose="02030602050306030303" pitchFamily="18" charset="0"/>
              </a:rPr>
              <a:t>I live on land. I ‘ve long neck. I have orange and yellow skin. </a:t>
            </a:r>
            <a:r>
              <a:rPr lang="en-US" sz="1600" b="1" dirty="0">
                <a:latin typeface="Constantia" panose="02030602050306030303" pitchFamily="18" charset="0"/>
              </a:rPr>
              <a:t>Which animal am I ?</a:t>
            </a:r>
          </a:p>
        </p:txBody>
      </p:sp>
      <p:sp>
        <p:nvSpPr>
          <p:cNvPr id="133" name="Google Shape;3214;p68">
            <a:extLst>
              <a:ext uri="{FF2B5EF4-FFF2-40B4-BE49-F238E27FC236}">
                <a16:creationId xmlns:a16="http://schemas.microsoft.com/office/drawing/2014/main" xmlns="" id="{0E6EDD75-AD04-48E4-94C0-7CF7B76A583C}"/>
              </a:ext>
            </a:extLst>
          </p:cNvPr>
          <p:cNvSpPr txBox="1">
            <a:spLocks/>
          </p:cNvSpPr>
          <p:nvPr/>
        </p:nvSpPr>
        <p:spPr>
          <a:xfrm>
            <a:off x="4851697" y="1281666"/>
            <a:ext cx="3417660" cy="1263745"/>
          </a:xfrm>
          <a:prstGeom prst="rect">
            <a:avLst/>
          </a:prstGeom>
          <a:solidFill>
            <a:srgbClr val="FFFFCC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182875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pPr marL="0" indent="0" algn="l"/>
            <a:r>
              <a:rPr lang="en-US" sz="1600" dirty="0">
                <a:latin typeface="Constantia" panose="02030602050306030303" pitchFamily="18" charset="0"/>
              </a:rPr>
              <a:t>I live on the trees and like to climb . I like to eat bananas .I have brown fur . </a:t>
            </a:r>
            <a:r>
              <a:rPr lang="en-US" sz="1600" b="1" dirty="0">
                <a:latin typeface="Constantia" panose="02030602050306030303" pitchFamily="18" charset="0"/>
              </a:rPr>
              <a:t>Which animal am I ?</a:t>
            </a:r>
          </a:p>
        </p:txBody>
      </p:sp>
      <p:sp>
        <p:nvSpPr>
          <p:cNvPr id="134" name="Google Shape;3213;p68">
            <a:extLst>
              <a:ext uri="{FF2B5EF4-FFF2-40B4-BE49-F238E27FC236}">
                <a16:creationId xmlns:a16="http://schemas.microsoft.com/office/drawing/2014/main" xmlns="" id="{D40C28C2-A328-4D18-ACBC-74704C004511}"/>
              </a:ext>
            </a:extLst>
          </p:cNvPr>
          <p:cNvSpPr txBox="1">
            <a:spLocks/>
          </p:cNvSpPr>
          <p:nvPr/>
        </p:nvSpPr>
        <p:spPr>
          <a:xfrm>
            <a:off x="5872507" y="2601660"/>
            <a:ext cx="23667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monkey</a:t>
            </a:r>
          </a:p>
        </p:txBody>
      </p:sp>
      <p:sp>
        <p:nvSpPr>
          <p:cNvPr id="135" name="Google Shape;3213;p68">
            <a:extLst>
              <a:ext uri="{FF2B5EF4-FFF2-40B4-BE49-F238E27FC236}">
                <a16:creationId xmlns:a16="http://schemas.microsoft.com/office/drawing/2014/main" xmlns="" id="{0E4FCF50-B1E8-4B75-93B8-296B19540791}"/>
              </a:ext>
            </a:extLst>
          </p:cNvPr>
          <p:cNvSpPr txBox="1">
            <a:spLocks/>
          </p:cNvSpPr>
          <p:nvPr/>
        </p:nvSpPr>
        <p:spPr>
          <a:xfrm>
            <a:off x="5733360" y="4414559"/>
            <a:ext cx="23667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giraffe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F77DE4D-0093-4845-90C4-6653F66B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4" y="1757238"/>
            <a:ext cx="1975084" cy="11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79162CB6-52B8-4F0F-BCBB-004F39AA7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64" y="0"/>
            <a:ext cx="1741336" cy="18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w-clip-art-free-cartoon-free-830x663 - التعليم المرح">
            <a:extLst>
              <a:ext uri="{FF2B5EF4-FFF2-40B4-BE49-F238E27FC236}">
                <a16:creationId xmlns:a16="http://schemas.microsoft.com/office/drawing/2014/main" xmlns="" id="{0B11C8AE-004D-492B-95A2-37FE7E180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30" y="3935895"/>
            <a:ext cx="1684848" cy="10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1D8D05C5-6F5F-4FBF-B9B0-E3760962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82" y="2719346"/>
            <a:ext cx="1764859" cy="234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2" grpId="0" build="p"/>
      <p:bldP spid="3213" grpId="0" build="p"/>
      <p:bldP spid="3214" grpId="0" build="p" animBg="1"/>
      <p:bldP spid="129" grpId="0" animBg="1"/>
      <p:bldP spid="130" grpId="0" animBg="1"/>
      <p:bldP spid="133" grpId="0" animBg="1"/>
      <p:bldP spid="1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3718;p71">
            <a:extLst>
              <a:ext uri="{FF2B5EF4-FFF2-40B4-BE49-F238E27FC236}">
                <a16:creationId xmlns:a16="http://schemas.microsoft.com/office/drawing/2014/main" xmlns="" id="{AC184BF5-BA47-418B-9535-F5E3F3FE7A29}"/>
              </a:ext>
            </a:extLst>
          </p:cNvPr>
          <p:cNvGrpSpPr/>
          <p:nvPr/>
        </p:nvGrpSpPr>
        <p:grpSpPr>
          <a:xfrm rot="7199966">
            <a:off x="2694823" y="474754"/>
            <a:ext cx="2073930" cy="2179052"/>
            <a:chOff x="1401000" y="561925"/>
            <a:chExt cx="962275" cy="1011050"/>
          </a:xfrm>
        </p:grpSpPr>
        <p:sp>
          <p:nvSpPr>
            <p:cNvPr id="65" name="Google Shape;3719;p71">
              <a:extLst>
                <a:ext uri="{FF2B5EF4-FFF2-40B4-BE49-F238E27FC236}">
                  <a16:creationId xmlns:a16="http://schemas.microsoft.com/office/drawing/2014/main" xmlns="" id="{3B267FFA-93FB-4307-B096-BC4B9A6145D1}"/>
                </a:ext>
              </a:extLst>
            </p:cNvPr>
            <p:cNvSpPr/>
            <p:nvPr/>
          </p:nvSpPr>
          <p:spPr>
            <a:xfrm>
              <a:off x="1401000" y="561925"/>
              <a:ext cx="962275" cy="1011050"/>
            </a:xfrm>
            <a:custGeom>
              <a:avLst/>
              <a:gdLst/>
              <a:ahLst/>
              <a:cxnLst/>
              <a:rect l="l" t="t" r="r" b="b"/>
              <a:pathLst>
                <a:path w="38491" h="40442" extrusionOk="0">
                  <a:moveTo>
                    <a:pt x="13761" y="115"/>
                  </a:moveTo>
                  <a:cubicBezTo>
                    <a:pt x="14232" y="115"/>
                    <a:pt x="14706" y="172"/>
                    <a:pt x="15166" y="275"/>
                  </a:cubicBezTo>
                  <a:cubicBezTo>
                    <a:pt x="15585" y="382"/>
                    <a:pt x="15991" y="526"/>
                    <a:pt x="16415" y="615"/>
                  </a:cubicBezTo>
                  <a:cubicBezTo>
                    <a:pt x="17216" y="788"/>
                    <a:pt x="17927" y="1200"/>
                    <a:pt x="18650" y="1572"/>
                  </a:cubicBezTo>
                  <a:cubicBezTo>
                    <a:pt x="19160" y="1834"/>
                    <a:pt x="19626" y="2168"/>
                    <a:pt x="20115" y="2468"/>
                  </a:cubicBezTo>
                  <a:cubicBezTo>
                    <a:pt x="20479" y="2731"/>
                    <a:pt x="20809" y="3042"/>
                    <a:pt x="21204" y="3263"/>
                  </a:cubicBezTo>
                  <a:cubicBezTo>
                    <a:pt x="21806" y="3663"/>
                    <a:pt x="22327" y="4165"/>
                    <a:pt x="22877" y="4626"/>
                  </a:cubicBezTo>
                  <a:cubicBezTo>
                    <a:pt x="23839" y="5475"/>
                    <a:pt x="24694" y="6461"/>
                    <a:pt x="25298" y="7603"/>
                  </a:cubicBezTo>
                  <a:cubicBezTo>
                    <a:pt x="25429" y="7854"/>
                    <a:pt x="25549" y="8116"/>
                    <a:pt x="25687" y="8367"/>
                  </a:cubicBezTo>
                  <a:cubicBezTo>
                    <a:pt x="25823" y="8690"/>
                    <a:pt x="25914" y="9037"/>
                    <a:pt x="26074" y="9354"/>
                  </a:cubicBezTo>
                  <a:cubicBezTo>
                    <a:pt x="26195" y="9730"/>
                    <a:pt x="26302" y="10113"/>
                    <a:pt x="26452" y="10477"/>
                  </a:cubicBezTo>
                  <a:cubicBezTo>
                    <a:pt x="26512" y="10604"/>
                    <a:pt x="26565" y="10728"/>
                    <a:pt x="26625" y="10848"/>
                  </a:cubicBezTo>
                  <a:cubicBezTo>
                    <a:pt x="26924" y="11452"/>
                    <a:pt x="27258" y="12038"/>
                    <a:pt x="27563" y="12635"/>
                  </a:cubicBezTo>
                  <a:cubicBezTo>
                    <a:pt x="27839" y="13137"/>
                    <a:pt x="28083" y="13658"/>
                    <a:pt x="28347" y="14172"/>
                  </a:cubicBezTo>
                  <a:cubicBezTo>
                    <a:pt x="28603" y="14679"/>
                    <a:pt x="28866" y="15187"/>
                    <a:pt x="29159" y="15678"/>
                  </a:cubicBezTo>
                  <a:cubicBezTo>
                    <a:pt x="29506" y="16323"/>
                    <a:pt x="29942" y="16916"/>
                    <a:pt x="30313" y="17549"/>
                  </a:cubicBezTo>
                  <a:cubicBezTo>
                    <a:pt x="30612" y="18028"/>
                    <a:pt x="30869" y="18523"/>
                    <a:pt x="31161" y="19002"/>
                  </a:cubicBezTo>
                  <a:cubicBezTo>
                    <a:pt x="31299" y="19247"/>
                    <a:pt x="31442" y="19479"/>
                    <a:pt x="31592" y="19713"/>
                  </a:cubicBezTo>
                  <a:cubicBezTo>
                    <a:pt x="31897" y="20227"/>
                    <a:pt x="32250" y="20710"/>
                    <a:pt x="32620" y="21171"/>
                  </a:cubicBezTo>
                  <a:cubicBezTo>
                    <a:pt x="33296" y="22092"/>
                    <a:pt x="33887" y="23072"/>
                    <a:pt x="34563" y="23987"/>
                  </a:cubicBezTo>
                  <a:cubicBezTo>
                    <a:pt x="35053" y="24686"/>
                    <a:pt x="35543" y="25386"/>
                    <a:pt x="35956" y="26133"/>
                  </a:cubicBezTo>
                  <a:cubicBezTo>
                    <a:pt x="36039" y="26294"/>
                    <a:pt x="36129" y="26449"/>
                    <a:pt x="36212" y="26611"/>
                  </a:cubicBezTo>
                  <a:cubicBezTo>
                    <a:pt x="36314" y="26796"/>
                    <a:pt x="36410" y="26981"/>
                    <a:pt x="36505" y="27166"/>
                  </a:cubicBezTo>
                  <a:cubicBezTo>
                    <a:pt x="36745" y="27645"/>
                    <a:pt x="36971" y="28129"/>
                    <a:pt x="37181" y="28614"/>
                  </a:cubicBezTo>
                  <a:cubicBezTo>
                    <a:pt x="37283" y="28840"/>
                    <a:pt x="37360" y="29067"/>
                    <a:pt x="37462" y="29295"/>
                  </a:cubicBezTo>
                  <a:cubicBezTo>
                    <a:pt x="37528" y="29474"/>
                    <a:pt x="37594" y="29654"/>
                    <a:pt x="37671" y="29827"/>
                  </a:cubicBezTo>
                  <a:cubicBezTo>
                    <a:pt x="38000" y="30652"/>
                    <a:pt x="38185" y="31524"/>
                    <a:pt x="38317" y="32397"/>
                  </a:cubicBezTo>
                  <a:cubicBezTo>
                    <a:pt x="38389" y="33282"/>
                    <a:pt x="38364" y="34173"/>
                    <a:pt x="38268" y="35051"/>
                  </a:cubicBezTo>
                  <a:cubicBezTo>
                    <a:pt x="38197" y="35500"/>
                    <a:pt x="38132" y="35960"/>
                    <a:pt x="37953" y="36378"/>
                  </a:cubicBezTo>
                  <a:cubicBezTo>
                    <a:pt x="37749" y="36796"/>
                    <a:pt x="37456" y="37149"/>
                    <a:pt x="37164" y="37502"/>
                  </a:cubicBezTo>
                  <a:cubicBezTo>
                    <a:pt x="36601" y="38082"/>
                    <a:pt x="36093" y="38763"/>
                    <a:pt x="35327" y="39097"/>
                  </a:cubicBezTo>
                  <a:cubicBezTo>
                    <a:pt x="35053" y="39211"/>
                    <a:pt x="34772" y="39318"/>
                    <a:pt x="34502" y="39445"/>
                  </a:cubicBezTo>
                  <a:cubicBezTo>
                    <a:pt x="34323" y="39516"/>
                    <a:pt x="34144" y="39582"/>
                    <a:pt x="33964" y="39660"/>
                  </a:cubicBezTo>
                  <a:cubicBezTo>
                    <a:pt x="33505" y="39833"/>
                    <a:pt x="33068" y="40054"/>
                    <a:pt x="32602" y="40209"/>
                  </a:cubicBezTo>
                  <a:cubicBezTo>
                    <a:pt x="32333" y="40286"/>
                    <a:pt x="32058" y="40318"/>
                    <a:pt x="31782" y="40318"/>
                  </a:cubicBezTo>
                  <a:cubicBezTo>
                    <a:pt x="31475" y="40318"/>
                    <a:pt x="31168" y="40278"/>
                    <a:pt x="30869" y="40215"/>
                  </a:cubicBezTo>
                  <a:cubicBezTo>
                    <a:pt x="30689" y="40173"/>
                    <a:pt x="30516" y="40113"/>
                    <a:pt x="30342" y="40066"/>
                  </a:cubicBezTo>
                  <a:cubicBezTo>
                    <a:pt x="30080" y="39977"/>
                    <a:pt x="29817" y="39887"/>
                    <a:pt x="29553" y="39809"/>
                  </a:cubicBezTo>
                  <a:cubicBezTo>
                    <a:pt x="29291" y="39713"/>
                    <a:pt x="29034" y="39624"/>
                    <a:pt x="28764" y="39547"/>
                  </a:cubicBezTo>
                  <a:cubicBezTo>
                    <a:pt x="28645" y="39503"/>
                    <a:pt x="28520" y="39462"/>
                    <a:pt x="28400" y="39432"/>
                  </a:cubicBezTo>
                  <a:cubicBezTo>
                    <a:pt x="28275" y="39390"/>
                    <a:pt x="28154" y="39354"/>
                    <a:pt x="28030" y="39318"/>
                  </a:cubicBezTo>
                  <a:cubicBezTo>
                    <a:pt x="27748" y="39260"/>
                    <a:pt x="27473" y="39181"/>
                    <a:pt x="27193" y="39116"/>
                  </a:cubicBezTo>
                  <a:cubicBezTo>
                    <a:pt x="26404" y="38882"/>
                    <a:pt x="25668" y="38488"/>
                    <a:pt x="24981" y="38046"/>
                  </a:cubicBezTo>
                  <a:cubicBezTo>
                    <a:pt x="24634" y="37884"/>
                    <a:pt x="24377" y="37580"/>
                    <a:pt x="24024" y="37423"/>
                  </a:cubicBezTo>
                  <a:cubicBezTo>
                    <a:pt x="23229" y="36838"/>
                    <a:pt x="22374" y="36355"/>
                    <a:pt x="21519" y="35870"/>
                  </a:cubicBezTo>
                  <a:cubicBezTo>
                    <a:pt x="20641" y="35296"/>
                    <a:pt x="19847" y="34603"/>
                    <a:pt x="19052" y="33921"/>
                  </a:cubicBezTo>
                  <a:cubicBezTo>
                    <a:pt x="18818" y="33622"/>
                    <a:pt x="18478" y="33431"/>
                    <a:pt x="18244" y="33127"/>
                  </a:cubicBezTo>
                  <a:cubicBezTo>
                    <a:pt x="17808" y="32797"/>
                    <a:pt x="17449" y="32366"/>
                    <a:pt x="16972" y="32098"/>
                  </a:cubicBezTo>
                  <a:cubicBezTo>
                    <a:pt x="16702" y="31900"/>
                    <a:pt x="16457" y="31668"/>
                    <a:pt x="16153" y="31524"/>
                  </a:cubicBezTo>
                  <a:cubicBezTo>
                    <a:pt x="15267" y="30884"/>
                    <a:pt x="14454" y="30143"/>
                    <a:pt x="13535" y="29546"/>
                  </a:cubicBezTo>
                  <a:cubicBezTo>
                    <a:pt x="13301" y="29384"/>
                    <a:pt x="13104" y="29174"/>
                    <a:pt x="12847" y="29050"/>
                  </a:cubicBezTo>
                  <a:cubicBezTo>
                    <a:pt x="12578" y="28923"/>
                    <a:pt x="12387" y="28691"/>
                    <a:pt x="12117" y="28565"/>
                  </a:cubicBezTo>
                  <a:cubicBezTo>
                    <a:pt x="11311" y="28040"/>
                    <a:pt x="10450" y="27579"/>
                    <a:pt x="9612" y="27107"/>
                  </a:cubicBezTo>
                  <a:cubicBezTo>
                    <a:pt x="8919" y="26779"/>
                    <a:pt x="8262" y="26396"/>
                    <a:pt x="7628" y="25971"/>
                  </a:cubicBezTo>
                  <a:cubicBezTo>
                    <a:pt x="7270" y="25810"/>
                    <a:pt x="7001" y="25510"/>
                    <a:pt x="6660" y="25320"/>
                  </a:cubicBezTo>
                  <a:cubicBezTo>
                    <a:pt x="6111" y="24925"/>
                    <a:pt x="5603" y="24459"/>
                    <a:pt x="5046" y="24070"/>
                  </a:cubicBezTo>
                  <a:cubicBezTo>
                    <a:pt x="4789" y="23885"/>
                    <a:pt x="4574" y="23664"/>
                    <a:pt x="4347" y="23449"/>
                  </a:cubicBezTo>
                  <a:cubicBezTo>
                    <a:pt x="3355" y="22630"/>
                    <a:pt x="2464" y="21679"/>
                    <a:pt x="1741" y="20610"/>
                  </a:cubicBezTo>
                  <a:cubicBezTo>
                    <a:pt x="1705" y="20544"/>
                    <a:pt x="1663" y="20484"/>
                    <a:pt x="1622" y="20423"/>
                  </a:cubicBezTo>
                  <a:cubicBezTo>
                    <a:pt x="1484" y="20203"/>
                    <a:pt x="1352" y="19982"/>
                    <a:pt x="1233" y="19749"/>
                  </a:cubicBezTo>
                  <a:cubicBezTo>
                    <a:pt x="1155" y="19581"/>
                    <a:pt x="1077" y="19419"/>
                    <a:pt x="999" y="19253"/>
                  </a:cubicBezTo>
                  <a:cubicBezTo>
                    <a:pt x="904" y="19032"/>
                    <a:pt x="820" y="18798"/>
                    <a:pt x="725" y="18571"/>
                  </a:cubicBezTo>
                  <a:cubicBezTo>
                    <a:pt x="546" y="18171"/>
                    <a:pt x="467" y="17734"/>
                    <a:pt x="354" y="17316"/>
                  </a:cubicBezTo>
                  <a:cubicBezTo>
                    <a:pt x="265" y="16903"/>
                    <a:pt x="193" y="16485"/>
                    <a:pt x="229" y="16061"/>
                  </a:cubicBezTo>
                  <a:cubicBezTo>
                    <a:pt x="259" y="15702"/>
                    <a:pt x="366" y="15361"/>
                    <a:pt x="438" y="15008"/>
                  </a:cubicBezTo>
                  <a:cubicBezTo>
                    <a:pt x="510" y="14685"/>
                    <a:pt x="546" y="14362"/>
                    <a:pt x="610" y="14040"/>
                  </a:cubicBezTo>
                  <a:cubicBezTo>
                    <a:pt x="629" y="13932"/>
                    <a:pt x="653" y="13832"/>
                    <a:pt x="676" y="13724"/>
                  </a:cubicBezTo>
                  <a:cubicBezTo>
                    <a:pt x="701" y="13634"/>
                    <a:pt x="737" y="13537"/>
                    <a:pt x="761" y="13443"/>
                  </a:cubicBezTo>
                  <a:cubicBezTo>
                    <a:pt x="850" y="13203"/>
                    <a:pt x="993" y="12999"/>
                    <a:pt x="1112" y="12779"/>
                  </a:cubicBezTo>
                  <a:cubicBezTo>
                    <a:pt x="1316" y="12450"/>
                    <a:pt x="1615" y="12193"/>
                    <a:pt x="1777" y="11835"/>
                  </a:cubicBezTo>
                  <a:cubicBezTo>
                    <a:pt x="2332" y="10991"/>
                    <a:pt x="2847" y="10102"/>
                    <a:pt x="3564" y="9384"/>
                  </a:cubicBezTo>
                  <a:cubicBezTo>
                    <a:pt x="4185" y="8739"/>
                    <a:pt x="4789" y="8069"/>
                    <a:pt x="5471" y="7476"/>
                  </a:cubicBezTo>
                  <a:cubicBezTo>
                    <a:pt x="6122" y="6825"/>
                    <a:pt x="6922" y="6353"/>
                    <a:pt x="7623" y="5749"/>
                  </a:cubicBezTo>
                  <a:cubicBezTo>
                    <a:pt x="8268" y="5205"/>
                    <a:pt x="8842" y="4584"/>
                    <a:pt x="9446" y="3992"/>
                  </a:cubicBezTo>
                  <a:cubicBezTo>
                    <a:pt x="9990" y="3304"/>
                    <a:pt x="10552" y="2623"/>
                    <a:pt x="11035" y="1894"/>
                  </a:cubicBezTo>
                  <a:cubicBezTo>
                    <a:pt x="11562" y="1207"/>
                    <a:pt x="12266" y="692"/>
                    <a:pt x="12955" y="173"/>
                  </a:cubicBezTo>
                  <a:cubicBezTo>
                    <a:pt x="13221" y="134"/>
                    <a:pt x="13490" y="115"/>
                    <a:pt x="13761" y="115"/>
                  </a:cubicBezTo>
                  <a:close/>
                  <a:moveTo>
                    <a:pt x="13702" y="0"/>
                  </a:moveTo>
                  <a:cubicBezTo>
                    <a:pt x="13534" y="0"/>
                    <a:pt x="13366" y="4"/>
                    <a:pt x="13199" y="11"/>
                  </a:cubicBezTo>
                  <a:cubicBezTo>
                    <a:pt x="13002" y="11"/>
                    <a:pt x="12829" y="118"/>
                    <a:pt x="12655" y="203"/>
                  </a:cubicBezTo>
                  <a:cubicBezTo>
                    <a:pt x="12249" y="645"/>
                    <a:pt x="11692" y="920"/>
                    <a:pt x="11322" y="1392"/>
                  </a:cubicBezTo>
                  <a:cubicBezTo>
                    <a:pt x="10594" y="2300"/>
                    <a:pt x="9894" y="3227"/>
                    <a:pt x="9153" y="4124"/>
                  </a:cubicBezTo>
                  <a:cubicBezTo>
                    <a:pt x="8895" y="4345"/>
                    <a:pt x="8693" y="4601"/>
                    <a:pt x="8436" y="4817"/>
                  </a:cubicBezTo>
                  <a:cubicBezTo>
                    <a:pt x="7496" y="5870"/>
                    <a:pt x="6224" y="6544"/>
                    <a:pt x="5225" y="7537"/>
                  </a:cubicBezTo>
                  <a:cubicBezTo>
                    <a:pt x="4550" y="8140"/>
                    <a:pt x="3953" y="8810"/>
                    <a:pt x="3330" y="9462"/>
                  </a:cubicBezTo>
                  <a:cubicBezTo>
                    <a:pt x="2847" y="9856"/>
                    <a:pt x="2632" y="10453"/>
                    <a:pt x="2218" y="10902"/>
                  </a:cubicBezTo>
                  <a:cubicBezTo>
                    <a:pt x="1794" y="11650"/>
                    <a:pt x="1286" y="12342"/>
                    <a:pt x="803" y="13054"/>
                  </a:cubicBezTo>
                  <a:cubicBezTo>
                    <a:pt x="676" y="13316"/>
                    <a:pt x="582" y="13592"/>
                    <a:pt x="516" y="13879"/>
                  </a:cubicBezTo>
                  <a:cubicBezTo>
                    <a:pt x="474" y="14141"/>
                    <a:pt x="425" y="14411"/>
                    <a:pt x="384" y="14674"/>
                  </a:cubicBezTo>
                  <a:cubicBezTo>
                    <a:pt x="372" y="14709"/>
                    <a:pt x="359" y="14787"/>
                    <a:pt x="348" y="14829"/>
                  </a:cubicBezTo>
                  <a:cubicBezTo>
                    <a:pt x="323" y="14930"/>
                    <a:pt x="306" y="15032"/>
                    <a:pt x="282" y="15140"/>
                  </a:cubicBezTo>
                  <a:cubicBezTo>
                    <a:pt x="229" y="15374"/>
                    <a:pt x="180" y="15612"/>
                    <a:pt x="127" y="15851"/>
                  </a:cubicBezTo>
                  <a:cubicBezTo>
                    <a:pt x="1" y="16652"/>
                    <a:pt x="265" y="17441"/>
                    <a:pt x="461" y="18207"/>
                  </a:cubicBezTo>
                  <a:cubicBezTo>
                    <a:pt x="635" y="18702"/>
                    <a:pt x="833" y="19181"/>
                    <a:pt x="1054" y="19653"/>
                  </a:cubicBezTo>
                  <a:cubicBezTo>
                    <a:pt x="1937" y="21410"/>
                    <a:pt x="3343" y="22851"/>
                    <a:pt x="4878" y="24046"/>
                  </a:cubicBezTo>
                  <a:cubicBezTo>
                    <a:pt x="5595" y="24597"/>
                    <a:pt x="6296" y="25170"/>
                    <a:pt x="7007" y="25726"/>
                  </a:cubicBezTo>
                  <a:cubicBezTo>
                    <a:pt x="7438" y="26001"/>
                    <a:pt x="7879" y="26258"/>
                    <a:pt x="8304" y="26539"/>
                  </a:cubicBezTo>
                  <a:cubicBezTo>
                    <a:pt x="8776" y="26837"/>
                    <a:pt x="9284" y="27058"/>
                    <a:pt x="9769" y="27328"/>
                  </a:cubicBezTo>
                  <a:cubicBezTo>
                    <a:pt x="10558" y="27770"/>
                    <a:pt x="11347" y="28213"/>
                    <a:pt x="12111" y="28697"/>
                  </a:cubicBezTo>
                  <a:cubicBezTo>
                    <a:pt x="12404" y="28948"/>
                    <a:pt x="12768" y="29091"/>
                    <a:pt x="13055" y="29348"/>
                  </a:cubicBezTo>
                  <a:cubicBezTo>
                    <a:pt x="14037" y="29941"/>
                    <a:pt x="14856" y="30760"/>
                    <a:pt x="15788" y="31411"/>
                  </a:cubicBezTo>
                  <a:cubicBezTo>
                    <a:pt x="16194" y="31613"/>
                    <a:pt x="16493" y="31960"/>
                    <a:pt x="16900" y="32158"/>
                  </a:cubicBezTo>
                  <a:cubicBezTo>
                    <a:pt x="17252" y="32402"/>
                    <a:pt x="17599" y="32666"/>
                    <a:pt x="17880" y="32995"/>
                  </a:cubicBezTo>
                  <a:cubicBezTo>
                    <a:pt x="18107" y="33204"/>
                    <a:pt x="18371" y="33378"/>
                    <a:pt x="18561" y="33622"/>
                  </a:cubicBezTo>
                  <a:cubicBezTo>
                    <a:pt x="18801" y="33831"/>
                    <a:pt x="19039" y="34029"/>
                    <a:pt x="19243" y="34267"/>
                  </a:cubicBezTo>
                  <a:cubicBezTo>
                    <a:pt x="19870" y="34777"/>
                    <a:pt x="20504" y="35279"/>
                    <a:pt x="21144" y="35781"/>
                  </a:cubicBezTo>
                  <a:cubicBezTo>
                    <a:pt x="21897" y="36240"/>
                    <a:pt x="22680" y="36653"/>
                    <a:pt x="23420" y="37144"/>
                  </a:cubicBezTo>
                  <a:cubicBezTo>
                    <a:pt x="23577" y="37263"/>
                    <a:pt x="23732" y="37387"/>
                    <a:pt x="23917" y="37472"/>
                  </a:cubicBezTo>
                  <a:cubicBezTo>
                    <a:pt x="24962" y="38212"/>
                    <a:pt x="26069" y="38948"/>
                    <a:pt x="27330" y="39271"/>
                  </a:cubicBezTo>
                  <a:cubicBezTo>
                    <a:pt x="27588" y="39331"/>
                    <a:pt x="27839" y="39403"/>
                    <a:pt x="28096" y="39462"/>
                  </a:cubicBezTo>
                  <a:cubicBezTo>
                    <a:pt x="28245" y="39503"/>
                    <a:pt x="28388" y="39552"/>
                    <a:pt x="28537" y="39594"/>
                  </a:cubicBezTo>
                  <a:cubicBezTo>
                    <a:pt x="28728" y="39660"/>
                    <a:pt x="28926" y="39719"/>
                    <a:pt x="29117" y="39779"/>
                  </a:cubicBezTo>
                  <a:cubicBezTo>
                    <a:pt x="29381" y="39875"/>
                    <a:pt x="29644" y="39958"/>
                    <a:pt x="29906" y="40041"/>
                  </a:cubicBezTo>
                  <a:cubicBezTo>
                    <a:pt x="30074" y="40102"/>
                    <a:pt x="30242" y="40156"/>
                    <a:pt x="30408" y="40209"/>
                  </a:cubicBezTo>
                  <a:cubicBezTo>
                    <a:pt x="30856" y="40342"/>
                    <a:pt x="31337" y="40442"/>
                    <a:pt x="31812" y="40442"/>
                  </a:cubicBezTo>
                  <a:cubicBezTo>
                    <a:pt x="32174" y="40442"/>
                    <a:pt x="32533" y="40384"/>
                    <a:pt x="32871" y="40239"/>
                  </a:cubicBezTo>
                  <a:cubicBezTo>
                    <a:pt x="33092" y="40138"/>
                    <a:pt x="33326" y="40054"/>
                    <a:pt x="33547" y="39958"/>
                  </a:cubicBezTo>
                  <a:cubicBezTo>
                    <a:pt x="33768" y="39856"/>
                    <a:pt x="33995" y="39767"/>
                    <a:pt x="34223" y="39677"/>
                  </a:cubicBezTo>
                  <a:cubicBezTo>
                    <a:pt x="34425" y="39594"/>
                    <a:pt x="34634" y="39516"/>
                    <a:pt x="34838" y="39426"/>
                  </a:cubicBezTo>
                  <a:cubicBezTo>
                    <a:pt x="35418" y="39199"/>
                    <a:pt x="35997" y="38924"/>
                    <a:pt x="36422" y="38452"/>
                  </a:cubicBezTo>
                  <a:cubicBezTo>
                    <a:pt x="36792" y="38154"/>
                    <a:pt x="37026" y="37729"/>
                    <a:pt x="37379" y="37412"/>
                  </a:cubicBezTo>
                  <a:cubicBezTo>
                    <a:pt x="37647" y="37172"/>
                    <a:pt x="37809" y="36838"/>
                    <a:pt x="38000" y="36534"/>
                  </a:cubicBezTo>
                  <a:cubicBezTo>
                    <a:pt x="38204" y="36151"/>
                    <a:pt x="38268" y="35715"/>
                    <a:pt x="38347" y="35296"/>
                  </a:cubicBezTo>
                  <a:cubicBezTo>
                    <a:pt x="38478" y="34501"/>
                    <a:pt x="38491" y="33688"/>
                    <a:pt x="38460" y="32887"/>
                  </a:cubicBezTo>
                  <a:cubicBezTo>
                    <a:pt x="38466" y="32343"/>
                    <a:pt x="38340" y="31817"/>
                    <a:pt x="38240" y="31285"/>
                  </a:cubicBezTo>
                  <a:cubicBezTo>
                    <a:pt x="38102" y="30724"/>
                    <a:pt x="37953" y="30161"/>
                    <a:pt x="37719" y="29635"/>
                  </a:cubicBezTo>
                  <a:cubicBezTo>
                    <a:pt x="37636" y="29433"/>
                    <a:pt x="37564" y="29235"/>
                    <a:pt x="37479" y="29038"/>
                  </a:cubicBezTo>
                  <a:cubicBezTo>
                    <a:pt x="37390" y="28810"/>
                    <a:pt x="37300" y="28583"/>
                    <a:pt x="37199" y="28357"/>
                  </a:cubicBezTo>
                  <a:cubicBezTo>
                    <a:pt x="37049" y="28021"/>
                    <a:pt x="36888" y="27681"/>
                    <a:pt x="36733" y="27345"/>
                  </a:cubicBezTo>
                  <a:cubicBezTo>
                    <a:pt x="36607" y="27089"/>
                    <a:pt x="36464" y="26837"/>
                    <a:pt x="36339" y="26575"/>
                  </a:cubicBezTo>
                  <a:cubicBezTo>
                    <a:pt x="36260" y="26437"/>
                    <a:pt x="36182" y="26300"/>
                    <a:pt x="36105" y="26162"/>
                  </a:cubicBezTo>
                  <a:cubicBezTo>
                    <a:pt x="36045" y="26048"/>
                    <a:pt x="35986" y="25941"/>
                    <a:pt x="35920" y="25833"/>
                  </a:cubicBezTo>
                  <a:cubicBezTo>
                    <a:pt x="35818" y="25654"/>
                    <a:pt x="35716" y="25480"/>
                    <a:pt x="35609" y="25314"/>
                  </a:cubicBezTo>
                  <a:cubicBezTo>
                    <a:pt x="35567" y="25248"/>
                    <a:pt x="35525" y="25188"/>
                    <a:pt x="35489" y="25129"/>
                  </a:cubicBezTo>
                  <a:cubicBezTo>
                    <a:pt x="34861" y="24172"/>
                    <a:pt x="34174" y="23257"/>
                    <a:pt x="33541" y="22307"/>
                  </a:cubicBezTo>
                  <a:cubicBezTo>
                    <a:pt x="33211" y="21781"/>
                    <a:pt x="32860" y="21278"/>
                    <a:pt x="32477" y="20795"/>
                  </a:cubicBezTo>
                  <a:cubicBezTo>
                    <a:pt x="31975" y="20161"/>
                    <a:pt x="31569" y="19462"/>
                    <a:pt x="31156" y="18768"/>
                  </a:cubicBezTo>
                  <a:cubicBezTo>
                    <a:pt x="31090" y="18655"/>
                    <a:pt x="31031" y="18547"/>
                    <a:pt x="30965" y="18434"/>
                  </a:cubicBezTo>
                  <a:cubicBezTo>
                    <a:pt x="30803" y="18147"/>
                    <a:pt x="30642" y="17860"/>
                    <a:pt x="30463" y="17584"/>
                  </a:cubicBezTo>
                  <a:cubicBezTo>
                    <a:pt x="30212" y="17148"/>
                    <a:pt x="29942" y="16724"/>
                    <a:pt x="29655" y="16306"/>
                  </a:cubicBezTo>
                  <a:cubicBezTo>
                    <a:pt x="29481" y="16025"/>
                    <a:pt x="29315" y="15738"/>
                    <a:pt x="29147" y="15445"/>
                  </a:cubicBezTo>
                  <a:cubicBezTo>
                    <a:pt x="29064" y="15283"/>
                    <a:pt x="28974" y="15128"/>
                    <a:pt x="28890" y="14966"/>
                  </a:cubicBezTo>
                  <a:cubicBezTo>
                    <a:pt x="28800" y="14787"/>
                    <a:pt x="28692" y="14608"/>
                    <a:pt x="28603" y="14428"/>
                  </a:cubicBezTo>
                  <a:cubicBezTo>
                    <a:pt x="28477" y="14166"/>
                    <a:pt x="28341" y="13915"/>
                    <a:pt x="28215" y="13658"/>
                  </a:cubicBezTo>
                  <a:cubicBezTo>
                    <a:pt x="27975" y="13162"/>
                    <a:pt x="27718" y="12671"/>
                    <a:pt x="27461" y="12193"/>
                  </a:cubicBezTo>
                  <a:cubicBezTo>
                    <a:pt x="27378" y="12025"/>
                    <a:pt x="27288" y="11870"/>
                    <a:pt x="27199" y="11715"/>
                  </a:cubicBezTo>
                  <a:cubicBezTo>
                    <a:pt x="27109" y="11529"/>
                    <a:pt x="27007" y="11350"/>
                    <a:pt x="26918" y="11170"/>
                  </a:cubicBezTo>
                  <a:cubicBezTo>
                    <a:pt x="26576" y="10561"/>
                    <a:pt x="26380" y="9898"/>
                    <a:pt x="26159" y="9241"/>
                  </a:cubicBezTo>
                  <a:cubicBezTo>
                    <a:pt x="25974" y="8875"/>
                    <a:pt x="25883" y="8469"/>
                    <a:pt x="25687" y="8110"/>
                  </a:cubicBezTo>
                  <a:cubicBezTo>
                    <a:pt x="25602" y="7955"/>
                    <a:pt x="25525" y="7793"/>
                    <a:pt x="25447" y="7633"/>
                  </a:cubicBezTo>
                  <a:cubicBezTo>
                    <a:pt x="25370" y="7495"/>
                    <a:pt x="25292" y="7357"/>
                    <a:pt x="25221" y="7219"/>
                  </a:cubicBezTo>
                  <a:cubicBezTo>
                    <a:pt x="25166" y="7136"/>
                    <a:pt x="25113" y="7053"/>
                    <a:pt x="25064" y="6963"/>
                  </a:cubicBezTo>
                  <a:cubicBezTo>
                    <a:pt x="24556" y="6144"/>
                    <a:pt x="23894" y="5445"/>
                    <a:pt x="23224" y="4758"/>
                  </a:cubicBezTo>
                  <a:cubicBezTo>
                    <a:pt x="22769" y="4375"/>
                    <a:pt x="22280" y="4028"/>
                    <a:pt x="21842" y="3616"/>
                  </a:cubicBezTo>
                  <a:cubicBezTo>
                    <a:pt x="20934" y="2940"/>
                    <a:pt x="20037" y="2247"/>
                    <a:pt x="19069" y="1666"/>
                  </a:cubicBezTo>
                  <a:cubicBezTo>
                    <a:pt x="18435" y="1326"/>
                    <a:pt x="17808" y="985"/>
                    <a:pt x="17144" y="716"/>
                  </a:cubicBezTo>
                  <a:cubicBezTo>
                    <a:pt x="16774" y="562"/>
                    <a:pt x="16374" y="501"/>
                    <a:pt x="15991" y="394"/>
                  </a:cubicBezTo>
                  <a:cubicBezTo>
                    <a:pt x="15673" y="298"/>
                    <a:pt x="15351" y="203"/>
                    <a:pt x="15028" y="124"/>
                  </a:cubicBezTo>
                  <a:cubicBezTo>
                    <a:pt x="14595" y="29"/>
                    <a:pt x="14148" y="0"/>
                    <a:pt x="137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20;p71">
              <a:extLst>
                <a:ext uri="{FF2B5EF4-FFF2-40B4-BE49-F238E27FC236}">
                  <a16:creationId xmlns:a16="http://schemas.microsoft.com/office/drawing/2014/main" xmlns="" id="{8ADD5B17-9EB5-4749-B4E8-AAED73358BBC}"/>
                </a:ext>
              </a:extLst>
            </p:cNvPr>
            <p:cNvSpPr/>
            <p:nvPr/>
          </p:nvSpPr>
          <p:spPr>
            <a:xfrm>
              <a:off x="1460800" y="595200"/>
              <a:ext cx="881100" cy="949850"/>
            </a:xfrm>
            <a:custGeom>
              <a:avLst/>
              <a:gdLst/>
              <a:ahLst/>
              <a:cxnLst/>
              <a:rect l="l" t="t" r="r" b="b"/>
              <a:pathLst>
                <a:path w="35244" h="37994" extrusionOk="0">
                  <a:moveTo>
                    <a:pt x="11526" y="112"/>
                  </a:moveTo>
                  <a:cubicBezTo>
                    <a:pt x="11783" y="112"/>
                    <a:pt x="12043" y="156"/>
                    <a:pt x="12296" y="192"/>
                  </a:cubicBezTo>
                  <a:cubicBezTo>
                    <a:pt x="13234" y="420"/>
                    <a:pt x="14095" y="867"/>
                    <a:pt x="14944" y="1316"/>
                  </a:cubicBezTo>
                  <a:cubicBezTo>
                    <a:pt x="15326" y="1562"/>
                    <a:pt x="15727" y="1788"/>
                    <a:pt x="16067" y="2087"/>
                  </a:cubicBezTo>
                  <a:cubicBezTo>
                    <a:pt x="16366" y="2362"/>
                    <a:pt x="16755" y="2517"/>
                    <a:pt x="17060" y="2787"/>
                  </a:cubicBezTo>
                  <a:cubicBezTo>
                    <a:pt x="17759" y="3348"/>
                    <a:pt x="18476" y="3899"/>
                    <a:pt x="19170" y="4478"/>
                  </a:cubicBezTo>
                  <a:cubicBezTo>
                    <a:pt x="19386" y="4705"/>
                    <a:pt x="19612" y="4914"/>
                    <a:pt x="19863" y="5105"/>
                  </a:cubicBezTo>
                  <a:cubicBezTo>
                    <a:pt x="20275" y="5530"/>
                    <a:pt x="20658" y="5990"/>
                    <a:pt x="20992" y="6481"/>
                  </a:cubicBezTo>
                  <a:cubicBezTo>
                    <a:pt x="21406" y="7078"/>
                    <a:pt x="21817" y="7676"/>
                    <a:pt x="22225" y="8274"/>
                  </a:cubicBezTo>
                  <a:cubicBezTo>
                    <a:pt x="22410" y="8699"/>
                    <a:pt x="22649" y="9093"/>
                    <a:pt x="22887" y="9488"/>
                  </a:cubicBezTo>
                  <a:cubicBezTo>
                    <a:pt x="23050" y="9660"/>
                    <a:pt x="23133" y="9888"/>
                    <a:pt x="23205" y="10109"/>
                  </a:cubicBezTo>
                  <a:cubicBezTo>
                    <a:pt x="23282" y="10247"/>
                    <a:pt x="23359" y="10384"/>
                    <a:pt x="23438" y="10521"/>
                  </a:cubicBezTo>
                  <a:cubicBezTo>
                    <a:pt x="23546" y="10755"/>
                    <a:pt x="23677" y="10976"/>
                    <a:pt x="23790" y="11209"/>
                  </a:cubicBezTo>
                  <a:cubicBezTo>
                    <a:pt x="23874" y="11370"/>
                    <a:pt x="23963" y="11525"/>
                    <a:pt x="24048" y="11687"/>
                  </a:cubicBezTo>
                  <a:cubicBezTo>
                    <a:pt x="24113" y="11800"/>
                    <a:pt x="24179" y="11908"/>
                    <a:pt x="24245" y="12021"/>
                  </a:cubicBezTo>
                  <a:cubicBezTo>
                    <a:pt x="24694" y="12721"/>
                    <a:pt x="25105" y="13450"/>
                    <a:pt x="25583" y="14137"/>
                  </a:cubicBezTo>
                  <a:cubicBezTo>
                    <a:pt x="25691" y="14299"/>
                    <a:pt x="25787" y="14479"/>
                    <a:pt x="25883" y="14652"/>
                  </a:cubicBezTo>
                  <a:cubicBezTo>
                    <a:pt x="25955" y="14789"/>
                    <a:pt x="26038" y="14921"/>
                    <a:pt x="26110" y="15058"/>
                  </a:cubicBezTo>
                  <a:cubicBezTo>
                    <a:pt x="26265" y="15298"/>
                    <a:pt x="26396" y="15549"/>
                    <a:pt x="26528" y="15800"/>
                  </a:cubicBezTo>
                  <a:cubicBezTo>
                    <a:pt x="26612" y="15985"/>
                    <a:pt x="26714" y="16164"/>
                    <a:pt x="26810" y="16344"/>
                  </a:cubicBezTo>
                  <a:cubicBezTo>
                    <a:pt x="26874" y="16451"/>
                    <a:pt x="26940" y="16565"/>
                    <a:pt x="27000" y="16678"/>
                  </a:cubicBezTo>
                  <a:cubicBezTo>
                    <a:pt x="27210" y="17019"/>
                    <a:pt x="27425" y="17359"/>
                    <a:pt x="27652" y="17694"/>
                  </a:cubicBezTo>
                  <a:cubicBezTo>
                    <a:pt x="27927" y="18118"/>
                    <a:pt x="28190" y="18549"/>
                    <a:pt x="28435" y="18998"/>
                  </a:cubicBezTo>
                  <a:cubicBezTo>
                    <a:pt x="28513" y="19135"/>
                    <a:pt x="28590" y="19272"/>
                    <a:pt x="28662" y="19409"/>
                  </a:cubicBezTo>
                  <a:cubicBezTo>
                    <a:pt x="28769" y="19619"/>
                    <a:pt x="28883" y="19823"/>
                    <a:pt x="28990" y="20032"/>
                  </a:cubicBezTo>
                  <a:cubicBezTo>
                    <a:pt x="29069" y="20193"/>
                    <a:pt x="29158" y="20355"/>
                    <a:pt x="29241" y="20510"/>
                  </a:cubicBezTo>
                  <a:cubicBezTo>
                    <a:pt x="29307" y="20623"/>
                    <a:pt x="29373" y="20731"/>
                    <a:pt x="29439" y="20844"/>
                  </a:cubicBezTo>
                  <a:cubicBezTo>
                    <a:pt x="29492" y="20957"/>
                    <a:pt x="29558" y="21065"/>
                    <a:pt x="29624" y="21180"/>
                  </a:cubicBezTo>
                  <a:cubicBezTo>
                    <a:pt x="29941" y="21741"/>
                    <a:pt x="30336" y="22261"/>
                    <a:pt x="30700" y="22799"/>
                  </a:cubicBezTo>
                  <a:cubicBezTo>
                    <a:pt x="31042" y="23319"/>
                    <a:pt x="31484" y="23768"/>
                    <a:pt x="31854" y="24264"/>
                  </a:cubicBezTo>
                  <a:cubicBezTo>
                    <a:pt x="32118" y="24629"/>
                    <a:pt x="32422" y="24963"/>
                    <a:pt x="32679" y="25333"/>
                  </a:cubicBezTo>
                  <a:cubicBezTo>
                    <a:pt x="33079" y="26033"/>
                    <a:pt x="33630" y="26624"/>
                    <a:pt x="34030" y="27318"/>
                  </a:cubicBezTo>
                  <a:cubicBezTo>
                    <a:pt x="34466" y="28094"/>
                    <a:pt x="34764" y="28944"/>
                    <a:pt x="34896" y="29823"/>
                  </a:cubicBezTo>
                  <a:cubicBezTo>
                    <a:pt x="35081" y="30439"/>
                    <a:pt x="34968" y="31090"/>
                    <a:pt x="35046" y="31724"/>
                  </a:cubicBezTo>
                  <a:cubicBezTo>
                    <a:pt x="35070" y="32011"/>
                    <a:pt x="35046" y="32304"/>
                    <a:pt x="35010" y="32585"/>
                  </a:cubicBezTo>
                  <a:cubicBezTo>
                    <a:pt x="34974" y="32776"/>
                    <a:pt x="34957" y="32966"/>
                    <a:pt x="34921" y="33151"/>
                  </a:cubicBezTo>
                  <a:cubicBezTo>
                    <a:pt x="34891" y="33278"/>
                    <a:pt x="34866" y="33410"/>
                    <a:pt x="34843" y="33534"/>
                  </a:cubicBezTo>
                  <a:cubicBezTo>
                    <a:pt x="34807" y="33631"/>
                    <a:pt x="34777" y="33732"/>
                    <a:pt x="34747" y="33833"/>
                  </a:cubicBezTo>
                  <a:cubicBezTo>
                    <a:pt x="34634" y="34191"/>
                    <a:pt x="34460" y="34533"/>
                    <a:pt x="34221" y="34820"/>
                  </a:cubicBezTo>
                  <a:cubicBezTo>
                    <a:pt x="33928" y="35184"/>
                    <a:pt x="33724" y="35620"/>
                    <a:pt x="33379" y="35937"/>
                  </a:cubicBezTo>
                  <a:cubicBezTo>
                    <a:pt x="33097" y="36141"/>
                    <a:pt x="32948" y="36470"/>
                    <a:pt x="32679" y="36685"/>
                  </a:cubicBezTo>
                  <a:cubicBezTo>
                    <a:pt x="32105" y="37259"/>
                    <a:pt x="31370" y="37731"/>
                    <a:pt x="30545" y="37802"/>
                  </a:cubicBezTo>
                  <a:cubicBezTo>
                    <a:pt x="30503" y="37807"/>
                    <a:pt x="30461" y="37809"/>
                    <a:pt x="30420" y="37809"/>
                  </a:cubicBezTo>
                  <a:cubicBezTo>
                    <a:pt x="30181" y="37809"/>
                    <a:pt x="29947" y="37749"/>
                    <a:pt x="29712" y="37749"/>
                  </a:cubicBezTo>
                  <a:cubicBezTo>
                    <a:pt x="29701" y="37749"/>
                    <a:pt x="29690" y="37749"/>
                    <a:pt x="29679" y="37749"/>
                  </a:cubicBezTo>
                  <a:cubicBezTo>
                    <a:pt x="29650" y="37749"/>
                    <a:pt x="29621" y="37748"/>
                    <a:pt x="29592" y="37748"/>
                  </a:cubicBezTo>
                  <a:cubicBezTo>
                    <a:pt x="29496" y="37748"/>
                    <a:pt x="29399" y="37751"/>
                    <a:pt x="29302" y="37751"/>
                  </a:cubicBezTo>
                  <a:cubicBezTo>
                    <a:pt x="29059" y="37751"/>
                    <a:pt x="28817" y="37736"/>
                    <a:pt x="28596" y="37629"/>
                  </a:cubicBezTo>
                  <a:cubicBezTo>
                    <a:pt x="28280" y="37474"/>
                    <a:pt x="27939" y="37402"/>
                    <a:pt x="27591" y="37361"/>
                  </a:cubicBezTo>
                  <a:cubicBezTo>
                    <a:pt x="27006" y="37204"/>
                    <a:pt x="26402" y="37121"/>
                    <a:pt x="25823" y="36960"/>
                  </a:cubicBezTo>
                  <a:cubicBezTo>
                    <a:pt x="25147" y="36715"/>
                    <a:pt x="24484" y="36439"/>
                    <a:pt x="23820" y="36164"/>
                  </a:cubicBezTo>
                  <a:cubicBezTo>
                    <a:pt x="23467" y="36021"/>
                    <a:pt x="23144" y="35818"/>
                    <a:pt x="22821" y="35626"/>
                  </a:cubicBezTo>
                  <a:cubicBezTo>
                    <a:pt x="22416" y="35411"/>
                    <a:pt x="21979" y="35244"/>
                    <a:pt x="21566" y="35041"/>
                  </a:cubicBezTo>
                  <a:cubicBezTo>
                    <a:pt x="21215" y="34844"/>
                    <a:pt x="20856" y="34646"/>
                    <a:pt x="20473" y="34521"/>
                  </a:cubicBezTo>
                  <a:cubicBezTo>
                    <a:pt x="20007" y="34312"/>
                    <a:pt x="19612" y="33983"/>
                    <a:pt x="19170" y="33732"/>
                  </a:cubicBezTo>
                  <a:cubicBezTo>
                    <a:pt x="18948" y="33618"/>
                    <a:pt x="18710" y="33529"/>
                    <a:pt x="18518" y="33361"/>
                  </a:cubicBezTo>
                  <a:cubicBezTo>
                    <a:pt x="18142" y="33038"/>
                    <a:pt x="17711" y="32770"/>
                    <a:pt x="17389" y="32387"/>
                  </a:cubicBezTo>
                  <a:cubicBezTo>
                    <a:pt x="17149" y="32160"/>
                    <a:pt x="16862" y="31981"/>
                    <a:pt x="16660" y="31711"/>
                  </a:cubicBezTo>
                  <a:cubicBezTo>
                    <a:pt x="16324" y="31466"/>
                    <a:pt x="16086" y="31126"/>
                    <a:pt x="15756" y="30880"/>
                  </a:cubicBezTo>
                  <a:cubicBezTo>
                    <a:pt x="15560" y="30684"/>
                    <a:pt x="15375" y="30456"/>
                    <a:pt x="15118" y="30337"/>
                  </a:cubicBezTo>
                  <a:cubicBezTo>
                    <a:pt x="14776" y="30182"/>
                    <a:pt x="14580" y="29852"/>
                    <a:pt x="14293" y="29631"/>
                  </a:cubicBezTo>
                  <a:cubicBezTo>
                    <a:pt x="14035" y="29446"/>
                    <a:pt x="13885" y="29147"/>
                    <a:pt x="13593" y="29010"/>
                  </a:cubicBezTo>
                  <a:cubicBezTo>
                    <a:pt x="13187" y="28812"/>
                    <a:pt x="12864" y="28489"/>
                    <a:pt x="12535" y="28185"/>
                  </a:cubicBezTo>
                  <a:cubicBezTo>
                    <a:pt x="12141" y="27909"/>
                    <a:pt x="11746" y="27641"/>
                    <a:pt x="11411" y="27294"/>
                  </a:cubicBezTo>
                  <a:cubicBezTo>
                    <a:pt x="10622" y="26803"/>
                    <a:pt x="9982" y="26105"/>
                    <a:pt x="9176" y="25656"/>
                  </a:cubicBezTo>
                  <a:cubicBezTo>
                    <a:pt x="8494" y="25089"/>
                    <a:pt x="7658" y="24742"/>
                    <a:pt x="6976" y="24179"/>
                  </a:cubicBezTo>
                  <a:cubicBezTo>
                    <a:pt x="6761" y="24025"/>
                    <a:pt x="6503" y="23928"/>
                    <a:pt x="6312" y="23743"/>
                  </a:cubicBezTo>
                  <a:cubicBezTo>
                    <a:pt x="5589" y="23128"/>
                    <a:pt x="4776" y="22620"/>
                    <a:pt x="4124" y="21926"/>
                  </a:cubicBezTo>
                  <a:cubicBezTo>
                    <a:pt x="3843" y="21705"/>
                    <a:pt x="3628" y="21418"/>
                    <a:pt x="3354" y="21191"/>
                  </a:cubicBezTo>
                  <a:cubicBezTo>
                    <a:pt x="3109" y="20886"/>
                    <a:pt x="2767" y="20689"/>
                    <a:pt x="2486" y="20419"/>
                  </a:cubicBezTo>
                  <a:cubicBezTo>
                    <a:pt x="2080" y="19960"/>
                    <a:pt x="1697" y="19475"/>
                    <a:pt x="1297" y="19009"/>
                  </a:cubicBezTo>
                  <a:cubicBezTo>
                    <a:pt x="1255" y="18943"/>
                    <a:pt x="1214" y="18877"/>
                    <a:pt x="1172" y="18818"/>
                  </a:cubicBezTo>
                  <a:cubicBezTo>
                    <a:pt x="1016" y="18567"/>
                    <a:pt x="915" y="18292"/>
                    <a:pt x="808" y="18024"/>
                  </a:cubicBezTo>
                  <a:cubicBezTo>
                    <a:pt x="759" y="17928"/>
                    <a:pt x="712" y="17831"/>
                    <a:pt x="670" y="17737"/>
                  </a:cubicBezTo>
                  <a:cubicBezTo>
                    <a:pt x="430" y="17156"/>
                    <a:pt x="353" y="16529"/>
                    <a:pt x="221" y="15919"/>
                  </a:cubicBezTo>
                  <a:cubicBezTo>
                    <a:pt x="179" y="15464"/>
                    <a:pt x="83" y="15011"/>
                    <a:pt x="126" y="14551"/>
                  </a:cubicBezTo>
                  <a:cubicBezTo>
                    <a:pt x="155" y="14245"/>
                    <a:pt x="138" y="13941"/>
                    <a:pt x="168" y="13635"/>
                  </a:cubicBezTo>
                  <a:cubicBezTo>
                    <a:pt x="174" y="13594"/>
                    <a:pt x="191" y="13516"/>
                    <a:pt x="204" y="13480"/>
                  </a:cubicBezTo>
                  <a:cubicBezTo>
                    <a:pt x="263" y="13282"/>
                    <a:pt x="334" y="13092"/>
                    <a:pt x="395" y="12901"/>
                  </a:cubicBezTo>
                  <a:cubicBezTo>
                    <a:pt x="485" y="12614"/>
                    <a:pt x="593" y="12333"/>
                    <a:pt x="706" y="12051"/>
                  </a:cubicBezTo>
                  <a:cubicBezTo>
                    <a:pt x="765" y="11914"/>
                    <a:pt x="819" y="11765"/>
                    <a:pt x="861" y="11621"/>
                  </a:cubicBezTo>
                  <a:cubicBezTo>
                    <a:pt x="993" y="11293"/>
                    <a:pt x="1214" y="11011"/>
                    <a:pt x="1339" y="10677"/>
                  </a:cubicBezTo>
                  <a:cubicBezTo>
                    <a:pt x="1482" y="10402"/>
                    <a:pt x="1590" y="10098"/>
                    <a:pt x="1788" y="9852"/>
                  </a:cubicBezTo>
                  <a:cubicBezTo>
                    <a:pt x="2074" y="9409"/>
                    <a:pt x="2320" y="8943"/>
                    <a:pt x="2648" y="8525"/>
                  </a:cubicBezTo>
                  <a:cubicBezTo>
                    <a:pt x="3018" y="7855"/>
                    <a:pt x="3462" y="7228"/>
                    <a:pt x="3975" y="6666"/>
                  </a:cubicBezTo>
                  <a:cubicBezTo>
                    <a:pt x="4310" y="6391"/>
                    <a:pt x="4638" y="6109"/>
                    <a:pt x="4932" y="5794"/>
                  </a:cubicBezTo>
                  <a:cubicBezTo>
                    <a:pt x="5619" y="5220"/>
                    <a:pt x="6324" y="4663"/>
                    <a:pt x="7005" y="4090"/>
                  </a:cubicBezTo>
                  <a:cubicBezTo>
                    <a:pt x="7532" y="3671"/>
                    <a:pt x="7885" y="3080"/>
                    <a:pt x="8404" y="2661"/>
                  </a:cubicBezTo>
                  <a:cubicBezTo>
                    <a:pt x="8798" y="2207"/>
                    <a:pt x="9140" y="1717"/>
                    <a:pt x="9540" y="1268"/>
                  </a:cubicBezTo>
                  <a:cubicBezTo>
                    <a:pt x="9970" y="880"/>
                    <a:pt x="10407" y="492"/>
                    <a:pt x="10922" y="222"/>
                  </a:cubicBezTo>
                  <a:cubicBezTo>
                    <a:pt x="11118" y="140"/>
                    <a:pt x="11321" y="112"/>
                    <a:pt x="11526" y="112"/>
                  </a:cubicBezTo>
                  <a:close/>
                  <a:moveTo>
                    <a:pt x="11604" y="0"/>
                  </a:moveTo>
                  <a:cubicBezTo>
                    <a:pt x="11421" y="0"/>
                    <a:pt x="11239" y="17"/>
                    <a:pt x="11058" y="55"/>
                  </a:cubicBezTo>
                  <a:cubicBezTo>
                    <a:pt x="10599" y="180"/>
                    <a:pt x="10252" y="533"/>
                    <a:pt x="9874" y="809"/>
                  </a:cubicBezTo>
                  <a:cubicBezTo>
                    <a:pt x="9714" y="916"/>
                    <a:pt x="9595" y="1071"/>
                    <a:pt x="9463" y="1209"/>
                  </a:cubicBezTo>
                  <a:cubicBezTo>
                    <a:pt x="8960" y="1651"/>
                    <a:pt x="8626" y="2249"/>
                    <a:pt x="8166" y="2727"/>
                  </a:cubicBezTo>
                  <a:cubicBezTo>
                    <a:pt x="7788" y="2989"/>
                    <a:pt x="7609" y="3438"/>
                    <a:pt x="7245" y="3714"/>
                  </a:cubicBezTo>
                  <a:cubicBezTo>
                    <a:pt x="6773" y="4180"/>
                    <a:pt x="6210" y="4550"/>
                    <a:pt x="5727" y="4998"/>
                  </a:cubicBezTo>
                  <a:cubicBezTo>
                    <a:pt x="5697" y="5011"/>
                    <a:pt x="5649" y="5041"/>
                    <a:pt x="5619" y="5052"/>
                  </a:cubicBezTo>
                  <a:cubicBezTo>
                    <a:pt x="5355" y="5339"/>
                    <a:pt x="5010" y="5536"/>
                    <a:pt x="4734" y="5817"/>
                  </a:cubicBezTo>
                  <a:cubicBezTo>
                    <a:pt x="4436" y="6170"/>
                    <a:pt x="4041" y="6421"/>
                    <a:pt x="3719" y="6744"/>
                  </a:cubicBezTo>
                  <a:cubicBezTo>
                    <a:pt x="3318" y="7215"/>
                    <a:pt x="2977" y="7736"/>
                    <a:pt x="2673" y="8274"/>
                  </a:cubicBezTo>
                  <a:cubicBezTo>
                    <a:pt x="2343" y="8663"/>
                    <a:pt x="2110" y="9116"/>
                    <a:pt x="1848" y="9547"/>
                  </a:cubicBezTo>
                  <a:cubicBezTo>
                    <a:pt x="1440" y="10032"/>
                    <a:pt x="1274" y="10647"/>
                    <a:pt x="944" y="11179"/>
                  </a:cubicBezTo>
                  <a:cubicBezTo>
                    <a:pt x="621" y="11842"/>
                    <a:pt x="389" y="12548"/>
                    <a:pt x="155" y="13246"/>
                  </a:cubicBezTo>
                  <a:cubicBezTo>
                    <a:pt x="119" y="13348"/>
                    <a:pt x="90" y="13444"/>
                    <a:pt x="60" y="13541"/>
                  </a:cubicBezTo>
                  <a:cubicBezTo>
                    <a:pt x="12" y="13952"/>
                    <a:pt x="36" y="14358"/>
                    <a:pt x="0" y="14771"/>
                  </a:cubicBezTo>
                  <a:cubicBezTo>
                    <a:pt x="96" y="15936"/>
                    <a:pt x="221" y="17139"/>
                    <a:pt x="747" y="18203"/>
                  </a:cubicBezTo>
                  <a:cubicBezTo>
                    <a:pt x="885" y="18537"/>
                    <a:pt x="1034" y="18866"/>
                    <a:pt x="1261" y="19147"/>
                  </a:cubicBezTo>
                  <a:cubicBezTo>
                    <a:pt x="1680" y="19638"/>
                    <a:pt x="2074" y="20145"/>
                    <a:pt x="2516" y="20612"/>
                  </a:cubicBezTo>
                  <a:cubicBezTo>
                    <a:pt x="2767" y="20863"/>
                    <a:pt x="3079" y="21042"/>
                    <a:pt x="3324" y="21305"/>
                  </a:cubicBezTo>
                  <a:cubicBezTo>
                    <a:pt x="3736" y="21771"/>
                    <a:pt x="4226" y="22160"/>
                    <a:pt x="4668" y="22607"/>
                  </a:cubicBezTo>
                  <a:cubicBezTo>
                    <a:pt x="4997" y="22883"/>
                    <a:pt x="5320" y="23164"/>
                    <a:pt x="5697" y="23360"/>
                  </a:cubicBezTo>
                  <a:cubicBezTo>
                    <a:pt x="6210" y="23749"/>
                    <a:pt x="6690" y="24185"/>
                    <a:pt x="7239" y="24521"/>
                  </a:cubicBezTo>
                  <a:cubicBezTo>
                    <a:pt x="8136" y="25112"/>
                    <a:pt x="9074" y="25638"/>
                    <a:pt x="9910" y="26326"/>
                  </a:cubicBezTo>
                  <a:cubicBezTo>
                    <a:pt x="10329" y="26601"/>
                    <a:pt x="10652" y="26996"/>
                    <a:pt x="11107" y="27211"/>
                  </a:cubicBezTo>
                  <a:cubicBezTo>
                    <a:pt x="11573" y="27545"/>
                    <a:pt x="11998" y="27928"/>
                    <a:pt x="12464" y="28268"/>
                  </a:cubicBezTo>
                  <a:cubicBezTo>
                    <a:pt x="12756" y="28472"/>
                    <a:pt x="12947" y="28800"/>
                    <a:pt x="13281" y="28950"/>
                  </a:cubicBezTo>
                  <a:cubicBezTo>
                    <a:pt x="13623" y="29170"/>
                    <a:pt x="13951" y="29416"/>
                    <a:pt x="14208" y="29733"/>
                  </a:cubicBezTo>
                  <a:cubicBezTo>
                    <a:pt x="14663" y="30157"/>
                    <a:pt x="15189" y="30492"/>
                    <a:pt x="15649" y="30911"/>
                  </a:cubicBezTo>
                  <a:cubicBezTo>
                    <a:pt x="15877" y="31192"/>
                    <a:pt x="16181" y="31383"/>
                    <a:pt x="16402" y="31664"/>
                  </a:cubicBezTo>
                  <a:cubicBezTo>
                    <a:pt x="16696" y="31879"/>
                    <a:pt x="16892" y="32196"/>
                    <a:pt x="17191" y="32393"/>
                  </a:cubicBezTo>
                  <a:cubicBezTo>
                    <a:pt x="17711" y="32764"/>
                    <a:pt x="18095" y="33319"/>
                    <a:pt x="18674" y="33606"/>
                  </a:cubicBezTo>
                  <a:cubicBezTo>
                    <a:pt x="19050" y="33833"/>
                    <a:pt x="19463" y="33995"/>
                    <a:pt x="19797" y="34282"/>
                  </a:cubicBezTo>
                  <a:cubicBezTo>
                    <a:pt x="20222" y="34610"/>
                    <a:pt x="20766" y="34718"/>
                    <a:pt x="21226" y="34988"/>
                  </a:cubicBezTo>
                  <a:cubicBezTo>
                    <a:pt x="21776" y="35322"/>
                    <a:pt x="22410" y="35507"/>
                    <a:pt x="22959" y="35848"/>
                  </a:cubicBezTo>
                  <a:cubicBezTo>
                    <a:pt x="23677" y="36302"/>
                    <a:pt x="24496" y="36553"/>
                    <a:pt x="25279" y="36881"/>
                  </a:cubicBezTo>
                  <a:cubicBezTo>
                    <a:pt x="25745" y="37079"/>
                    <a:pt x="26236" y="37211"/>
                    <a:pt x="26744" y="37276"/>
                  </a:cubicBezTo>
                  <a:cubicBezTo>
                    <a:pt x="27150" y="37391"/>
                    <a:pt x="27569" y="37485"/>
                    <a:pt x="27993" y="37540"/>
                  </a:cubicBezTo>
                  <a:cubicBezTo>
                    <a:pt x="28112" y="37570"/>
                    <a:pt x="28237" y="37612"/>
                    <a:pt x="28358" y="37647"/>
                  </a:cubicBezTo>
                  <a:cubicBezTo>
                    <a:pt x="28918" y="37993"/>
                    <a:pt x="29588" y="37797"/>
                    <a:pt x="30204" y="37910"/>
                  </a:cubicBezTo>
                  <a:cubicBezTo>
                    <a:pt x="30279" y="37924"/>
                    <a:pt x="30354" y="37930"/>
                    <a:pt x="30429" y="37930"/>
                  </a:cubicBezTo>
                  <a:cubicBezTo>
                    <a:pt x="30729" y="37930"/>
                    <a:pt x="31023" y="37831"/>
                    <a:pt x="31310" y="37755"/>
                  </a:cubicBezTo>
                  <a:cubicBezTo>
                    <a:pt x="31429" y="37695"/>
                    <a:pt x="31555" y="37635"/>
                    <a:pt x="31680" y="37576"/>
                  </a:cubicBezTo>
                  <a:cubicBezTo>
                    <a:pt x="32529" y="37157"/>
                    <a:pt x="33097" y="36386"/>
                    <a:pt x="33732" y="35716"/>
                  </a:cubicBezTo>
                  <a:cubicBezTo>
                    <a:pt x="33928" y="35358"/>
                    <a:pt x="34209" y="35059"/>
                    <a:pt x="34455" y="34729"/>
                  </a:cubicBezTo>
                  <a:cubicBezTo>
                    <a:pt x="34628" y="34450"/>
                    <a:pt x="34772" y="34156"/>
                    <a:pt x="34872" y="33840"/>
                  </a:cubicBezTo>
                  <a:cubicBezTo>
                    <a:pt x="34987" y="33481"/>
                    <a:pt x="35051" y="33110"/>
                    <a:pt x="35106" y="32740"/>
                  </a:cubicBezTo>
                  <a:cubicBezTo>
                    <a:pt x="35244" y="32070"/>
                    <a:pt x="35112" y="31383"/>
                    <a:pt x="35130" y="30701"/>
                  </a:cubicBezTo>
                  <a:cubicBezTo>
                    <a:pt x="35087" y="29990"/>
                    <a:pt x="34938" y="29291"/>
                    <a:pt x="34736" y="28610"/>
                  </a:cubicBezTo>
                  <a:cubicBezTo>
                    <a:pt x="34681" y="28478"/>
                    <a:pt x="34640" y="28346"/>
                    <a:pt x="34592" y="28221"/>
                  </a:cubicBezTo>
                  <a:cubicBezTo>
                    <a:pt x="34466" y="27922"/>
                    <a:pt x="34328" y="27635"/>
                    <a:pt x="34185" y="27349"/>
                  </a:cubicBezTo>
                  <a:cubicBezTo>
                    <a:pt x="34119" y="27241"/>
                    <a:pt x="34054" y="27126"/>
                    <a:pt x="33988" y="27013"/>
                  </a:cubicBezTo>
                  <a:cubicBezTo>
                    <a:pt x="33779" y="26703"/>
                    <a:pt x="33558" y="26392"/>
                    <a:pt x="33324" y="26086"/>
                  </a:cubicBezTo>
                  <a:cubicBezTo>
                    <a:pt x="33062" y="25740"/>
                    <a:pt x="32852" y="25357"/>
                    <a:pt x="32595" y="25010"/>
                  </a:cubicBezTo>
                  <a:cubicBezTo>
                    <a:pt x="32135" y="24455"/>
                    <a:pt x="31723" y="23870"/>
                    <a:pt x="31244" y="23324"/>
                  </a:cubicBezTo>
                  <a:cubicBezTo>
                    <a:pt x="30814" y="22794"/>
                    <a:pt x="30449" y="22213"/>
                    <a:pt x="30055" y="21652"/>
                  </a:cubicBezTo>
                  <a:cubicBezTo>
                    <a:pt x="30019" y="21591"/>
                    <a:pt x="29977" y="21526"/>
                    <a:pt x="29936" y="21467"/>
                  </a:cubicBezTo>
                  <a:cubicBezTo>
                    <a:pt x="29870" y="21352"/>
                    <a:pt x="29804" y="21239"/>
                    <a:pt x="29738" y="21131"/>
                  </a:cubicBezTo>
                  <a:cubicBezTo>
                    <a:pt x="29613" y="20904"/>
                    <a:pt x="29481" y="20683"/>
                    <a:pt x="29356" y="20462"/>
                  </a:cubicBezTo>
                  <a:cubicBezTo>
                    <a:pt x="29284" y="20330"/>
                    <a:pt x="29205" y="20199"/>
                    <a:pt x="29141" y="20068"/>
                  </a:cubicBezTo>
                  <a:cubicBezTo>
                    <a:pt x="29039" y="19853"/>
                    <a:pt x="28918" y="19655"/>
                    <a:pt x="28818" y="19440"/>
                  </a:cubicBezTo>
                  <a:cubicBezTo>
                    <a:pt x="28746" y="19302"/>
                    <a:pt x="28667" y="19164"/>
                    <a:pt x="28590" y="19028"/>
                  </a:cubicBezTo>
                  <a:cubicBezTo>
                    <a:pt x="28518" y="18896"/>
                    <a:pt x="28441" y="18764"/>
                    <a:pt x="28369" y="18626"/>
                  </a:cubicBezTo>
                  <a:cubicBezTo>
                    <a:pt x="28303" y="18519"/>
                    <a:pt x="28237" y="18405"/>
                    <a:pt x="28173" y="18292"/>
                  </a:cubicBezTo>
                  <a:cubicBezTo>
                    <a:pt x="27831" y="17742"/>
                    <a:pt x="27455" y="17205"/>
                    <a:pt x="27125" y="16642"/>
                  </a:cubicBezTo>
                  <a:lnTo>
                    <a:pt x="26965" y="16374"/>
                  </a:lnTo>
                  <a:cubicBezTo>
                    <a:pt x="26874" y="16218"/>
                    <a:pt x="26785" y="16057"/>
                    <a:pt x="26708" y="15895"/>
                  </a:cubicBezTo>
                  <a:cubicBezTo>
                    <a:pt x="26612" y="15680"/>
                    <a:pt x="26493" y="15477"/>
                    <a:pt x="26385" y="15274"/>
                  </a:cubicBezTo>
                  <a:cubicBezTo>
                    <a:pt x="26330" y="15190"/>
                    <a:pt x="26283" y="15106"/>
                    <a:pt x="26236" y="15023"/>
                  </a:cubicBezTo>
                  <a:cubicBezTo>
                    <a:pt x="26170" y="14909"/>
                    <a:pt x="26104" y="14802"/>
                    <a:pt x="26038" y="14688"/>
                  </a:cubicBezTo>
                  <a:cubicBezTo>
                    <a:pt x="25930" y="14485"/>
                    <a:pt x="25823" y="14281"/>
                    <a:pt x="25698" y="14090"/>
                  </a:cubicBezTo>
                  <a:cubicBezTo>
                    <a:pt x="25524" y="13839"/>
                    <a:pt x="25356" y="13588"/>
                    <a:pt x="25196" y="13331"/>
                  </a:cubicBezTo>
                  <a:cubicBezTo>
                    <a:pt x="24981" y="12960"/>
                    <a:pt x="24752" y="12601"/>
                    <a:pt x="24520" y="12242"/>
                  </a:cubicBezTo>
                  <a:cubicBezTo>
                    <a:pt x="24466" y="12159"/>
                    <a:pt x="24412" y="12076"/>
                    <a:pt x="24364" y="11985"/>
                  </a:cubicBezTo>
                  <a:cubicBezTo>
                    <a:pt x="24292" y="11878"/>
                    <a:pt x="24233" y="11765"/>
                    <a:pt x="24173" y="11651"/>
                  </a:cubicBezTo>
                  <a:cubicBezTo>
                    <a:pt x="24095" y="11514"/>
                    <a:pt x="24018" y="11376"/>
                    <a:pt x="23946" y="11238"/>
                  </a:cubicBezTo>
                  <a:cubicBezTo>
                    <a:pt x="23856" y="11059"/>
                    <a:pt x="23748" y="10879"/>
                    <a:pt x="23659" y="10700"/>
                  </a:cubicBezTo>
                  <a:cubicBezTo>
                    <a:pt x="23641" y="10664"/>
                    <a:pt x="23605" y="10593"/>
                    <a:pt x="23582" y="10551"/>
                  </a:cubicBezTo>
                  <a:cubicBezTo>
                    <a:pt x="23557" y="10473"/>
                    <a:pt x="23533" y="10390"/>
                    <a:pt x="23510" y="10306"/>
                  </a:cubicBezTo>
                  <a:cubicBezTo>
                    <a:pt x="23306" y="9894"/>
                    <a:pt x="23044" y="9517"/>
                    <a:pt x="22816" y="9116"/>
                  </a:cubicBezTo>
                  <a:cubicBezTo>
                    <a:pt x="22625" y="8901"/>
                    <a:pt x="22547" y="8614"/>
                    <a:pt x="22398" y="8369"/>
                  </a:cubicBezTo>
                  <a:cubicBezTo>
                    <a:pt x="22332" y="8220"/>
                    <a:pt x="22248" y="8071"/>
                    <a:pt x="22147" y="7939"/>
                  </a:cubicBezTo>
                  <a:cubicBezTo>
                    <a:pt x="21860" y="7551"/>
                    <a:pt x="21596" y="7144"/>
                    <a:pt x="21322" y="6749"/>
                  </a:cubicBezTo>
                  <a:cubicBezTo>
                    <a:pt x="20879" y="6098"/>
                    <a:pt x="20396" y="5471"/>
                    <a:pt x="19839" y="4909"/>
                  </a:cubicBezTo>
                  <a:cubicBezTo>
                    <a:pt x="19127" y="4346"/>
                    <a:pt x="18465" y="3725"/>
                    <a:pt x="17753" y="3163"/>
                  </a:cubicBezTo>
                  <a:cubicBezTo>
                    <a:pt x="17472" y="2953"/>
                    <a:pt x="17221" y="2702"/>
                    <a:pt x="16911" y="2542"/>
                  </a:cubicBezTo>
                  <a:cubicBezTo>
                    <a:pt x="16481" y="2296"/>
                    <a:pt x="16158" y="1908"/>
                    <a:pt x="15715" y="1687"/>
                  </a:cubicBezTo>
                  <a:cubicBezTo>
                    <a:pt x="15512" y="1579"/>
                    <a:pt x="15350" y="1405"/>
                    <a:pt x="15146" y="1298"/>
                  </a:cubicBezTo>
                  <a:cubicBezTo>
                    <a:pt x="14406" y="898"/>
                    <a:pt x="13653" y="492"/>
                    <a:pt x="12851" y="235"/>
                  </a:cubicBezTo>
                  <a:cubicBezTo>
                    <a:pt x="12451" y="93"/>
                    <a:pt x="12027" y="0"/>
                    <a:pt x="116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21;p71">
              <a:extLst>
                <a:ext uri="{FF2B5EF4-FFF2-40B4-BE49-F238E27FC236}">
                  <a16:creationId xmlns:a16="http://schemas.microsoft.com/office/drawing/2014/main" xmlns="" id="{C5D82C7A-10D5-491A-BC98-FA8B5609CFFC}"/>
                </a:ext>
              </a:extLst>
            </p:cNvPr>
            <p:cNvSpPr/>
            <p:nvPr/>
          </p:nvSpPr>
          <p:spPr>
            <a:xfrm>
              <a:off x="1506800" y="648825"/>
              <a:ext cx="802675" cy="874125"/>
            </a:xfrm>
            <a:custGeom>
              <a:avLst/>
              <a:gdLst/>
              <a:ahLst/>
              <a:cxnLst/>
              <a:rect l="l" t="t" r="r" b="b"/>
              <a:pathLst>
                <a:path w="32107" h="34965" extrusionOk="0">
                  <a:moveTo>
                    <a:pt x="10792" y="115"/>
                  </a:moveTo>
                  <a:cubicBezTo>
                    <a:pt x="10901" y="115"/>
                    <a:pt x="11010" y="124"/>
                    <a:pt x="11119" y="134"/>
                  </a:cubicBezTo>
                  <a:cubicBezTo>
                    <a:pt x="11485" y="223"/>
                    <a:pt x="11843" y="355"/>
                    <a:pt x="12172" y="552"/>
                  </a:cubicBezTo>
                  <a:cubicBezTo>
                    <a:pt x="12763" y="893"/>
                    <a:pt x="13433" y="1095"/>
                    <a:pt x="13952" y="1544"/>
                  </a:cubicBezTo>
                  <a:cubicBezTo>
                    <a:pt x="14490" y="1980"/>
                    <a:pt x="15047" y="2399"/>
                    <a:pt x="15579" y="2841"/>
                  </a:cubicBezTo>
                  <a:cubicBezTo>
                    <a:pt x="16564" y="3923"/>
                    <a:pt x="17623" y="4940"/>
                    <a:pt x="18573" y="6057"/>
                  </a:cubicBezTo>
                  <a:cubicBezTo>
                    <a:pt x="18741" y="6284"/>
                    <a:pt x="18992" y="6428"/>
                    <a:pt x="19147" y="6661"/>
                  </a:cubicBezTo>
                  <a:cubicBezTo>
                    <a:pt x="19434" y="7062"/>
                    <a:pt x="19828" y="7372"/>
                    <a:pt x="20104" y="7785"/>
                  </a:cubicBezTo>
                  <a:cubicBezTo>
                    <a:pt x="20241" y="7994"/>
                    <a:pt x="20385" y="8209"/>
                    <a:pt x="20570" y="8389"/>
                  </a:cubicBezTo>
                  <a:cubicBezTo>
                    <a:pt x="20666" y="8532"/>
                    <a:pt x="20766" y="8681"/>
                    <a:pt x="20887" y="8806"/>
                  </a:cubicBezTo>
                  <a:cubicBezTo>
                    <a:pt x="21083" y="9129"/>
                    <a:pt x="21287" y="9452"/>
                    <a:pt x="21478" y="9775"/>
                  </a:cubicBezTo>
                  <a:cubicBezTo>
                    <a:pt x="21657" y="10056"/>
                    <a:pt x="21831" y="10331"/>
                    <a:pt x="22004" y="10612"/>
                  </a:cubicBezTo>
                  <a:cubicBezTo>
                    <a:pt x="22237" y="11007"/>
                    <a:pt x="22471" y="11401"/>
                    <a:pt x="22697" y="11802"/>
                  </a:cubicBezTo>
                  <a:cubicBezTo>
                    <a:pt x="23080" y="12519"/>
                    <a:pt x="23492" y="13218"/>
                    <a:pt x="23953" y="13887"/>
                  </a:cubicBezTo>
                  <a:cubicBezTo>
                    <a:pt x="24096" y="14127"/>
                    <a:pt x="24239" y="14359"/>
                    <a:pt x="24383" y="14599"/>
                  </a:cubicBezTo>
                  <a:cubicBezTo>
                    <a:pt x="24581" y="14958"/>
                    <a:pt x="24796" y="15305"/>
                    <a:pt x="24987" y="15669"/>
                  </a:cubicBezTo>
                  <a:cubicBezTo>
                    <a:pt x="25221" y="16183"/>
                    <a:pt x="25555" y="16638"/>
                    <a:pt x="25842" y="17121"/>
                  </a:cubicBezTo>
                  <a:cubicBezTo>
                    <a:pt x="25889" y="17211"/>
                    <a:pt x="25944" y="17295"/>
                    <a:pt x="25991" y="17378"/>
                  </a:cubicBezTo>
                  <a:cubicBezTo>
                    <a:pt x="26386" y="17946"/>
                    <a:pt x="26727" y="18550"/>
                    <a:pt x="27037" y="19165"/>
                  </a:cubicBezTo>
                  <a:cubicBezTo>
                    <a:pt x="27180" y="19441"/>
                    <a:pt x="27337" y="19709"/>
                    <a:pt x="27492" y="19979"/>
                  </a:cubicBezTo>
                  <a:cubicBezTo>
                    <a:pt x="27903" y="20821"/>
                    <a:pt x="28496" y="21551"/>
                    <a:pt x="29075" y="22280"/>
                  </a:cubicBezTo>
                  <a:cubicBezTo>
                    <a:pt x="29596" y="22997"/>
                    <a:pt x="30080" y="23745"/>
                    <a:pt x="30516" y="24522"/>
                  </a:cubicBezTo>
                  <a:cubicBezTo>
                    <a:pt x="30588" y="24658"/>
                    <a:pt x="30665" y="24796"/>
                    <a:pt x="30737" y="24934"/>
                  </a:cubicBezTo>
                  <a:cubicBezTo>
                    <a:pt x="30785" y="25030"/>
                    <a:pt x="30827" y="25125"/>
                    <a:pt x="30874" y="25221"/>
                  </a:cubicBezTo>
                  <a:cubicBezTo>
                    <a:pt x="30916" y="25317"/>
                    <a:pt x="30965" y="25419"/>
                    <a:pt x="31012" y="25513"/>
                  </a:cubicBezTo>
                  <a:cubicBezTo>
                    <a:pt x="31346" y="26357"/>
                    <a:pt x="31694" y="27218"/>
                    <a:pt x="31843" y="28120"/>
                  </a:cubicBezTo>
                  <a:cubicBezTo>
                    <a:pt x="32052" y="28981"/>
                    <a:pt x="31963" y="29883"/>
                    <a:pt x="31705" y="30727"/>
                  </a:cubicBezTo>
                  <a:cubicBezTo>
                    <a:pt x="31676" y="30821"/>
                    <a:pt x="31646" y="30923"/>
                    <a:pt x="31610" y="31019"/>
                  </a:cubicBezTo>
                  <a:cubicBezTo>
                    <a:pt x="31382" y="31778"/>
                    <a:pt x="31072" y="32531"/>
                    <a:pt x="30552" y="33141"/>
                  </a:cubicBezTo>
                  <a:cubicBezTo>
                    <a:pt x="30187" y="33883"/>
                    <a:pt x="29440" y="34336"/>
                    <a:pt x="28700" y="34629"/>
                  </a:cubicBezTo>
                  <a:cubicBezTo>
                    <a:pt x="28436" y="34708"/>
                    <a:pt x="28167" y="34779"/>
                    <a:pt x="27898" y="34827"/>
                  </a:cubicBezTo>
                  <a:cubicBezTo>
                    <a:pt x="27822" y="34842"/>
                    <a:pt x="27746" y="34849"/>
                    <a:pt x="27670" y="34849"/>
                  </a:cubicBezTo>
                  <a:cubicBezTo>
                    <a:pt x="27453" y="34849"/>
                    <a:pt x="27237" y="34797"/>
                    <a:pt x="27020" y="34766"/>
                  </a:cubicBezTo>
                  <a:cubicBezTo>
                    <a:pt x="26870" y="34719"/>
                    <a:pt x="26720" y="34678"/>
                    <a:pt x="26571" y="34636"/>
                  </a:cubicBezTo>
                  <a:cubicBezTo>
                    <a:pt x="26338" y="34587"/>
                    <a:pt x="26117" y="34528"/>
                    <a:pt x="25889" y="34468"/>
                  </a:cubicBezTo>
                  <a:cubicBezTo>
                    <a:pt x="25429" y="34360"/>
                    <a:pt x="25011" y="34127"/>
                    <a:pt x="24568" y="33960"/>
                  </a:cubicBezTo>
                  <a:cubicBezTo>
                    <a:pt x="24389" y="33906"/>
                    <a:pt x="24216" y="33858"/>
                    <a:pt x="24037" y="33811"/>
                  </a:cubicBezTo>
                  <a:cubicBezTo>
                    <a:pt x="23941" y="33781"/>
                    <a:pt x="23851" y="33751"/>
                    <a:pt x="23756" y="33726"/>
                  </a:cubicBezTo>
                  <a:cubicBezTo>
                    <a:pt x="23547" y="33625"/>
                    <a:pt x="23331" y="33536"/>
                    <a:pt x="23128" y="33422"/>
                  </a:cubicBezTo>
                  <a:cubicBezTo>
                    <a:pt x="22733" y="33188"/>
                    <a:pt x="22286" y="33058"/>
                    <a:pt x="21897" y="32807"/>
                  </a:cubicBezTo>
                  <a:cubicBezTo>
                    <a:pt x="21478" y="32543"/>
                    <a:pt x="21042" y="32310"/>
                    <a:pt x="20594" y="32112"/>
                  </a:cubicBezTo>
                  <a:cubicBezTo>
                    <a:pt x="20211" y="31880"/>
                    <a:pt x="19822" y="31659"/>
                    <a:pt x="19403" y="31509"/>
                  </a:cubicBezTo>
                  <a:cubicBezTo>
                    <a:pt x="18986" y="31354"/>
                    <a:pt x="18663" y="31042"/>
                    <a:pt x="18280" y="30821"/>
                  </a:cubicBezTo>
                  <a:cubicBezTo>
                    <a:pt x="18053" y="30684"/>
                    <a:pt x="17868" y="30487"/>
                    <a:pt x="17623" y="30368"/>
                  </a:cubicBezTo>
                  <a:cubicBezTo>
                    <a:pt x="17408" y="30272"/>
                    <a:pt x="17234" y="30093"/>
                    <a:pt x="17036" y="29966"/>
                  </a:cubicBezTo>
                  <a:cubicBezTo>
                    <a:pt x="16636" y="29751"/>
                    <a:pt x="16385" y="29357"/>
                    <a:pt x="15985" y="29141"/>
                  </a:cubicBezTo>
                  <a:cubicBezTo>
                    <a:pt x="15465" y="28885"/>
                    <a:pt x="15088" y="28431"/>
                    <a:pt x="14676" y="28030"/>
                  </a:cubicBezTo>
                  <a:cubicBezTo>
                    <a:pt x="14067" y="27384"/>
                    <a:pt x="13438" y="26757"/>
                    <a:pt x="12804" y="26136"/>
                  </a:cubicBezTo>
                  <a:cubicBezTo>
                    <a:pt x="12434" y="25842"/>
                    <a:pt x="12081" y="25513"/>
                    <a:pt x="11664" y="25292"/>
                  </a:cubicBezTo>
                  <a:cubicBezTo>
                    <a:pt x="11419" y="25138"/>
                    <a:pt x="11215" y="24922"/>
                    <a:pt x="10947" y="24815"/>
                  </a:cubicBezTo>
                  <a:cubicBezTo>
                    <a:pt x="10384" y="24420"/>
                    <a:pt x="9846" y="23984"/>
                    <a:pt x="9261" y="23618"/>
                  </a:cubicBezTo>
                  <a:cubicBezTo>
                    <a:pt x="8699" y="23331"/>
                    <a:pt x="8298" y="22806"/>
                    <a:pt x="7730" y="22525"/>
                  </a:cubicBezTo>
                  <a:cubicBezTo>
                    <a:pt x="7252" y="22214"/>
                    <a:pt x="6851" y="21808"/>
                    <a:pt x="6373" y="21497"/>
                  </a:cubicBezTo>
                  <a:cubicBezTo>
                    <a:pt x="6105" y="21389"/>
                    <a:pt x="5913" y="21162"/>
                    <a:pt x="5656" y="21036"/>
                  </a:cubicBezTo>
                  <a:cubicBezTo>
                    <a:pt x="5410" y="20923"/>
                    <a:pt x="5231" y="20713"/>
                    <a:pt x="4993" y="20594"/>
                  </a:cubicBezTo>
                  <a:cubicBezTo>
                    <a:pt x="4174" y="20134"/>
                    <a:pt x="3611" y="19358"/>
                    <a:pt x="2888" y="18784"/>
                  </a:cubicBezTo>
                  <a:cubicBezTo>
                    <a:pt x="2482" y="18382"/>
                    <a:pt x="2088" y="17965"/>
                    <a:pt x="1699" y="17546"/>
                  </a:cubicBezTo>
                  <a:cubicBezTo>
                    <a:pt x="1412" y="17176"/>
                    <a:pt x="1155" y="16787"/>
                    <a:pt x="916" y="16387"/>
                  </a:cubicBezTo>
                  <a:cubicBezTo>
                    <a:pt x="897" y="16351"/>
                    <a:pt x="869" y="16273"/>
                    <a:pt x="850" y="16237"/>
                  </a:cubicBezTo>
                  <a:cubicBezTo>
                    <a:pt x="797" y="16123"/>
                    <a:pt x="742" y="16003"/>
                    <a:pt x="689" y="15890"/>
                  </a:cubicBezTo>
                  <a:cubicBezTo>
                    <a:pt x="629" y="15728"/>
                    <a:pt x="569" y="15573"/>
                    <a:pt x="503" y="15418"/>
                  </a:cubicBezTo>
                  <a:cubicBezTo>
                    <a:pt x="223" y="14718"/>
                    <a:pt x="180" y="13959"/>
                    <a:pt x="180" y="13218"/>
                  </a:cubicBezTo>
                  <a:cubicBezTo>
                    <a:pt x="115" y="12787"/>
                    <a:pt x="204" y="12357"/>
                    <a:pt x="252" y="11926"/>
                  </a:cubicBezTo>
                  <a:cubicBezTo>
                    <a:pt x="318" y="11705"/>
                    <a:pt x="389" y="11485"/>
                    <a:pt x="467" y="11264"/>
                  </a:cubicBezTo>
                  <a:cubicBezTo>
                    <a:pt x="527" y="11018"/>
                    <a:pt x="605" y="10767"/>
                    <a:pt x="653" y="10516"/>
                  </a:cubicBezTo>
                  <a:cubicBezTo>
                    <a:pt x="712" y="10241"/>
                    <a:pt x="820" y="9984"/>
                    <a:pt x="922" y="9721"/>
                  </a:cubicBezTo>
                  <a:cubicBezTo>
                    <a:pt x="1101" y="9172"/>
                    <a:pt x="1335" y="8645"/>
                    <a:pt x="1526" y="8102"/>
                  </a:cubicBezTo>
                  <a:cubicBezTo>
                    <a:pt x="1556" y="8006"/>
                    <a:pt x="1586" y="7910"/>
                    <a:pt x="1615" y="7815"/>
                  </a:cubicBezTo>
                  <a:cubicBezTo>
                    <a:pt x="1967" y="7026"/>
                    <a:pt x="2350" y="6254"/>
                    <a:pt x="2787" y="5514"/>
                  </a:cubicBezTo>
                  <a:cubicBezTo>
                    <a:pt x="3236" y="4951"/>
                    <a:pt x="3666" y="4389"/>
                    <a:pt x="4125" y="3845"/>
                  </a:cubicBezTo>
                  <a:cubicBezTo>
                    <a:pt x="4497" y="3534"/>
                    <a:pt x="4748" y="3117"/>
                    <a:pt x="5070" y="2764"/>
                  </a:cubicBezTo>
                  <a:cubicBezTo>
                    <a:pt x="5244" y="2614"/>
                    <a:pt x="5429" y="2482"/>
                    <a:pt x="5608" y="2333"/>
                  </a:cubicBezTo>
                  <a:cubicBezTo>
                    <a:pt x="5954" y="2088"/>
                    <a:pt x="6296" y="1831"/>
                    <a:pt x="6666" y="1633"/>
                  </a:cubicBezTo>
                  <a:cubicBezTo>
                    <a:pt x="6756" y="1574"/>
                    <a:pt x="6845" y="1526"/>
                    <a:pt x="6935" y="1467"/>
                  </a:cubicBezTo>
                  <a:cubicBezTo>
                    <a:pt x="7049" y="1407"/>
                    <a:pt x="7156" y="1341"/>
                    <a:pt x="7270" y="1275"/>
                  </a:cubicBezTo>
                  <a:cubicBezTo>
                    <a:pt x="7551" y="1120"/>
                    <a:pt x="7844" y="1001"/>
                    <a:pt x="8136" y="874"/>
                  </a:cubicBezTo>
                  <a:cubicBezTo>
                    <a:pt x="8268" y="827"/>
                    <a:pt x="8393" y="780"/>
                    <a:pt x="8525" y="725"/>
                  </a:cubicBezTo>
                  <a:cubicBezTo>
                    <a:pt x="8752" y="636"/>
                    <a:pt x="8980" y="546"/>
                    <a:pt x="9201" y="450"/>
                  </a:cubicBezTo>
                  <a:cubicBezTo>
                    <a:pt x="9620" y="306"/>
                    <a:pt x="10061" y="247"/>
                    <a:pt x="10492" y="146"/>
                  </a:cubicBezTo>
                  <a:cubicBezTo>
                    <a:pt x="10592" y="123"/>
                    <a:pt x="10692" y="115"/>
                    <a:pt x="10792" y="115"/>
                  </a:cubicBezTo>
                  <a:close/>
                  <a:moveTo>
                    <a:pt x="10890" y="1"/>
                  </a:moveTo>
                  <a:cubicBezTo>
                    <a:pt x="10453" y="1"/>
                    <a:pt x="10010" y="129"/>
                    <a:pt x="9584" y="212"/>
                  </a:cubicBezTo>
                  <a:cubicBezTo>
                    <a:pt x="9368" y="265"/>
                    <a:pt x="9153" y="331"/>
                    <a:pt x="8950" y="427"/>
                  </a:cubicBezTo>
                  <a:cubicBezTo>
                    <a:pt x="8776" y="504"/>
                    <a:pt x="8591" y="570"/>
                    <a:pt x="8417" y="642"/>
                  </a:cubicBezTo>
                  <a:cubicBezTo>
                    <a:pt x="8285" y="695"/>
                    <a:pt x="8155" y="737"/>
                    <a:pt x="8023" y="785"/>
                  </a:cubicBezTo>
                  <a:lnTo>
                    <a:pt x="7879" y="857"/>
                  </a:lnTo>
                  <a:cubicBezTo>
                    <a:pt x="7658" y="946"/>
                    <a:pt x="7438" y="1048"/>
                    <a:pt x="7222" y="1161"/>
                  </a:cubicBezTo>
                  <a:cubicBezTo>
                    <a:pt x="7019" y="1275"/>
                    <a:pt x="6828" y="1401"/>
                    <a:pt x="6630" y="1514"/>
                  </a:cubicBezTo>
                  <a:cubicBezTo>
                    <a:pt x="6481" y="1605"/>
                    <a:pt x="6326" y="1693"/>
                    <a:pt x="6177" y="1790"/>
                  </a:cubicBezTo>
                  <a:cubicBezTo>
                    <a:pt x="5578" y="2214"/>
                    <a:pt x="4938" y="2626"/>
                    <a:pt x="4508" y="3236"/>
                  </a:cubicBezTo>
                  <a:cubicBezTo>
                    <a:pt x="4096" y="3792"/>
                    <a:pt x="3587" y="4270"/>
                    <a:pt x="3164" y="4814"/>
                  </a:cubicBezTo>
                  <a:cubicBezTo>
                    <a:pt x="2494" y="5639"/>
                    <a:pt x="2045" y="6613"/>
                    <a:pt x="1597" y="7570"/>
                  </a:cubicBezTo>
                  <a:cubicBezTo>
                    <a:pt x="1399" y="8066"/>
                    <a:pt x="1239" y="8579"/>
                    <a:pt x="1023" y="9070"/>
                  </a:cubicBezTo>
                  <a:cubicBezTo>
                    <a:pt x="861" y="9602"/>
                    <a:pt x="610" y="10097"/>
                    <a:pt x="503" y="10648"/>
                  </a:cubicBezTo>
                  <a:cubicBezTo>
                    <a:pt x="491" y="10684"/>
                    <a:pt x="474" y="10767"/>
                    <a:pt x="467" y="10809"/>
                  </a:cubicBezTo>
                  <a:cubicBezTo>
                    <a:pt x="420" y="10982"/>
                    <a:pt x="372" y="11156"/>
                    <a:pt x="323" y="11330"/>
                  </a:cubicBezTo>
                  <a:cubicBezTo>
                    <a:pt x="36" y="12041"/>
                    <a:pt x="1" y="12830"/>
                    <a:pt x="80" y="13589"/>
                  </a:cubicBezTo>
                  <a:cubicBezTo>
                    <a:pt x="36" y="14533"/>
                    <a:pt x="342" y="15441"/>
                    <a:pt x="737" y="16290"/>
                  </a:cubicBezTo>
                  <a:cubicBezTo>
                    <a:pt x="1012" y="16804"/>
                    <a:pt x="1341" y="17289"/>
                    <a:pt x="1711" y="17744"/>
                  </a:cubicBezTo>
                  <a:cubicBezTo>
                    <a:pt x="2069" y="18059"/>
                    <a:pt x="2339" y="18472"/>
                    <a:pt x="2726" y="18759"/>
                  </a:cubicBezTo>
                  <a:cubicBezTo>
                    <a:pt x="3181" y="19190"/>
                    <a:pt x="3617" y="19632"/>
                    <a:pt x="4078" y="20045"/>
                  </a:cubicBezTo>
                  <a:cubicBezTo>
                    <a:pt x="4317" y="20355"/>
                    <a:pt x="4693" y="20487"/>
                    <a:pt x="4980" y="20732"/>
                  </a:cubicBezTo>
                  <a:cubicBezTo>
                    <a:pt x="5256" y="20971"/>
                    <a:pt x="5603" y="21096"/>
                    <a:pt x="5871" y="21336"/>
                  </a:cubicBezTo>
                  <a:cubicBezTo>
                    <a:pt x="6409" y="21604"/>
                    <a:pt x="6822" y="22053"/>
                    <a:pt x="7317" y="22382"/>
                  </a:cubicBezTo>
                  <a:cubicBezTo>
                    <a:pt x="8023" y="22788"/>
                    <a:pt x="8579" y="23410"/>
                    <a:pt x="9297" y="23792"/>
                  </a:cubicBezTo>
                  <a:cubicBezTo>
                    <a:pt x="9805" y="24062"/>
                    <a:pt x="10222" y="24462"/>
                    <a:pt x="10683" y="24802"/>
                  </a:cubicBezTo>
                  <a:cubicBezTo>
                    <a:pt x="11005" y="24958"/>
                    <a:pt x="11275" y="25196"/>
                    <a:pt x="11592" y="25358"/>
                  </a:cubicBezTo>
                  <a:cubicBezTo>
                    <a:pt x="12285" y="25896"/>
                    <a:pt x="13008" y="26410"/>
                    <a:pt x="13576" y="27086"/>
                  </a:cubicBezTo>
                  <a:cubicBezTo>
                    <a:pt x="13827" y="27312"/>
                    <a:pt x="14048" y="27576"/>
                    <a:pt x="14305" y="27797"/>
                  </a:cubicBezTo>
                  <a:cubicBezTo>
                    <a:pt x="14981" y="28634"/>
                    <a:pt x="15913" y="29202"/>
                    <a:pt x="16732" y="29889"/>
                  </a:cubicBezTo>
                  <a:cubicBezTo>
                    <a:pt x="17270" y="30368"/>
                    <a:pt x="17952" y="30636"/>
                    <a:pt x="18495" y="31108"/>
                  </a:cubicBezTo>
                  <a:cubicBezTo>
                    <a:pt x="19058" y="31587"/>
                    <a:pt x="19817" y="31718"/>
                    <a:pt x="20408" y="32148"/>
                  </a:cubicBezTo>
                  <a:cubicBezTo>
                    <a:pt x="20689" y="32298"/>
                    <a:pt x="20981" y="32412"/>
                    <a:pt x="21257" y="32567"/>
                  </a:cubicBezTo>
                  <a:cubicBezTo>
                    <a:pt x="21640" y="32764"/>
                    <a:pt x="21986" y="33028"/>
                    <a:pt x="22387" y="33194"/>
                  </a:cubicBezTo>
                  <a:cubicBezTo>
                    <a:pt x="22997" y="33434"/>
                    <a:pt x="23541" y="33840"/>
                    <a:pt x="24192" y="33972"/>
                  </a:cubicBezTo>
                  <a:cubicBezTo>
                    <a:pt x="24653" y="34074"/>
                    <a:pt x="25070" y="34319"/>
                    <a:pt x="25513" y="34480"/>
                  </a:cubicBezTo>
                  <a:cubicBezTo>
                    <a:pt x="25608" y="34510"/>
                    <a:pt x="25704" y="34540"/>
                    <a:pt x="25800" y="34576"/>
                  </a:cubicBezTo>
                  <a:cubicBezTo>
                    <a:pt x="25902" y="34600"/>
                    <a:pt x="26010" y="34617"/>
                    <a:pt x="26110" y="34642"/>
                  </a:cubicBezTo>
                  <a:cubicBezTo>
                    <a:pt x="26284" y="34689"/>
                    <a:pt x="26457" y="34736"/>
                    <a:pt x="26637" y="34779"/>
                  </a:cubicBezTo>
                  <a:cubicBezTo>
                    <a:pt x="26954" y="34863"/>
                    <a:pt x="27276" y="34952"/>
                    <a:pt x="27611" y="34964"/>
                  </a:cubicBezTo>
                  <a:cubicBezTo>
                    <a:pt x="28047" y="34946"/>
                    <a:pt x="28477" y="34838"/>
                    <a:pt x="28890" y="34678"/>
                  </a:cubicBezTo>
                  <a:cubicBezTo>
                    <a:pt x="29034" y="34617"/>
                    <a:pt x="29183" y="34546"/>
                    <a:pt x="29326" y="34474"/>
                  </a:cubicBezTo>
                  <a:cubicBezTo>
                    <a:pt x="29804" y="34217"/>
                    <a:pt x="30242" y="33858"/>
                    <a:pt x="30529" y="33386"/>
                  </a:cubicBezTo>
                  <a:cubicBezTo>
                    <a:pt x="30995" y="32848"/>
                    <a:pt x="31323" y="32203"/>
                    <a:pt x="31569" y="31539"/>
                  </a:cubicBezTo>
                  <a:cubicBezTo>
                    <a:pt x="31633" y="31348"/>
                    <a:pt x="31694" y="31150"/>
                    <a:pt x="31754" y="30959"/>
                  </a:cubicBezTo>
                  <a:cubicBezTo>
                    <a:pt x="31795" y="30834"/>
                    <a:pt x="31831" y="30714"/>
                    <a:pt x="31867" y="30589"/>
                  </a:cubicBezTo>
                  <a:cubicBezTo>
                    <a:pt x="31969" y="30200"/>
                    <a:pt x="32041" y="29806"/>
                    <a:pt x="32071" y="29411"/>
                  </a:cubicBezTo>
                  <a:cubicBezTo>
                    <a:pt x="32107" y="28747"/>
                    <a:pt x="31963" y="28096"/>
                    <a:pt x="31826" y="27456"/>
                  </a:cubicBezTo>
                  <a:cubicBezTo>
                    <a:pt x="31682" y="26936"/>
                    <a:pt x="31484" y="26440"/>
                    <a:pt x="31311" y="25932"/>
                  </a:cubicBezTo>
                  <a:cubicBezTo>
                    <a:pt x="30821" y="24688"/>
                    <a:pt x="30104" y="23554"/>
                    <a:pt x="29345" y="22459"/>
                  </a:cubicBezTo>
                  <a:cubicBezTo>
                    <a:pt x="28830" y="21760"/>
                    <a:pt x="28245" y="21108"/>
                    <a:pt x="27820" y="20343"/>
                  </a:cubicBezTo>
                  <a:cubicBezTo>
                    <a:pt x="27624" y="19984"/>
                    <a:pt x="27420" y="19626"/>
                    <a:pt x="27222" y="19267"/>
                  </a:cubicBezTo>
                  <a:cubicBezTo>
                    <a:pt x="27114" y="19058"/>
                    <a:pt x="27001" y="18848"/>
                    <a:pt x="26893" y="18640"/>
                  </a:cubicBezTo>
                  <a:cubicBezTo>
                    <a:pt x="26827" y="18508"/>
                    <a:pt x="26750" y="18376"/>
                    <a:pt x="26684" y="18239"/>
                  </a:cubicBezTo>
                  <a:cubicBezTo>
                    <a:pt x="26631" y="18155"/>
                    <a:pt x="26576" y="18066"/>
                    <a:pt x="26523" y="17976"/>
                  </a:cubicBezTo>
                  <a:cubicBezTo>
                    <a:pt x="26469" y="17893"/>
                    <a:pt x="26416" y="17808"/>
                    <a:pt x="26361" y="17719"/>
                  </a:cubicBezTo>
                  <a:cubicBezTo>
                    <a:pt x="26278" y="17593"/>
                    <a:pt x="26195" y="17468"/>
                    <a:pt x="26117" y="17342"/>
                  </a:cubicBezTo>
                  <a:cubicBezTo>
                    <a:pt x="26015" y="17193"/>
                    <a:pt x="25925" y="17038"/>
                    <a:pt x="25836" y="16889"/>
                  </a:cubicBezTo>
                  <a:cubicBezTo>
                    <a:pt x="25782" y="16798"/>
                    <a:pt x="25734" y="16715"/>
                    <a:pt x="25680" y="16632"/>
                  </a:cubicBezTo>
                  <a:cubicBezTo>
                    <a:pt x="25638" y="16566"/>
                    <a:pt x="25597" y="16506"/>
                    <a:pt x="25555" y="16440"/>
                  </a:cubicBezTo>
                  <a:cubicBezTo>
                    <a:pt x="25442" y="16279"/>
                    <a:pt x="25346" y="16100"/>
                    <a:pt x="25249" y="15926"/>
                  </a:cubicBezTo>
                  <a:cubicBezTo>
                    <a:pt x="25232" y="15890"/>
                    <a:pt x="25196" y="15813"/>
                    <a:pt x="25178" y="15777"/>
                  </a:cubicBezTo>
                  <a:cubicBezTo>
                    <a:pt x="25094" y="15615"/>
                    <a:pt x="24998" y="15460"/>
                    <a:pt x="24921" y="15298"/>
                  </a:cubicBezTo>
                  <a:cubicBezTo>
                    <a:pt x="24862" y="15184"/>
                    <a:pt x="24796" y="15077"/>
                    <a:pt x="24730" y="14969"/>
                  </a:cubicBezTo>
                  <a:cubicBezTo>
                    <a:pt x="24664" y="14856"/>
                    <a:pt x="24598" y="14742"/>
                    <a:pt x="24539" y="14629"/>
                  </a:cubicBezTo>
                  <a:cubicBezTo>
                    <a:pt x="24485" y="14545"/>
                    <a:pt x="24432" y="14456"/>
                    <a:pt x="24377" y="14365"/>
                  </a:cubicBezTo>
                  <a:cubicBezTo>
                    <a:pt x="24037" y="13780"/>
                    <a:pt x="23635" y="13230"/>
                    <a:pt x="23301" y="12644"/>
                  </a:cubicBezTo>
                  <a:cubicBezTo>
                    <a:pt x="23152" y="12370"/>
                    <a:pt x="22997" y="12106"/>
                    <a:pt x="22846" y="11832"/>
                  </a:cubicBezTo>
                  <a:cubicBezTo>
                    <a:pt x="22369" y="10965"/>
                    <a:pt x="21837" y="10127"/>
                    <a:pt x="21311" y="9285"/>
                  </a:cubicBezTo>
                  <a:cubicBezTo>
                    <a:pt x="21119" y="8938"/>
                    <a:pt x="20893" y="8610"/>
                    <a:pt x="20666" y="8287"/>
                  </a:cubicBezTo>
                  <a:cubicBezTo>
                    <a:pt x="20641" y="8275"/>
                    <a:pt x="20587" y="8257"/>
                    <a:pt x="20564" y="8245"/>
                  </a:cubicBezTo>
                  <a:cubicBezTo>
                    <a:pt x="20258" y="7802"/>
                    <a:pt x="19972" y="7336"/>
                    <a:pt x="19554" y="6977"/>
                  </a:cubicBezTo>
                  <a:cubicBezTo>
                    <a:pt x="19224" y="6529"/>
                    <a:pt x="18812" y="6152"/>
                    <a:pt x="18442" y="5735"/>
                  </a:cubicBezTo>
                  <a:cubicBezTo>
                    <a:pt x="17521" y="4664"/>
                    <a:pt x="16498" y="3690"/>
                    <a:pt x="15549" y="2645"/>
                  </a:cubicBezTo>
                  <a:cubicBezTo>
                    <a:pt x="15113" y="2279"/>
                    <a:pt x="14664" y="1909"/>
                    <a:pt x="14186" y="1586"/>
                  </a:cubicBezTo>
                  <a:cubicBezTo>
                    <a:pt x="13725" y="1210"/>
                    <a:pt x="13212" y="893"/>
                    <a:pt x="12649" y="678"/>
                  </a:cubicBezTo>
                  <a:cubicBezTo>
                    <a:pt x="12368" y="516"/>
                    <a:pt x="12081" y="355"/>
                    <a:pt x="11789" y="212"/>
                  </a:cubicBezTo>
                  <a:cubicBezTo>
                    <a:pt x="11717" y="187"/>
                    <a:pt x="11645" y="163"/>
                    <a:pt x="11573" y="134"/>
                  </a:cubicBezTo>
                  <a:cubicBezTo>
                    <a:pt x="11350" y="37"/>
                    <a:pt x="11121" y="1"/>
                    <a:pt x="1089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22;p71">
              <a:extLst>
                <a:ext uri="{FF2B5EF4-FFF2-40B4-BE49-F238E27FC236}">
                  <a16:creationId xmlns:a16="http://schemas.microsoft.com/office/drawing/2014/main" xmlns="" id="{1073B9A5-288F-4023-B708-F0F8B96C824F}"/>
                </a:ext>
              </a:extLst>
            </p:cNvPr>
            <p:cNvSpPr/>
            <p:nvPr/>
          </p:nvSpPr>
          <p:spPr>
            <a:xfrm>
              <a:off x="1535200" y="688025"/>
              <a:ext cx="743175" cy="790575"/>
            </a:xfrm>
            <a:custGeom>
              <a:avLst/>
              <a:gdLst/>
              <a:ahLst/>
              <a:cxnLst/>
              <a:rect l="l" t="t" r="r" b="b"/>
              <a:pathLst>
                <a:path w="29727" h="31623" extrusionOk="0">
                  <a:moveTo>
                    <a:pt x="8274" y="125"/>
                  </a:moveTo>
                  <a:cubicBezTo>
                    <a:pt x="8754" y="125"/>
                    <a:pt x="9240" y="139"/>
                    <a:pt x="9696" y="293"/>
                  </a:cubicBezTo>
                  <a:cubicBezTo>
                    <a:pt x="9894" y="359"/>
                    <a:pt x="10090" y="418"/>
                    <a:pt x="10294" y="454"/>
                  </a:cubicBezTo>
                  <a:cubicBezTo>
                    <a:pt x="10420" y="496"/>
                    <a:pt x="10545" y="531"/>
                    <a:pt x="10671" y="574"/>
                  </a:cubicBezTo>
                  <a:cubicBezTo>
                    <a:pt x="11376" y="884"/>
                    <a:pt x="12057" y="1243"/>
                    <a:pt x="12703" y="1668"/>
                  </a:cubicBezTo>
                  <a:cubicBezTo>
                    <a:pt x="13014" y="1823"/>
                    <a:pt x="13271" y="2062"/>
                    <a:pt x="13497" y="2325"/>
                  </a:cubicBezTo>
                  <a:cubicBezTo>
                    <a:pt x="13892" y="2672"/>
                    <a:pt x="14335" y="2965"/>
                    <a:pt x="14711" y="3336"/>
                  </a:cubicBezTo>
                  <a:cubicBezTo>
                    <a:pt x="14956" y="3629"/>
                    <a:pt x="15298" y="3820"/>
                    <a:pt x="15525" y="4125"/>
                  </a:cubicBezTo>
                  <a:cubicBezTo>
                    <a:pt x="15836" y="4352"/>
                    <a:pt x="16062" y="4669"/>
                    <a:pt x="16367" y="4895"/>
                  </a:cubicBezTo>
                  <a:cubicBezTo>
                    <a:pt x="17042" y="5517"/>
                    <a:pt x="17605" y="6258"/>
                    <a:pt x="18220" y="6934"/>
                  </a:cubicBezTo>
                  <a:cubicBezTo>
                    <a:pt x="18669" y="7544"/>
                    <a:pt x="19188" y="8106"/>
                    <a:pt x="19517" y="8793"/>
                  </a:cubicBezTo>
                  <a:cubicBezTo>
                    <a:pt x="19858" y="9379"/>
                    <a:pt x="20247" y="9922"/>
                    <a:pt x="20617" y="10485"/>
                  </a:cubicBezTo>
                  <a:cubicBezTo>
                    <a:pt x="20749" y="10706"/>
                    <a:pt x="20904" y="10909"/>
                    <a:pt x="21029" y="11130"/>
                  </a:cubicBezTo>
                  <a:cubicBezTo>
                    <a:pt x="21053" y="11160"/>
                    <a:pt x="21089" y="11208"/>
                    <a:pt x="21108" y="11238"/>
                  </a:cubicBezTo>
                  <a:cubicBezTo>
                    <a:pt x="21238" y="11459"/>
                    <a:pt x="21388" y="11662"/>
                    <a:pt x="21520" y="11883"/>
                  </a:cubicBezTo>
                  <a:cubicBezTo>
                    <a:pt x="21633" y="12051"/>
                    <a:pt x="21735" y="12223"/>
                    <a:pt x="21831" y="12403"/>
                  </a:cubicBezTo>
                  <a:cubicBezTo>
                    <a:pt x="21897" y="12510"/>
                    <a:pt x="21962" y="12625"/>
                    <a:pt x="22022" y="12738"/>
                  </a:cubicBezTo>
                  <a:cubicBezTo>
                    <a:pt x="22303" y="13216"/>
                    <a:pt x="22601" y="13682"/>
                    <a:pt x="22918" y="14131"/>
                  </a:cubicBezTo>
                  <a:cubicBezTo>
                    <a:pt x="23396" y="14830"/>
                    <a:pt x="23911" y="15500"/>
                    <a:pt x="24353" y="16223"/>
                  </a:cubicBezTo>
                  <a:cubicBezTo>
                    <a:pt x="24628" y="16648"/>
                    <a:pt x="24902" y="17065"/>
                    <a:pt x="25153" y="17503"/>
                  </a:cubicBezTo>
                  <a:cubicBezTo>
                    <a:pt x="25297" y="17777"/>
                    <a:pt x="25453" y="18041"/>
                    <a:pt x="25602" y="18315"/>
                  </a:cubicBezTo>
                  <a:cubicBezTo>
                    <a:pt x="25734" y="18566"/>
                    <a:pt x="25878" y="18811"/>
                    <a:pt x="26021" y="19056"/>
                  </a:cubicBezTo>
                  <a:cubicBezTo>
                    <a:pt x="26105" y="19217"/>
                    <a:pt x="26194" y="19373"/>
                    <a:pt x="26278" y="19534"/>
                  </a:cubicBezTo>
                  <a:cubicBezTo>
                    <a:pt x="26541" y="20061"/>
                    <a:pt x="26775" y="20593"/>
                    <a:pt x="27018" y="21125"/>
                  </a:cubicBezTo>
                  <a:cubicBezTo>
                    <a:pt x="27067" y="21244"/>
                    <a:pt x="27120" y="21363"/>
                    <a:pt x="27175" y="21476"/>
                  </a:cubicBezTo>
                  <a:cubicBezTo>
                    <a:pt x="27241" y="21620"/>
                    <a:pt x="27313" y="21771"/>
                    <a:pt x="27377" y="21914"/>
                  </a:cubicBezTo>
                  <a:cubicBezTo>
                    <a:pt x="27498" y="22146"/>
                    <a:pt x="27617" y="22380"/>
                    <a:pt x="27743" y="22613"/>
                  </a:cubicBezTo>
                  <a:cubicBezTo>
                    <a:pt x="27796" y="22732"/>
                    <a:pt x="27850" y="22852"/>
                    <a:pt x="27904" y="22966"/>
                  </a:cubicBezTo>
                  <a:cubicBezTo>
                    <a:pt x="27951" y="23062"/>
                    <a:pt x="27994" y="23156"/>
                    <a:pt x="28041" y="23252"/>
                  </a:cubicBezTo>
                  <a:cubicBezTo>
                    <a:pt x="28196" y="23623"/>
                    <a:pt x="28364" y="23987"/>
                    <a:pt x="28549" y="24346"/>
                  </a:cubicBezTo>
                  <a:cubicBezTo>
                    <a:pt x="28596" y="24478"/>
                    <a:pt x="28651" y="24610"/>
                    <a:pt x="28698" y="24740"/>
                  </a:cubicBezTo>
                  <a:cubicBezTo>
                    <a:pt x="28908" y="25482"/>
                    <a:pt x="29206" y="26199"/>
                    <a:pt x="29327" y="26964"/>
                  </a:cubicBezTo>
                  <a:cubicBezTo>
                    <a:pt x="29434" y="27454"/>
                    <a:pt x="29542" y="27962"/>
                    <a:pt x="29487" y="28470"/>
                  </a:cubicBezTo>
                  <a:cubicBezTo>
                    <a:pt x="29249" y="29159"/>
                    <a:pt x="29015" y="29863"/>
                    <a:pt x="28585" y="30456"/>
                  </a:cubicBezTo>
                  <a:cubicBezTo>
                    <a:pt x="28388" y="30892"/>
                    <a:pt x="27945" y="31137"/>
                    <a:pt x="27509" y="31292"/>
                  </a:cubicBezTo>
                  <a:cubicBezTo>
                    <a:pt x="27201" y="31400"/>
                    <a:pt x="26883" y="31508"/>
                    <a:pt x="26554" y="31508"/>
                  </a:cubicBezTo>
                  <a:cubicBezTo>
                    <a:pt x="26538" y="31508"/>
                    <a:pt x="26521" y="31508"/>
                    <a:pt x="26505" y="31507"/>
                  </a:cubicBezTo>
                  <a:cubicBezTo>
                    <a:pt x="26278" y="31490"/>
                    <a:pt x="26057" y="31454"/>
                    <a:pt x="25835" y="31430"/>
                  </a:cubicBezTo>
                  <a:cubicBezTo>
                    <a:pt x="25453" y="31375"/>
                    <a:pt x="25070" y="31339"/>
                    <a:pt x="24700" y="31250"/>
                  </a:cubicBezTo>
                  <a:cubicBezTo>
                    <a:pt x="24443" y="31190"/>
                    <a:pt x="24192" y="31118"/>
                    <a:pt x="23934" y="31060"/>
                  </a:cubicBezTo>
                  <a:cubicBezTo>
                    <a:pt x="23504" y="30952"/>
                    <a:pt x="23073" y="30867"/>
                    <a:pt x="22656" y="30724"/>
                  </a:cubicBezTo>
                  <a:cubicBezTo>
                    <a:pt x="22201" y="30509"/>
                    <a:pt x="21746" y="30306"/>
                    <a:pt x="21287" y="30103"/>
                  </a:cubicBezTo>
                  <a:cubicBezTo>
                    <a:pt x="20957" y="29857"/>
                    <a:pt x="20617" y="29636"/>
                    <a:pt x="20270" y="29421"/>
                  </a:cubicBezTo>
                  <a:cubicBezTo>
                    <a:pt x="19823" y="29200"/>
                    <a:pt x="19368" y="28972"/>
                    <a:pt x="18985" y="28649"/>
                  </a:cubicBezTo>
                  <a:cubicBezTo>
                    <a:pt x="18728" y="28434"/>
                    <a:pt x="18430" y="28279"/>
                    <a:pt x="18148" y="28106"/>
                  </a:cubicBezTo>
                  <a:cubicBezTo>
                    <a:pt x="17790" y="27956"/>
                    <a:pt x="17450" y="27766"/>
                    <a:pt x="17169" y="27502"/>
                  </a:cubicBezTo>
                  <a:cubicBezTo>
                    <a:pt x="16965" y="27294"/>
                    <a:pt x="16684" y="27192"/>
                    <a:pt x="16427" y="27060"/>
                  </a:cubicBezTo>
                  <a:cubicBezTo>
                    <a:pt x="15991" y="26773"/>
                    <a:pt x="15638" y="26354"/>
                    <a:pt x="15154" y="26139"/>
                  </a:cubicBezTo>
                  <a:cubicBezTo>
                    <a:pt x="14717" y="25835"/>
                    <a:pt x="14329" y="25476"/>
                    <a:pt x="13875" y="25201"/>
                  </a:cubicBezTo>
                  <a:cubicBezTo>
                    <a:pt x="13552" y="24968"/>
                    <a:pt x="13211" y="24740"/>
                    <a:pt x="12967" y="24425"/>
                  </a:cubicBezTo>
                  <a:cubicBezTo>
                    <a:pt x="12421" y="23958"/>
                    <a:pt x="11848" y="23534"/>
                    <a:pt x="11298" y="23079"/>
                  </a:cubicBezTo>
                  <a:cubicBezTo>
                    <a:pt x="11138" y="22935"/>
                    <a:pt x="10922" y="22869"/>
                    <a:pt x="10755" y="22739"/>
                  </a:cubicBezTo>
                  <a:cubicBezTo>
                    <a:pt x="10354" y="22433"/>
                    <a:pt x="9971" y="22111"/>
                    <a:pt x="9571" y="21812"/>
                  </a:cubicBezTo>
                  <a:cubicBezTo>
                    <a:pt x="8871" y="21363"/>
                    <a:pt x="8327" y="20700"/>
                    <a:pt x="7587" y="20312"/>
                  </a:cubicBezTo>
                  <a:cubicBezTo>
                    <a:pt x="7234" y="20066"/>
                    <a:pt x="6934" y="19743"/>
                    <a:pt x="6540" y="19553"/>
                  </a:cubicBezTo>
                  <a:cubicBezTo>
                    <a:pt x="6181" y="19325"/>
                    <a:pt x="5858" y="19038"/>
                    <a:pt x="5524" y="18769"/>
                  </a:cubicBezTo>
                  <a:cubicBezTo>
                    <a:pt x="4652" y="18076"/>
                    <a:pt x="3778" y="17382"/>
                    <a:pt x="2906" y="16683"/>
                  </a:cubicBezTo>
                  <a:cubicBezTo>
                    <a:pt x="2643" y="16408"/>
                    <a:pt x="2344" y="16163"/>
                    <a:pt x="2100" y="15870"/>
                  </a:cubicBezTo>
                  <a:cubicBezTo>
                    <a:pt x="1585" y="15434"/>
                    <a:pt x="1209" y="14860"/>
                    <a:pt x="844" y="14292"/>
                  </a:cubicBezTo>
                  <a:cubicBezTo>
                    <a:pt x="677" y="14017"/>
                    <a:pt x="539" y="13730"/>
                    <a:pt x="437" y="13426"/>
                  </a:cubicBezTo>
                  <a:cubicBezTo>
                    <a:pt x="371" y="13246"/>
                    <a:pt x="293" y="13067"/>
                    <a:pt x="263" y="12876"/>
                  </a:cubicBezTo>
                  <a:cubicBezTo>
                    <a:pt x="222" y="12595"/>
                    <a:pt x="108" y="12319"/>
                    <a:pt x="144" y="12033"/>
                  </a:cubicBezTo>
                  <a:cubicBezTo>
                    <a:pt x="235" y="11279"/>
                    <a:pt x="216" y="10502"/>
                    <a:pt x="456" y="9767"/>
                  </a:cubicBezTo>
                  <a:cubicBezTo>
                    <a:pt x="580" y="9414"/>
                    <a:pt x="743" y="9074"/>
                    <a:pt x="844" y="8709"/>
                  </a:cubicBezTo>
                  <a:cubicBezTo>
                    <a:pt x="886" y="8559"/>
                    <a:pt x="928" y="8416"/>
                    <a:pt x="969" y="8267"/>
                  </a:cubicBezTo>
                  <a:cubicBezTo>
                    <a:pt x="1041" y="8112"/>
                    <a:pt x="1107" y="7955"/>
                    <a:pt x="1167" y="7795"/>
                  </a:cubicBezTo>
                  <a:cubicBezTo>
                    <a:pt x="1303" y="7496"/>
                    <a:pt x="1418" y="7179"/>
                    <a:pt x="1496" y="6857"/>
                  </a:cubicBezTo>
                  <a:cubicBezTo>
                    <a:pt x="1526" y="6760"/>
                    <a:pt x="1554" y="6671"/>
                    <a:pt x="1585" y="6575"/>
                  </a:cubicBezTo>
                  <a:cubicBezTo>
                    <a:pt x="1656" y="6413"/>
                    <a:pt x="1728" y="6253"/>
                    <a:pt x="1788" y="6090"/>
                  </a:cubicBezTo>
                  <a:cubicBezTo>
                    <a:pt x="1800" y="6062"/>
                    <a:pt x="1830" y="5996"/>
                    <a:pt x="1841" y="5966"/>
                  </a:cubicBezTo>
                  <a:cubicBezTo>
                    <a:pt x="2051" y="5392"/>
                    <a:pt x="2494" y="4943"/>
                    <a:pt x="2709" y="4369"/>
                  </a:cubicBezTo>
                  <a:cubicBezTo>
                    <a:pt x="3025" y="3910"/>
                    <a:pt x="3306" y="3425"/>
                    <a:pt x="3623" y="2965"/>
                  </a:cubicBezTo>
                  <a:cubicBezTo>
                    <a:pt x="3940" y="2570"/>
                    <a:pt x="4233" y="2164"/>
                    <a:pt x="4561" y="1781"/>
                  </a:cubicBezTo>
                  <a:cubicBezTo>
                    <a:pt x="5058" y="1411"/>
                    <a:pt x="5482" y="939"/>
                    <a:pt x="6050" y="663"/>
                  </a:cubicBezTo>
                  <a:cubicBezTo>
                    <a:pt x="6630" y="454"/>
                    <a:pt x="7204" y="227"/>
                    <a:pt x="7814" y="125"/>
                  </a:cubicBezTo>
                  <a:cubicBezTo>
                    <a:pt x="7864" y="126"/>
                    <a:pt x="7915" y="126"/>
                    <a:pt x="7966" y="126"/>
                  </a:cubicBezTo>
                  <a:cubicBezTo>
                    <a:pt x="8068" y="126"/>
                    <a:pt x="8171" y="125"/>
                    <a:pt x="8274" y="125"/>
                  </a:cubicBezTo>
                  <a:close/>
                  <a:moveTo>
                    <a:pt x="8043" y="1"/>
                  </a:moveTo>
                  <a:cubicBezTo>
                    <a:pt x="7447" y="1"/>
                    <a:pt x="6887" y="249"/>
                    <a:pt x="6332" y="431"/>
                  </a:cubicBezTo>
                  <a:cubicBezTo>
                    <a:pt x="6104" y="508"/>
                    <a:pt x="5888" y="610"/>
                    <a:pt x="5686" y="724"/>
                  </a:cubicBezTo>
                  <a:cubicBezTo>
                    <a:pt x="5249" y="1022"/>
                    <a:pt x="4873" y="1392"/>
                    <a:pt x="4460" y="1722"/>
                  </a:cubicBezTo>
                  <a:cubicBezTo>
                    <a:pt x="4167" y="1937"/>
                    <a:pt x="4059" y="2307"/>
                    <a:pt x="3827" y="2570"/>
                  </a:cubicBezTo>
                  <a:cubicBezTo>
                    <a:pt x="3527" y="2965"/>
                    <a:pt x="3176" y="3336"/>
                    <a:pt x="2953" y="3784"/>
                  </a:cubicBezTo>
                  <a:cubicBezTo>
                    <a:pt x="2577" y="4256"/>
                    <a:pt x="2398" y="4860"/>
                    <a:pt x="2015" y="5332"/>
                  </a:cubicBezTo>
                  <a:cubicBezTo>
                    <a:pt x="1734" y="5834"/>
                    <a:pt x="1526" y="6377"/>
                    <a:pt x="1352" y="6928"/>
                  </a:cubicBezTo>
                  <a:cubicBezTo>
                    <a:pt x="1316" y="7053"/>
                    <a:pt x="1275" y="7179"/>
                    <a:pt x="1239" y="7298"/>
                  </a:cubicBezTo>
                  <a:cubicBezTo>
                    <a:pt x="1101" y="7676"/>
                    <a:pt x="922" y="8027"/>
                    <a:pt x="808" y="8410"/>
                  </a:cubicBezTo>
                  <a:cubicBezTo>
                    <a:pt x="688" y="8901"/>
                    <a:pt x="467" y="9354"/>
                    <a:pt x="312" y="9833"/>
                  </a:cubicBezTo>
                  <a:cubicBezTo>
                    <a:pt x="108" y="10502"/>
                    <a:pt x="103" y="11208"/>
                    <a:pt x="37" y="11895"/>
                  </a:cubicBezTo>
                  <a:cubicBezTo>
                    <a:pt x="1" y="12457"/>
                    <a:pt x="144" y="13020"/>
                    <a:pt x="354" y="13539"/>
                  </a:cubicBezTo>
                  <a:cubicBezTo>
                    <a:pt x="431" y="13760"/>
                    <a:pt x="514" y="13994"/>
                    <a:pt x="652" y="14190"/>
                  </a:cubicBezTo>
                  <a:cubicBezTo>
                    <a:pt x="808" y="14483"/>
                    <a:pt x="999" y="14747"/>
                    <a:pt x="1184" y="15015"/>
                  </a:cubicBezTo>
                  <a:cubicBezTo>
                    <a:pt x="1460" y="15458"/>
                    <a:pt x="1860" y="15793"/>
                    <a:pt x="2213" y="16163"/>
                  </a:cubicBezTo>
                  <a:cubicBezTo>
                    <a:pt x="2434" y="16463"/>
                    <a:pt x="2774" y="16629"/>
                    <a:pt x="3013" y="16910"/>
                  </a:cubicBezTo>
                  <a:cubicBezTo>
                    <a:pt x="3325" y="17275"/>
                    <a:pt x="3797" y="17448"/>
                    <a:pt x="4101" y="17813"/>
                  </a:cubicBezTo>
                  <a:cubicBezTo>
                    <a:pt x="4812" y="18381"/>
                    <a:pt x="5518" y="18943"/>
                    <a:pt x="6230" y="19504"/>
                  </a:cubicBezTo>
                  <a:cubicBezTo>
                    <a:pt x="6755" y="19738"/>
                    <a:pt x="7114" y="20215"/>
                    <a:pt x="7634" y="20461"/>
                  </a:cubicBezTo>
                  <a:cubicBezTo>
                    <a:pt x="8382" y="20993"/>
                    <a:pt x="9057" y="21620"/>
                    <a:pt x="9811" y="22146"/>
                  </a:cubicBezTo>
                  <a:cubicBezTo>
                    <a:pt x="10133" y="22296"/>
                    <a:pt x="10324" y="22601"/>
                    <a:pt x="10623" y="22780"/>
                  </a:cubicBezTo>
                  <a:cubicBezTo>
                    <a:pt x="10934" y="22960"/>
                    <a:pt x="11196" y="23198"/>
                    <a:pt x="11513" y="23366"/>
                  </a:cubicBezTo>
                  <a:cubicBezTo>
                    <a:pt x="11783" y="23677"/>
                    <a:pt x="12117" y="23922"/>
                    <a:pt x="12457" y="24149"/>
                  </a:cubicBezTo>
                  <a:cubicBezTo>
                    <a:pt x="12757" y="24389"/>
                    <a:pt x="13020" y="24657"/>
                    <a:pt x="13289" y="24932"/>
                  </a:cubicBezTo>
                  <a:cubicBezTo>
                    <a:pt x="13875" y="25255"/>
                    <a:pt x="14358" y="25727"/>
                    <a:pt x="14896" y="26122"/>
                  </a:cubicBezTo>
                  <a:cubicBezTo>
                    <a:pt x="15243" y="26318"/>
                    <a:pt x="15621" y="26498"/>
                    <a:pt x="15889" y="26809"/>
                  </a:cubicBezTo>
                  <a:cubicBezTo>
                    <a:pt x="16140" y="27071"/>
                    <a:pt x="16487" y="27203"/>
                    <a:pt x="16797" y="27371"/>
                  </a:cubicBezTo>
                  <a:cubicBezTo>
                    <a:pt x="17061" y="27550"/>
                    <a:pt x="17282" y="27771"/>
                    <a:pt x="17544" y="27945"/>
                  </a:cubicBezTo>
                  <a:cubicBezTo>
                    <a:pt x="17927" y="28142"/>
                    <a:pt x="18346" y="28285"/>
                    <a:pt x="18675" y="28578"/>
                  </a:cubicBezTo>
                  <a:cubicBezTo>
                    <a:pt x="18871" y="28751"/>
                    <a:pt x="19092" y="28895"/>
                    <a:pt x="19320" y="29021"/>
                  </a:cubicBezTo>
                  <a:cubicBezTo>
                    <a:pt x="19781" y="29374"/>
                    <a:pt x="20366" y="29523"/>
                    <a:pt x="20802" y="29912"/>
                  </a:cubicBezTo>
                  <a:cubicBezTo>
                    <a:pt x="21244" y="30276"/>
                    <a:pt x="21801" y="30437"/>
                    <a:pt x="22303" y="30694"/>
                  </a:cubicBezTo>
                  <a:cubicBezTo>
                    <a:pt x="22554" y="30820"/>
                    <a:pt x="22822" y="30903"/>
                    <a:pt x="23092" y="30988"/>
                  </a:cubicBezTo>
                  <a:cubicBezTo>
                    <a:pt x="23504" y="31052"/>
                    <a:pt x="23905" y="31184"/>
                    <a:pt x="24311" y="31268"/>
                  </a:cubicBezTo>
                  <a:cubicBezTo>
                    <a:pt x="24968" y="31465"/>
                    <a:pt x="25650" y="31519"/>
                    <a:pt x="26326" y="31603"/>
                  </a:cubicBezTo>
                  <a:cubicBezTo>
                    <a:pt x="26407" y="31617"/>
                    <a:pt x="26488" y="31623"/>
                    <a:pt x="26569" y="31623"/>
                  </a:cubicBezTo>
                  <a:cubicBezTo>
                    <a:pt x="26959" y="31623"/>
                    <a:pt x="27345" y="31483"/>
                    <a:pt x="27707" y="31339"/>
                  </a:cubicBezTo>
                  <a:cubicBezTo>
                    <a:pt x="27970" y="31226"/>
                    <a:pt x="28251" y="31107"/>
                    <a:pt x="28417" y="30867"/>
                  </a:cubicBezTo>
                  <a:cubicBezTo>
                    <a:pt x="28842" y="30378"/>
                    <a:pt x="29134" y="29804"/>
                    <a:pt x="29350" y="29200"/>
                  </a:cubicBezTo>
                  <a:cubicBezTo>
                    <a:pt x="29434" y="28985"/>
                    <a:pt x="29517" y="28776"/>
                    <a:pt x="29595" y="28560"/>
                  </a:cubicBezTo>
                  <a:cubicBezTo>
                    <a:pt x="29727" y="27860"/>
                    <a:pt x="29464" y="27179"/>
                    <a:pt x="29357" y="26492"/>
                  </a:cubicBezTo>
                  <a:cubicBezTo>
                    <a:pt x="29225" y="25942"/>
                    <a:pt x="29015" y="25416"/>
                    <a:pt x="28872" y="24872"/>
                  </a:cubicBezTo>
                  <a:cubicBezTo>
                    <a:pt x="28842" y="24789"/>
                    <a:pt x="28812" y="24711"/>
                    <a:pt x="28789" y="24627"/>
                  </a:cubicBezTo>
                  <a:cubicBezTo>
                    <a:pt x="28728" y="24483"/>
                    <a:pt x="28675" y="24340"/>
                    <a:pt x="28604" y="24202"/>
                  </a:cubicBezTo>
                  <a:cubicBezTo>
                    <a:pt x="28251" y="23509"/>
                    <a:pt x="27987" y="22768"/>
                    <a:pt x="27605" y="22086"/>
                  </a:cubicBezTo>
                  <a:cubicBezTo>
                    <a:pt x="27413" y="21705"/>
                    <a:pt x="27241" y="21322"/>
                    <a:pt x="27061" y="20933"/>
                  </a:cubicBezTo>
                  <a:cubicBezTo>
                    <a:pt x="27049" y="20897"/>
                    <a:pt x="27013" y="20819"/>
                    <a:pt x="26995" y="20784"/>
                  </a:cubicBezTo>
                  <a:cubicBezTo>
                    <a:pt x="26839" y="20425"/>
                    <a:pt x="26667" y="20072"/>
                    <a:pt x="26499" y="19713"/>
                  </a:cubicBezTo>
                  <a:cubicBezTo>
                    <a:pt x="26488" y="19677"/>
                    <a:pt x="26452" y="19606"/>
                    <a:pt x="26433" y="19564"/>
                  </a:cubicBezTo>
                  <a:cubicBezTo>
                    <a:pt x="26350" y="19409"/>
                    <a:pt x="26260" y="19247"/>
                    <a:pt x="26171" y="19092"/>
                  </a:cubicBezTo>
                  <a:cubicBezTo>
                    <a:pt x="26110" y="18979"/>
                    <a:pt x="26044" y="18865"/>
                    <a:pt x="25986" y="18758"/>
                  </a:cubicBezTo>
                  <a:cubicBezTo>
                    <a:pt x="25907" y="18620"/>
                    <a:pt x="25829" y="18482"/>
                    <a:pt x="25752" y="18345"/>
                  </a:cubicBezTo>
                  <a:cubicBezTo>
                    <a:pt x="25680" y="18207"/>
                    <a:pt x="25602" y="18082"/>
                    <a:pt x="25537" y="17944"/>
                  </a:cubicBezTo>
                  <a:cubicBezTo>
                    <a:pt x="25471" y="17831"/>
                    <a:pt x="25412" y="17724"/>
                    <a:pt x="25346" y="17610"/>
                  </a:cubicBezTo>
                  <a:cubicBezTo>
                    <a:pt x="25285" y="17495"/>
                    <a:pt x="25219" y="17388"/>
                    <a:pt x="25153" y="17275"/>
                  </a:cubicBezTo>
                  <a:cubicBezTo>
                    <a:pt x="25100" y="17186"/>
                    <a:pt x="25046" y="17101"/>
                    <a:pt x="24993" y="17012"/>
                  </a:cubicBezTo>
                  <a:cubicBezTo>
                    <a:pt x="24921" y="16880"/>
                    <a:pt x="24844" y="16755"/>
                    <a:pt x="24759" y="16635"/>
                  </a:cubicBezTo>
                  <a:cubicBezTo>
                    <a:pt x="24461" y="16168"/>
                    <a:pt x="24162" y="15702"/>
                    <a:pt x="23851" y="15243"/>
                  </a:cubicBezTo>
                  <a:cubicBezTo>
                    <a:pt x="23462" y="14698"/>
                    <a:pt x="23062" y="14160"/>
                    <a:pt x="22697" y="13599"/>
                  </a:cubicBezTo>
                  <a:cubicBezTo>
                    <a:pt x="22656" y="13539"/>
                    <a:pt x="22614" y="13473"/>
                    <a:pt x="22578" y="13414"/>
                  </a:cubicBezTo>
                  <a:cubicBezTo>
                    <a:pt x="22428" y="13180"/>
                    <a:pt x="22279" y="12941"/>
                    <a:pt x="22148" y="12703"/>
                  </a:cubicBezTo>
                  <a:cubicBezTo>
                    <a:pt x="22082" y="12589"/>
                    <a:pt x="22016" y="12482"/>
                    <a:pt x="21956" y="12367"/>
                  </a:cubicBezTo>
                  <a:cubicBezTo>
                    <a:pt x="21854" y="12187"/>
                    <a:pt x="21746" y="12015"/>
                    <a:pt x="21639" y="11842"/>
                  </a:cubicBezTo>
                  <a:cubicBezTo>
                    <a:pt x="21274" y="11274"/>
                    <a:pt x="20910" y="10706"/>
                    <a:pt x="20534" y="10143"/>
                  </a:cubicBezTo>
                  <a:cubicBezTo>
                    <a:pt x="20444" y="10018"/>
                    <a:pt x="20361" y="9892"/>
                    <a:pt x="20283" y="9762"/>
                  </a:cubicBezTo>
                  <a:cubicBezTo>
                    <a:pt x="20264" y="9731"/>
                    <a:pt x="20223" y="9677"/>
                    <a:pt x="20204" y="9654"/>
                  </a:cubicBezTo>
                  <a:cubicBezTo>
                    <a:pt x="20127" y="9522"/>
                    <a:pt x="20043" y="9390"/>
                    <a:pt x="19947" y="9265"/>
                  </a:cubicBezTo>
                  <a:cubicBezTo>
                    <a:pt x="19911" y="9205"/>
                    <a:pt x="19870" y="9139"/>
                    <a:pt x="19828" y="9080"/>
                  </a:cubicBezTo>
                  <a:cubicBezTo>
                    <a:pt x="19792" y="9020"/>
                    <a:pt x="19751" y="8954"/>
                    <a:pt x="19709" y="8895"/>
                  </a:cubicBezTo>
                  <a:cubicBezTo>
                    <a:pt x="19619" y="8727"/>
                    <a:pt x="19511" y="8572"/>
                    <a:pt x="19470" y="8386"/>
                  </a:cubicBezTo>
                  <a:cubicBezTo>
                    <a:pt x="19260" y="7963"/>
                    <a:pt x="18877" y="7657"/>
                    <a:pt x="18626" y="7263"/>
                  </a:cubicBezTo>
                  <a:cubicBezTo>
                    <a:pt x="18369" y="6910"/>
                    <a:pt x="18065" y="6593"/>
                    <a:pt x="17784" y="6264"/>
                  </a:cubicBezTo>
                  <a:cubicBezTo>
                    <a:pt x="17365" y="5720"/>
                    <a:pt x="16876" y="5237"/>
                    <a:pt x="16402" y="4746"/>
                  </a:cubicBezTo>
                  <a:cubicBezTo>
                    <a:pt x="16044" y="4495"/>
                    <a:pt x="15781" y="4148"/>
                    <a:pt x="15447" y="3874"/>
                  </a:cubicBezTo>
                  <a:cubicBezTo>
                    <a:pt x="15207" y="3533"/>
                    <a:pt x="14801" y="3365"/>
                    <a:pt x="14556" y="3031"/>
                  </a:cubicBezTo>
                  <a:cubicBezTo>
                    <a:pt x="14120" y="2600"/>
                    <a:pt x="13576" y="2283"/>
                    <a:pt x="13152" y="1841"/>
                  </a:cubicBezTo>
                  <a:cubicBezTo>
                    <a:pt x="12667" y="1483"/>
                    <a:pt x="12153" y="1166"/>
                    <a:pt x="11615" y="903"/>
                  </a:cubicBezTo>
                  <a:cubicBezTo>
                    <a:pt x="11287" y="718"/>
                    <a:pt x="10951" y="544"/>
                    <a:pt x="10600" y="424"/>
                  </a:cubicBezTo>
                  <a:cubicBezTo>
                    <a:pt x="10420" y="377"/>
                    <a:pt x="10247" y="323"/>
                    <a:pt x="10073" y="280"/>
                  </a:cubicBezTo>
                  <a:cubicBezTo>
                    <a:pt x="9924" y="245"/>
                    <a:pt x="9780" y="197"/>
                    <a:pt x="9637" y="156"/>
                  </a:cubicBezTo>
                  <a:cubicBezTo>
                    <a:pt x="9241" y="39"/>
                    <a:pt x="8827" y="3"/>
                    <a:pt x="8415" y="3"/>
                  </a:cubicBezTo>
                  <a:cubicBezTo>
                    <a:pt x="8342" y="3"/>
                    <a:pt x="8269" y="4"/>
                    <a:pt x="8197" y="6"/>
                  </a:cubicBezTo>
                  <a:cubicBezTo>
                    <a:pt x="8145" y="3"/>
                    <a:pt x="8094" y="1"/>
                    <a:pt x="804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23;p71">
              <a:extLst>
                <a:ext uri="{FF2B5EF4-FFF2-40B4-BE49-F238E27FC236}">
                  <a16:creationId xmlns:a16="http://schemas.microsoft.com/office/drawing/2014/main" xmlns="" id="{102E5FF0-1253-4148-88DA-119B5323425A}"/>
                </a:ext>
              </a:extLst>
            </p:cNvPr>
            <p:cNvSpPr/>
            <p:nvPr/>
          </p:nvSpPr>
          <p:spPr>
            <a:xfrm>
              <a:off x="1583350" y="738800"/>
              <a:ext cx="656775" cy="696675"/>
            </a:xfrm>
            <a:custGeom>
              <a:avLst/>
              <a:gdLst/>
              <a:ahLst/>
              <a:cxnLst/>
              <a:rect l="l" t="t" r="r" b="b"/>
              <a:pathLst>
                <a:path w="26271" h="27867" extrusionOk="0">
                  <a:moveTo>
                    <a:pt x="6420" y="115"/>
                  </a:moveTo>
                  <a:cubicBezTo>
                    <a:pt x="6588" y="115"/>
                    <a:pt x="6756" y="131"/>
                    <a:pt x="6922" y="144"/>
                  </a:cubicBezTo>
                  <a:cubicBezTo>
                    <a:pt x="6954" y="143"/>
                    <a:pt x="6987" y="142"/>
                    <a:pt x="7019" y="142"/>
                  </a:cubicBezTo>
                  <a:cubicBezTo>
                    <a:pt x="7588" y="142"/>
                    <a:pt x="8092" y="432"/>
                    <a:pt x="8595" y="652"/>
                  </a:cubicBezTo>
                  <a:cubicBezTo>
                    <a:pt x="9361" y="934"/>
                    <a:pt x="10036" y="1400"/>
                    <a:pt x="10724" y="1819"/>
                  </a:cubicBezTo>
                  <a:cubicBezTo>
                    <a:pt x="11052" y="2094"/>
                    <a:pt x="11422" y="2321"/>
                    <a:pt x="11686" y="2661"/>
                  </a:cubicBezTo>
                  <a:cubicBezTo>
                    <a:pt x="11979" y="2942"/>
                    <a:pt x="12343" y="3146"/>
                    <a:pt x="12600" y="3463"/>
                  </a:cubicBezTo>
                  <a:cubicBezTo>
                    <a:pt x="12947" y="3821"/>
                    <a:pt x="13389" y="4078"/>
                    <a:pt x="13712" y="4461"/>
                  </a:cubicBezTo>
                  <a:cubicBezTo>
                    <a:pt x="14208" y="4867"/>
                    <a:pt x="14669" y="5315"/>
                    <a:pt x="15050" y="5830"/>
                  </a:cubicBezTo>
                  <a:cubicBezTo>
                    <a:pt x="15560" y="6534"/>
                    <a:pt x="16037" y="7270"/>
                    <a:pt x="16647" y="7891"/>
                  </a:cubicBezTo>
                  <a:cubicBezTo>
                    <a:pt x="16915" y="8161"/>
                    <a:pt x="17130" y="8478"/>
                    <a:pt x="17340" y="8788"/>
                  </a:cubicBezTo>
                  <a:cubicBezTo>
                    <a:pt x="17968" y="9607"/>
                    <a:pt x="18655" y="10390"/>
                    <a:pt x="19199" y="11268"/>
                  </a:cubicBezTo>
                  <a:cubicBezTo>
                    <a:pt x="19486" y="11717"/>
                    <a:pt x="19779" y="12159"/>
                    <a:pt x="20102" y="12578"/>
                  </a:cubicBezTo>
                  <a:cubicBezTo>
                    <a:pt x="20573" y="13188"/>
                    <a:pt x="20951" y="13863"/>
                    <a:pt x="21381" y="14503"/>
                  </a:cubicBezTo>
                  <a:cubicBezTo>
                    <a:pt x="21680" y="14992"/>
                    <a:pt x="21991" y="15477"/>
                    <a:pt x="22295" y="15961"/>
                  </a:cubicBezTo>
                  <a:cubicBezTo>
                    <a:pt x="22487" y="16297"/>
                    <a:pt x="22667" y="16642"/>
                    <a:pt x="22840" y="16984"/>
                  </a:cubicBezTo>
                  <a:cubicBezTo>
                    <a:pt x="22923" y="17144"/>
                    <a:pt x="23012" y="17306"/>
                    <a:pt x="23097" y="17461"/>
                  </a:cubicBezTo>
                  <a:cubicBezTo>
                    <a:pt x="23288" y="17820"/>
                    <a:pt x="23533" y="18149"/>
                    <a:pt x="23730" y="18507"/>
                  </a:cubicBezTo>
                  <a:cubicBezTo>
                    <a:pt x="23808" y="18645"/>
                    <a:pt x="23880" y="18783"/>
                    <a:pt x="23958" y="18920"/>
                  </a:cubicBezTo>
                  <a:cubicBezTo>
                    <a:pt x="24065" y="19117"/>
                    <a:pt x="24184" y="19309"/>
                    <a:pt x="24298" y="19506"/>
                  </a:cubicBezTo>
                  <a:cubicBezTo>
                    <a:pt x="24405" y="19709"/>
                    <a:pt x="24526" y="19912"/>
                    <a:pt x="24620" y="20127"/>
                  </a:cubicBezTo>
                  <a:cubicBezTo>
                    <a:pt x="24800" y="20546"/>
                    <a:pt x="24985" y="20965"/>
                    <a:pt x="25171" y="21382"/>
                  </a:cubicBezTo>
                  <a:cubicBezTo>
                    <a:pt x="25428" y="22071"/>
                    <a:pt x="25655" y="22764"/>
                    <a:pt x="25834" y="23475"/>
                  </a:cubicBezTo>
                  <a:cubicBezTo>
                    <a:pt x="25942" y="23917"/>
                    <a:pt x="26079" y="24359"/>
                    <a:pt x="26104" y="24819"/>
                  </a:cubicBezTo>
                  <a:cubicBezTo>
                    <a:pt x="26097" y="25233"/>
                    <a:pt x="26055" y="25644"/>
                    <a:pt x="26038" y="26057"/>
                  </a:cubicBezTo>
                  <a:cubicBezTo>
                    <a:pt x="26002" y="26182"/>
                    <a:pt x="25960" y="26303"/>
                    <a:pt x="25924" y="26428"/>
                  </a:cubicBezTo>
                  <a:cubicBezTo>
                    <a:pt x="25781" y="26852"/>
                    <a:pt x="25445" y="27217"/>
                    <a:pt x="25009" y="27343"/>
                  </a:cubicBezTo>
                  <a:cubicBezTo>
                    <a:pt x="24639" y="27438"/>
                    <a:pt x="24316" y="27677"/>
                    <a:pt x="23933" y="27730"/>
                  </a:cubicBezTo>
                  <a:cubicBezTo>
                    <a:pt x="23859" y="27746"/>
                    <a:pt x="23785" y="27752"/>
                    <a:pt x="23711" y="27752"/>
                  </a:cubicBezTo>
                  <a:cubicBezTo>
                    <a:pt x="23558" y="27752"/>
                    <a:pt x="23406" y="27726"/>
                    <a:pt x="23258" y="27702"/>
                  </a:cubicBezTo>
                  <a:cubicBezTo>
                    <a:pt x="23222" y="27689"/>
                    <a:pt x="23144" y="27677"/>
                    <a:pt x="23103" y="27666"/>
                  </a:cubicBezTo>
                  <a:cubicBezTo>
                    <a:pt x="22882" y="27605"/>
                    <a:pt x="22661" y="27539"/>
                    <a:pt x="22438" y="27456"/>
                  </a:cubicBezTo>
                  <a:cubicBezTo>
                    <a:pt x="22344" y="27426"/>
                    <a:pt x="22248" y="27396"/>
                    <a:pt x="22159" y="27366"/>
                  </a:cubicBezTo>
                  <a:cubicBezTo>
                    <a:pt x="21519" y="27128"/>
                    <a:pt x="20855" y="26941"/>
                    <a:pt x="20264" y="26601"/>
                  </a:cubicBezTo>
                  <a:cubicBezTo>
                    <a:pt x="19671" y="26237"/>
                    <a:pt x="19026" y="25950"/>
                    <a:pt x="18422" y="25597"/>
                  </a:cubicBezTo>
                  <a:cubicBezTo>
                    <a:pt x="18093" y="25340"/>
                    <a:pt x="17704" y="25202"/>
                    <a:pt x="17340" y="25012"/>
                  </a:cubicBezTo>
                  <a:cubicBezTo>
                    <a:pt x="16910" y="24706"/>
                    <a:pt x="16498" y="24366"/>
                    <a:pt x="16001" y="24162"/>
                  </a:cubicBezTo>
                  <a:cubicBezTo>
                    <a:pt x="15637" y="24025"/>
                    <a:pt x="15403" y="23672"/>
                    <a:pt x="15045" y="23517"/>
                  </a:cubicBezTo>
                  <a:cubicBezTo>
                    <a:pt x="14722" y="23362"/>
                    <a:pt x="14495" y="23068"/>
                    <a:pt x="14190" y="22896"/>
                  </a:cubicBezTo>
                  <a:cubicBezTo>
                    <a:pt x="13885" y="22745"/>
                    <a:pt x="13593" y="22584"/>
                    <a:pt x="13323" y="22375"/>
                  </a:cubicBezTo>
                  <a:cubicBezTo>
                    <a:pt x="13121" y="22201"/>
                    <a:pt x="12834" y="22165"/>
                    <a:pt x="12624" y="21999"/>
                  </a:cubicBezTo>
                  <a:cubicBezTo>
                    <a:pt x="11985" y="21503"/>
                    <a:pt x="11356" y="20988"/>
                    <a:pt x="10718" y="20486"/>
                  </a:cubicBezTo>
                  <a:cubicBezTo>
                    <a:pt x="10257" y="20247"/>
                    <a:pt x="9833" y="19919"/>
                    <a:pt x="9498" y="19524"/>
                  </a:cubicBezTo>
                  <a:cubicBezTo>
                    <a:pt x="8912" y="19034"/>
                    <a:pt x="8308" y="18573"/>
                    <a:pt x="7711" y="18095"/>
                  </a:cubicBezTo>
                  <a:cubicBezTo>
                    <a:pt x="7549" y="17952"/>
                    <a:pt x="7339" y="17880"/>
                    <a:pt x="7167" y="17748"/>
                  </a:cubicBezTo>
                  <a:cubicBezTo>
                    <a:pt x="6677" y="17378"/>
                    <a:pt x="6228" y="16948"/>
                    <a:pt x="5684" y="16642"/>
                  </a:cubicBezTo>
                  <a:cubicBezTo>
                    <a:pt x="5361" y="16361"/>
                    <a:pt x="5080" y="16015"/>
                    <a:pt x="4680" y="15842"/>
                  </a:cubicBezTo>
                  <a:cubicBezTo>
                    <a:pt x="4334" y="15632"/>
                    <a:pt x="4047" y="15345"/>
                    <a:pt x="3736" y="15083"/>
                  </a:cubicBezTo>
                  <a:cubicBezTo>
                    <a:pt x="3358" y="14832"/>
                    <a:pt x="3018" y="14539"/>
                    <a:pt x="2660" y="14258"/>
                  </a:cubicBezTo>
                  <a:cubicBezTo>
                    <a:pt x="2414" y="14090"/>
                    <a:pt x="2318" y="13779"/>
                    <a:pt x="2080" y="13607"/>
                  </a:cubicBezTo>
                  <a:cubicBezTo>
                    <a:pt x="1895" y="13456"/>
                    <a:pt x="1739" y="13271"/>
                    <a:pt x="1572" y="13105"/>
                  </a:cubicBezTo>
                  <a:cubicBezTo>
                    <a:pt x="1380" y="12835"/>
                    <a:pt x="1165" y="12584"/>
                    <a:pt x="950" y="12333"/>
                  </a:cubicBezTo>
                  <a:cubicBezTo>
                    <a:pt x="806" y="12082"/>
                    <a:pt x="699" y="11813"/>
                    <a:pt x="591" y="11544"/>
                  </a:cubicBezTo>
                  <a:cubicBezTo>
                    <a:pt x="400" y="11179"/>
                    <a:pt x="359" y="10766"/>
                    <a:pt x="263" y="10372"/>
                  </a:cubicBezTo>
                  <a:cubicBezTo>
                    <a:pt x="125" y="9685"/>
                    <a:pt x="119" y="8973"/>
                    <a:pt x="232" y="8280"/>
                  </a:cubicBezTo>
                  <a:cubicBezTo>
                    <a:pt x="478" y="7623"/>
                    <a:pt x="806" y="6989"/>
                    <a:pt x="950" y="6296"/>
                  </a:cubicBezTo>
                  <a:cubicBezTo>
                    <a:pt x="986" y="6170"/>
                    <a:pt x="1021" y="6051"/>
                    <a:pt x="1063" y="5932"/>
                  </a:cubicBezTo>
                  <a:cubicBezTo>
                    <a:pt x="1112" y="5728"/>
                    <a:pt x="1178" y="5537"/>
                    <a:pt x="1214" y="5333"/>
                  </a:cubicBezTo>
                  <a:cubicBezTo>
                    <a:pt x="1261" y="5190"/>
                    <a:pt x="1321" y="5046"/>
                    <a:pt x="1374" y="4903"/>
                  </a:cubicBezTo>
                  <a:cubicBezTo>
                    <a:pt x="1422" y="4820"/>
                    <a:pt x="1470" y="4735"/>
                    <a:pt x="1501" y="4640"/>
                  </a:cubicBezTo>
                  <a:cubicBezTo>
                    <a:pt x="1548" y="4526"/>
                    <a:pt x="1590" y="4407"/>
                    <a:pt x="1637" y="4293"/>
                  </a:cubicBezTo>
                  <a:cubicBezTo>
                    <a:pt x="1805" y="3761"/>
                    <a:pt x="2122" y="3301"/>
                    <a:pt x="2331" y="2787"/>
                  </a:cubicBezTo>
                  <a:cubicBezTo>
                    <a:pt x="2701" y="2238"/>
                    <a:pt x="3024" y="1639"/>
                    <a:pt x="3545" y="1215"/>
                  </a:cubicBezTo>
                  <a:cubicBezTo>
                    <a:pt x="3753" y="1011"/>
                    <a:pt x="4011" y="875"/>
                    <a:pt x="4249" y="713"/>
                  </a:cubicBezTo>
                  <a:cubicBezTo>
                    <a:pt x="4817" y="414"/>
                    <a:pt x="5446" y="276"/>
                    <a:pt x="6067" y="144"/>
                  </a:cubicBezTo>
                  <a:cubicBezTo>
                    <a:pt x="6185" y="123"/>
                    <a:pt x="6302" y="115"/>
                    <a:pt x="6420" y="115"/>
                  </a:cubicBezTo>
                  <a:close/>
                  <a:moveTo>
                    <a:pt x="6513" y="1"/>
                  </a:moveTo>
                  <a:cubicBezTo>
                    <a:pt x="6062" y="1"/>
                    <a:pt x="5615" y="117"/>
                    <a:pt x="5176" y="229"/>
                  </a:cubicBezTo>
                  <a:cubicBezTo>
                    <a:pt x="4944" y="294"/>
                    <a:pt x="4710" y="365"/>
                    <a:pt x="4489" y="467"/>
                  </a:cubicBezTo>
                  <a:cubicBezTo>
                    <a:pt x="4423" y="497"/>
                    <a:pt x="4351" y="528"/>
                    <a:pt x="4279" y="558"/>
                  </a:cubicBezTo>
                  <a:cubicBezTo>
                    <a:pt x="4190" y="611"/>
                    <a:pt x="4100" y="665"/>
                    <a:pt x="4017" y="724"/>
                  </a:cubicBezTo>
                  <a:cubicBezTo>
                    <a:pt x="3951" y="760"/>
                    <a:pt x="3891" y="803"/>
                    <a:pt x="3825" y="839"/>
                  </a:cubicBezTo>
                  <a:cubicBezTo>
                    <a:pt x="3341" y="1167"/>
                    <a:pt x="2941" y="1615"/>
                    <a:pt x="2648" y="2117"/>
                  </a:cubicBezTo>
                  <a:cubicBezTo>
                    <a:pt x="2235" y="2572"/>
                    <a:pt x="2050" y="3163"/>
                    <a:pt x="1752" y="3695"/>
                  </a:cubicBezTo>
                  <a:cubicBezTo>
                    <a:pt x="1565" y="4024"/>
                    <a:pt x="1493" y="4401"/>
                    <a:pt x="1327" y="4741"/>
                  </a:cubicBezTo>
                  <a:cubicBezTo>
                    <a:pt x="1214" y="4975"/>
                    <a:pt x="1112" y="5214"/>
                    <a:pt x="1063" y="5471"/>
                  </a:cubicBezTo>
                  <a:cubicBezTo>
                    <a:pt x="1021" y="5620"/>
                    <a:pt x="980" y="5775"/>
                    <a:pt x="933" y="5924"/>
                  </a:cubicBezTo>
                  <a:cubicBezTo>
                    <a:pt x="891" y="6068"/>
                    <a:pt x="848" y="6211"/>
                    <a:pt x="806" y="6362"/>
                  </a:cubicBezTo>
                  <a:cubicBezTo>
                    <a:pt x="676" y="7151"/>
                    <a:pt x="149" y="7814"/>
                    <a:pt x="66" y="8614"/>
                  </a:cubicBezTo>
                  <a:cubicBezTo>
                    <a:pt x="12" y="9218"/>
                    <a:pt x="0" y="9841"/>
                    <a:pt x="161" y="10432"/>
                  </a:cubicBezTo>
                  <a:cubicBezTo>
                    <a:pt x="232" y="10874"/>
                    <a:pt x="334" y="11317"/>
                    <a:pt x="532" y="11723"/>
                  </a:cubicBezTo>
                  <a:cubicBezTo>
                    <a:pt x="591" y="11867"/>
                    <a:pt x="646" y="12010"/>
                    <a:pt x="717" y="12153"/>
                  </a:cubicBezTo>
                  <a:cubicBezTo>
                    <a:pt x="884" y="12506"/>
                    <a:pt x="1189" y="12769"/>
                    <a:pt x="1416" y="13086"/>
                  </a:cubicBezTo>
                  <a:cubicBezTo>
                    <a:pt x="1625" y="13420"/>
                    <a:pt x="2020" y="13588"/>
                    <a:pt x="2224" y="13935"/>
                  </a:cubicBezTo>
                  <a:cubicBezTo>
                    <a:pt x="2397" y="14245"/>
                    <a:pt x="2737" y="14396"/>
                    <a:pt x="2958" y="14658"/>
                  </a:cubicBezTo>
                  <a:cubicBezTo>
                    <a:pt x="3137" y="14868"/>
                    <a:pt x="3394" y="14957"/>
                    <a:pt x="3617" y="15113"/>
                  </a:cubicBezTo>
                  <a:cubicBezTo>
                    <a:pt x="3968" y="15345"/>
                    <a:pt x="4172" y="15759"/>
                    <a:pt x="4585" y="15913"/>
                  </a:cubicBezTo>
                  <a:cubicBezTo>
                    <a:pt x="5212" y="16302"/>
                    <a:pt x="5714" y="16882"/>
                    <a:pt x="6371" y="17229"/>
                  </a:cubicBezTo>
                  <a:cubicBezTo>
                    <a:pt x="6599" y="17365"/>
                    <a:pt x="6778" y="17575"/>
                    <a:pt x="6981" y="17743"/>
                  </a:cubicBezTo>
                  <a:cubicBezTo>
                    <a:pt x="7526" y="18095"/>
                    <a:pt x="8015" y="18520"/>
                    <a:pt x="8559" y="18872"/>
                  </a:cubicBezTo>
                  <a:cubicBezTo>
                    <a:pt x="8894" y="19202"/>
                    <a:pt x="9265" y="19494"/>
                    <a:pt x="9612" y="19811"/>
                  </a:cubicBezTo>
                  <a:cubicBezTo>
                    <a:pt x="9965" y="20289"/>
                    <a:pt x="10550" y="20480"/>
                    <a:pt x="10992" y="20851"/>
                  </a:cubicBezTo>
                  <a:cubicBezTo>
                    <a:pt x="11488" y="21293"/>
                    <a:pt x="12015" y="21705"/>
                    <a:pt x="12547" y="22107"/>
                  </a:cubicBezTo>
                  <a:cubicBezTo>
                    <a:pt x="12947" y="22315"/>
                    <a:pt x="13372" y="22488"/>
                    <a:pt x="13723" y="22781"/>
                  </a:cubicBezTo>
                  <a:cubicBezTo>
                    <a:pt x="13951" y="22973"/>
                    <a:pt x="14268" y="23009"/>
                    <a:pt x="14476" y="23224"/>
                  </a:cubicBezTo>
                  <a:cubicBezTo>
                    <a:pt x="14716" y="23534"/>
                    <a:pt x="15111" y="23642"/>
                    <a:pt x="15392" y="23906"/>
                  </a:cubicBezTo>
                  <a:cubicBezTo>
                    <a:pt x="15696" y="24210"/>
                    <a:pt x="16133" y="24330"/>
                    <a:pt x="16504" y="24545"/>
                  </a:cubicBezTo>
                  <a:cubicBezTo>
                    <a:pt x="16724" y="24695"/>
                    <a:pt x="16915" y="24880"/>
                    <a:pt x="17138" y="25035"/>
                  </a:cubicBezTo>
                  <a:cubicBezTo>
                    <a:pt x="17425" y="25208"/>
                    <a:pt x="17740" y="25327"/>
                    <a:pt x="18034" y="25489"/>
                  </a:cubicBezTo>
                  <a:cubicBezTo>
                    <a:pt x="18716" y="25944"/>
                    <a:pt x="19475" y="26260"/>
                    <a:pt x="20173" y="26690"/>
                  </a:cubicBezTo>
                  <a:cubicBezTo>
                    <a:pt x="20526" y="26888"/>
                    <a:pt x="20903" y="27056"/>
                    <a:pt x="21291" y="27186"/>
                  </a:cubicBezTo>
                  <a:cubicBezTo>
                    <a:pt x="21913" y="27402"/>
                    <a:pt x="22529" y="27641"/>
                    <a:pt x="23169" y="27809"/>
                  </a:cubicBezTo>
                  <a:cubicBezTo>
                    <a:pt x="23340" y="27829"/>
                    <a:pt x="23516" y="27866"/>
                    <a:pt x="23696" y="27866"/>
                  </a:cubicBezTo>
                  <a:cubicBezTo>
                    <a:pt x="23729" y="27866"/>
                    <a:pt x="23762" y="27865"/>
                    <a:pt x="23796" y="27862"/>
                  </a:cubicBezTo>
                  <a:cubicBezTo>
                    <a:pt x="24322" y="27826"/>
                    <a:pt x="24764" y="27498"/>
                    <a:pt x="25272" y="27379"/>
                  </a:cubicBezTo>
                  <a:cubicBezTo>
                    <a:pt x="25451" y="27271"/>
                    <a:pt x="25595" y="27115"/>
                    <a:pt x="25751" y="26977"/>
                  </a:cubicBezTo>
                  <a:cubicBezTo>
                    <a:pt x="26168" y="26488"/>
                    <a:pt x="26187" y="25818"/>
                    <a:pt x="26211" y="25208"/>
                  </a:cubicBezTo>
                  <a:cubicBezTo>
                    <a:pt x="26270" y="24784"/>
                    <a:pt x="26176" y="24372"/>
                    <a:pt x="26079" y="23964"/>
                  </a:cubicBezTo>
                  <a:cubicBezTo>
                    <a:pt x="25870" y="23051"/>
                    <a:pt x="25595" y="22148"/>
                    <a:pt x="25260" y="21269"/>
                  </a:cubicBezTo>
                  <a:cubicBezTo>
                    <a:pt x="25183" y="21108"/>
                    <a:pt x="25105" y="20940"/>
                    <a:pt x="25034" y="20780"/>
                  </a:cubicBezTo>
                  <a:cubicBezTo>
                    <a:pt x="24841" y="20361"/>
                    <a:pt x="24686" y="19930"/>
                    <a:pt x="24447" y="19536"/>
                  </a:cubicBezTo>
                  <a:cubicBezTo>
                    <a:pt x="24388" y="19422"/>
                    <a:pt x="24322" y="19315"/>
                    <a:pt x="24256" y="19207"/>
                  </a:cubicBezTo>
                  <a:cubicBezTo>
                    <a:pt x="24196" y="19094"/>
                    <a:pt x="24131" y="18979"/>
                    <a:pt x="24071" y="18872"/>
                  </a:cubicBezTo>
                  <a:cubicBezTo>
                    <a:pt x="24005" y="18758"/>
                    <a:pt x="23945" y="18651"/>
                    <a:pt x="23880" y="18537"/>
                  </a:cubicBezTo>
                  <a:cubicBezTo>
                    <a:pt x="23773" y="18334"/>
                    <a:pt x="23646" y="18137"/>
                    <a:pt x="23527" y="17939"/>
                  </a:cubicBezTo>
                  <a:cubicBezTo>
                    <a:pt x="23509" y="17916"/>
                    <a:pt x="23467" y="17862"/>
                    <a:pt x="23450" y="17839"/>
                  </a:cubicBezTo>
                  <a:cubicBezTo>
                    <a:pt x="23293" y="17563"/>
                    <a:pt x="23133" y="17294"/>
                    <a:pt x="22995" y="17014"/>
                  </a:cubicBezTo>
                  <a:cubicBezTo>
                    <a:pt x="22905" y="16834"/>
                    <a:pt x="22797" y="16655"/>
                    <a:pt x="22708" y="16476"/>
                  </a:cubicBezTo>
                  <a:cubicBezTo>
                    <a:pt x="22631" y="16308"/>
                    <a:pt x="22540" y="16153"/>
                    <a:pt x="22451" y="15991"/>
                  </a:cubicBezTo>
                  <a:cubicBezTo>
                    <a:pt x="22397" y="15902"/>
                    <a:pt x="22344" y="15812"/>
                    <a:pt x="22289" y="15728"/>
                  </a:cubicBezTo>
                  <a:cubicBezTo>
                    <a:pt x="22248" y="15662"/>
                    <a:pt x="22212" y="15602"/>
                    <a:pt x="22170" y="15543"/>
                  </a:cubicBezTo>
                  <a:cubicBezTo>
                    <a:pt x="21740" y="14862"/>
                    <a:pt x="21321" y="14181"/>
                    <a:pt x="20873" y="13511"/>
                  </a:cubicBezTo>
                  <a:cubicBezTo>
                    <a:pt x="20509" y="12865"/>
                    <a:pt x="20007" y="12303"/>
                    <a:pt x="19599" y="11676"/>
                  </a:cubicBezTo>
                  <a:cubicBezTo>
                    <a:pt x="19003" y="10653"/>
                    <a:pt x="18237" y="9739"/>
                    <a:pt x="17502" y="8807"/>
                  </a:cubicBezTo>
                  <a:cubicBezTo>
                    <a:pt x="17196" y="8382"/>
                    <a:pt x="16928" y="7921"/>
                    <a:pt x="16539" y="7568"/>
                  </a:cubicBezTo>
                  <a:cubicBezTo>
                    <a:pt x="16151" y="7240"/>
                    <a:pt x="15918" y="6779"/>
                    <a:pt x="15595" y="6398"/>
                  </a:cubicBezTo>
                  <a:cubicBezTo>
                    <a:pt x="15194" y="5811"/>
                    <a:pt x="14782" y="5207"/>
                    <a:pt x="14214" y="4765"/>
                  </a:cubicBezTo>
                  <a:cubicBezTo>
                    <a:pt x="13921" y="4371"/>
                    <a:pt x="13455" y="4167"/>
                    <a:pt x="13157" y="3780"/>
                  </a:cubicBezTo>
                  <a:cubicBezTo>
                    <a:pt x="12953" y="3552"/>
                    <a:pt x="12666" y="3414"/>
                    <a:pt x="12481" y="3176"/>
                  </a:cubicBezTo>
                  <a:cubicBezTo>
                    <a:pt x="12194" y="2817"/>
                    <a:pt x="11745" y="2638"/>
                    <a:pt x="11482" y="2255"/>
                  </a:cubicBezTo>
                  <a:cubicBezTo>
                    <a:pt x="11226" y="2034"/>
                    <a:pt x="10969" y="1794"/>
                    <a:pt x="10658" y="1645"/>
                  </a:cubicBezTo>
                  <a:cubicBezTo>
                    <a:pt x="10042" y="1262"/>
                    <a:pt x="9432" y="839"/>
                    <a:pt x="8745" y="588"/>
                  </a:cubicBezTo>
                  <a:cubicBezTo>
                    <a:pt x="8434" y="450"/>
                    <a:pt x="8123" y="312"/>
                    <a:pt x="7813" y="163"/>
                  </a:cubicBezTo>
                  <a:cubicBezTo>
                    <a:pt x="7496" y="50"/>
                    <a:pt x="7154" y="37"/>
                    <a:pt x="6820" y="20"/>
                  </a:cubicBezTo>
                  <a:cubicBezTo>
                    <a:pt x="6718" y="6"/>
                    <a:pt x="6615" y="1"/>
                    <a:pt x="651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24;p71">
              <a:extLst>
                <a:ext uri="{FF2B5EF4-FFF2-40B4-BE49-F238E27FC236}">
                  <a16:creationId xmlns:a16="http://schemas.microsoft.com/office/drawing/2014/main" xmlns="" id="{395EA546-D423-4409-B519-DF1039BA3E31}"/>
                </a:ext>
              </a:extLst>
            </p:cNvPr>
            <p:cNvSpPr/>
            <p:nvPr/>
          </p:nvSpPr>
          <p:spPr>
            <a:xfrm>
              <a:off x="1624875" y="818875"/>
              <a:ext cx="562475" cy="564475"/>
            </a:xfrm>
            <a:custGeom>
              <a:avLst/>
              <a:gdLst/>
              <a:ahLst/>
              <a:cxnLst/>
              <a:rect l="l" t="t" r="r" b="b"/>
              <a:pathLst>
                <a:path w="22499" h="22579" extrusionOk="0">
                  <a:moveTo>
                    <a:pt x="5104" y="118"/>
                  </a:moveTo>
                  <a:cubicBezTo>
                    <a:pt x="5449" y="118"/>
                    <a:pt x="5789" y="214"/>
                    <a:pt x="6122" y="307"/>
                  </a:cubicBezTo>
                  <a:cubicBezTo>
                    <a:pt x="6833" y="492"/>
                    <a:pt x="7485" y="828"/>
                    <a:pt x="8160" y="1108"/>
                  </a:cubicBezTo>
                  <a:cubicBezTo>
                    <a:pt x="8674" y="1377"/>
                    <a:pt x="9182" y="1670"/>
                    <a:pt x="9690" y="1945"/>
                  </a:cubicBezTo>
                  <a:cubicBezTo>
                    <a:pt x="10156" y="2315"/>
                    <a:pt x="10646" y="2657"/>
                    <a:pt x="11094" y="3051"/>
                  </a:cubicBezTo>
                  <a:cubicBezTo>
                    <a:pt x="11656" y="3529"/>
                    <a:pt x="12285" y="3929"/>
                    <a:pt x="12780" y="4486"/>
                  </a:cubicBezTo>
                  <a:cubicBezTo>
                    <a:pt x="13491" y="4988"/>
                    <a:pt x="14029" y="5675"/>
                    <a:pt x="14567" y="6344"/>
                  </a:cubicBezTo>
                  <a:cubicBezTo>
                    <a:pt x="14956" y="6674"/>
                    <a:pt x="15303" y="7044"/>
                    <a:pt x="15643" y="7420"/>
                  </a:cubicBezTo>
                  <a:cubicBezTo>
                    <a:pt x="16187" y="8173"/>
                    <a:pt x="16796" y="8873"/>
                    <a:pt x="17329" y="9632"/>
                  </a:cubicBezTo>
                  <a:cubicBezTo>
                    <a:pt x="17765" y="10170"/>
                    <a:pt x="18106" y="10774"/>
                    <a:pt x="18471" y="11353"/>
                  </a:cubicBezTo>
                  <a:cubicBezTo>
                    <a:pt x="18512" y="11419"/>
                    <a:pt x="18554" y="11480"/>
                    <a:pt x="18597" y="11544"/>
                  </a:cubicBezTo>
                  <a:cubicBezTo>
                    <a:pt x="18782" y="11814"/>
                    <a:pt x="18943" y="12101"/>
                    <a:pt x="19122" y="12376"/>
                  </a:cubicBezTo>
                  <a:cubicBezTo>
                    <a:pt x="19248" y="12597"/>
                    <a:pt x="19379" y="12818"/>
                    <a:pt x="19505" y="13039"/>
                  </a:cubicBezTo>
                  <a:cubicBezTo>
                    <a:pt x="19588" y="13224"/>
                    <a:pt x="19696" y="13403"/>
                    <a:pt x="19786" y="13583"/>
                  </a:cubicBezTo>
                  <a:cubicBezTo>
                    <a:pt x="19935" y="13858"/>
                    <a:pt x="20103" y="14115"/>
                    <a:pt x="20264" y="14377"/>
                  </a:cubicBezTo>
                  <a:cubicBezTo>
                    <a:pt x="20336" y="14509"/>
                    <a:pt x="20413" y="14641"/>
                    <a:pt x="20479" y="14772"/>
                  </a:cubicBezTo>
                  <a:cubicBezTo>
                    <a:pt x="20575" y="14934"/>
                    <a:pt x="20658" y="15089"/>
                    <a:pt x="20736" y="15251"/>
                  </a:cubicBezTo>
                  <a:cubicBezTo>
                    <a:pt x="20843" y="15436"/>
                    <a:pt x="20945" y="15621"/>
                    <a:pt x="21036" y="15806"/>
                  </a:cubicBezTo>
                  <a:cubicBezTo>
                    <a:pt x="21298" y="16344"/>
                    <a:pt x="21585" y="16882"/>
                    <a:pt x="21770" y="17450"/>
                  </a:cubicBezTo>
                  <a:cubicBezTo>
                    <a:pt x="22004" y="18198"/>
                    <a:pt x="22165" y="18962"/>
                    <a:pt x="22267" y="19734"/>
                  </a:cubicBezTo>
                  <a:cubicBezTo>
                    <a:pt x="22368" y="20457"/>
                    <a:pt x="22416" y="21216"/>
                    <a:pt x="22189" y="21922"/>
                  </a:cubicBezTo>
                  <a:cubicBezTo>
                    <a:pt x="22135" y="22101"/>
                    <a:pt x="21980" y="22215"/>
                    <a:pt x="21825" y="22298"/>
                  </a:cubicBezTo>
                  <a:cubicBezTo>
                    <a:pt x="21591" y="22364"/>
                    <a:pt x="21358" y="22441"/>
                    <a:pt x="21119" y="22471"/>
                  </a:cubicBezTo>
                  <a:cubicBezTo>
                    <a:pt x="20742" y="22441"/>
                    <a:pt x="20437" y="22196"/>
                    <a:pt x="20115" y="22041"/>
                  </a:cubicBezTo>
                  <a:cubicBezTo>
                    <a:pt x="19343" y="21539"/>
                    <a:pt x="18597" y="21007"/>
                    <a:pt x="17808" y="20535"/>
                  </a:cubicBezTo>
                  <a:cubicBezTo>
                    <a:pt x="17000" y="20134"/>
                    <a:pt x="16289" y="19572"/>
                    <a:pt x="15482" y="19178"/>
                  </a:cubicBezTo>
                  <a:cubicBezTo>
                    <a:pt x="15201" y="19004"/>
                    <a:pt x="14920" y="18838"/>
                    <a:pt x="14603" y="18747"/>
                  </a:cubicBezTo>
                  <a:cubicBezTo>
                    <a:pt x="13952" y="18628"/>
                    <a:pt x="13389" y="18264"/>
                    <a:pt x="12876" y="17869"/>
                  </a:cubicBezTo>
                  <a:cubicBezTo>
                    <a:pt x="12272" y="17569"/>
                    <a:pt x="11830" y="17044"/>
                    <a:pt x="11256" y="16703"/>
                  </a:cubicBezTo>
                  <a:cubicBezTo>
                    <a:pt x="10694" y="16386"/>
                    <a:pt x="10269" y="15878"/>
                    <a:pt x="9695" y="15585"/>
                  </a:cubicBezTo>
                  <a:cubicBezTo>
                    <a:pt x="9248" y="15251"/>
                    <a:pt x="8746" y="15006"/>
                    <a:pt x="8274" y="14713"/>
                  </a:cubicBezTo>
                  <a:cubicBezTo>
                    <a:pt x="7377" y="14162"/>
                    <a:pt x="6390" y="13751"/>
                    <a:pt x="5542" y="13122"/>
                  </a:cubicBezTo>
                  <a:cubicBezTo>
                    <a:pt x="5112" y="12746"/>
                    <a:pt x="4580" y="12501"/>
                    <a:pt x="4166" y="12095"/>
                  </a:cubicBezTo>
                  <a:cubicBezTo>
                    <a:pt x="3849" y="11736"/>
                    <a:pt x="3432" y="11485"/>
                    <a:pt x="3121" y="11121"/>
                  </a:cubicBezTo>
                  <a:cubicBezTo>
                    <a:pt x="2637" y="10738"/>
                    <a:pt x="2230" y="10283"/>
                    <a:pt x="1799" y="9847"/>
                  </a:cubicBezTo>
                  <a:cubicBezTo>
                    <a:pt x="1410" y="9387"/>
                    <a:pt x="951" y="8981"/>
                    <a:pt x="621" y="8473"/>
                  </a:cubicBezTo>
                  <a:cubicBezTo>
                    <a:pt x="485" y="7893"/>
                    <a:pt x="312" y="7325"/>
                    <a:pt x="185" y="6738"/>
                  </a:cubicBezTo>
                  <a:cubicBezTo>
                    <a:pt x="162" y="6589"/>
                    <a:pt x="191" y="6434"/>
                    <a:pt x="210" y="6285"/>
                  </a:cubicBezTo>
                  <a:cubicBezTo>
                    <a:pt x="293" y="5866"/>
                    <a:pt x="293" y="5430"/>
                    <a:pt x="442" y="5024"/>
                  </a:cubicBezTo>
                  <a:cubicBezTo>
                    <a:pt x="485" y="4898"/>
                    <a:pt x="527" y="4773"/>
                    <a:pt x="563" y="4647"/>
                  </a:cubicBezTo>
                  <a:cubicBezTo>
                    <a:pt x="873" y="3918"/>
                    <a:pt x="1231" y="3206"/>
                    <a:pt x="1597" y="2501"/>
                  </a:cubicBezTo>
                  <a:cubicBezTo>
                    <a:pt x="1722" y="2214"/>
                    <a:pt x="1956" y="1993"/>
                    <a:pt x="2086" y="1706"/>
                  </a:cubicBezTo>
                  <a:cubicBezTo>
                    <a:pt x="2362" y="1204"/>
                    <a:pt x="2828" y="856"/>
                    <a:pt x="3283" y="528"/>
                  </a:cubicBezTo>
                  <a:cubicBezTo>
                    <a:pt x="3766" y="254"/>
                    <a:pt x="4334" y="199"/>
                    <a:pt x="4872" y="133"/>
                  </a:cubicBezTo>
                  <a:cubicBezTo>
                    <a:pt x="4950" y="123"/>
                    <a:pt x="5027" y="118"/>
                    <a:pt x="5104" y="118"/>
                  </a:cubicBezTo>
                  <a:close/>
                  <a:moveTo>
                    <a:pt x="5053" y="1"/>
                  </a:moveTo>
                  <a:cubicBezTo>
                    <a:pt x="4957" y="1"/>
                    <a:pt x="4861" y="7"/>
                    <a:pt x="4765" y="20"/>
                  </a:cubicBezTo>
                  <a:cubicBezTo>
                    <a:pt x="4328" y="92"/>
                    <a:pt x="3879" y="133"/>
                    <a:pt x="3462" y="301"/>
                  </a:cubicBezTo>
                  <a:cubicBezTo>
                    <a:pt x="3426" y="319"/>
                    <a:pt x="3354" y="354"/>
                    <a:pt x="3319" y="379"/>
                  </a:cubicBezTo>
                  <a:cubicBezTo>
                    <a:pt x="2911" y="624"/>
                    <a:pt x="2547" y="941"/>
                    <a:pt x="2218" y="1281"/>
                  </a:cubicBezTo>
                  <a:cubicBezTo>
                    <a:pt x="1973" y="1694"/>
                    <a:pt x="1716" y="2095"/>
                    <a:pt x="1454" y="2495"/>
                  </a:cubicBezTo>
                  <a:cubicBezTo>
                    <a:pt x="1136" y="3165"/>
                    <a:pt x="784" y="3822"/>
                    <a:pt x="491" y="4503"/>
                  </a:cubicBezTo>
                  <a:cubicBezTo>
                    <a:pt x="425" y="4701"/>
                    <a:pt x="359" y="4892"/>
                    <a:pt x="299" y="5089"/>
                  </a:cubicBezTo>
                  <a:cubicBezTo>
                    <a:pt x="240" y="5292"/>
                    <a:pt x="191" y="5502"/>
                    <a:pt x="168" y="5711"/>
                  </a:cubicBezTo>
                  <a:cubicBezTo>
                    <a:pt x="162" y="5855"/>
                    <a:pt x="144" y="5992"/>
                    <a:pt x="114" y="6123"/>
                  </a:cubicBezTo>
                  <a:cubicBezTo>
                    <a:pt x="0" y="6566"/>
                    <a:pt x="102" y="7014"/>
                    <a:pt x="234" y="7438"/>
                  </a:cubicBezTo>
                  <a:cubicBezTo>
                    <a:pt x="353" y="7814"/>
                    <a:pt x="406" y="8216"/>
                    <a:pt x="550" y="8586"/>
                  </a:cubicBezTo>
                  <a:cubicBezTo>
                    <a:pt x="1220" y="9453"/>
                    <a:pt x="2003" y="10224"/>
                    <a:pt x="2768" y="11000"/>
                  </a:cubicBezTo>
                  <a:cubicBezTo>
                    <a:pt x="3060" y="11240"/>
                    <a:pt x="3372" y="11467"/>
                    <a:pt x="3617" y="11759"/>
                  </a:cubicBezTo>
                  <a:cubicBezTo>
                    <a:pt x="4693" y="12669"/>
                    <a:pt x="5805" y="13547"/>
                    <a:pt x="7071" y="14169"/>
                  </a:cubicBezTo>
                  <a:cubicBezTo>
                    <a:pt x="7902" y="14617"/>
                    <a:pt x="8710" y="15095"/>
                    <a:pt x="9510" y="15585"/>
                  </a:cubicBezTo>
                  <a:cubicBezTo>
                    <a:pt x="9946" y="15836"/>
                    <a:pt x="10299" y="16207"/>
                    <a:pt x="10718" y="16476"/>
                  </a:cubicBezTo>
                  <a:cubicBezTo>
                    <a:pt x="11179" y="16733"/>
                    <a:pt x="11554" y="17103"/>
                    <a:pt x="11985" y="17403"/>
                  </a:cubicBezTo>
                  <a:cubicBezTo>
                    <a:pt x="12409" y="17749"/>
                    <a:pt x="12887" y="18013"/>
                    <a:pt x="13336" y="18317"/>
                  </a:cubicBezTo>
                  <a:cubicBezTo>
                    <a:pt x="13587" y="18532"/>
                    <a:pt x="13899" y="18664"/>
                    <a:pt x="14208" y="18766"/>
                  </a:cubicBezTo>
                  <a:cubicBezTo>
                    <a:pt x="14591" y="18855"/>
                    <a:pt x="14975" y="18975"/>
                    <a:pt x="15290" y="19208"/>
                  </a:cubicBezTo>
                  <a:cubicBezTo>
                    <a:pt x="15930" y="19519"/>
                    <a:pt x="16522" y="19925"/>
                    <a:pt x="17126" y="20295"/>
                  </a:cubicBezTo>
                  <a:cubicBezTo>
                    <a:pt x="17765" y="20637"/>
                    <a:pt x="18387" y="21012"/>
                    <a:pt x="18978" y="21431"/>
                  </a:cubicBezTo>
                  <a:cubicBezTo>
                    <a:pt x="19594" y="21820"/>
                    <a:pt x="20181" y="22275"/>
                    <a:pt x="20862" y="22555"/>
                  </a:cubicBezTo>
                  <a:cubicBezTo>
                    <a:pt x="20940" y="22571"/>
                    <a:pt x="21017" y="22578"/>
                    <a:pt x="21094" y="22578"/>
                  </a:cubicBezTo>
                  <a:cubicBezTo>
                    <a:pt x="21384" y="22578"/>
                    <a:pt x="21668" y="22475"/>
                    <a:pt x="21938" y="22375"/>
                  </a:cubicBezTo>
                  <a:cubicBezTo>
                    <a:pt x="22153" y="22245"/>
                    <a:pt x="22278" y="22035"/>
                    <a:pt x="22355" y="21801"/>
                  </a:cubicBezTo>
                  <a:cubicBezTo>
                    <a:pt x="22374" y="21694"/>
                    <a:pt x="22399" y="21593"/>
                    <a:pt x="22416" y="21486"/>
                  </a:cubicBezTo>
                  <a:cubicBezTo>
                    <a:pt x="22499" y="20984"/>
                    <a:pt x="22463" y="20474"/>
                    <a:pt x="22434" y="19967"/>
                  </a:cubicBezTo>
                  <a:cubicBezTo>
                    <a:pt x="22272" y="18962"/>
                    <a:pt x="22104" y="17952"/>
                    <a:pt x="21734" y="16996"/>
                  </a:cubicBezTo>
                  <a:cubicBezTo>
                    <a:pt x="21602" y="16709"/>
                    <a:pt x="21472" y="16416"/>
                    <a:pt x="21328" y="16129"/>
                  </a:cubicBezTo>
                  <a:lnTo>
                    <a:pt x="21257" y="15986"/>
                  </a:lnTo>
                  <a:cubicBezTo>
                    <a:pt x="21143" y="15748"/>
                    <a:pt x="21023" y="15514"/>
                    <a:pt x="20892" y="15281"/>
                  </a:cubicBezTo>
                  <a:cubicBezTo>
                    <a:pt x="20813" y="15119"/>
                    <a:pt x="20724" y="14964"/>
                    <a:pt x="20634" y="14808"/>
                  </a:cubicBezTo>
                  <a:cubicBezTo>
                    <a:pt x="20569" y="14672"/>
                    <a:pt x="20491" y="14540"/>
                    <a:pt x="20419" y="14408"/>
                  </a:cubicBezTo>
                  <a:cubicBezTo>
                    <a:pt x="20347" y="14294"/>
                    <a:pt x="20283" y="14181"/>
                    <a:pt x="20222" y="14068"/>
                  </a:cubicBezTo>
                  <a:cubicBezTo>
                    <a:pt x="20198" y="14037"/>
                    <a:pt x="20162" y="13990"/>
                    <a:pt x="20139" y="13960"/>
                  </a:cubicBezTo>
                  <a:cubicBezTo>
                    <a:pt x="20079" y="13847"/>
                    <a:pt x="20007" y="13732"/>
                    <a:pt x="19941" y="13619"/>
                  </a:cubicBezTo>
                  <a:cubicBezTo>
                    <a:pt x="19839" y="13439"/>
                    <a:pt x="19745" y="13260"/>
                    <a:pt x="19654" y="13075"/>
                  </a:cubicBezTo>
                  <a:cubicBezTo>
                    <a:pt x="19571" y="12914"/>
                    <a:pt x="19481" y="12752"/>
                    <a:pt x="19392" y="12591"/>
                  </a:cubicBezTo>
                  <a:cubicBezTo>
                    <a:pt x="19296" y="12448"/>
                    <a:pt x="19212" y="12292"/>
                    <a:pt x="19116" y="12142"/>
                  </a:cubicBezTo>
                  <a:cubicBezTo>
                    <a:pt x="19069" y="12053"/>
                    <a:pt x="19014" y="11969"/>
                    <a:pt x="18961" y="11886"/>
                  </a:cubicBezTo>
                  <a:cubicBezTo>
                    <a:pt x="18686" y="11461"/>
                    <a:pt x="18410" y="11042"/>
                    <a:pt x="18154" y="10606"/>
                  </a:cubicBezTo>
                  <a:cubicBezTo>
                    <a:pt x="17485" y="9549"/>
                    <a:pt x="16672" y="8586"/>
                    <a:pt x="15913" y="7588"/>
                  </a:cubicBezTo>
                  <a:cubicBezTo>
                    <a:pt x="15775" y="7372"/>
                    <a:pt x="15596" y="7182"/>
                    <a:pt x="15411" y="7002"/>
                  </a:cubicBezTo>
                  <a:cubicBezTo>
                    <a:pt x="15249" y="6774"/>
                    <a:pt x="14980" y="6649"/>
                    <a:pt x="14837" y="6410"/>
                  </a:cubicBezTo>
                  <a:cubicBezTo>
                    <a:pt x="14622" y="6255"/>
                    <a:pt x="14484" y="6021"/>
                    <a:pt x="14286" y="5849"/>
                  </a:cubicBezTo>
                  <a:cubicBezTo>
                    <a:pt x="14054" y="5406"/>
                    <a:pt x="13623" y="5119"/>
                    <a:pt x="13306" y="4737"/>
                  </a:cubicBezTo>
                  <a:cubicBezTo>
                    <a:pt x="12983" y="4456"/>
                    <a:pt x="12630" y="4216"/>
                    <a:pt x="12338" y="3899"/>
                  </a:cubicBezTo>
                  <a:cubicBezTo>
                    <a:pt x="11573" y="3259"/>
                    <a:pt x="10796" y="2627"/>
                    <a:pt x="10001" y="2017"/>
                  </a:cubicBezTo>
                  <a:cubicBezTo>
                    <a:pt x="9642" y="1783"/>
                    <a:pt x="9272" y="1568"/>
                    <a:pt x="8889" y="1372"/>
                  </a:cubicBezTo>
                  <a:cubicBezTo>
                    <a:pt x="8327" y="1019"/>
                    <a:pt x="7694" y="803"/>
                    <a:pt x="7096" y="516"/>
                  </a:cubicBezTo>
                  <a:cubicBezTo>
                    <a:pt x="6762" y="367"/>
                    <a:pt x="6403" y="290"/>
                    <a:pt x="6056" y="164"/>
                  </a:cubicBezTo>
                  <a:cubicBezTo>
                    <a:pt x="5729" y="75"/>
                    <a:pt x="5392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25;p71">
              <a:extLst>
                <a:ext uri="{FF2B5EF4-FFF2-40B4-BE49-F238E27FC236}">
                  <a16:creationId xmlns:a16="http://schemas.microsoft.com/office/drawing/2014/main" xmlns="" id="{1372D4CA-05D8-4468-A638-39BEA962CC47}"/>
                </a:ext>
              </a:extLst>
            </p:cNvPr>
            <p:cNvSpPr/>
            <p:nvPr/>
          </p:nvSpPr>
          <p:spPr>
            <a:xfrm>
              <a:off x="1686125" y="861300"/>
              <a:ext cx="455375" cy="455300"/>
            </a:xfrm>
            <a:custGeom>
              <a:avLst/>
              <a:gdLst/>
              <a:ahLst/>
              <a:cxnLst/>
              <a:rect l="l" t="t" r="r" b="b"/>
              <a:pathLst>
                <a:path w="18215" h="18212" extrusionOk="0">
                  <a:moveTo>
                    <a:pt x="3413" y="113"/>
                  </a:moveTo>
                  <a:cubicBezTo>
                    <a:pt x="3711" y="113"/>
                    <a:pt x="4009" y="178"/>
                    <a:pt x="4304" y="212"/>
                  </a:cubicBezTo>
                  <a:cubicBezTo>
                    <a:pt x="4634" y="243"/>
                    <a:pt x="4963" y="284"/>
                    <a:pt x="5273" y="386"/>
                  </a:cubicBezTo>
                  <a:cubicBezTo>
                    <a:pt x="6003" y="565"/>
                    <a:pt x="6636" y="996"/>
                    <a:pt x="7252" y="1402"/>
                  </a:cubicBezTo>
                  <a:cubicBezTo>
                    <a:pt x="7604" y="1593"/>
                    <a:pt x="7849" y="1928"/>
                    <a:pt x="8202" y="2119"/>
                  </a:cubicBezTo>
                  <a:cubicBezTo>
                    <a:pt x="8536" y="2323"/>
                    <a:pt x="8770" y="2638"/>
                    <a:pt x="9063" y="2889"/>
                  </a:cubicBezTo>
                  <a:cubicBezTo>
                    <a:pt x="9750" y="3607"/>
                    <a:pt x="10569" y="4224"/>
                    <a:pt x="11077" y="5090"/>
                  </a:cubicBezTo>
                  <a:cubicBezTo>
                    <a:pt x="11298" y="5335"/>
                    <a:pt x="11526" y="5568"/>
                    <a:pt x="11717" y="5837"/>
                  </a:cubicBezTo>
                  <a:cubicBezTo>
                    <a:pt x="11974" y="6309"/>
                    <a:pt x="12357" y="6698"/>
                    <a:pt x="12638" y="7152"/>
                  </a:cubicBezTo>
                  <a:cubicBezTo>
                    <a:pt x="12710" y="7253"/>
                    <a:pt x="12781" y="7361"/>
                    <a:pt x="12853" y="7463"/>
                  </a:cubicBezTo>
                  <a:cubicBezTo>
                    <a:pt x="12895" y="7523"/>
                    <a:pt x="12931" y="7588"/>
                    <a:pt x="12972" y="7648"/>
                  </a:cubicBezTo>
                  <a:cubicBezTo>
                    <a:pt x="13665" y="8760"/>
                    <a:pt x="14610" y="9704"/>
                    <a:pt x="15243" y="10859"/>
                  </a:cubicBezTo>
                  <a:cubicBezTo>
                    <a:pt x="15298" y="10947"/>
                    <a:pt x="15345" y="11038"/>
                    <a:pt x="15405" y="11127"/>
                  </a:cubicBezTo>
                  <a:cubicBezTo>
                    <a:pt x="15471" y="11259"/>
                    <a:pt x="15549" y="11389"/>
                    <a:pt x="15620" y="11527"/>
                  </a:cubicBezTo>
                  <a:cubicBezTo>
                    <a:pt x="15686" y="11635"/>
                    <a:pt x="15745" y="11748"/>
                    <a:pt x="15811" y="11863"/>
                  </a:cubicBezTo>
                  <a:cubicBezTo>
                    <a:pt x="15919" y="12042"/>
                    <a:pt x="16015" y="12227"/>
                    <a:pt x="16111" y="12418"/>
                  </a:cubicBezTo>
                  <a:cubicBezTo>
                    <a:pt x="16230" y="12675"/>
                    <a:pt x="16368" y="12932"/>
                    <a:pt x="16498" y="13183"/>
                  </a:cubicBezTo>
                  <a:cubicBezTo>
                    <a:pt x="16541" y="13279"/>
                    <a:pt x="16589" y="13381"/>
                    <a:pt x="16636" y="13477"/>
                  </a:cubicBezTo>
                  <a:cubicBezTo>
                    <a:pt x="16726" y="13662"/>
                    <a:pt x="16828" y="13835"/>
                    <a:pt x="16923" y="14015"/>
                  </a:cubicBezTo>
                  <a:cubicBezTo>
                    <a:pt x="16995" y="14151"/>
                    <a:pt x="17072" y="14289"/>
                    <a:pt x="17151" y="14426"/>
                  </a:cubicBezTo>
                  <a:cubicBezTo>
                    <a:pt x="17193" y="14528"/>
                    <a:pt x="17240" y="14624"/>
                    <a:pt x="17287" y="14719"/>
                  </a:cubicBezTo>
                  <a:cubicBezTo>
                    <a:pt x="17419" y="15012"/>
                    <a:pt x="17533" y="15312"/>
                    <a:pt x="17665" y="15604"/>
                  </a:cubicBezTo>
                  <a:cubicBezTo>
                    <a:pt x="17897" y="16184"/>
                    <a:pt x="18095" y="16829"/>
                    <a:pt x="17952" y="17458"/>
                  </a:cubicBezTo>
                  <a:cubicBezTo>
                    <a:pt x="17897" y="17552"/>
                    <a:pt x="17850" y="17654"/>
                    <a:pt x="17802" y="17756"/>
                  </a:cubicBezTo>
                  <a:cubicBezTo>
                    <a:pt x="17596" y="17966"/>
                    <a:pt x="17309" y="18084"/>
                    <a:pt x="17020" y="18084"/>
                  </a:cubicBezTo>
                  <a:cubicBezTo>
                    <a:pt x="16873" y="18084"/>
                    <a:pt x="16726" y="18053"/>
                    <a:pt x="16589" y="17988"/>
                  </a:cubicBezTo>
                  <a:cubicBezTo>
                    <a:pt x="16302" y="17894"/>
                    <a:pt x="16015" y="17798"/>
                    <a:pt x="15722" y="17702"/>
                  </a:cubicBezTo>
                  <a:cubicBezTo>
                    <a:pt x="15651" y="17679"/>
                    <a:pt x="15579" y="17654"/>
                    <a:pt x="15507" y="17637"/>
                  </a:cubicBezTo>
                  <a:cubicBezTo>
                    <a:pt x="14945" y="17296"/>
                    <a:pt x="14418" y="16901"/>
                    <a:pt x="13929" y="16476"/>
                  </a:cubicBezTo>
                  <a:cubicBezTo>
                    <a:pt x="13593" y="16106"/>
                    <a:pt x="13199" y="15789"/>
                    <a:pt x="12776" y="15532"/>
                  </a:cubicBezTo>
                  <a:cubicBezTo>
                    <a:pt x="12428" y="15347"/>
                    <a:pt x="12172" y="15030"/>
                    <a:pt x="11813" y="14868"/>
                  </a:cubicBezTo>
                  <a:cubicBezTo>
                    <a:pt x="11322" y="14540"/>
                    <a:pt x="10767" y="14343"/>
                    <a:pt x="10246" y="14073"/>
                  </a:cubicBezTo>
                  <a:cubicBezTo>
                    <a:pt x="9959" y="13924"/>
                    <a:pt x="9678" y="13769"/>
                    <a:pt x="9374" y="13667"/>
                  </a:cubicBezTo>
                  <a:cubicBezTo>
                    <a:pt x="9344" y="13649"/>
                    <a:pt x="9278" y="13620"/>
                    <a:pt x="9248" y="13601"/>
                  </a:cubicBezTo>
                  <a:cubicBezTo>
                    <a:pt x="9176" y="13584"/>
                    <a:pt x="9099" y="13560"/>
                    <a:pt x="9027" y="13535"/>
                  </a:cubicBezTo>
                  <a:cubicBezTo>
                    <a:pt x="8710" y="13392"/>
                    <a:pt x="8406" y="13213"/>
                    <a:pt x="8142" y="12975"/>
                  </a:cubicBezTo>
                  <a:cubicBezTo>
                    <a:pt x="7090" y="12155"/>
                    <a:pt x="6062" y="11312"/>
                    <a:pt x="5004" y="10500"/>
                  </a:cubicBezTo>
                  <a:cubicBezTo>
                    <a:pt x="4604" y="10290"/>
                    <a:pt x="4268" y="9979"/>
                    <a:pt x="3904" y="9717"/>
                  </a:cubicBezTo>
                  <a:cubicBezTo>
                    <a:pt x="3223" y="9160"/>
                    <a:pt x="2547" y="8599"/>
                    <a:pt x="1830" y="8084"/>
                  </a:cubicBezTo>
                  <a:cubicBezTo>
                    <a:pt x="1352" y="7659"/>
                    <a:pt x="803" y="7295"/>
                    <a:pt x="503" y="6710"/>
                  </a:cubicBezTo>
                  <a:cubicBezTo>
                    <a:pt x="323" y="6160"/>
                    <a:pt x="252" y="5579"/>
                    <a:pt x="216" y="5000"/>
                  </a:cubicBezTo>
                  <a:cubicBezTo>
                    <a:pt x="276" y="4528"/>
                    <a:pt x="79" y="4061"/>
                    <a:pt x="151" y="3584"/>
                  </a:cubicBezTo>
                  <a:cubicBezTo>
                    <a:pt x="223" y="2997"/>
                    <a:pt x="574" y="2502"/>
                    <a:pt x="880" y="2011"/>
                  </a:cubicBezTo>
                  <a:cubicBezTo>
                    <a:pt x="1112" y="1736"/>
                    <a:pt x="1376" y="1485"/>
                    <a:pt x="1543" y="1156"/>
                  </a:cubicBezTo>
                  <a:cubicBezTo>
                    <a:pt x="1752" y="750"/>
                    <a:pt x="2141" y="494"/>
                    <a:pt x="2524" y="278"/>
                  </a:cubicBezTo>
                  <a:cubicBezTo>
                    <a:pt x="2690" y="230"/>
                    <a:pt x="2858" y="207"/>
                    <a:pt x="3026" y="158"/>
                  </a:cubicBezTo>
                  <a:cubicBezTo>
                    <a:pt x="3155" y="125"/>
                    <a:pt x="3284" y="113"/>
                    <a:pt x="3413" y="113"/>
                  </a:cubicBezTo>
                  <a:close/>
                  <a:moveTo>
                    <a:pt x="3541" y="1"/>
                  </a:moveTo>
                  <a:cubicBezTo>
                    <a:pt x="3262" y="1"/>
                    <a:pt x="2982" y="46"/>
                    <a:pt x="2709" y="105"/>
                  </a:cubicBezTo>
                  <a:cubicBezTo>
                    <a:pt x="2296" y="182"/>
                    <a:pt x="1992" y="481"/>
                    <a:pt x="1686" y="745"/>
                  </a:cubicBezTo>
                  <a:cubicBezTo>
                    <a:pt x="1388" y="1264"/>
                    <a:pt x="969" y="1700"/>
                    <a:pt x="617" y="2185"/>
                  </a:cubicBezTo>
                  <a:cubicBezTo>
                    <a:pt x="444" y="2514"/>
                    <a:pt x="240" y="2831"/>
                    <a:pt x="108" y="3176"/>
                  </a:cubicBezTo>
                  <a:cubicBezTo>
                    <a:pt x="97" y="3219"/>
                    <a:pt x="85" y="3303"/>
                    <a:pt x="79" y="3344"/>
                  </a:cubicBezTo>
                  <a:cubicBezTo>
                    <a:pt x="1" y="3643"/>
                    <a:pt x="13" y="3960"/>
                    <a:pt x="72" y="4265"/>
                  </a:cubicBezTo>
                  <a:cubicBezTo>
                    <a:pt x="151" y="4665"/>
                    <a:pt x="61" y="5071"/>
                    <a:pt x="133" y="5479"/>
                  </a:cubicBezTo>
                  <a:cubicBezTo>
                    <a:pt x="240" y="6010"/>
                    <a:pt x="229" y="6602"/>
                    <a:pt x="574" y="7050"/>
                  </a:cubicBezTo>
                  <a:cubicBezTo>
                    <a:pt x="904" y="7487"/>
                    <a:pt x="1328" y="7852"/>
                    <a:pt x="1765" y="8180"/>
                  </a:cubicBezTo>
                  <a:cubicBezTo>
                    <a:pt x="2607" y="8843"/>
                    <a:pt x="3438" y="9519"/>
                    <a:pt x="4281" y="10177"/>
                  </a:cubicBezTo>
                  <a:cubicBezTo>
                    <a:pt x="4927" y="10536"/>
                    <a:pt x="5459" y="11055"/>
                    <a:pt x="6050" y="11497"/>
                  </a:cubicBezTo>
                  <a:cubicBezTo>
                    <a:pt x="6511" y="11833"/>
                    <a:pt x="6917" y="12227"/>
                    <a:pt x="7396" y="12537"/>
                  </a:cubicBezTo>
                  <a:cubicBezTo>
                    <a:pt x="7898" y="12824"/>
                    <a:pt x="8298" y="13254"/>
                    <a:pt x="8782" y="13560"/>
                  </a:cubicBezTo>
                  <a:cubicBezTo>
                    <a:pt x="9189" y="13728"/>
                    <a:pt x="9619" y="13864"/>
                    <a:pt x="10001" y="14086"/>
                  </a:cubicBezTo>
                  <a:cubicBezTo>
                    <a:pt x="10528" y="14379"/>
                    <a:pt x="11096" y="14576"/>
                    <a:pt x="11609" y="14881"/>
                  </a:cubicBezTo>
                  <a:cubicBezTo>
                    <a:pt x="11885" y="15000"/>
                    <a:pt x="12087" y="15234"/>
                    <a:pt x="12345" y="15383"/>
                  </a:cubicBezTo>
                  <a:cubicBezTo>
                    <a:pt x="12763" y="15610"/>
                    <a:pt x="13110" y="15938"/>
                    <a:pt x="13486" y="16225"/>
                  </a:cubicBezTo>
                  <a:cubicBezTo>
                    <a:pt x="13880" y="16501"/>
                    <a:pt x="14150" y="16920"/>
                    <a:pt x="14580" y="17152"/>
                  </a:cubicBezTo>
                  <a:cubicBezTo>
                    <a:pt x="14856" y="17290"/>
                    <a:pt x="15082" y="17511"/>
                    <a:pt x="15339" y="17684"/>
                  </a:cubicBezTo>
                  <a:cubicBezTo>
                    <a:pt x="15573" y="17792"/>
                    <a:pt x="15824" y="17869"/>
                    <a:pt x="16075" y="17941"/>
                  </a:cubicBezTo>
                  <a:cubicBezTo>
                    <a:pt x="16379" y="18049"/>
                    <a:pt x="16685" y="18175"/>
                    <a:pt x="17008" y="18211"/>
                  </a:cubicBezTo>
                  <a:cubicBezTo>
                    <a:pt x="17016" y="18211"/>
                    <a:pt x="17024" y="18211"/>
                    <a:pt x="17032" y="18211"/>
                  </a:cubicBezTo>
                  <a:cubicBezTo>
                    <a:pt x="17513" y="18211"/>
                    <a:pt x="18000" y="17873"/>
                    <a:pt x="18084" y="17379"/>
                  </a:cubicBezTo>
                  <a:cubicBezTo>
                    <a:pt x="18214" y="16710"/>
                    <a:pt x="17976" y="16040"/>
                    <a:pt x="17718" y="15425"/>
                  </a:cubicBezTo>
                  <a:cubicBezTo>
                    <a:pt x="17593" y="15155"/>
                    <a:pt x="17491" y="14875"/>
                    <a:pt x="17372" y="14606"/>
                  </a:cubicBezTo>
                  <a:cubicBezTo>
                    <a:pt x="17276" y="14415"/>
                    <a:pt x="17180" y="14230"/>
                    <a:pt x="17079" y="14043"/>
                  </a:cubicBezTo>
                  <a:cubicBezTo>
                    <a:pt x="16977" y="13864"/>
                    <a:pt x="16876" y="13692"/>
                    <a:pt x="16792" y="13505"/>
                  </a:cubicBezTo>
                  <a:cubicBezTo>
                    <a:pt x="16630" y="13171"/>
                    <a:pt x="16451" y="12848"/>
                    <a:pt x="16290" y="12514"/>
                  </a:cubicBezTo>
                  <a:cubicBezTo>
                    <a:pt x="16194" y="12299"/>
                    <a:pt x="16081" y="12095"/>
                    <a:pt x="15968" y="11891"/>
                  </a:cubicBezTo>
                  <a:cubicBezTo>
                    <a:pt x="15907" y="11778"/>
                    <a:pt x="15847" y="11665"/>
                    <a:pt x="15775" y="11557"/>
                  </a:cubicBezTo>
                  <a:cubicBezTo>
                    <a:pt x="15704" y="11425"/>
                    <a:pt x="15626" y="11295"/>
                    <a:pt x="15560" y="11157"/>
                  </a:cubicBezTo>
                  <a:cubicBezTo>
                    <a:pt x="15494" y="11049"/>
                    <a:pt x="15430" y="10936"/>
                    <a:pt x="15364" y="10823"/>
                  </a:cubicBezTo>
                  <a:cubicBezTo>
                    <a:pt x="15309" y="10738"/>
                    <a:pt x="15256" y="10649"/>
                    <a:pt x="15201" y="10559"/>
                  </a:cubicBezTo>
                  <a:cubicBezTo>
                    <a:pt x="15154" y="10476"/>
                    <a:pt x="15100" y="10385"/>
                    <a:pt x="15052" y="10302"/>
                  </a:cubicBezTo>
                  <a:cubicBezTo>
                    <a:pt x="15011" y="10236"/>
                    <a:pt x="14969" y="10170"/>
                    <a:pt x="14933" y="10105"/>
                  </a:cubicBezTo>
                  <a:cubicBezTo>
                    <a:pt x="14909" y="10081"/>
                    <a:pt x="14867" y="10026"/>
                    <a:pt x="14843" y="10004"/>
                  </a:cubicBezTo>
                  <a:cubicBezTo>
                    <a:pt x="14556" y="9549"/>
                    <a:pt x="14192" y="9160"/>
                    <a:pt x="13887" y="8718"/>
                  </a:cubicBezTo>
                  <a:cubicBezTo>
                    <a:pt x="13337" y="8031"/>
                    <a:pt x="12895" y="7272"/>
                    <a:pt x="12374" y="6561"/>
                  </a:cubicBezTo>
                  <a:cubicBezTo>
                    <a:pt x="12266" y="6243"/>
                    <a:pt x="12004" y="6028"/>
                    <a:pt x="11824" y="5759"/>
                  </a:cubicBezTo>
                  <a:cubicBezTo>
                    <a:pt x="11609" y="5430"/>
                    <a:pt x="11281" y="5209"/>
                    <a:pt x="11077" y="4869"/>
                  </a:cubicBezTo>
                  <a:cubicBezTo>
                    <a:pt x="10790" y="4379"/>
                    <a:pt x="10354" y="4008"/>
                    <a:pt x="9965" y="3595"/>
                  </a:cubicBezTo>
                  <a:cubicBezTo>
                    <a:pt x="9708" y="3410"/>
                    <a:pt x="9541" y="3135"/>
                    <a:pt x="9278" y="2955"/>
                  </a:cubicBezTo>
                  <a:cubicBezTo>
                    <a:pt x="9082" y="2782"/>
                    <a:pt x="8938" y="2561"/>
                    <a:pt x="8716" y="2412"/>
                  </a:cubicBezTo>
                  <a:cubicBezTo>
                    <a:pt x="8191" y="2000"/>
                    <a:pt x="7670" y="1587"/>
                    <a:pt x="7145" y="1175"/>
                  </a:cubicBezTo>
                  <a:cubicBezTo>
                    <a:pt x="6613" y="864"/>
                    <a:pt x="6098" y="494"/>
                    <a:pt x="5488" y="326"/>
                  </a:cubicBezTo>
                  <a:cubicBezTo>
                    <a:pt x="5369" y="296"/>
                    <a:pt x="5244" y="260"/>
                    <a:pt x="5123" y="218"/>
                  </a:cubicBezTo>
                  <a:cubicBezTo>
                    <a:pt x="4999" y="194"/>
                    <a:pt x="4867" y="164"/>
                    <a:pt x="4742" y="141"/>
                  </a:cubicBezTo>
                  <a:cubicBezTo>
                    <a:pt x="4491" y="111"/>
                    <a:pt x="4233" y="86"/>
                    <a:pt x="3989" y="45"/>
                  </a:cubicBezTo>
                  <a:cubicBezTo>
                    <a:pt x="3841" y="14"/>
                    <a:pt x="3691" y="1"/>
                    <a:pt x="354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26;p71">
              <a:extLst>
                <a:ext uri="{FF2B5EF4-FFF2-40B4-BE49-F238E27FC236}">
                  <a16:creationId xmlns:a16="http://schemas.microsoft.com/office/drawing/2014/main" xmlns="" id="{6D64DD21-0A42-4C5C-8091-441608662F0F}"/>
                </a:ext>
              </a:extLst>
            </p:cNvPr>
            <p:cNvSpPr/>
            <p:nvPr/>
          </p:nvSpPr>
          <p:spPr>
            <a:xfrm>
              <a:off x="1724400" y="904000"/>
              <a:ext cx="386325" cy="370225"/>
            </a:xfrm>
            <a:custGeom>
              <a:avLst/>
              <a:gdLst/>
              <a:ahLst/>
              <a:cxnLst/>
              <a:rect l="l" t="t" r="r" b="b"/>
              <a:pathLst>
                <a:path w="15453" h="14809" extrusionOk="0">
                  <a:moveTo>
                    <a:pt x="2971" y="135"/>
                  </a:moveTo>
                  <a:cubicBezTo>
                    <a:pt x="3018" y="135"/>
                    <a:pt x="3063" y="139"/>
                    <a:pt x="3109" y="149"/>
                  </a:cubicBezTo>
                  <a:cubicBezTo>
                    <a:pt x="3653" y="339"/>
                    <a:pt x="4113" y="692"/>
                    <a:pt x="4615" y="960"/>
                  </a:cubicBezTo>
                  <a:cubicBezTo>
                    <a:pt x="4955" y="1181"/>
                    <a:pt x="5248" y="1468"/>
                    <a:pt x="5584" y="1696"/>
                  </a:cubicBezTo>
                  <a:cubicBezTo>
                    <a:pt x="6026" y="1935"/>
                    <a:pt x="6390" y="2282"/>
                    <a:pt x="6820" y="2527"/>
                  </a:cubicBezTo>
                  <a:cubicBezTo>
                    <a:pt x="7077" y="2748"/>
                    <a:pt x="7419" y="2838"/>
                    <a:pt x="7639" y="3101"/>
                  </a:cubicBezTo>
                  <a:cubicBezTo>
                    <a:pt x="7957" y="3513"/>
                    <a:pt x="8494" y="3716"/>
                    <a:pt x="8763" y="4171"/>
                  </a:cubicBezTo>
                  <a:cubicBezTo>
                    <a:pt x="8978" y="4464"/>
                    <a:pt x="9265" y="4696"/>
                    <a:pt x="9438" y="5019"/>
                  </a:cubicBezTo>
                  <a:cubicBezTo>
                    <a:pt x="9875" y="5504"/>
                    <a:pt x="10210" y="6059"/>
                    <a:pt x="10556" y="6604"/>
                  </a:cubicBezTo>
                  <a:cubicBezTo>
                    <a:pt x="10807" y="7027"/>
                    <a:pt x="11052" y="7458"/>
                    <a:pt x="11309" y="7882"/>
                  </a:cubicBezTo>
                  <a:cubicBezTo>
                    <a:pt x="11579" y="8331"/>
                    <a:pt x="11943" y="8720"/>
                    <a:pt x="12230" y="9162"/>
                  </a:cubicBezTo>
                  <a:cubicBezTo>
                    <a:pt x="12374" y="9371"/>
                    <a:pt x="12529" y="9574"/>
                    <a:pt x="12679" y="9783"/>
                  </a:cubicBezTo>
                  <a:cubicBezTo>
                    <a:pt x="13044" y="10274"/>
                    <a:pt x="13389" y="10782"/>
                    <a:pt x="13767" y="11267"/>
                  </a:cubicBezTo>
                  <a:cubicBezTo>
                    <a:pt x="14239" y="11852"/>
                    <a:pt x="14639" y="12497"/>
                    <a:pt x="15016" y="13143"/>
                  </a:cubicBezTo>
                  <a:cubicBezTo>
                    <a:pt x="15207" y="13543"/>
                    <a:pt x="15333" y="13998"/>
                    <a:pt x="15290" y="14434"/>
                  </a:cubicBezTo>
                  <a:cubicBezTo>
                    <a:pt x="15087" y="14561"/>
                    <a:pt x="14839" y="14689"/>
                    <a:pt x="14597" y="14689"/>
                  </a:cubicBezTo>
                  <a:cubicBezTo>
                    <a:pt x="14476" y="14689"/>
                    <a:pt x="14356" y="14657"/>
                    <a:pt x="14244" y="14578"/>
                  </a:cubicBezTo>
                  <a:cubicBezTo>
                    <a:pt x="13808" y="14255"/>
                    <a:pt x="13276" y="14075"/>
                    <a:pt x="12876" y="13705"/>
                  </a:cubicBezTo>
                  <a:cubicBezTo>
                    <a:pt x="12529" y="13454"/>
                    <a:pt x="12242" y="13132"/>
                    <a:pt x="11890" y="12903"/>
                  </a:cubicBezTo>
                  <a:cubicBezTo>
                    <a:pt x="11609" y="12713"/>
                    <a:pt x="11358" y="12492"/>
                    <a:pt x="11088" y="12288"/>
                  </a:cubicBezTo>
                  <a:cubicBezTo>
                    <a:pt x="10622" y="11888"/>
                    <a:pt x="10263" y="11356"/>
                    <a:pt x="9708" y="11057"/>
                  </a:cubicBezTo>
                  <a:cubicBezTo>
                    <a:pt x="9415" y="10895"/>
                    <a:pt x="9187" y="10632"/>
                    <a:pt x="8878" y="10495"/>
                  </a:cubicBezTo>
                  <a:cubicBezTo>
                    <a:pt x="8362" y="10178"/>
                    <a:pt x="7879" y="9808"/>
                    <a:pt x="7322" y="9568"/>
                  </a:cubicBezTo>
                  <a:cubicBezTo>
                    <a:pt x="6809" y="9366"/>
                    <a:pt x="6348" y="9043"/>
                    <a:pt x="5816" y="8887"/>
                  </a:cubicBezTo>
                  <a:cubicBezTo>
                    <a:pt x="5620" y="8779"/>
                    <a:pt x="5404" y="8696"/>
                    <a:pt x="5237" y="8541"/>
                  </a:cubicBezTo>
                  <a:cubicBezTo>
                    <a:pt x="4723" y="8116"/>
                    <a:pt x="4179" y="7733"/>
                    <a:pt x="3689" y="7286"/>
                  </a:cubicBezTo>
                  <a:cubicBezTo>
                    <a:pt x="3341" y="6855"/>
                    <a:pt x="2816" y="6616"/>
                    <a:pt x="2409" y="6251"/>
                  </a:cubicBezTo>
                  <a:cubicBezTo>
                    <a:pt x="2152" y="5970"/>
                    <a:pt x="1818" y="5772"/>
                    <a:pt x="1584" y="5468"/>
                  </a:cubicBezTo>
                  <a:cubicBezTo>
                    <a:pt x="1256" y="5217"/>
                    <a:pt x="1004" y="4894"/>
                    <a:pt x="682" y="4637"/>
                  </a:cubicBezTo>
                  <a:cubicBezTo>
                    <a:pt x="514" y="4434"/>
                    <a:pt x="287" y="4260"/>
                    <a:pt x="234" y="3992"/>
                  </a:cubicBezTo>
                  <a:cubicBezTo>
                    <a:pt x="185" y="3746"/>
                    <a:pt x="78" y="3501"/>
                    <a:pt x="127" y="3244"/>
                  </a:cubicBezTo>
                  <a:cubicBezTo>
                    <a:pt x="174" y="2897"/>
                    <a:pt x="191" y="2539"/>
                    <a:pt x="276" y="2193"/>
                  </a:cubicBezTo>
                  <a:cubicBezTo>
                    <a:pt x="472" y="1791"/>
                    <a:pt x="742" y="1427"/>
                    <a:pt x="1046" y="1098"/>
                  </a:cubicBezTo>
                  <a:cubicBezTo>
                    <a:pt x="1291" y="889"/>
                    <a:pt x="1525" y="668"/>
                    <a:pt x="1758" y="441"/>
                  </a:cubicBezTo>
                  <a:cubicBezTo>
                    <a:pt x="1973" y="351"/>
                    <a:pt x="2207" y="339"/>
                    <a:pt x="2422" y="249"/>
                  </a:cubicBezTo>
                  <a:cubicBezTo>
                    <a:pt x="2599" y="202"/>
                    <a:pt x="2786" y="135"/>
                    <a:pt x="2971" y="135"/>
                  </a:cubicBezTo>
                  <a:close/>
                  <a:moveTo>
                    <a:pt x="2936" y="0"/>
                  </a:moveTo>
                  <a:cubicBezTo>
                    <a:pt x="2886" y="0"/>
                    <a:pt x="2836" y="7"/>
                    <a:pt x="2786" y="22"/>
                  </a:cubicBezTo>
                  <a:cubicBezTo>
                    <a:pt x="2451" y="105"/>
                    <a:pt x="2122" y="213"/>
                    <a:pt x="1788" y="292"/>
                  </a:cubicBezTo>
                  <a:cubicBezTo>
                    <a:pt x="1489" y="489"/>
                    <a:pt x="1267" y="787"/>
                    <a:pt x="969" y="991"/>
                  </a:cubicBezTo>
                  <a:cubicBezTo>
                    <a:pt x="610" y="1349"/>
                    <a:pt x="323" y="1791"/>
                    <a:pt x="132" y="2257"/>
                  </a:cubicBezTo>
                  <a:cubicBezTo>
                    <a:pt x="127" y="2300"/>
                    <a:pt x="108" y="2378"/>
                    <a:pt x="102" y="2419"/>
                  </a:cubicBezTo>
                  <a:cubicBezTo>
                    <a:pt x="78" y="2712"/>
                    <a:pt x="19" y="3005"/>
                    <a:pt x="0" y="3297"/>
                  </a:cubicBezTo>
                  <a:cubicBezTo>
                    <a:pt x="25" y="3777"/>
                    <a:pt x="114" y="4320"/>
                    <a:pt x="527" y="4624"/>
                  </a:cubicBezTo>
                  <a:cubicBezTo>
                    <a:pt x="753" y="4906"/>
                    <a:pt x="1065" y="5104"/>
                    <a:pt x="1291" y="5378"/>
                  </a:cubicBezTo>
                  <a:cubicBezTo>
                    <a:pt x="1495" y="5570"/>
                    <a:pt x="1722" y="5736"/>
                    <a:pt x="1895" y="5964"/>
                  </a:cubicBezTo>
                  <a:cubicBezTo>
                    <a:pt x="2463" y="6461"/>
                    <a:pt x="3096" y="6891"/>
                    <a:pt x="3658" y="7399"/>
                  </a:cubicBezTo>
                  <a:cubicBezTo>
                    <a:pt x="3921" y="7752"/>
                    <a:pt x="4334" y="7931"/>
                    <a:pt x="4668" y="8199"/>
                  </a:cubicBezTo>
                  <a:cubicBezTo>
                    <a:pt x="4985" y="8456"/>
                    <a:pt x="5291" y="8737"/>
                    <a:pt x="5655" y="8941"/>
                  </a:cubicBezTo>
                  <a:cubicBezTo>
                    <a:pt x="5965" y="9072"/>
                    <a:pt x="6295" y="9174"/>
                    <a:pt x="6588" y="9347"/>
                  </a:cubicBezTo>
                  <a:cubicBezTo>
                    <a:pt x="7005" y="9598"/>
                    <a:pt x="7496" y="9724"/>
                    <a:pt x="7891" y="10004"/>
                  </a:cubicBezTo>
                  <a:cubicBezTo>
                    <a:pt x="8447" y="10340"/>
                    <a:pt x="8972" y="10710"/>
                    <a:pt x="9523" y="11044"/>
                  </a:cubicBezTo>
                  <a:cubicBezTo>
                    <a:pt x="9857" y="11314"/>
                    <a:pt x="10227" y="11546"/>
                    <a:pt x="10497" y="11882"/>
                  </a:cubicBezTo>
                  <a:cubicBezTo>
                    <a:pt x="10879" y="12216"/>
                    <a:pt x="11196" y="12635"/>
                    <a:pt x="11656" y="12880"/>
                  </a:cubicBezTo>
                  <a:cubicBezTo>
                    <a:pt x="12164" y="13137"/>
                    <a:pt x="12523" y="13598"/>
                    <a:pt x="12966" y="13938"/>
                  </a:cubicBezTo>
                  <a:cubicBezTo>
                    <a:pt x="13425" y="14219"/>
                    <a:pt x="13886" y="14500"/>
                    <a:pt x="14352" y="14768"/>
                  </a:cubicBezTo>
                  <a:cubicBezTo>
                    <a:pt x="14430" y="14797"/>
                    <a:pt x="14509" y="14808"/>
                    <a:pt x="14588" y="14808"/>
                  </a:cubicBezTo>
                  <a:cubicBezTo>
                    <a:pt x="14809" y="14808"/>
                    <a:pt x="15029" y="14714"/>
                    <a:pt x="15237" y="14625"/>
                  </a:cubicBezTo>
                  <a:cubicBezTo>
                    <a:pt x="15309" y="14542"/>
                    <a:pt x="15381" y="14451"/>
                    <a:pt x="15452" y="14368"/>
                  </a:cubicBezTo>
                  <a:cubicBezTo>
                    <a:pt x="15416" y="13962"/>
                    <a:pt x="15333" y="13549"/>
                    <a:pt x="15171" y="13179"/>
                  </a:cubicBezTo>
                  <a:cubicBezTo>
                    <a:pt x="15063" y="12969"/>
                    <a:pt x="14944" y="12773"/>
                    <a:pt x="14818" y="12581"/>
                  </a:cubicBezTo>
                  <a:cubicBezTo>
                    <a:pt x="14705" y="12384"/>
                    <a:pt x="14586" y="12192"/>
                    <a:pt x="14448" y="12013"/>
                  </a:cubicBezTo>
                  <a:cubicBezTo>
                    <a:pt x="14394" y="11924"/>
                    <a:pt x="14340" y="11840"/>
                    <a:pt x="14286" y="11750"/>
                  </a:cubicBezTo>
                  <a:cubicBezTo>
                    <a:pt x="13348" y="10555"/>
                    <a:pt x="12500" y="9287"/>
                    <a:pt x="11573" y="8075"/>
                  </a:cubicBezTo>
                  <a:cubicBezTo>
                    <a:pt x="11316" y="7692"/>
                    <a:pt x="11101" y="7286"/>
                    <a:pt x="10862" y="6891"/>
                  </a:cubicBezTo>
                  <a:cubicBezTo>
                    <a:pt x="10814" y="6801"/>
                    <a:pt x="10760" y="6717"/>
                    <a:pt x="10712" y="6633"/>
                  </a:cubicBezTo>
                  <a:cubicBezTo>
                    <a:pt x="10222" y="5857"/>
                    <a:pt x="9731" y="5068"/>
                    <a:pt x="9104" y="4386"/>
                  </a:cubicBezTo>
                  <a:cubicBezTo>
                    <a:pt x="8842" y="4099"/>
                    <a:pt x="8638" y="3752"/>
                    <a:pt x="8315" y="3526"/>
                  </a:cubicBezTo>
                  <a:cubicBezTo>
                    <a:pt x="7819" y="3154"/>
                    <a:pt x="7388" y="2695"/>
                    <a:pt x="6833" y="2419"/>
                  </a:cubicBezTo>
                  <a:cubicBezTo>
                    <a:pt x="6594" y="2270"/>
                    <a:pt x="6396" y="2055"/>
                    <a:pt x="6152" y="1912"/>
                  </a:cubicBezTo>
                  <a:cubicBezTo>
                    <a:pt x="5631" y="1655"/>
                    <a:pt x="5255" y="1200"/>
                    <a:pt x="4746" y="925"/>
                  </a:cubicBezTo>
                  <a:cubicBezTo>
                    <a:pt x="4351" y="656"/>
                    <a:pt x="3934" y="417"/>
                    <a:pt x="3515" y="190"/>
                  </a:cubicBezTo>
                  <a:cubicBezTo>
                    <a:pt x="3333" y="109"/>
                    <a:pt x="3136" y="0"/>
                    <a:pt x="29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27;p71">
              <a:extLst>
                <a:ext uri="{FF2B5EF4-FFF2-40B4-BE49-F238E27FC236}">
                  <a16:creationId xmlns:a16="http://schemas.microsoft.com/office/drawing/2014/main" xmlns="" id="{A8A98286-000D-4D7F-BC69-EC4732733A1E}"/>
                </a:ext>
              </a:extLst>
            </p:cNvPr>
            <p:cNvSpPr/>
            <p:nvPr/>
          </p:nvSpPr>
          <p:spPr>
            <a:xfrm>
              <a:off x="1762200" y="944125"/>
              <a:ext cx="290250" cy="271050"/>
            </a:xfrm>
            <a:custGeom>
              <a:avLst/>
              <a:gdLst/>
              <a:ahLst/>
              <a:cxnLst/>
              <a:rect l="l" t="t" r="r" b="b"/>
              <a:pathLst>
                <a:path w="11610" h="10842" extrusionOk="0">
                  <a:moveTo>
                    <a:pt x="1794" y="122"/>
                  </a:moveTo>
                  <a:cubicBezTo>
                    <a:pt x="1997" y="241"/>
                    <a:pt x="2194" y="373"/>
                    <a:pt x="2398" y="492"/>
                  </a:cubicBezTo>
                  <a:cubicBezTo>
                    <a:pt x="2750" y="647"/>
                    <a:pt x="3156" y="713"/>
                    <a:pt x="3456" y="969"/>
                  </a:cubicBezTo>
                  <a:cubicBezTo>
                    <a:pt x="3892" y="1341"/>
                    <a:pt x="4359" y="1675"/>
                    <a:pt x="4759" y="2081"/>
                  </a:cubicBezTo>
                  <a:cubicBezTo>
                    <a:pt x="5093" y="2302"/>
                    <a:pt x="5452" y="2512"/>
                    <a:pt x="5703" y="2834"/>
                  </a:cubicBezTo>
                  <a:cubicBezTo>
                    <a:pt x="5871" y="3044"/>
                    <a:pt x="6152" y="3146"/>
                    <a:pt x="6277" y="3391"/>
                  </a:cubicBezTo>
                  <a:cubicBezTo>
                    <a:pt x="6469" y="3725"/>
                    <a:pt x="6792" y="3982"/>
                    <a:pt x="6916" y="4354"/>
                  </a:cubicBezTo>
                  <a:cubicBezTo>
                    <a:pt x="6988" y="4454"/>
                    <a:pt x="7054" y="4556"/>
                    <a:pt x="7126" y="4652"/>
                  </a:cubicBezTo>
                  <a:cubicBezTo>
                    <a:pt x="7209" y="4879"/>
                    <a:pt x="7264" y="5118"/>
                    <a:pt x="7430" y="5303"/>
                  </a:cubicBezTo>
                  <a:cubicBezTo>
                    <a:pt x="7753" y="5673"/>
                    <a:pt x="8053" y="6068"/>
                    <a:pt x="8345" y="6462"/>
                  </a:cubicBezTo>
                  <a:cubicBezTo>
                    <a:pt x="8961" y="7264"/>
                    <a:pt x="9642" y="8012"/>
                    <a:pt x="10318" y="8758"/>
                  </a:cubicBezTo>
                  <a:cubicBezTo>
                    <a:pt x="10665" y="9207"/>
                    <a:pt x="11095" y="9596"/>
                    <a:pt x="11358" y="10103"/>
                  </a:cubicBezTo>
                  <a:cubicBezTo>
                    <a:pt x="11400" y="10271"/>
                    <a:pt x="11507" y="10492"/>
                    <a:pt x="11347" y="10623"/>
                  </a:cubicBezTo>
                  <a:cubicBezTo>
                    <a:pt x="11173" y="10702"/>
                    <a:pt x="10975" y="10707"/>
                    <a:pt x="10784" y="10713"/>
                  </a:cubicBezTo>
                  <a:cubicBezTo>
                    <a:pt x="10456" y="10594"/>
                    <a:pt x="10174" y="10372"/>
                    <a:pt x="9965" y="10098"/>
                  </a:cubicBezTo>
                  <a:cubicBezTo>
                    <a:pt x="9433" y="9619"/>
                    <a:pt x="9134" y="8931"/>
                    <a:pt x="8566" y="8501"/>
                  </a:cubicBezTo>
                  <a:cubicBezTo>
                    <a:pt x="7896" y="7731"/>
                    <a:pt x="6982" y="7264"/>
                    <a:pt x="6103" y="6779"/>
                  </a:cubicBezTo>
                  <a:cubicBezTo>
                    <a:pt x="5399" y="6338"/>
                    <a:pt x="4663" y="5932"/>
                    <a:pt x="3923" y="5543"/>
                  </a:cubicBezTo>
                  <a:cubicBezTo>
                    <a:pt x="3659" y="5345"/>
                    <a:pt x="3413" y="5112"/>
                    <a:pt x="3109" y="4963"/>
                  </a:cubicBezTo>
                  <a:cubicBezTo>
                    <a:pt x="2888" y="4861"/>
                    <a:pt x="2775" y="4622"/>
                    <a:pt x="2577" y="4478"/>
                  </a:cubicBezTo>
                  <a:cubicBezTo>
                    <a:pt x="2309" y="4282"/>
                    <a:pt x="2111" y="4012"/>
                    <a:pt x="1842" y="3808"/>
                  </a:cubicBezTo>
                  <a:cubicBezTo>
                    <a:pt x="1459" y="3516"/>
                    <a:pt x="1208" y="3091"/>
                    <a:pt x="814" y="2811"/>
                  </a:cubicBezTo>
                  <a:cubicBezTo>
                    <a:pt x="563" y="2644"/>
                    <a:pt x="449" y="2362"/>
                    <a:pt x="312" y="2106"/>
                  </a:cubicBezTo>
                  <a:cubicBezTo>
                    <a:pt x="228" y="1885"/>
                    <a:pt x="127" y="1657"/>
                    <a:pt x="162" y="1413"/>
                  </a:cubicBezTo>
                  <a:cubicBezTo>
                    <a:pt x="193" y="1132"/>
                    <a:pt x="193" y="845"/>
                    <a:pt x="234" y="558"/>
                  </a:cubicBezTo>
                  <a:cubicBezTo>
                    <a:pt x="287" y="486"/>
                    <a:pt x="348" y="414"/>
                    <a:pt x="408" y="337"/>
                  </a:cubicBezTo>
                  <a:cubicBezTo>
                    <a:pt x="861" y="229"/>
                    <a:pt x="1327" y="133"/>
                    <a:pt x="1794" y="122"/>
                  </a:cubicBezTo>
                  <a:close/>
                  <a:moveTo>
                    <a:pt x="1653" y="0"/>
                  </a:moveTo>
                  <a:cubicBezTo>
                    <a:pt x="1640" y="0"/>
                    <a:pt x="1627" y="1"/>
                    <a:pt x="1614" y="1"/>
                  </a:cubicBezTo>
                  <a:cubicBezTo>
                    <a:pt x="1256" y="20"/>
                    <a:pt x="910" y="109"/>
                    <a:pt x="557" y="175"/>
                  </a:cubicBezTo>
                  <a:cubicBezTo>
                    <a:pt x="425" y="222"/>
                    <a:pt x="276" y="271"/>
                    <a:pt x="193" y="384"/>
                  </a:cubicBezTo>
                  <a:cubicBezTo>
                    <a:pt x="49" y="677"/>
                    <a:pt x="96" y="1011"/>
                    <a:pt x="55" y="1322"/>
                  </a:cubicBezTo>
                  <a:cubicBezTo>
                    <a:pt x="0" y="1634"/>
                    <a:pt x="96" y="1943"/>
                    <a:pt x="240" y="2213"/>
                  </a:cubicBezTo>
                  <a:cubicBezTo>
                    <a:pt x="378" y="2489"/>
                    <a:pt x="515" y="2781"/>
                    <a:pt x="784" y="2955"/>
                  </a:cubicBezTo>
                  <a:cubicBezTo>
                    <a:pt x="1101" y="3170"/>
                    <a:pt x="1340" y="3474"/>
                    <a:pt x="1591" y="3767"/>
                  </a:cubicBezTo>
                  <a:cubicBezTo>
                    <a:pt x="1871" y="4037"/>
                    <a:pt x="2218" y="4233"/>
                    <a:pt x="2464" y="4539"/>
                  </a:cubicBezTo>
                  <a:cubicBezTo>
                    <a:pt x="3545" y="5609"/>
                    <a:pt x="4974" y="6183"/>
                    <a:pt x="6235" y="6989"/>
                  </a:cubicBezTo>
                  <a:cubicBezTo>
                    <a:pt x="6869" y="7359"/>
                    <a:pt x="7562" y="7670"/>
                    <a:pt x="8076" y="8208"/>
                  </a:cubicBezTo>
                  <a:cubicBezTo>
                    <a:pt x="8262" y="8358"/>
                    <a:pt x="8453" y="8501"/>
                    <a:pt x="8602" y="8693"/>
                  </a:cubicBezTo>
                  <a:cubicBezTo>
                    <a:pt x="9104" y="9124"/>
                    <a:pt x="9391" y="9745"/>
                    <a:pt x="9876" y="10187"/>
                  </a:cubicBezTo>
                  <a:cubicBezTo>
                    <a:pt x="10073" y="10343"/>
                    <a:pt x="10199" y="10594"/>
                    <a:pt x="10443" y="10689"/>
                  </a:cubicBezTo>
                  <a:cubicBezTo>
                    <a:pt x="10607" y="10768"/>
                    <a:pt x="10794" y="10842"/>
                    <a:pt x="10979" y="10842"/>
                  </a:cubicBezTo>
                  <a:cubicBezTo>
                    <a:pt x="11059" y="10842"/>
                    <a:pt x="11138" y="10829"/>
                    <a:pt x="11215" y="10796"/>
                  </a:cubicBezTo>
                  <a:cubicBezTo>
                    <a:pt x="11424" y="10743"/>
                    <a:pt x="11609" y="10522"/>
                    <a:pt x="11537" y="10300"/>
                  </a:cubicBezTo>
                  <a:cubicBezTo>
                    <a:pt x="11471" y="9971"/>
                    <a:pt x="11262" y="9690"/>
                    <a:pt x="11047" y="9433"/>
                  </a:cubicBezTo>
                  <a:cubicBezTo>
                    <a:pt x="10665" y="8997"/>
                    <a:pt x="10294" y="8543"/>
                    <a:pt x="9893" y="8112"/>
                  </a:cubicBezTo>
                  <a:cubicBezTo>
                    <a:pt x="9123" y="7282"/>
                    <a:pt x="8417" y="6385"/>
                    <a:pt x="7747" y="5471"/>
                  </a:cubicBezTo>
                  <a:cubicBezTo>
                    <a:pt x="7581" y="5214"/>
                    <a:pt x="7377" y="4975"/>
                    <a:pt x="7281" y="4682"/>
                  </a:cubicBezTo>
                  <a:cubicBezTo>
                    <a:pt x="7173" y="4514"/>
                    <a:pt x="7048" y="4359"/>
                    <a:pt x="6977" y="4167"/>
                  </a:cubicBezTo>
                  <a:cubicBezTo>
                    <a:pt x="6820" y="3874"/>
                    <a:pt x="6576" y="3654"/>
                    <a:pt x="6409" y="3372"/>
                  </a:cubicBezTo>
                  <a:cubicBezTo>
                    <a:pt x="6318" y="3242"/>
                    <a:pt x="6229" y="3110"/>
                    <a:pt x="6092" y="3019"/>
                  </a:cubicBezTo>
                  <a:cubicBezTo>
                    <a:pt x="5823" y="2823"/>
                    <a:pt x="5620" y="2553"/>
                    <a:pt x="5357" y="2345"/>
                  </a:cubicBezTo>
                  <a:cubicBezTo>
                    <a:pt x="4580" y="1932"/>
                    <a:pt x="4072" y="1173"/>
                    <a:pt x="3319" y="718"/>
                  </a:cubicBezTo>
                  <a:cubicBezTo>
                    <a:pt x="3098" y="624"/>
                    <a:pt x="2864" y="545"/>
                    <a:pt x="2637" y="456"/>
                  </a:cubicBezTo>
                  <a:cubicBezTo>
                    <a:pt x="2416" y="378"/>
                    <a:pt x="2201" y="282"/>
                    <a:pt x="2027" y="127"/>
                  </a:cubicBezTo>
                  <a:cubicBezTo>
                    <a:pt x="1929" y="29"/>
                    <a:pt x="1786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28;p71">
              <a:extLst>
                <a:ext uri="{FF2B5EF4-FFF2-40B4-BE49-F238E27FC236}">
                  <a16:creationId xmlns:a16="http://schemas.microsoft.com/office/drawing/2014/main" xmlns="" id="{BAAD097D-CE8F-4378-96D1-A9BD876D3873}"/>
                </a:ext>
              </a:extLst>
            </p:cNvPr>
            <p:cNvSpPr/>
            <p:nvPr/>
          </p:nvSpPr>
          <p:spPr>
            <a:xfrm>
              <a:off x="1793725" y="972600"/>
              <a:ext cx="131525" cy="117375"/>
            </a:xfrm>
            <a:custGeom>
              <a:avLst/>
              <a:gdLst/>
              <a:ahLst/>
              <a:cxnLst/>
              <a:rect l="l" t="t" r="r" b="b"/>
              <a:pathLst>
                <a:path w="5261" h="4695" extrusionOk="0">
                  <a:moveTo>
                    <a:pt x="433" y="107"/>
                  </a:moveTo>
                  <a:cubicBezTo>
                    <a:pt x="680" y="107"/>
                    <a:pt x="923" y="251"/>
                    <a:pt x="1148" y="351"/>
                  </a:cubicBezTo>
                  <a:cubicBezTo>
                    <a:pt x="1442" y="459"/>
                    <a:pt x="1663" y="691"/>
                    <a:pt x="1914" y="870"/>
                  </a:cubicBezTo>
                  <a:cubicBezTo>
                    <a:pt x="2224" y="1033"/>
                    <a:pt x="2541" y="1235"/>
                    <a:pt x="2720" y="1552"/>
                  </a:cubicBezTo>
                  <a:cubicBezTo>
                    <a:pt x="2811" y="1731"/>
                    <a:pt x="2990" y="1839"/>
                    <a:pt x="3139" y="1965"/>
                  </a:cubicBezTo>
                  <a:cubicBezTo>
                    <a:pt x="3349" y="2611"/>
                    <a:pt x="4066" y="2856"/>
                    <a:pt x="4483" y="3334"/>
                  </a:cubicBezTo>
                  <a:cubicBezTo>
                    <a:pt x="4640" y="3549"/>
                    <a:pt x="4778" y="3776"/>
                    <a:pt x="4957" y="3968"/>
                  </a:cubicBezTo>
                  <a:cubicBezTo>
                    <a:pt x="5034" y="4098"/>
                    <a:pt x="5100" y="4242"/>
                    <a:pt x="5136" y="4391"/>
                  </a:cubicBezTo>
                  <a:cubicBezTo>
                    <a:pt x="5082" y="4451"/>
                    <a:pt x="5034" y="4517"/>
                    <a:pt x="4980" y="4583"/>
                  </a:cubicBezTo>
                  <a:cubicBezTo>
                    <a:pt x="4849" y="4583"/>
                    <a:pt x="4723" y="4577"/>
                    <a:pt x="4591" y="4559"/>
                  </a:cubicBezTo>
                  <a:cubicBezTo>
                    <a:pt x="4072" y="4427"/>
                    <a:pt x="3534" y="4212"/>
                    <a:pt x="3192" y="3776"/>
                  </a:cubicBezTo>
                  <a:cubicBezTo>
                    <a:pt x="2960" y="3483"/>
                    <a:pt x="2601" y="3328"/>
                    <a:pt x="2367" y="3035"/>
                  </a:cubicBezTo>
                  <a:cubicBezTo>
                    <a:pt x="2207" y="2832"/>
                    <a:pt x="1973" y="2694"/>
                    <a:pt x="1782" y="2515"/>
                  </a:cubicBezTo>
                  <a:cubicBezTo>
                    <a:pt x="1412" y="2144"/>
                    <a:pt x="1065" y="1750"/>
                    <a:pt x="731" y="1342"/>
                  </a:cubicBezTo>
                  <a:cubicBezTo>
                    <a:pt x="395" y="1056"/>
                    <a:pt x="66" y="632"/>
                    <a:pt x="193" y="159"/>
                  </a:cubicBezTo>
                  <a:cubicBezTo>
                    <a:pt x="273" y="122"/>
                    <a:pt x="353" y="107"/>
                    <a:pt x="433" y="107"/>
                  </a:cubicBezTo>
                  <a:close/>
                  <a:moveTo>
                    <a:pt x="420" y="0"/>
                  </a:moveTo>
                  <a:cubicBezTo>
                    <a:pt x="311" y="0"/>
                    <a:pt x="200" y="21"/>
                    <a:pt x="91" y="70"/>
                  </a:cubicBezTo>
                  <a:cubicBezTo>
                    <a:pt x="0" y="327"/>
                    <a:pt x="66" y="602"/>
                    <a:pt x="151" y="848"/>
                  </a:cubicBezTo>
                  <a:cubicBezTo>
                    <a:pt x="342" y="1152"/>
                    <a:pt x="623" y="1378"/>
                    <a:pt x="844" y="1660"/>
                  </a:cubicBezTo>
                  <a:cubicBezTo>
                    <a:pt x="1125" y="1982"/>
                    <a:pt x="1393" y="2324"/>
                    <a:pt x="1735" y="2592"/>
                  </a:cubicBezTo>
                  <a:cubicBezTo>
                    <a:pt x="2058" y="2909"/>
                    <a:pt x="2386" y="3232"/>
                    <a:pt x="2756" y="3489"/>
                  </a:cubicBezTo>
                  <a:cubicBezTo>
                    <a:pt x="3115" y="3853"/>
                    <a:pt x="3451" y="4260"/>
                    <a:pt x="3934" y="4457"/>
                  </a:cubicBezTo>
                  <a:cubicBezTo>
                    <a:pt x="4209" y="4567"/>
                    <a:pt x="4512" y="4695"/>
                    <a:pt x="4816" y="4695"/>
                  </a:cubicBezTo>
                  <a:cubicBezTo>
                    <a:pt x="4908" y="4695"/>
                    <a:pt x="5001" y="4683"/>
                    <a:pt x="5093" y="4655"/>
                  </a:cubicBezTo>
                  <a:cubicBezTo>
                    <a:pt x="5142" y="4595"/>
                    <a:pt x="5184" y="4542"/>
                    <a:pt x="5231" y="4487"/>
                  </a:cubicBezTo>
                  <a:cubicBezTo>
                    <a:pt x="5261" y="4045"/>
                    <a:pt x="4891" y="3758"/>
                    <a:pt x="4681" y="3411"/>
                  </a:cubicBezTo>
                  <a:cubicBezTo>
                    <a:pt x="4549" y="3220"/>
                    <a:pt x="4406" y="3028"/>
                    <a:pt x="4204" y="2909"/>
                  </a:cubicBezTo>
                  <a:cubicBezTo>
                    <a:pt x="3928" y="2760"/>
                    <a:pt x="3725" y="2520"/>
                    <a:pt x="3486" y="2324"/>
                  </a:cubicBezTo>
                  <a:cubicBezTo>
                    <a:pt x="3319" y="2197"/>
                    <a:pt x="3307" y="1965"/>
                    <a:pt x="3164" y="1822"/>
                  </a:cubicBezTo>
                  <a:cubicBezTo>
                    <a:pt x="2792" y="1582"/>
                    <a:pt x="2662" y="1099"/>
                    <a:pt x="2248" y="919"/>
                  </a:cubicBezTo>
                  <a:cubicBezTo>
                    <a:pt x="1884" y="776"/>
                    <a:pt x="1657" y="423"/>
                    <a:pt x="1291" y="291"/>
                  </a:cubicBezTo>
                  <a:cubicBezTo>
                    <a:pt x="1020" y="155"/>
                    <a:pt x="722" y="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29;p71">
              <a:extLst>
                <a:ext uri="{FF2B5EF4-FFF2-40B4-BE49-F238E27FC236}">
                  <a16:creationId xmlns:a16="http://schemas.microsoft.com/office/drawing/2014/main" xmlns="" id="{2E09599B-EDCE-4F49-A93C-E4B3558B0EFB}"/>
                </a:ext>
              </a:extLst>
            </p:cNvPr>
            <p:cNvSpPr/>
            <p:nvPr/>
          </p:nvSpPr>
          <p:spPr>
            <a:xfrm>
              <a:off x="1832700" y="1010775"/>
              <a:ext cx="45950" cy="38650"/>
            </a:xfrm>
            <a:custGeom>
              <a:avLst/>
              <a:gdLst/>
              <a:ahLst/>
              <a:cxnLst/>
              <a:rect l="l" t="t" r="r" b="b"/>
              <a:pathLst>
                <a:path w="1838" h="1546" extrusionOk="0">
                  <a:moveTo>
                    <a:pt x="223" y="79"/>
                  </a:moveTo>
                  <a:cubicBezTo>
                    <a:pt x="695" y="504"/>
                    <a:pt x="1227" y="850"/>
                    <a:pt x="1712" y="1263"/>
                  </a:cubicBezTo>
                  <a:cubicBezTo>
                    <a:pt x="1705" y="1305"/>
                    <a:pt x="1705" y="1388"/>
                    <a:pt x="1699" y="1424"/>
                  </a:cubicBezTo>
                  <a:cubicBezTo>
                    <a:pt x="1685" y="1427"/>
                    <a:pt x="1671" y="1428"/>
                    <a:pt x="1658" y="1428"/>
                  </a:cubicBezTo>
                  <a:cubicBezTo>
                    <a:pt x="1517" y="1428"/>
                    <a:pt x="1469" y="1261"/>
                    <a:pt x="1365" y="1178"/>
                  </a:cubicBezTo>
                  <a:cubicBezTo>
                    <a:pt x="952" y="856"/>
                    <a:pt x="600" y="468"/>
                    <a:pt x="187" y="145"/>
                  </a:cubicBezTo>
                  <a:lnTo>
                    <a:pt x="223" y="79"/>
                  </a:lnTo>
                  <a:close/>
                  <a:moveTo>
                    <a:pt x="140" y="1"/>
                  </a:moveTo>
                  <a:cubicBezTo>
                    <a:pt x="18" y="1"/>
                    <a:pt x="0" y="195"/>
                    <a:pt x="91" y="253"/>
                  </a:cubicBezTo>
                  <a:cubicBezTo>
                    <a:pt x="325" y="455"/>
                    <a:pt x="593" y="623"/>
                    <a:pt x="816" y="844"/>
                  </a:cubicBezTo>
                  <a:cubicBezTo>
                    <a:pt x="1031" y="1119"/>
                    <a:pt x="1323" y="1329"/>
                    <a:pt x="1605" y="1544"/>
                  </a:cubicBezTo>
                  <a:cubicBezTo>
                    <a:pt x="1610" y="1545"/>
                    <a:pt x="1616" y="1545"/>
                    <a:pt x="1621" y="1545"/>
                  </a:cubicBezTo>
                  <a:cubicBezTo>
                    <a:pt x="1718" y="1545"/>
                    <a:pt x="1769" y="1451"/>
                    <a:pt x="1837" y="1394"/>
                  </a:cubicBezTo>
                  <a:cubicBezTo>
                    <a:pt x="1813" y="1233"/>
                    <a:pt x="1748" y="1084"/>
                    <a:pt x="1597" y="993"/>
                  </a:cubicBezTo>
                  <a:cubicBezTo>
                    <a:pt x="1282" y="772"/>
                    <a:pt x="1024" y="455"/>
                    <a:pt x="648" y="330"/>
                  </a:cubicBezTo>
                  <a:cubicBezTo>
                    <a:pt x="548" y="155"/>
                    <a:pt x="385" y="2"/>
                    <a:pt x="172" y="2"/>
                  </a:cubicBezTo>
                  <a:cubicBezTo>
                    <a:pt x="167" y="2"/>
                    <a:pt x="162" y="2"/>
                    <a:pt x="157" y="2"/>
                  </a:cubicBezTo>
                  <a:cubicBezTo>
                    <a:pt x="151" y="1"/>
                    <a:pt x="146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07494371-0B00-46F4-9577-E6B5E87D6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7" t="41481" r="13583" b="22075"/>
          <a:stretch/>
        </p:blipFill>
        <p:spPr>
          <a:xfrm>
            <a:off x="662940" y="1371600"/>
            <a:ext cx="7109460" cy="1874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2" name="Google Shape;3172;p66"/>
          <p:cNvSpPr/>
          <p:nvPr/>
        </p:nvSpPr>
        <p:spPr>
          <a:xfrm rot="-5400000">
            <a:off x="2720128" y="1025762"/>
            <a:ext cx="39760" cy="39760"/>
          </a:xfrm>
          <a:custGeom>
            <a:avLst/>
            <a:gdLst/>
            <a:ahLst/>
            <a:cxnLst/>
            <a:rect l="l" t="t" r="r" b="b"/>
            <a:pathLst>
              <a:path w="1035" h="1035" extrusionOk="0">
                <a:moveTo>
                  <a:pt x="518" y="0"/>
                </a:moveTo>
                <a:cubicBezTo>
                  <a:pt x="235" y="0"/>
                  <a:pt x="0" y="235"/>
                  <a:pt x="0" y="517"/>
                </a:cubicBezTo>
                <a:cubicBezTo>
                  <a:pt x="0" y="800"/>
                  <a:pt x="235" y="1035"/>
                  <a:pt x="518" y="1035"/>
                </a:cubicBezTo>
                <a:cubicBezTo>
                  <a:pt x="800" y="1035"/>
                  <a:pt x="1035" y="800"/>
                  <a:pt x="1035" y="517"/>
                </a:cubicBezTo>
                <a:cubicBezTo>
                  <a:pt x="1035" y="235"/>
                  <a:pt x="800" y="0"/>
                  <a:pt x="5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66"/>
          <p:cNvSpPr/>
          <p:nvPr/>
        </p:nvSpPr>
        <p:spPr>
          <a:xfrm>
            <a:off x="2568754" y="4307349"/>
            <a:ext cx="141300" cy="141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7" name="Google Shape;3177;p66"/>
          <p:cNvGrpSpPr/>
          <p:nvPr/>
        </p:nvGrpSpPr>
        <p:grpSpPr>
          <a:xfrm flipH="1">
            <a:off x="7694052" y="460914"/>
            <a:ext cx="448034" cy="447956"/>
            <a:chOff x="10333025" y="2667100"/>
            <a:chExt cx="191100" cy="191075"/>
          </a:xfrm>
        </p:grpSpPr>
        <p:sp>
          <p:nvSpPr>
            <p:cNvPr id="3178" name="Google Shape;3178;p6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6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6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6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2" name="Google Shape;3182;p66"/>
          <p:cNvGrpSpPr/>
          <p:nvPr/>
        </p:nvGrpSpPr>
        <p:grpSpPr>
          <a:xfrm flipH="1">
            <a:off x="916277" y="469424"/>
            <a:ext cx="448034" cy="447956"/>
            <a:chOff x="10333025" y="2667100"/>
            <a:chExt cx="191100" cy="191075"/>
          </a:xfrm>
        </p:grpSpPr>
        <p:sp>
          <p:nvSpPr>
            <p:cNvPr id="3183" name="Google Shape;3183;p6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3182;p66">
            <a:extLst>
              <a:ext uri="{FF2B5EF4-FFF2-40B4-BE49-F238E27FC236}">
                <a16:creationId xmlns:a16="http://schemas.microsoft.com/office/drawing/2014/main" xmlns="" id="{9B9CCBFE-DDE5-4403-AB4E-643DBE355B82}"/>
              </a:ext>
            </a:extLst>
          </p:cNvPr>
          <p:cNvGrpSpPr/>
          <p:nvPr/>
        </p:nvGrpSpPr>
        <p:grpSpPr>
          <a:xfrm flipH="1">
            <a:off x="4025237" y="4172744"/>
            <a:ext cx="448034" cy="447956"/>
            <a:chOff x="10333025" y="2667100"/>
            <a:chExt cx="191100" cy="191075"/>
          </a:xfrm>
        </p:grpSpPr>
        <p:sp>
          <p:nvSpPr>
            <p:cNvPr id="60" name="Google Shape;3183;p66">
              <a:extLst>
                <a:ext uri="{FF2B5EF4-FFF2-40B4-BE49-F238E27FC236}">
                  <a16:creationId xmlns:a16="http://schemas.microsoft.com/office/drawing/2014/main" xmlns="" id="{20D97EC8-CA61-4EEE-8B3C-31FBD1D34872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84;p66">
              <a:extLst>
                <a:ext uri="{FF2B5EF4-FFF2-40B4-BE49-F238E27FC236}">
                  <a16:creationId xmlns:a16="http://schemas.microsoft.com/office/drawing/2014/main" xmlns="" id="{AF5B7653-A6C3-4123-AE07-714A3A3458DA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85;p66">
              <a:extLst>
                <a:ext uri="{FF2B5EF4-FFF2-40B4-BE49-F238E27FC236}">
                  <a16:creationId xmlns:a16="http://schemas.microsoft.com/office/drawing/2014/main" xmlns="" id="{6385CB1A-0029-401D-97E8-E2DE0678C56A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86;p66">
              <a:extLst>
                <a:ext uri="{FF2B5EF4-FFF2-40B4-BE49-F238E27FC236}">
                  <a16:creationId xmlns:a16="http://schemas.microsoft.com/office/drawing/2014/main" xmlns="" id="{199DA00E-82F1-4C54-A911-5621C61533B2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3344;p69">
            <a:extLst>
              <a:ext uri="{FF2B5EF4-FFF2-40B4-BE49-F238E27FC236}">
                <a16:creationId xmlns:a16="http://schemas.microsoft.com/office/drawing/2014/main" xmlns="" id="{A69A85A1-E684-4C50-9BC8-AD43621C28C8}"/>
              </a:ext>
            </a:extLst>
          </p:cNvPr>
          <p:cNvGrpSpPr/>
          <p:nvPr/>
        </p:nvGrpSpPr>
        <p:grpSpPr>
          <a:xfrm>
            <a:off x="807719" y="2979420"/>
            <a:ext cx="1684021" cy="1455621"/>
            <a:chOff x="279894" y="2485671"/>
            <a:chExt cx="2190674" cy="1964571"/>
          </a:xfrm>
        </p:grpSpPr>
        <p:sp>
          <p:nvSpPr>
            <p:cNvPr id="81" name="Google Shape;3345;p69">
              <a:extLst>
                <a:ext uri="{FF2B5EF4-FFF2-40B4-BE49-F238E27FC236}">
                  <a16:creationId xmlns:a16="http://schemas.microsoft.com/office/drawing/2014/main" xmlns="" id="{D7F94E71-EE09-49C6-A701-C6EED93D72CD}"/>
                </a:ext>
              </a:extLst>
            </p:cNvPr>
            <p:cNvSpPr/>
            <p:nvPr/>
          </p:nvSpPr>
          <p:spPr>
            <a:xfrm>
              <a:off x="279894" y="2485671"/>
              <a:ext cx="2190674" cy="1964571"/>
            </a:xfrm>
            <a:custGeom>
              <a:avLst/>
              <a:gdLst/>
              <a:ahLst/>
              <a:cxnLst/>
              <a:rect l="l" t="t" r="r" b="b"/>
              <a:pathLst>
                <a:path w="110724" h="99296" extrusionOk="0">
                  <a:moveTo>
                    <a:pt x="56832" y="0"/>
                  </a:moveTo>
                  <a:cubicBezTo>
                    <a:pt x="54180" y="0"/>
                    <a:pt x="51503" y="220"/>
                    <a:pt x="48824" y="675"/>
                  </a:cubicBezTo>
                  <a:cubicBezTo>
                    <a:pt x="18790" y="5782"/>
                    <a:pt x="0" y="38145"/>
                    <a:pt x="10499" y="66786"/>
                  </a:cubicBezTo>
                  <a:cubicBezTo>
                    <a:pt x="17654" y="86305"/>
                    <a:pt x="36955" y="99070"/>
                    <a:pt x="57163" y="99292"/>
                  </a:cubicBezTo>
                  <a:cubicBezTo>
                    <a:pt x="57351" y="99294"/>
                    <a:pt x="57539" y="99295"/>
                    <a:pt x="57727" y="99295"/>
                  </a:cubicBezTo>
                  <a:cubicBezTo>
                    <a:pt x="61772" y="99295"/>
                    <a:pt x="65849" y="98789"/>
                    <a:pt x="69870" y="97734"/>
                  </a:cubicBezTo>
                  <a:cubicBezTo>
                    <a:pt x="94615" y="91229"/>
                    <a:pt x="110724" y="65651"/>
                    <a:pt x="106018" y="40518"/>
                  </a:cubicBezTo>
                  <a:cubicBezTo>
                    <a:pt x="101616" y="17010"/>
                    <a:pt x="80170" y="0"/>
                    <a:pt x="56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46;p69">
              <a:extLst>
                <a:ext uri="{FF2B5EF4-FFF2-40B4-BE49-F238E27FC236}">
                  <a16:creationId xmlns:a16="http://schemas.microsoft.com/office/drawing/2014/main" xmlns="" id="{E26B38F7-F883-4DC0-AD31-7B472783878B}"/>
                </a:ext>
              </a:extLst>
            </p:cNvPr>
            <p:cNvSpPr/>
            <p:nvPr/>
          </p:nvSpPr>
          <p:spPr>
            <a:xfrm>
              <a:off x="479505" y="2541642"/>
              <a:ext cx="1854013" cy="1854013"/>
            </a:xfrm>
            <a:custGeom>
              <a:avLst/>
              <a:gdLst/>
              <a:ahLst/>
              <a:cxnLst/>
              <a:rect l="l" t="t" r="r" b="b"/>
              <a:pathLst>
                <a:path w="93708" h="93708" extrusionOk="0">
                  <a:moveTo>
                    <a:pt x="46852" y="0"/>
                  </a:moveTo>
                  <a:cubicBezTo>
                    <a:pt x="45454" y="0"/>
                    <a:pt x="44069" y="63"/>
                    <a:pt x="42703" y="187"/>
                  </a:cubicBezTo>
                  <a:cubicBezTo>
                    <a:pt x="42257" y="218"/>
                    <a:pt x="41816" y="267"/>
                    <a:pt x="41380" y="321"/>
                  </a:cubicBezTo>
                  <a:cubicBezTo>
                    <a:pt x="41322" y="325"/>
                    <a:pt x="41269" y="330"/>
                    <a:pt x="41219" y="339"/>
                  </a:cubicBezTo>
                  <a:cubicBezTo>
                    <a:pt x="39363" y="561"/>
                    <a:pt x="37547" y="886"/>
                    <a:pt x="35766" y="1323"/>
                  </a:cubicBezTo>
                  <a:cubicBezTo>
                    <a:pt x="35716" y="1336"/>
                    <a:pt x="35663" y="1346"/>
                    <a:pt x="35618" y="1358"/>
                  </a:cubicBezTo>
                  <a:cubicBezTo>
                    <a:pt x="32925" y="2022"/>
                    <a:pt x="30320" y="2916"/>
                    <a:pt x="27836" y="4021"/>
                  </a:cubicBezTo>
                  <a:cubicBezTo>
                    <a:pt x="27791" y="4044"/>
                    <a:pt x="27756" y="4061"/>
                    <a:pt x="27716" y="4075"/>
                  </a:cubicBezTo>
                  <a:cubicBezTo>
                    <a:pt x="26599" y="4578"/>
                    <a:pt x="25503" y="5125"/>
                    <a:pt x="24431" y="5708"/>
                  </a:cubicBezTo>
                  <a:cubicBezTo>
                    <a:pt x="23584" y="6171"/>
                    <a:pt x="22742" y="6662"/>
                    <a:pt x="21928" y="7178"/>
                  </a:cubicBezTo>
                  <a:cubicBezTo>
                    <a:pt x="21893" y="7196"/>
                    <a:pt x="21861" y="7213"/>
                    <a:pt x="21830" y="7240"/>
                  </a:cubicBezTo>
                  <a:cubicBezTo>
                    <a:pt x="19777" y="8531"/>
                    <a:pt x="17837" y="9983"/>
                    <a:pt x="16020" y="11577"/>
                  </a:cubicBezTo>
                  <a:cubicBezTo>
                    <a:pt x="15989" y="11598"/>
                    <a:pt x="15957" y="11630"/>
                    <a:pt x="15930" y="11657"/>
                  </a:cubicBezTo>
                  <a:cubicBezTo>
                    <a:pt x="15593" y="11951"/>
                    <a:pt x="15262" y="12249"/>
                    <a:pt x="14938" y="12551"/>
                  </a:cubicBezTo>
                  <a:cubicBezTo>
                    <a:pt x="14270" y="13170"/>
                    <a:pt x="13624" y="13807"/>
                    <a:pt x="13001" y="14466"/>
                  </a:cubicBezTo>
                  <a:cubicBezTo>
                    <a:pt x="11154" y="16390"/>
                    <a:pt x="9475" y="18477"/>
                    <a:pt x="7975" y="20690"/>
                  </a:cubicBezTo>
                  <a:cubicBezTo>
                    <a:pt x="7957" y="20726"/>
                    <a:pt x="7934" y="20757"/>
                    <a:pt x="7916" y="20788"/>
                  </a:cubicBezTo>
                  <a:cubicBezTo>
                    <a:pt x="7200" y="21852"/>
                    <a:pt x="6532" y="22947"/>
                    <a:pt x="5904" y="24069"/>
                  </a:cubicBezTo>
                  <a:cubicBezTo>
                    <a:pt x="5886" y="24106"/>
                    <a:pt x="5859" y="24141"/>
                    <a:pt x="5846" y="24180"/>
                  </a:cubicBezTo>
                  <a:cubicBezTo>
                    <a:pt x="4328" y="26910"/>
                    <a:pt x="3081" y="29808"/>
                    <a:pt x="2133" y="32841"/>
                  </a:cubicBezTo>
                  <a:cubicBezTo>
                    <a:pt x="2119" y="32885"/>
                    <a:pt x="2102" y="32934"/>
                    <a:pt x="2093" y="32983"/>
                  </a:cubicBezTo>
                  <a:cubicBezTo>
                    <a:pt x="730" y="37364"/>
                    <a:pt x="0" y="42025"/>
                    <a:pt x="0" y="46852"/>
                  </a:cubicBezTo>
                  <a:cubicBezTo>
                    <a:pt x="0" y="49430"/>
                    <a:pt x="210" y="51958"/>
                    <a:pt x="611" y="54425"/>
                  </a:cubicBezTo>
                  <a:cubicBezTo>
                    <a:pt x="966" y="56624"/>
                    <a:pt x="1478" y="58780"/>
                    <a:pt x="2133" y="60863"/>
                  </a:cubicBezTo>
                  <a:cubicBezTo>
                    <a:pt x="2516" y="62083"/>
                    <a:pt x="2939" y="63280"/>
                    <a:pt x="3424" y="64456"/>
                  </a:cubicBezTo>
                  <a:cubicBezTo>
                    <a:pt x="3509" y="64678"/>
                    <a:pt x="3598" y="64901"/>
                    <a:pt x="3696" y="65119"/>
                  </a:cubicBezTo>
                  <a:cubicBezTo>
                    <a:pt x="3808" y="65382"/>
                    <a:pt x="3923" y="65649"/>
                    <a:pt x="4039" y="65917"/>
                  </a:cubicBezTo>
                  <a:cubicBezTo>
                    <a:pt x="4123" y="66094"/>
                    <a:pt x="4208" y="66281"/>
                    <a:pt x="4289" y="66459"/>
                  </a:cubicBezTo>
                  <a:cubicBezTo>
                    <a:pt x="4346" y="66580"/>
                    <a:pt x="4400" y="66700"/>
                    <a:pt x="4453" y="66821"/>
                  </a:cubicBezTo>
                  <a:cubicBezTo>
                    <a:pt x="5659" y="69363"/>
                    <a:pt x="7075" y="71780"/>
                    <a:pt x="8696" y="74046"/>
                  </a:cubicBezTo>
                  <a:cubicBezTo>
                    <a:pt x="8763" y="74149"/>
                    <a:pt x="8834" y="74242"/>
                    <a:pt x="8900" y="74336"/>
                  </a:cubicBezTo>
                  <a:cubicBezTo>
                    <a:pt x="9159" y="74687"/>
                    <a:pt x="9418" y="75039"/>
                    <a:pt x="9685" y="75377"/>
                  </a:cubicBezTo>
                  <a:cubicBezTo>
                    <a:pt x="9792" y="75520"/>
                    <a:pt x="9903" y="75663"/>
                    <a:pt x="10014" y="75801"/>
                  </a:cubicBezTo>
                  <a:cubicBezTo>
                    <a:pt x="10437" y="76343"/>
                    <a:pt x="10869" y="76873"/>
                    <a:pt x="11318" y="77390"/>
                  </a:cubicBezTo>
                  <a:cubicBezTo>
                    <a:pt x="11368" y="77453"/>
                    <a:pt x="11421" y="77515"/>
                    <a:pt x="11474" y="77568"/>
                  </a:cubicBezTo>
                  <a:cubicBezTo>
                    <a:pt x="11892" y="78057"/>
                    <a:pt x="12324" y="78534"/>
                    <a:pt x="12770" y="79002"/>
                  </a:cubicBezTo>
                  <a:cubicBezTo>
                    <a:pt x="12997" y="79242"/>
                    <a:pt x="13224" y="79487"/>
                    <a:pt x="13468" y="79723"/>
                  </a:cubicBezTo>
                  <a:cubicBezTo>
                    <a:pt x="13842" y="80106"/>
                    <a:pt x="14226" y="80484"/>
                    <a:pt x="14621" y="80862"/>
                  </a:cubicBezTo>
                  <a:cubicBezTo>
                    <a:pt x="14818" y="81045"/>
                    <a:pt x="15018" y="81232"/>
                    <a:pt x="15219" y="81406"/>
                  </a:cubicBezTo>
                  <a:cubicBezTo>
                    <a:pt x="15272" y="81468"/>
                    <a:pt x="15325" y="81517"/>
                    <a:pt x="15383" y="81561"/>
                  </a:cubicBezTo>
                  <a:cubicBezTo>
                    <a:pt x="17262" y="83271"/>
                    <a:pt x="19283" y="84826"/>
                    <a:pt x="21425" y="86209"/>
                  </a:cubicBezTo>
                  <a:cubicBezTo>
                    <a:pt x="24729" y="88352"/>
                    <a:pt x="28325" y="90088"/>
                    <a:pt x="32133" y="91344"/>
                  </a:cubicBezTo>
                  <a:cubicBezTo>
                    <a:pt x="36758" y="92875"/>
                    <a:pt x="41705" y="93707"/>
                    <a:pt x="46852" y="93707"/>
                  </a:cubicBezTo>
                  <a:cubicBezTo>
                    <a:pt x="47858" y="93707"/>
                    <a:pt x="48855" y="93672"/>
                    <a:pt x="49848" y="93609"/>
                  </a:cubicBezTo>
                  <a:cubicBezTo>
                    <a:pt x="51714" y="93489"/>
                    <a:pt x="53548" y="93267"/>
                    <a:pt x="55347" y="92933"/>
                  </a:cubicBezTo>
                  <a:cubicBezTo>
                    <a:pt x="58624" y="92336"/>
                    <a:pt x="61789" y="91397"/>
                    <a:pt x="64785" y="90150"/>
                  </a:cubicBezTo>
                  <a:cubicBezTo>
                    <a:pt x="74202" y="86250"/>
                    <a:pt x="82064" y="79362"/>
                    <a:pt x="87202" y="70676"/>
                  </a:cubicBezTo>
                  <a:cubicBezTo>
                    <a:pt x="87555" y="70080"/>
                    <a:pt x="87896" y="69474"/>
                    <a:pt x="88222" y="68864"/>
                  </a:cubicBezTo>
                  <a:cubicBezTo>
                    <a:pt x="88383" y="68561"/>
                    <a:pt x="88543" y="68258"/>
                    <a:pt x="88694" y="67955"/>
                  </a:cubicBezTo>
                  <a:cubicBezTo>
                    <a:pt x="88872" y="67595"/>
                    <a:pt x="89055" y="67234"/>
                    <a:pt x="89224" y="66869"/>
                  </a:cubicBezTo>
                  <a:cubicBezTo>
                    <a:pt x="90746" y="63646"/>
                    <a:pt x="91913" y="60235"/>
                    <a:pt x="92670" y="56664"/>
                  </a:cubicBezTo>
                  <a:cubicBezTo>
                    <a:pt x="93351" y="53499"/>
                    <a:pt x="93707" y="50218"/>
                    <a:pt x="93707" y="46852"/>
                  </a:cubicBezTo>
                  <a:cubicBezTo>
                    <a:pt x="93707" y="41985"/>
                    <a:pt x="92968" y="37297"/>
                    <a:pt x="91588" y="32885"/>
                  </a:cubicBezTo>
                  <a:cubicBezTo>
                    <a:pt x="91165" y="31532"/>
                    <a:pt x="90684" y="30209"/>
                    <a:pt x="90150" y="28914"/>
                  </a:cubicBezTo>
                  <a:cubicBezTo>
                    <a:pt x="86918" y="21122"/>
                    <a:pt x="81645" y="14395"/>
                    <a:pt x="74999" y="9395"/>
                  </a:cubicBezTo>
                  <a:cubicBezTo>
                    <a:pt x="73717" y="8429"/>
                    <a:pt x="72390" y="7533"/>
                    <a:pt x="71014" y="6701"/>
                  </a:cubicBezTo>
                  <a:cubicBezTo>
                    <a:pt x="69077" y="5534"/>
                    <a:pt x="67047" y="4502"/>
                    <a:pt x="64937" y="3620"/>
                  </a:cubicBezTo>
                  <a:cubicBezTo>
                    <a:pt x="64821" y="3571"/>
                    <a:pt x="64714" y="3526"/>
                    <a:pt x="64598" y="3477"/>
                  </a:cubicBezTo>
                  <a:cubicBezTo>
                    <a:pt x="63940" y="3206"/>
                    <a:pt x="63276" y="2957"/>
                    <a:pt x="62604" y="2712"/>
                  </a:cubicBezTo>
                  <a:cubicBezTo>
                    <a:pt x="62524" y="2685"/>
                    <a:pt x="62444" y="2659"/>
                    <a:pt x="62364" y="2628"/>
                  </a:cubicBezTo>
                  <a:cubicBezTo>
                    <a:pt x="62234" y="2583"/>
                    <a:pt x="62101" y="2538"/>
                    <a:pt x="61967" y="2494"/>
                  </a:cubicBezTo>
                  <a:cubicBezTo>
                    <a:pt x="61392" y="2298"/>
                    <a:pt x="60809" y="2111"/>
                    <a:pt x="60221" y="1937"/>
                  </a:cubicBezTo>
                  <a:cubicBezTo>
                    <a:pt x="60195" y="1928"/>
                    <a:pt x="60159" y="1919"/>
                    <a:pt x="60133" y="1907"/>
                  </a:cubicBezTo>
                  <a:cubicBezTo>
                    <a:pt x="59416" y="1701"/>
                    <a:pt x="58690" y="1506"/>
                    <a:pt x="57956" y="1327"/>
                  </a:cubicBezTo>
                  <a:cubicBezTo>
                    <a:pt x="57946" y="1323"/>
                    <a:pt x="57934" y="1319"/>
                    <a:pt x="57920" y="1319"/>
                  </a:cubicBezTo>
                  <a:cubicBezTo>
                    <a:pt x="57813" y="1292"/>
                    <a:pt x="57710" y="1270"/>
                    <a:pt x="57599" y="1239"/>
                  </a:cubicBezTo>
                  <a:cubicBezTo>
                    <a:pt x="57568" y="1233"/>
                    <a:pt x="57533" y="1225"/>
                    <a:pt x="57502" y="1220"/>
                  </a:cubicBezTo>
                  <a:cubicBezTo>
                    <a:pt x="57368" y="1190"/>
                    <a:pt x="57235" y="1159"/>
                    <a:pt x="57101" y="1132"/>
                  </a:cubicBezTo>
                  <a:cubicBezTo>
                    <a:pt x="56962" y="1095"/>
                    <a:pt x="56820" y="1064"/>
                    <a:pt x="56678" y="1034"/>
                  </a:cubicBezTo>
                  <a:cubicBezTo>
                    <a:pt x="53717" y="401"/>
                    <a:pt x="50658" y="49"/>
                    <a:pt x="47520" y="10"/>
                  </a:cubicBezTo>
                  <a:cubicBezTo>
                    <a:pt x="47297" y="0"/>
                    <a:pt x="47074" y="0"/>
                    <a:pt x="46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47;p69">
              <a:extLst>
                <a:ext uri="{FF2B5EF4-FFF2-40B4-BE49-F238E27FC236}">
                  <a16:creationId xmlns:a16="http://schemas.microsoft.com/office/drawing/2014/main" xmlns="" id="{A753A8B8-CEDC-449B-8505-3D5A21AEB230}"/>
                </a:ext>
              </a:extLst>
            </p:cNvPr>
            <p:cNvSpPr/>
            <p:nvPr/>
          </p:nvSpPr>
          <p:spPr>
            <a:xfrm>
              <a:off x="736729" y="2680553"/>
              <a:ext cx="617510" cy="147319"/>
            </a:xfrm>
            <a:custGeom>
              <a:avLst/>
              <a:gdLst/>
              <a:ahLst/>
              <a:cxnLst/>
              <a:rect l="l" t="t" r="r" b="b"/>
              <a:pathLst>
                <a:path w="31211" h="7446" extrusionOk="0">
                  <a:moveTo>
                    <a:pt x="12881" y="1"/>
                  </a:moveTo>
                  <a:cubicBezTo>
                    <a:pt x="12872" y="1"/>
                    <a:pt x="12863" y="1"/>
                    <a:pt x="12854" y="1"/>
                  </a:cubicBezTo>
                  <a:cubicBezTo>
                    <a:pt x="8749" y="9"/>
                    <a:pt x="4902" y="2645"/>
                    <a:pt x="2908" y="6233"/>
                  </a:cubicBezTo>
                  <a:cubicBezTo>
                    <a:pt x="2609" y="5966"/>
                    <a:pt x="2284" y="5731"/>
                    <a:pt x="1937" y="5530"/>
                  </a:cubicBezTo>
                  <a:cubicBezTo>
                    <a:pt x="1269" y="6149"/>
                    <a:pt x="623" y="6786"/>
                    <a:pt x="0" y="7445"/>
                  </a:cubicBezTo>
                  <a:lnTo>
                    <a:pt x="31210" y="7445"/>
                  </a:lnTo>
                  <a:cubicBezTo>
                    <a:pt x="30173" y="6296"/>
                    <a:pt x="28740" y="5508"/>
                    <a:pt x="27208" y="5294"/>
                  </a:cubicBezTo>
                  <a:cubicBezTo>
                    <a:pt x="26912" y="5253"/>
                    <a:pt x="26615" y="5233"/>
                    <a:pt x="26317" y="5233"/>
                  </a:cubicBezTo>
                  <a:cubicBezTo>
                    <a:pt x="24686" y="5233"/>
                    <a:pt x="23056" y="5841"/>
                    <a:pt x="21848" y="6938"/>
                  </a:cubicBezTo>
                  <a:cubicBezTo>
                    <a:pt x="21039" y="2925"/>
                    <a:pt x="16972" y="1"/>
                    <a:pt x="128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48;p69">
              <a:extLst>
                <a:ext uri="{FF2B5EF4-FFF2-40B4-BE49-F238E27FC236}">
                  <a16:creationId xmlns:a16="http://schemas.microsoft.com/office/drawing/2014/main" xmlns="" id="{9FF7D14E-8B30-4A64-8435-AE0E0AD8C4BF}"/>
                </a:ext>
              </a:extLst>
            </p:cNvPr>
            <p:cNvSpPr/>
            <p:nvPr/>
          </p:nvSpPr>
          <p:spPr>
            <a:xfrm>
              <a:off x="1350341" y="3068576"/>
              <a:ext cx="746389" cy="147319"/>
            </a:xfrm>
            <a:custGeom>
              <a:avLst/>
              <a:gdLst/>
              <a:ahLst/>
              <a:cxnLst/>
              <a:rect l="l" t="t" r="r" b="b"/>
              <a:pathLst>
                <a:path w="37725" h="7446" extrusionOk="0">
                  <a:moveTo>
                    <a:pt x="19399" y="1"/>
                  </a:moveTo>
                  <a:cubicBezTo>
                    <a:pt x="19390" y="1"/>
                    <a:pt x="19381" y="1"/>
                    <a:pt x="19372" y="1"/>
                  </a:cubicBezTo>
                  <a:cubicBezTo>
                    <a:pt x="15267" y="10"/>
                    <a:pt x="11416" y="2645"/>
                    <a:pt x="9426" y="6235"/>
                  </a:cubicBezTo>
                  <a:cubicBezTo>
                    <a:pt x="8270" y="5208"/>
                    <a:pt x="6730" y="4640"/>
                    <a:pt x="5189" y="4640"/>
                  </a:cubicBezTo>
                  <a:cubicBezTo>
                    <a:pt x="4831" y="4640"/>
                    <a:pt x="4473" y="4670"/>
                    <a:pt x="4119" y="4733"/>
                  </a:cubicBezTo>
                  <a:cubicBezTo>
                    <a:pt x="2458" y="5032"/>
                    <a:pt x="931" y="6038"/>
                    <a:pt x="1" y="7445"/>
                  </a:cubicBezTo>
                  <a:lnTo>
                    <a:pt x="37725" y="7445"/>
                  </a:lnTo>
                  <a:cubicBezTo>
                    <a:pt x="36691" y="6297"/>
                    <a:pt x="35253" y="5513"/>
                    <a:pt x="33726" y="5294"/>
                  </a:cubicBezTo>
                  <a:cubicBezTo>
                    <a:pt x="33431" y="5253"/>
                    <a:pt x="33133" y="5233"/>
                    <a:pt x="32836" y="5233"/>
                  </a:cubicBezTo>
                  <a:cubicBezTo>
                    <a:pt x="31204" y="5233"/>
                    <a:pt x="29575" y="5841"/>
                    <a:pt x="28366" y="6938"/>
                  </a:cubicBezTo>
                  <a:cubicBezTo>
                    <a:pt x="27557" y="2926"/>
                    <a:pt x="23490" y="1"/>
                    <a:pt x="1939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49;p69">
              <a:extLst>
                <a:ext uri="{FF2B5EF4-FFF2-40B4-BE49-F238E27FC236}">
                  <a16:creationId xmlns:a16="http://schemas.microsoft.com/office/drawing/2014/main" xmlns="" id="{85EC4801-4B33-41ED-856A-7C5B0BEEFA07}"/>
                </a:ext>
              </a:extLst>
            </p:cNvPr>
            <p:cNvSpPr/>
            <p:nvPr/>
          </p:nvSpPr>
          <p:spPr>
            <a:xfrm>
              <a:off x="585374" y="3587596"/>
              <a:ext cx="746409" cy="147220"/>
            </a:xfrm>
            <a:custGeom>
              <a:avLst/>
              <a:gdLst/>
              <a:ahLst/>
              <a:cxnLst/>
              <a:rect l="l" t="t" r="r" b="b"/>
              <a:pathLst>
                <a:path w="37726" h="7441" extrusionOk="0">
                  <a:moveTo>
                    <a:pt x="19400" y="0"/>
                  </a:moveTo>
                  <a:cubicBezTo>
                    <a:pt x="19391" y="0"/>
                    <a:pt x="19382" y="0"/>
                    <a:pt x="19373" y="0"/>
                  </a:cubicBezTo>
                  <a:cubicBezTo>
                    <a:pt x="15272" y="10"/>
                    <a:pt x="11421" y="2645"/>
                    <a:pt x="9426" y="6234"/>
                  </a:cubicBezTo>
                  <a:cubicBezTo>
                    <a:pt x="8275" y="5205"/>
                    <a:pt x="6735" y="4639"/>
                    <a:pt x="5195" y="4639"/>
                  </a:cubicBezTo>
                  <a:cubicBezTo>
                    <a:pt x="4835" y="4639"/>
                    <a:pt x="4475" y="4670"/>
                    <a:pt x="4120" y="4733"/>
                  </a:cubicBezTo>
                  <a:cubicBezTo>
                    <a:pt x="2458" y="5032"/>
                    <a:pt x="936" y="6038"/>
                    <a:pt x="1" y="7441"/>
                  </a:cubicBezTo>
                  <a:lnTo>
                    <a:pt x="37726" y="7441"/>
                  </a:lnTo>
                  <a:cubicBezTo>
                    <a:pt x="36697" y="6296"/>
                    <a:pt x="35258" y="5513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5"/>
                    <a:pt x="23495" y="0"/>
                    <a:pt x="194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50;p69">
              <a:extLst>
                <a:ext uri="{FF2B5EF4-FFF2-40B4-BE49-F238E27FC236}">
                  <a16:creationId xmlns:a16="http://schemas.microsoft.com/office/drawing/2014/main" xmlns="" id="{EA2F6CBB-F34D-4A0C-9635-31A206E3D86C}"/>
                </a:ext>
              </a:extLst>
            </p:cNvPr>
            <p:cNvSpPr/>
            <p:nvPr/>
          </p:nvSpPr>
          <p:spPr>
            <a:xfrm>
              <a:off x="1600859" y="2562080"/>
              <a:ext cx="732658" cy="1302565"/>
            </a:xfrm>
            <a:custGeom>
              <a:avLst/>
              <a:gdLst/>
              <a:ahLst/>
              <a:cxnLst/>
              <a:rect l="l" t="t" r="r" b="b"/>
              <a:pathLst>
                <a:path w="37031" h="65836" extrusionOk="0">
                  <a:moveTo>
                    <a:pt x="1" y="1"/>
                  </a:moveTo>
                  <a:lnTo>
                    <a:pt x="1" y="1"/>
                  </a:lnTo>
                  <a:cubicBezTo>
                    <a:pt x="11104" y="21821"/>
                    <a:pt x="21950" y="43766"/>
                    <a:pt x="32547" y="65836"/>
                  </a:cubicBezTo>
                  <a:cubicBezTo>
                    <a:pt x="34069" y="62613"/>
                    <a:pt x="35236" y="59202"/>
                    <a:pt x="35993" y="55631"/>
                  </a:cubicBezTo>
                  <a:cubicBezTo>
                    <a:pt x="36674" y="52466"/>
                    <a:pt x="37030" y="49185"/>
                    <a:pt x="37030" y="45819"/>
                  </a:cubicBezTo>
                  <a:cubicBezTo>
                    <a:pt x="37030" y="40952"/>
                    <a:pt x="36291" y="36264"/>
                    <a:pt x="34911" y="31852"/>
                  </a:cubicBezTo>
                  <a:cubicBezTo>
                    <a:pt x="34488" y="30499"/>
                    <a:pt x="34007" y="29176"/>
                    <a:pt x="33473" y="27881"/>
                  </a:cubicBezTo>
                  <a:cubicBezTo>
                    <a:pt x="29617" y="18589"/>
                    <a:pt x="22863" y="10811"/>
                    <a:pt x="14337" y="5668"/>
                  </a:cubicBezTo>
                  <a:lnTo>
                    <a:pt x="14337" y="5668"/>
                  </a:lnTo>
                  <a:cubicBezTo>
                    <a:pt x="17302" y="16292"/>
                    <a:pt x="20205" y="26924"/>
                    <a:pt x="23045" y="37578"/>
                  </a:cubicBezTo>
                  <a:cubicBezTo>
                    <a:pt x="16362" y="25303"/>
                    <a:pt x="9827" y="13263"/>
                    <a:pt x="3544" y="904"/>
                  </a:cubicBezTo>
                  <a:cubicBezTo>
                    <a:pt x="2383" y="557"/>
                    <a:pt x="1199" y="25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51;p69">
              <a:extLst>
                <a:ext uri="{FF2B5EF4-FFF2-40B4-BE49-F238E27FC236}">
                  <a16:creationId xmlns:a16="http://schemas.microsoft.com/office/drawing/2014/main" xmlns="" id="{350332F1-3E31-4BCC-936F-1223AD0F7036}"/>
                </a:ext>
              </a:extLst>
            </p:cNvPr>
            <p:cNvSpPr/>
            <p:nvPr/>
          </p:nvSpPr>
          <p:spPr>
            <a:xfrm>
              <a:off x="1134269" y="2809155"/>
              <a:ext cx="126050" cy="119581"/>
            </a:xfrm>
            <a:custGeom>
              <a:avLst/>
              <a:gdLst/>
              <a:ahLst/>
              <a:cxnLst/>
              <a:rect l="l" t="t" r="r" b="b"/>
              <a:pathLst>
                <a:path w="6371" h="6044" extrusionOk="0">
                  <a:moveTo>
                    <a:pt x="3043" y="0"/>
                  </a:moveTo>
                  <a:cubicBezTo>
                    <a:pt x="2286" y="0"/>
                    <a:pt x="1764" y="752"/>
                    <a:pt x="1429" y="1430"/>
                  </a:cubicBezTo>
                  <a:cubicBezTo>
                    <a:pt x="878" y="2544"/>
                    <a:pt x="432" y="3719"/>
                    <a:pt x="210" y="4943"/>
                  </a:cubicBezTo>
                  <a:lnTo>
                    <a:pt x="0" y="6043"/>
                  </a:lnTo>
                  <a:cubicBezTo>
                    <a:pt x="2142" y="5477"/>
                    <a:pt x="4270" y="4850"/>
                    <a:pt x="6371" y="4159"/>
                  </a:cubicBezTo>
                  <a:cubicBezTo>
                    <a:pt x="6082" y="3549"/>
                    <a:pt x="5775" y="2949"/>
                    <a:pt x="5454" y="2357"/>
                  </a:cubicBezTo>
                  <a:cubicBezTo>
                    <a:pt x="5080" y="1671"/>
                    <a:pt x="4675" y="980"/>
                    <a:pt x="4087" y="469"/>
                  </a:cubicBezTo>
                  <a:cubicBezTo>
                    <a:pt x="3798" y="220"/>
                    <a:pt x="3446" y="10"/>
                    <a:pt x="3068" y="1"/>
                  </a:cubicBezTo>
                  <a:cubicBezTo>
                    <a:pt x="3060" y="0"/>
                    <a:pt x="3051" y="0"/>
                    <a:pt x="3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352;p69">
              <a:extLst>
                <a:ext uri="{FF2B5EF4-FFF2-40B4-BE49-F238E27FC236}">
                  <a16:creationId xmlns:a16="http://schemas.microsoft.com/office/drawing/2014/main" xmlns="" id="{AA399333-77BA-460C-AA1F-208CCBC9B33A}"/>
                </a:ext>
              </a:extLst>
            </p:cNvPr>
            <p:cNvSpPr/>
            <p:nvPr/>
          </p:nvSpPr>
          <p:spPr>
            <a:xfrm>
              <a:off x="649082" y="2770535"/>
              <a:ext cx="1663899" cy="1623161"/>
            </a:xfrm>
            <a:custGeom>
              <a:avLst/>
              <a:gdLst/>
              <a:ahLst/>
              <a:cxnLst/>
              <a:rect l="l" t="t" r="r" b="b"/>
              <a:pathLst>
                <a:path w="84099" h="82040" extrusionOk="0">
                  <a:moveTo>
                    <a:pt x="37967" y="0"/>
                  </a:moveTo>
                  <a:cubicBezTo>
                    <a:pt x="37747" y="0"/>
                    <a:pt x="37531" y="21"/>
                    <a:pt x="37319" y="61"/>
                  </a:cubicBezTo>
                  <a:cubicBezTo>
                    <a:pt x="37118" y="92"/>
                    <a:pt x="36923" y="146"/>
                    <a:pt x="36736" y="212"/>
                  </a:cubicBezTo>
                  <a:cubicBezTo>
                    <a:pt x="36723" y="212"/>
                    <a:pt x="36713" y="216"/>
                    <a:pt x="36705" y="222"/>
                  </a:cubicBezTo>
                  <a:cubicBezTo>
                    <a:pt x="35186" y="729"/>
                    <a:pt x="33900" y="2047"/>
                    <a:pt x="33129" y="2973"/>
                  </a:cubicBezTo>
                  <a:cubicBezTo>
                    <a:pt x="33121" y="2986"/>
                    <a:pt x="33116" y="2994"/>
                    <a:pt x="33107" y="3004"/>
                  </a:cubicBezTo>
                  <a:cubicBezTo>
                    <a:pt x="32657" y="3555"/>
                    <a:pt x="32399" y="3956"/>
                    <a:pt x="32399" y="3956"/>
                  </a:cubicBezTo>
                  <a:cubicBezTo>
                    <a:pt x="32399" y="3956"/>
                    <a:pt x="32043" y="4099"/>
                    <a:pt x="30133" y="4603"/>
                  </a:cubicBezTo>
                  <a:cubicBezTo>
                    <a:pt x="29020" y="4896"/>
                    <a:pt x="27377" y="5314"/>
                    <a:pt x="24963" y="5902"/>
                  </a:cubicBezTo>
                  <a:cubicBezTo>
                    <a:pt x="24906" y="5916"/>
                    <a:pt x="24848" y="5929"/>
                    <a:pt x="24790" y="5947"/>
                  </a:cubicBezTo>
                  <a:cubicBezTo>
                    <a:pt x="18090" y="7581"/>
                    <a:pt x="13922" y="10844"/>
                    <a:pt x="9938" y="16998"/>
                  </a:cubicBezTo>
                  <a:cubicBezTo>
                    <a:pt x="5949" y="23163"/>
                    <a:pt x="2507" y="25875"/>
                    <a:pt x="699" y="28778"/>
                  </a:cubicBezTo>
                  <a:cubicBezTo>
                    <a:pt x="107" y="29722"/>
                    <a:pt x="0" y="30920"/>
                    <a:pt x="161" y="32192"/>
                  </a:cubicBezTo>
                  <a:cubicBezTo>
                    <a:pt x="392" y="34009"/>
                    <a:pt x="1171" y="35959"/>
                    <a:pt x="1866" y="37514"/>
                  </a:cubicBezTo>
                  <a:cubicBezTo>
                    <a:pt x="1910" y="37607"/>
                    <a:pt x="1950" y="37695"/>
                    <a:pt x="1990" y="37781"/>
                  </a:cubicBezTo>
                  <a:lnTo>
                    <a:pt x="1990" y="37785"/>
                  </a:lnTo>
                  <a:cubicBezTo>
                    <a:pt x="1999" y="37802"/>
                    <a:pt x="2004" y="37812"/>
                    <a:pt x="2008" y="37825"/>
                  </a:cubicBezTo>
                  <a:cubicBezTo>
                    <a:pt x="2267" y="38381"/>
                    <a:pt x="2503" y="38871"/>
                    <a:pt x="2694" y="39281"/>
                  </a:cubicBezTo>
                  <a:cubicBezTo>
                    <a:pt x="2721" y="39343"/>
                    <a:pt x="2752" y="39410"/>
                    <a:pt x="2783" y="39464"/>
                  </a:cubicBezTo>
                  <a:cubicBezTo>
                    <a:pt x="2791" y="39481"/>
                    <a:pt x="2801" y="39499"/>
                    <a:pt x="2809" y="39512"/>
                  </a:cubicBezTo>
                  <a:cubicBezTo>
                    <a:pt x="3803" y="41338"/>
                    <a:pt x="5836" y="41461"/>
                    <a:pt x="6367" y="41461"/>
                  </a:cubicBezTo>
                  <a:cubicBezTo>
                    <a:pt x="6450" y="41461"/>
                    <a:pt x="6496" y="41458"/>
                    <a:pt x="6496" y="41458"/>
                  </a:cubicBezTo>
                  <a:cubicBezTo>
                    <a:pt x="6496" y="41458"/>
                    <a:pt x="6504" y="41507"/>
                    <a:pt x="6531" y="41609"/>
                  </a:cubicBezTo>
                  <a:cubicBezTo>
                    <a:pt x="6670" y="42108"/>
                    <a:pt x="7244" y="43720"/>
                    <a:pt x="9212" y="45078"/>
                  </a:cubicBezTo>
                  <a:cubicBezTo>
                    <a:pt x="9414" y="45218"/>
                    <a:pt x="9723" y="45281"/>
                    <a:pt x="10120" y="45281"/>
                  </a:cubicBezTo>
                  <a:cubicBezTo>
                    <a:pt x="14357" y="45281"/>
                    <a:pt x="28592" y="38016"/>
                    <a:pt x="28592" y="38016"/>
                  </a:cubicBezTo>
                  <a:cubicBezTo>
                    <a:pt x="28592" y="38016"/>
                    <a:pt x="32582" y="42544"/>
                    <a:pt x="37110" y="55225"/>
                  </a:cubicBezTo>
                  <a:cubicBezTo>
                    <a:pt x="40814" y="65590"/>
                    <a:pt x="41242" y="77895"/>
                    <a:pt x="41277" y="82040"/>
                  </a:cubicBezTo>
                  <a:cubicBezTo>
                    <a:pt x="57194" y="81039"/>
                    <a:pt x="70956" y="72085"/>
                    <a:pt x="78631" y="59107"/>
                  </a:cubicBezTo>
                  <a:cubicBezTo>
                    <a:pt x="78984" y="58511"/>
                    <a:pt x="79325" y="57905"/>
                    <a:pt x="79651" y="57295"/>
                  </a:cubicBezTo>
                  <a:cubicBezTo>
                    <a:pt x="79812" y="56992"/>
                    <a:pt x="79972" y="56689"/>
                    <a:pt x="80123" y="56386"/>
                  </a:cubicBezTo>
                  <a:cubicBezTo>
                    <a:pt x="81904" y="52852"/>
                    <a:pt x="83258" y="49067"/>
                    <a:pt x="84099" y="45095"/>
                  </a:cubicBezTo>
                  <a:cubicBezTo>
                    <a:pt x="77371" y="38854"/>
                    <a:pt x="70711" y="32665"/>
                    <a:pt x="70439" y="32398"/>
                  </a:cubicBezTo>
                  <a:cubicBezTo>
                    <a:pt x="69985" y="31939"/>
                    <a:pt x="53654" y="16966"/>
                    <a:pt x="48423" y="12167"/>
                  </a:cubicBezTo>
                  <a:cubicBezTo>
                    <a:pt x="47421" y="11249"/>
                    <a:pt x="46825" y="10706"/>
                    <a:pt x="46825" y="10706"/>
                  </a:cubicBezTo>
                  <a:cubicBezTo>
                    <a:pt x="46825" y="10706"/>
                    <a:pt x="46815" y="10684"/>
                    <a:pt x="46798" y="10640"/>
                  </a:cubicBezTo>
                  <a:cubicBezTo>
                    <a:pt x="46504" y="9993"/>
                    <a:pt x="43913" y="4459"/>
                    <a:pt x="41125" y="1654"/>
                  </a:cubicBezTo>
                  <a:cubicBezTo>
                    <a:pt x="40350" y="875"/>
                    <a:pt x="39563" y="306"/>
                    <a:pt x="38806" y="105"/>
                  </a:cubicBezTo>
                  <a:cubicBezTo>
                    <a:pt x="38522" y="33"/>
                    <a:pt x="38241" y="0"/>
                    <a:pt x="37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353;p69">
              <a:extLst>
                <a:ext uri="{FF2B5EF4-FFF2-40B4-BE49-F238E27FC236}">
                  <a16:creationId xmlns:a16="http://schemas.microsoft.com/office/drawing/2014/main" xmlns="" id="{201C4CA4-0635-451B-80CA-A6FED77EDB08}"/>
                </a:ext>
              </a:extLst>
            </p:cNvPr>
            <p:cNvSpPr/>
            <p:nvPr/>
          </p:nvSpPr>
          <p:spPr>
            <a:xfrm>
              <a:off x="652248" y="3403932"/>
              <a:ext cx="137268" cy="114971"/>
            </a:xfrm>
            <a:custGeom>
              <a:avLst/>
              <a:gdLst/>
              <a:ahLst/>
              <a:cxnLst/>
              <a:rect l="l" t="t" r="r" b="b"/>
              <a:pathLst>
                <a:path w="6938" h="5811" extrusionOk="0">
                  <a:moveTo>
                    <a:pt x="6490" y="0"/>
                  </a:moveTo>
                  <a:cubicBezTo>
                    <a:pt x="6363" y="0"/>
                    <a:pt x="6234" y="40"/>
                    <a:pt x="6109" y="77"/>
                  </a:cubicBezTo>
                  <a:cubicBezTo>
                    <a:pt x="5005" y="410"/>
                    <a:pt x="3874" y="731"/>
                    <a:pt x="2721" y="739"/>
                  </a:cubicBezTo>
                  <a:cubicBezTo>
                    <a:pt x="2689" y="740"/>
                    <a:pt x="2657" y="740"/>
                    <a:pt x="2625" y="740"/>
                  </a:cubicBezTo>
                  <a:cubicBezTo>
                    <a:pt x="2144" y="740"/>
                    <a:pt x="1657" y="673"/>
                    <a:pt x="1198" y="540"/>
                  </a:cubicBezTo>
                  <a:cubicBezTo>
                    <a:pt x="962" y="469"/>
                    <a:pt x="441" y="125"/>
                    <a:pt x="150" y="125"/>
                  </a:cubicBezTo>
                  <a:cubicBezTo>
                    <a:pt x="112" y="125"/>
                    <a:pt x="79" y="130"/>
                    <a:pt x="50" y="143"/>
                  </a:cubicBezTo>
                  <a:cubicBezTo>
                    <a:pt x="32" y="152"/>
                    <a:pt x="19" y="161"/>
                    <a:pt x="1" y="178"/>
                  </a:cubicBezTo>
                  <a:cubicBezTo>
                    <a:pt x="232" y="1991"/>
                    <a:pt x="1007" y="3945"/>
                    <a:pt x="1706" y="5500"/>
                  </a:cubicBezTo>
                  <a:cubicBezTo>
                    <a:pt x="1759" y="5607"/>
                    <a:pt x="1803" y="5713"/>
                    <a:pt x="1848" y="5811"/>
                  </a:cubicBezTo>
                  <a:cubicBezTo>
                    <a:pt x="1937" y="5780"/>
                    <a:pt x="2031" y="5722"/>
                    <a:pt x="2111" y="5655"/>
                  </a:cubicBezTo>
                  <a:cubicBezTo>
                    <a:pt x="2191" y="5588"/>
                    <a:pt x="2263" y="5513"/>
                    <a:pt x="2333" y="5441"/>
                  </a:cubicBezTo>
                  <a:cubicBezTo>
                    <a:pt x="3807" y="3843"/>
                    <a:pt x="5281" y="2241"/>
                    <a:pt x="6755" y="646"/>
                  </a:cubicBezTo>
                  <a:cubicBezTo>
                    <a:pt x="6831" y="562"/>
                    <a:pt x="6911" y="468"/>
                    <a:pt x="6919" y="357"/>
                  </a:cubicBezTo>
                  <a:cubicBezTo>
                    <a:pt x="6937" y="188"/>
                    <a:pt x="6777" y="45"/>
                    <a:pt x="6612" y="14"/>
                  </a:cubicBezTo>
                  <a:cubicBezTo>
                    <a:pt x="6571" y="4"/>
                    <a:pt x="6531" y="0"/>
                    <a:pt x="6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354;p69">
              <a:extLst>
                <a:ext uri="{FF2B5EF4-FFF2-40B4-BE49-F238E27FC236}">
                  <a16:creationId xmlns:a16="http://schemas.microsoft.com/office/drawing/2014/main" xmlns="" id="{8B2F4B88-F9CB-453F-BD58-3E34F5CC8C67}"/>
                </a:ext>
              </a:extLst>
            </p:cNvPr>
            <p:cNvSpPr/>
            <p:nvPr/>
          </p:nvSpPr>
          <p:spPr>
            <a:xfrm>
              <a:off x="687128" y="3498267"/>
              <a:ext cx="230535" cy="91328"/>
            </a:xfrm>
            <a:custGeom>
              <a:avLst/>
              <a:gdLst/>
              <a:ahLst/>
              <a:cxnLst/>
              <a:rect l="l" t="t" r="r" b="b"/>
              <a:pathLst>
                <a:path w="11652" h="4616" extrusionOk="0">
                  <a:moveTo>
                    <a:pt x="11301" y="0"/>
                  </a:moveTo>
                  <a:cubicBezTo>
                    <a:pt x="11220" y="0"/>
                    <a:pt x="11139" y="35"/>
                    <a:pt x="11078" y="91"/>
                  </a:cubicBezTo>
                  <a:cubicBezTo>
                    <a:pt x="10984" y="171"/>
                    <a:pt x="10926" y="286"/>
                    <a:pt x="10877" y="402"/>
                  </a:cubicBezTo>
                  <a:cubicBezTo>
                    <a:pt x="10637" y="963"/>
                    <a:pt x="10477" y="1573"/>
                    <a:pt x="10080" y="2049"/>
                  </a:cubicBezTo>
                  <a:cubicBezTo>
                    <a:pt x="9737" y="2463"/>
                    <a:pt x="9262" y="2757"/>
                    <a:pt x="8763" y="2939"/>
                  </a:cubicBezTo>
                  <a:cubicBezTo>
                    <a:pt x="7974" y="3229"/>
                    <a:pt x="7125" y="3278"/>
                    <a:pt x="6301" y="3371"/>
                  </a:cubicBezTo>
                  <a:cubicBezTo>
                    <a:pt x="5633" y="3454"/>
                    <a:pt x="4959" y="3528"/>
                    <a:pt x="4287" y="3528"/>
                  </a:cubicBezTo>
                  <a:cubicBezTo>
                    <a:pt x="4045" y="3528"/>
                    <a:pt x="3803" y="3518"/>
                    <a:pt x="3562" y="3496"/>
                  </a:cubicBezTo>
                  <a:cubicBezTo>
                    <a:pt x="3055" y="3447"/>
                    <a:pt x="2538" y="3336"/>
                    <a:pt x="2129" y="3033"/>
                  </a:cubicBezTo>
                  <a:cubicBezTo>
                    <a:pt x="1696" y="2713"/>
                    <a:pt x="1439" y="2210"/>
                    <a:pt x="1145" y="1755"/>
                  </a:cubicBezTo>
                  <a:cubicBezTo>
                    <a:pt x="900" y="1377"/>
                    <a:pt x="521" y="843"/>
                    <a:pt x="40" y="758"/>
                  </a:cubicBezTo>
                  <a:lnTo>
                    <a:pt x="40" y="758"/>
                  </a:lnTo>
                  <a:cubicBezTo>
                    <a:pt x="1" y="981"/>
                    <a:pt x="219" y="1350"/>
                    <a:pt x="307" y="1564"/>
                  </a:cubicBezTo>
                  <a:cubicBezTo>
                    <a:pt x="414" y="1831"/>
                    <a:pt x="535" y="2098"/>
                    <a:pt x="668" y="2352"/>
                  </a:cubicBezTo>
                  <a:cubicBezTo>
                    <a:pt x="940" y="2869"/>
                    <a:pt x="1283" y="3354"/>
                    <a:pt x="1737" y="3724"/>
                  </a:cubicBezTo>
                  <a:cubicBezTo>
                    <a:pt x="2427" y="4285"/>
                    <a:pt x="3322" y="4538"/>
                    <a:pt x="4207" y="4600"/>
                  </a:cubicBezTo>
                  <a:cubicBezTo>
                    <a:pt x="4366" y="4610"/>
                    <a:pt x="4525" y="4615"/>
                    <a:pt x="4684" y="4615"/>
                  </a:cubicBezTo>
                  <a:cubicBezTo>
                    <a:pt x="5409" y="4615"/>
                    <a:pt x="6138" y="4516"/>
                    <a:pt x="6857" y="4418"/>
                  </a:cubicBezTo>
                  <a:cubicBezTo>
                    <a:pt x="7717" y="4297"/>
                    <a:pt x="8580" y="4182"/>
                    <a:pt x="9439" y="4061"/>
                  </a:cubicBezTo>
                  <a:cubicBezTo>
                    <a:pt x="9804" y="4012"/>
                    <a:pt x="10187" y="3954"/>
                    <a:pt x="10481" y="3732"/>
                  </a:cubicBezTo>
                  <a:cubicBezTo>
                    <a:pt x="10801" y="3487"/>
                    <a:pt x="10957" y="3087"/>
                    <a:pt x="11082" y="2703"/>
                  </a:cubicBezTo>
                  <a:cubicBezTo>
                    <a:pt x="11251" y="2210"/>
                    <a:pt x="11399" y="1706"/>
                    <a:pt x="11527" y="1199"/>
                  </a:cubicBezTo>
                  <a:cubicBezTo>
                    <a:pt x="11545" y="1119"/>
                    <a:pt x="11568" y="1038"/>
                    <a:pt x="11580" y="958"/>
                  </a:cubicBezTo>
                  <a:cubicBezTo>
                    <a:pt x="11630" y="714"/>
                    <a:pt x="11652" y="469"/>
                    <a:pt x="11572" y="237"/>
                  </a:cubicBezTo>
                  <a:cubicBezTo>
                    <a:pt x="11541" y="157"/>
                    <a:pt x="11496" y="77"/>
                    <a:pt x="11425" y="32"/>
                  </a:cubicBezTo>
                  <a:cubicBezTo>
                    <a:pt x="11386" y="10"/>
                    <a:pt x="11344" y="0"/>
                    <a:pt x="1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355;p69">
              <a:extLst>
                <a:ext uri="{FF2B5EF4-FFF2-40B4-BE49-F238E27FC236}">
                  <a16:creationId xmlns:a16="http://schemas.microsoft.com/office/drawing/2014/main" xmlns="" id="{EDD1C0C1-6A5B-4092-BB4E-76A3AE2CE3F0}"/>
                </a:ext>
              </a:extLst>
            </p:cNvPr>
            <p:cNvSpPr/>
            <p:nvPr/>
          </p:nvSpPr>
          <p:spPr>
            <a:xfrm>
              <a:off x="916991" y="3335397"/>
              <a:ext cx="54072" cy="93919"/>
            </a:xfrm>
            <a:custGeom>
              <a:avLst/>
              <a:gdLst/>
              <a:ahLst/>
              <a:cxnLst/>
              <a:rect l="l" t="t" r="r" b="b"/>
              <a:pathLst>
                <a:path w="2733" h="4747" extrusionOk="0">
                  <a:moveTo>
                    <a:pt x="666" y="0"/>
                  </a:moveTo>
                  <a:cubicBezTo>
                    <a:pt x="0" y="0"/>
                    <a:pt x="583" y="1871"/>
                    <a:pt x="609" y="2499"/>
                  </a:cubicBezTo>
                  <a:cubicBezTo>
                    <a:pt x="622" y="2904"/>
                    <a:pt x="613" y="3318"/>
                    <a:pt x="693" y="3718"/>
                  </a:cubicBezTo>
                  <a:cubicBezTo>
                    <a:pt x="751" y="4016"/>
                    <a:pt x="862" y="4324"/>
                    <a:pt x="1090" y="4529"/>
                  </a:cubicBezTo>
                  <a:cubicBezTo>
                    <a:pt x="1235" y="4663"/>
                    <a:pt x="1436" y="4746"/>
                    <a:pt x="1629" y="4746"/>
                  </a:cubicBezTo>
                  <a:cubicBezTo>
                    <a:pt x="1737" y="4746"/>
                    <a:pt x="1843" y="4720"/>
                    <a:pt x="1935" y="4663"/>
                  </a:cubicBezTo>
                  <a:cubicBezTo>
                    <a:pt x="2122" y="4546"/>
                    <a:pt x="2229" y="4342"/>
                    <a:pt x="2305" y="4133"/>
                  </a:cubicBezTo>
                  <a:cubicBezTo>
                    <a:pt x="2732" y="2931"/>
                    <a:pt x="2367" y="1105"/>
                    <a:pt x="1303" y="303"/>
                  </a:cubicBezTo>
                  <a:cubicBezTo>
                    <a:pt x="1018" y="90"/>
                    <a:pt x="812" y="0"/>
                    <a:pt x="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356;p69">
              <a:extLst>
                <a:ext uri="{FF2B5EF4-FFF2-40B4-BE49-F238E27FC236}">
                  <a16:creationId xmlns:a16="http://schemas.microsoft.com/office/drawing/2014/main" xmlns="" id="{92EB5F60-B064-4E54-B8DD-DE8CF397709D}"/>
                </a:ext>
              </a:extLst>
            </p:cNvPr>
            <p:cNvSpPr/>
            <p:nvPr/>
          </p:nvSpPr>
          <p:spPr>
            <a:xfrm>
              <a:off x="1078416" y="3262133"/>
              <a:ext cx="29440" cy="34604"/>
            </a:xfrm>
            <a:custGeom>
              <a:avLst/>
              <a:gdLst/>
              <a:ahLst/>
              <a:cxnLst/>
              <a:rect l="l" t="t" r="r" b="b"/>
              <a:pathLst>
                <a:path w="1488" h="1749" extrusionOk="0">
                  <a:moveTo>
                    <a:pt x="846" y="0"/>
                  </a:moveTo>
                  <a:cubicBezTo>
                    <a:pt x="496" y="0"/>
                    <a:pt x="152" y="241"/>
                    <a:pt x="54" y="583"/>
                  </a:cubicBezTo>
                  <a:cubicBezTo>
                    <a:pt x="0" y="761"/>
                    <a:pt x="10" y="957"/>
                    <a:pt x="36" y="1139"/>
                  </a:cubicBezTo>
                  <a:cubicBezTo>
                    <a:pt x="54" y="1255"/>
                    <a:pt x="80" y="1375"/>
                    <a:pt x="148" y="1468"/>
                  </a:cubicBezTo>
                  <a:cubicBezTo>
                    <a:pt x="259" y="1624"/>
                    <a:pt x="459" y="1682"/>
                    <a:pt x="646" y="1723"/>
                  </a:cubicBezTo>
                  <a:cubicBezTo>
                    <a:pt x="706" y="1737"/>
                    <a:pt x="772" y="1748"/>
                    <a:pt x="836" y="1748"/>
                  </a:cubicBezTo>
                  <a:cubicBezTo>
                    <a:pt x="913" y="1748"/>
                    <a:pt x="988" y="1731"/>
                    <a:pt x="1046" y="1682"/>
                  </a:cubicBezTo>
                  <a:cubicBezTo>
                    <a:pt x="1251" y="1509"/>
                    <a:pt x="1064" y="1157"/>
                    <a:pt x="1176" y="917"/>
                  </a:cubicBezTo>
                  <a:cubicBezTo>
                    <a:pt x="1225" y="810"/>
                    <a:pt x="1332" y="734"/>
                    <a:pt x="1385" y="627"/>
                  </a:cubicBezTo>
                  <a:cubicBezTo>
                    <a:pt x="1488" y="418"/>
                    <a:pt x="1345" y="151"/>
                    <a:pt x="1132" y="58"/>
                  </a:cubicBezTo>
                  <a:cubicBezTo>
                    <a:pt x="1039" y="18"/>
                    <a:pt x="942" y="0"/>
                    <a:pt x="84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357;p69">
              <a:extLst>
                <a:ext uri="{FF2B5EF4-FFF2-40B4-BE49-F238E27FC236}">
                  <a16:creationId xmlns:a16="http://schemas.microsoft.com/office/drawing/2014/main" xmlns="" id="{BA30D627-6870-4DAC-BDC1-A44B3EE0905D}"/>
                </a:ext>
              </a:extLst>
            </p:cNvPr>
            <p:cNvSpPr/>
            <p:nvPr/>
          </p:nvSpPr>
          <p:spPr>
            <a:xfrm>
              <a:off x="1100892" y="3358090"/>
              <a:ext cx="41845" cy="56031"/>
            </a:xfrm>
            <a:custGeom>
              <a:avLst/>
              <a:gdLst/>
              <a:ahLst/>
              <a:cxnLst/>
              <a:rect l="l" t="t" r="r" b="b"/>
              <a:pathLst>
                <a:path w="2115" h="2832" extrusionOk="0">
                  <a:moveTo>
                    <a:pt x="1153" y="0"/>
                  </a:moveTo>
                  <a:cubicBezTo>
                    <a:pt x="770" y="0"/>
                    <a:pt x="374" y="305"/>
                    <a:pt x="191" y="675"/>
                  </a:cubicBezTo>
                  <a:cubicBezTo>
                    <a:pt x="0" y="1058"/>
                    <a:pt x="9" y="1525"/>
                    <a:pt x="187" y="1917"/>
                  </a:cubicBezTo>
                  <a:cubicBezTo>
                    <a:pt x="360" y="2304"/>
                    <a:pt x="699" y="2612"/>
                    <a:pt x="1091" y="2785"/>
                  </a:cubicBezTo>
                  <a:cubicBezTo>
                    <a:pt x="1149" y="2810"/>
                    <a:pt x="1215" y="2832"/>
                    <a:pt x="1277" y="2832"/>
                  </a:cubicBezTo>
                  <a:cubicBezTo>
                    <a:pt x="1315" y="2832"/>
                    <a:pt x="1352" y="2823"/>
                    <a:pt x="1385" y="2803"/>
                  </a:cubicBezTo>
                  <a:cubicBezTo>
                    <a:pt x="1443" y="2768"/>
                    <a:pt x="1474" y="2705"/>
                    <a:pt x="1492" y="2643"/>
                  </a:cubicBezTo>
                  <a:cubicBezTo>
                    <a:pt x="1589" y="2371"/>
                    <a:pt x="1580" y="2068"/>
                    <a:pt x="1705" y="1810"/>
                  </a:cubicBezTo>
                  <a:cubicBezTo>
                    <a:pt x="1780" y="1654"/>
                    <a:pt x="1901" y="1521"/>
                    <a:pt x="1967" y="1361"/>
                  </a:cubicBezTo>
                  <a:cubicBezTo>
                    <a:pt x="2115" y="995"/>
                    <a:pt x="1954" y="563"/>
                    <a:pt x="1696" y="265"/>
                  </a:cubicBezTo>
                  <a:cubicBezTo>
                    <a:pt x="1537" y="78"/>
                    <a:pt x="1347" y="0"/>
                    <a:pt x="1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358;p69">
              <a:extLst>
                <a:ext uri="{FF2B5EF4-FFF2-40B4-BE49-F238E27FC236}">
                  <a16:creationId xmlns:a16="http://schemas.microsoft.com/office/drawing/2014/main" xmlns="" id="{EE459C2F-A91D-4AA5-972A-1D8E7EB21BC2}"/>
                </a:ext>
              </a:extLst>
            </p:cNvPr>
            <p:cNvSpPr/>
            <p:nvPr/>
          </p:nvSpPr>
          <p:spPr>
            <a:xfrm>
              <a:off x="1216179" y="3365252"/>
              <a:ext cx="53499" cy="59414"/>
            </a:xfrm>
            <a:custGeom>
              <a:avLst/>
              <a:gdLst/>
              <a:ahLst/>
              <a:cxnLst/>
              <a:rect l="l" t="t" r="r" b="b"/>
              <a:pathLst>
                <a:path w="2704" h="3003" extrusionOk="0">
                  <a:moveTo>
                    <a:pt x="1064" y="0"/>
                  </a:moveTo>
                  <a:cubicBezTo>
                    <a:pt x="1006" y="0"/>
                    <a:pt x="948" y="5"/>
                    <a:pt x="891" y="14"/>
                  </a:cubicBezTo>
                  <a:cubicBezTo>
                    <a:pt x="281" y="113"/>
                    <a:pt x="1" y="1087"/>
                    <a:pt x="406" y="1533"/>
                  </a:cubicBezTo>
                  <a:cubicBezTo>
                    <a:pt x="620" y="1769"/>
                    <a:pt x="994" y="1822"/>
                    <a:pt x="1181" y="2080"/>
                  </a:cubicBezTo>
                  <a:cubicBezTo>
                    <a:pt x="1337" y="2303"/>
                    <a:pt x="1314" y="2624"/>
                    <a:pt x="1493" y="2833"/>
                  </a:cubicBezTo>
                  <a:cubicBezTo>
                    <a:pt x="1592" y="2950"/>
                    <a:pt x="1740" y="3003"/>
                    <a:pt x="1893" y="3003"/>
                  </a:cubicBezTo>
                  <a:cubicBezTo>
                    <a:pt x="2068" y="3003"/>
                    <a:pt x="2250" y="2934"/>
                    <a:pt x="2378" y="2811"/>
                  </a:cubicBezTo>
                  <a:cubicBezTo>
                    <a:pt x="2619" y="2583"/>
                    <a:pt x="2695" y="2232"/>
                    <a:pt x="2699" y="1898"/>
                  </a:cubicBezTo>
                  <a:cubicBezTo>
                    <a:pt x="2703" y="1599"/>
                    <a:pt x="2654" y="1297"/>
                    <a:pt x="2530" y="1021"/>
                  </a:cubicBezTo>
                  <a:cubicBezTo>
                    <a:pt x="2302" y="505"/>
                    <a:pt x="1671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359;p69">
              <a:extLst>
                <a:ext uri="{FF2B5EF4-FFF2-40B4-BE49-F238E27FC236}">
                  <a16:creationId xmlns:a16="http://schemas.microsoft.com/office/drawing/2014/main" xmlns="" id="{A47B8C81-F138-4B2D-90AD-7B9DF3CC4207}"/>
                </a:ext>
              </a:extLst>
            </p:cNvPr>
            <p:cNvSpPr/>
            <p:nvPr/>
          </p:nvSpPr>
          <p:spPr>
            <a:xfrm>
              <a:off x="1146596" y="3263478"/>
              <a:ext cx="53677" cy="60067"/>
            </a:xfrm>
            <a:custGeom>
              <a:avLst/>
              <a:gdLst/>
              <a:ahLst/>
              <a:cxnLst/>
              <a:rect l="l" t="t" r="r" b="b"/>
              <a:pathLst>
                <a:path w="2713" h="3036" extrusionOk="0">
                  <a:moveTo>
                    <a:pt x="918" y="1"/>
                  </a:moveTo>
                  <a:cubicBezTo>
                    <a:pt x="656" y="1"/>
                    <a:pt x="408" y="105"/>
                    <a:pt x="214" y="368"/>
                  </a:cubicBezTo>
                  <a:cubicBezTo>
                    <a:pt x="18" y="631"/>
                    <a:pt x="0" y="1014"/>
                    <a:pt x="174" y="1294"/>
                  </a:cubicBezTo>
                  <a:cubicBezTo>
                    <a:pt x="370" y="1601"/>
                    <a:pt x="752" y="1762"/>
                    <a:pt x="922" y="2082"/>
                  </a:cubicBezTo>
                  <a:cubicBezTo>
                    <a:pt x="993" y="2224"/>
                    <a:pt x="1020" y="2385"/>
                    <a:pt x="1095" y="2518"/>
                  </a:cubicBezTo>
                  <a:cubicBezTo>
                    <a:pt x="1202" y="2715"/>
                    <a:pt x="1403" y="2839"/>
                    <a:pt x="1603" y="2928"/>
                  </a:cubicBezTo>
                  <a:cubicBezTo>
                    <a:pt x="1727" y="2988"/>
                    <a:pt x="1864" y="3035"/>
                    <a:pt x="1999" y="3035"/>
                  </a:cubicBezTo>
                  <a:cubicBezTo>
                    <a:pt x="2025" y="3035"/>
                    <a:pt x="2050" y="3033"/>
                    <a:pt x="2075" y="3030"/>
                  </a:cubicBezTo>
                  <a:cubicBezTo>
                    <a:pt x="2400" y="2976"/>
                    <a:pt x="2583" y="2621"/>
                    <a:pt x="2636" y="2296"/>
                  </a:cubicBezTo>
                  <a:cubicBezTo>
                    <a:pt x="2712" y="1815"/>
                    <a:pt x="2605" y="1303"/>
                    <a:pt x="2347" y="889"/>
                  </a:cubicBezTo>
                  <a:cubicBezTo>
                    <a:pt x="2075" y="463"/>
                    <a:pt x="1468" y="1"/>
                    <a:pt x="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360;p69">
              <a:extLst>
                <a:ext uri="{FF2B5EF4-FFF2-40B4-BE49-F238E27FC236}">
                  <a16:creationId xmlns:a16="http://schemas.microsoft.com/office/drawing/2014/main" xmlns="" id="{CF676BE7-7845-4F8B-A980-4F91618994DE}"/>
                </a:ext>
              </a:extLst>
            </p:cNvPr>
            <p:cNvSpPr/>
            <p:nvPr/>
          </p:nvSpPr>
          <p:spPr>
            <a:xfrm>
              <a:off x="1145804" y="3203411"/>
              <a:ext cx="39511" cy="33278"/>
            </a:xfrm>
            <a:custGeom>
              <a:avLst/>
              <a:gdLst/>
              <a:ahLst/>
              <a:cxnLst/>
              <a:rect l="l" t="t" r="r" b="b"/>
              <a:pathLst>
                <a:path w="1997" h="1682" extrusionOk="0">
                  <a:moveTo>
                    <a:pt x="755" y="1"/>
                  </a:moveTo>
                  <a:cubicBezTo>
                    <a:pt x="644" y="1"/>
                    <a:pt x="526" y="26"/>
                    <a:pt x="406" y="82"/>
                  </a:cubicBezTo>
                  <a:cubicBezTo>
                    <a:pt x="1" y="274"/>
                    <a:pt x="94" y="448"/>
                    <a:pt x="272" y="768"/>
                  </a:cubicBezTo>
                  <a:cubicBezTo>
                    <a:pt x="448" y="1079"/>
                    <a:pt x="561" y="1681"/>
                    <a:pt x="962" y="1681"/>
                  </a:cubicBezTo>
                  <a:cubicBezTo>
                    <a:pt x="1039" y="1681"/>
                    <a:pt x="1126" y="1660"/>
                    <a:pt x="1225" y="1610"/>
                  </a:cubicBezTo>
                  <a:cubicBezTo>
                    <a:pt x="1996" y="1220"/>
                    <a:pt x="1527" y="1"/>
                    <a:pt x="75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361;p69">
              <a:extLst>
                <a:ext uri="{FF2B5EF4-FFF2-40B4-BE49-F238E27FC236}">
                  <a16:creationId xmlns:a16="http://schemas.microsoft.com/office/drawing/2014/main" xmlns="" id="{F7F63908-0473-40D1-A179-4A834F3F9692}"/>
                </a:ext>
              </a:extLst>
            </p:cNvPr>
            <p:cNvSpPr/>
            <p:nvPr/>
          </p:nvSpPr>
          <p:spPr>
            <a:xfrm>
              <a:off x="1231414" y="3217874"/>
              <a:ext cx="57812" cy="53222"/>
            </a:xfrm>
            <a:custGeom>
              <a:avLst/>
              <a:gdLst/>
              <a:ahLst/>
              <a:cxnLst/>
              <a:rect l="l" t="t" r="r" b="b"/>
              <a:pathLst>
                <a:path w="2922" h="2690" extrusionOk="0">
                  <a:moveTo>
                    <a:pt x="1184" y="0"/>
                  </a:moveTo>
                  <a:cubicBezTo>
                    <a:pt x="645" y="0"/>
                    <a:pt x="0" y="606"/>
                    <a:pt x="304" y="1146"/>
                  </a:cubicBezTo>
                  <a:cubicBezTo>
                    <a:pt x="406" y="1328"/>
                    <a:pt x="611" y="1435"/>
                    <a:pt x="766" y="1578"/>
                  </a:cubicBezTo>
                  <a:cubicBezTo>
                    <a:pt x="1029" y="1818"/>
                    <a:pt x="1177" y="2166"/>
                    <a:pt x="1434" y="2406"/>
                  </a:cubicBezTo>
                  <a:cubicBezTo>
                    <a:pt x="1623" y="2581"/>
                    <a:pt x="1876" y="2690"/>
                    <a:pt x="2129" y="2690"/>
                  </a:cubicBezTo>
                  <a:cubicBezTo>
                    <a:pt x="2191" y="2690"/>
                    <a:pt x="2254" y="2683"/>
                    <a:pt x="2316" y="2669"/>
                  </a:cubicBezTo>
                  <a:cubicBezTo>
                    <a:pt x="2628" y="2597"/>
                    <a:pt x="2895" y="2322"/>
                    <a:pt x="2913" y="2005"/>
                  </a:cubicBezTo>
                  <a:cubicBezTo>
                    <a:pt x="2922" y="1835"/>
                    <a:pt x="2864" y="1667"/>
                    <a:pt x="2797" y="1511"/>
                  </a:cubicBezTo>
                  <a:cubicBezTo>
                    <a:pt x="2543" y="937"/>
                    <a:pt x="2005" y="242"/>
                    <a:pt x="1386" y="33"/>
                  </a:cubicBezTo>
                  <a:cubicBezTo>
                    <a:pt x="1322" y="11"/>
                    <a:pt x="1254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362;p69">
              <a:extLst>
                <a:ext uri="{FF2B5EF4-FFF2-40B4-BE49-F238E27FC236}">
                  <a16:creationId xmlns:a16="http://schemas.microsoft.com/office/drawing/2014/main" xmlns="" id="{B2E1C8CB-3C97-4602-B3E0-7D8DE5486237}"/>
                </a:ext>
              </a:extLst>
            </p:cNvPr>
            <p:cNvSpPr/>
            <p:nvPr/>
          </p:nvSpPr>
          <p:spPr>
            <a:xfrm>
              <a:off x="1526784" y="3346931"/>
              <a:ext cx="79199" cy="88103"/>
            </a:xfrm>
            <a:custGeom>
              <a:avLst/>
              <a:gdLst/>
              <a:ahLst/>
              <a:cxnLst/>
              <a:rect l="l" t="t" r="r" b="b"/>
              <a:pathLst>
                <a:path w="4003" h="4453" extrusionOk="0">
                  <a:moveTo>
                    <a:pt x="1806" y="0"/>
                  </a:moveTo>
                  <a:cubicBezTo>
                    <a:pt x="1793" y="0"/>
                    <a:pt x="1781" y="1"/>
                    <a:pt x="1768" y="1"/>
                  </a:cubicBezTo>
                  <a:cubicBezTo>
                    <a:pt x="1117" y="24"/>
                    <a:pt x="215" y="585"/>
                    <a:pt x="85" y="1248"/>
                  </a:cubicBezTo>
                  <a:cubicBezTo>
                    <a:pt x="1" y="1670"/>
                    <a:pt x="188" y="2098"/>
                    <a:pt x="369" y="2490"/>
                  </a:cubicBezTo>
                  <a:cubicBezTo>
                    <a:pt x="521" y="2819"/>
                    <a:pt x="673" y="3149"/>
                    <a:pt x="824" y="3478"/>
                  </a:cubicBezTo>
                  <a:cubicBezTo>
                    <a:pt x="975" y="3795"/>
                    <a:pt x="1136" y="4133"/>
                    <a:pt x="1438" y="4315"/>
                  </a:cubicBezTo>
                  <a:cubicBezTo>
                    <a:pt x="1594" y="4411"/>
                    <a:pt x="1767" y="4452"/>
                    <a:pt x="1945" y="4452"/>
                  </a:cubicBezTo>
                  <a:cubicBezTo>
                    <a:pt x="2321" y="4452"/>
                    <a:pt x="2717" y="4268"/>
                    <a:pt x="3019" y="4026"/>
                  </a:cubicBezTo>
                  <a:cubicBezTo>
                    <a:pt x="3388" y="3727"/>
                    <a:pt x="3696" y="3336"/>
                    <a:pt x="3848" y="2886"/>
                  </a:cubicBezTo>
                  <a:cubicBezTo>
                    <a:pt x="4003" y="2436"/>
                    <a:pt x="3998" y="1925"/>
                    <a:pt x="3789" y="1497"/>
                  </a:cubicBezTo>
                  <a:cubicBezTo>
                    <a:pt x="3491" y="885"/>
                    <a:pt x="2539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363;p69">
              <a:extLst>
                <a:ext uri="{FF2B5EF4-FFF2-40B4-BE49-F238E27FC236}">
                  <a16:creationId xmlns:a16="http://schemas.microsoft.com/office/drawing/2014/main" xmlns="" id="{502A8D8F-2737-45AB-BB35-B9DCD1E4EBB5}"/>
                </a:ext>
              </a:extLst>
            </p:cNvPr>
            <p:cNvSpPr/>
            <p:nvPr/>
          </p:nvSpPr>
          <p:spPr>
            <a:xfrm>
              <a:off x="1615916" y="3254338"/>
              <a:ext cx="72710" cy="70534"/>
            </a:xfrm>
            <a:custGeom>
              <a:avLst/>
              <a:gdLst/>
              <a:ahLst/>
              <a:cxnLst/>
              <a:rect l="l" t="t" r="r" b="b"/>
              <a:pathLst>
                <a:path w="3675" h="3565" extrusionOk="0">
                  <a:moveTo>
                    <a:pt x="1118" y="1"/>
                  </a:moveTo>
                  <a:cubicBezTo>
                    <a:pt x="780" y="1"/>
                    <a:pt x="467" y="114"/>
                    <a:pt x="241" y="411"/>
                  </a:cubicBezTo>
                  <a:cubicBezTo>
                    <a:pt x="46" y="678"/>
                    <a:pt x="1" y="1052"/>
                    <a:pt x="139" y="1355"/>
                  </a:cubicBezTo>
                  <a:cubicBezTo>
                    <a:pt x="309" y="1729"/>
                    <a:pt x="705" y="1952"/>
                    <a:pt x="958" y="2277"/>
                  </a:cubicBezTo>
                  <a:cubicBezTo>
                    <a:pt x="1127" y="2499"/>
                    <a:pt x="1225" y="2762"/>
                    <a:pt x="1386" y="2990"/>
                  </a:cubicBezTo>
                  <a:cubicBezTo>
                    <a:pt x="1629" y="3326"/>
                    <a:pt x="2026" y="3565"/>
                    <a:pt x="2440" y="3565"/>
                  </a:cubicBezTo>
                  <a:cubicBezTo>
                    <a:pt x="2458" y="3565"/>
                    <a:pt x="2476" y="3564"/>
                    <a:pt x="2495" y="3563"/>
                  </a:cubicBezTo>
                  <a:cubicBezTo>
                    <a:pt x="3122" y="3528"/>
                    <a:pt x="3621" y="2914"/>
                    <a:pt x="3648" y="2286"/>
                  </a:cubicBezTo>
                  <a:cubicBezTo>
                    <a:pt x="3674" y="1658"/>
                    <a:pt x="3309" y="1061"/>
                    <a:pt x="2810" y="674"/>
                  </a:cubicBezTo>
                  <a:cubicBezTo>
                    <a:pt x="2403" y="361"/>
                    <a:pt x="172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364;p69">
              <a:extLst>
                <a:ext uri="{FF2B5EF4-FFF2-40B4-BE49-F238E27FC236}">
                  <a16:creationId xmlns:a16="http://schemas.microsoft.com/office/drawing/2014/main" xmlns="" id="{0C2EF996-70BB-458A-97ED-FFC7925E22A9}"/>
                </a:ext>
              </a:extLst>
            </p:cNvPr>
            <p:cNvSpPr/>
            <p:nvPr/>
          </p:nvSpPr>
          <p:spPr>
            <a:xfrm>
              <a:off x="1446872" y="3669823"/>
              <a:ext cx="65924" cy="83315"/>
            </a:xfrm>
            <a:custGeom>
              <a:avLst/>
              <a:gdLst/>
              <a:ahLst/>
              <a:cxnLst/>
              <a:rect l="l" t="t" r="r" b="b"/>
              <a:pathLst>
                <a:path w="3332" h="4211" extrusionOk="0">
                  <a:moveTo>
                    <a:pt x="1221" y="1"/>
                  </a:moveTo>
                  <a:cubicBezTo>
                    <a:pt x="42" y="1"/>
                    <a:pt x="299" y="1910"/>
                    <a:pt x="117" y="2821"/>
                  </a:cubicBezTo>
                  <a:cubicBezTo>
                    <a:pt x="72" y="3040"/>
                    <a:pt x="1" y="3262"/>
                    <a:pt x="27" y="3485"/>
                  </a:cubicBezTo>
                  <a:cubicBezTo>
                    <a:pt x="77" y="3859"/>
                    <a:pt x="424" y="4148"/>
                    <a:pt x="798" y="4202"/>
                  </a:cubicBezTo>
                  <a:cubicBezTo>
                    <a:pt x="845" y="4208"/>
                    <a:pt x="893" y="4211"/>
                    <a:pt x="940" y="4211"/>
                  </a:cubicBezTo>
                  <a:cubicBezTo>
                    <a:pt x="1267" y="4211"/>
                    <a:pt x="1587" y="4069"/>
                    <a:pt x="1844" y="3863"/>
                  </a:cubicBezTo>
                  <a:cubicBezTo>
                    <a:pt x="2820" y="3067"/>
                    <a:pt x="3331" y="716"/>
                    <a:pt x="1871" y="145"/>
                  </a:cubicBezTo>
                  <a:cubicBezTo>
                    <a:pt x="1616" y="45"/>
                    <a:pt x="1402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365;p69">
              <a:extLst>
                <a:ext uri="{FF2B5EF4-FFF2-40B4-BE49-F238E27FC236}">
                  <a16:creationId xmlns:a16="http://schemas.microsoft.com/office/drawing/2014/main" xmlns="" id="{B3F0CFEB-CF8F-4571-A0B0-2563C6E38290}"/>
                </a:ext>
              </a:extLst>
            </p:cNvPr>
            <p:cNvSpPr/>
            <p:nvPr/>
          </p:nvSpPr>
          <p:spPr>
            <a:xfrm>
              <a:off x="2013119" y="3732561"/>
              <a:ext cx="66003" cy="83315"/>
            </a:xfrm>
            <a:custGeom>
              <a:avLst/>
              <a:gdLst/>
              <a:ahLst/>
              <a:cxnLst/>
              <a:rect l="l" t="t" r="r" b="b"/>
              <a:pathLst>
                <a:path w="3336" h="4211" extrusionOk="0">
                  <a:moveTo>
                    <a:pt x="1225" y="0"/>
                  </a:moveTo>
                  <a:cubicBezTo>
                    <a:pt x="45" y="0"/>
                    <a:pt x="302" y="1909"/>
                    <a:pt x="120" y="2820"/>
                  </a:cubicBezTo>
                  <a:cubicBezTo>
                    <a:pt x="76" y="3038"/>
                    <a:pt x="1" y="3262"/>
                    <a:pt x="32" y="3484"/>
                  </a:cubicBezTo>
                  <a:cubicBezTo>
                    <a:pt x="76" y="3858"/>
                    <a:pt x="428" y="4147"/>
                    <a:pt x="802" y="4201"/>
                  </a:cubicBezTo>
                  <a:cubicBezTo>
                    <a:pt x="849" y="4207"/>
                    <a:pt x="896" y="4210"/>
                    <a:pt x="943" y="4210"/>
                  </a:cubicBezTo>
                  <a:cubicBezTo>
                    <a:pt x="1267" y="4210"/>
                    <a:pt x="1591" y="4068"/>
                    <a:pt x="1844" y="3862"/>
                  </a:cubicBezTo>
                  <a:cubicBezTo>
                    <a:pt x="2823" y="3065"/>
                    <a:pt x="3335" y="714"/>
                    <a:pt x="1875" y="145"/>
                  </a:cubicBezTo>
                  <a:cubicBezTo>
                    <a:pt x="1620" y="45"/>
                    <a:pt x="1406" y="0"/>
                    <a:pt x="122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366;p69">
              <a:extLst>
                <a:ext uri="{FF2B5EF4-FFF2-40B4-BE49-F238E27FC236}">
                  <a16:creationId xmlns:a16="http://schemas.microsoft.com/office/drawing/2014/main" xmlns="" id="{ED1DBDA1-E0F4-498A-9E55-1550BEBCCDCA}"/>
                </a:ext>
              </a:extLst>
            </p:cNvPr>
            <p:cNvSpPr/>
            <p:nvPr/>
          </p:nvSpPr>
          <p:spPr>
            <a:xfrm>
              <a:off x="1352379" y="3292167"/>
              <a:ext cx="68278" cy="59098"/>
            </a:xfrm>
            <a:custGeom>
              <a:avLst/>
              <a:gdLst/>
              <a:ahLst/>
              <a:cxnLst/>
              <a:rect l="l" t="t" r="r" b="b"/>
              <a:pathLst>
                <a:path w="3451" h="2987" extrusionOk="0">
                  <a:moveTo>
                    <a:pt x="1635" y="1"/>
                  </a:moveTo>
                  <a:cubicBezTo>
                    <a:pt x="1450" y="1"/>
                    <a:pt x="1265" y="29"/>
                    <a:pt x="1090" y="84"/>
                  </a:cubicBezTo>
                  <a:cubicBezTo>
                    <a:pt x="806" y="174"/>
                    <a:pt x="44" y="499"/>
                    <a:pt x="17" y="842"/>
                  </a:cubicBezTo>
                  <a:cubicBezTo>
                    <a:pt x="0" y="1019"/>
                    <a:pt x="98" y="1193"/>
                    <a:pt x="218" y="1327"/>
                  </a:cubicBezTo>
                  <a:cubicBezTo>
                    <a:pt x="342" y="1460"/>
                    <a:pt x="490" y="1567"/>
                    <a:pt x="615" y="1696"/>
                  </a:cubicBezTo>
                  <a:cubicBezTo>
                    <a:pt x="971" y="2070"/>
                    <a:pt x="1131" y="2636"/>
                    <a:pt x="1585" y="2876"/>
                  </a:cubicBezTo>
                  <a:cubicBezTo>
                    <a:pt x="1723" y="2951"/>
                    <a:pt x="1880" y="2986"/>
                    <a:pt x="2037" y="2986"/>
                  </a:cubicBezTo>
                  <a:cubicBezTo>
                    <a:pt x="2179" y="2986"/>
                    <a:pt x="2322" y="2957"/>
                    <a:pt x="2453" y="2903"/>
                  </a:cubicBezTo>
                  <a:cubicBezTo>
                    <a:pt x="2729" y="2787"/>
                    <a:pt x="2952" y="2560"/>
                    <a:pt x="3090" y="2297"/>
                  </a:cubicBezTo>
                  <a:cubicBezTo>
                    <a:pt x="3451" y="1594"/>
                    <a:pt x="3157" y="636"/>
                    <a:pt x="2479" y="227"/>
                  </a:cubicBezTo>
                  <a:cubicBezTo>
                    <a:pt x="2225" y="73"/>
                    <a:pt x="1930" y="1"/>
                    <a:pt x="1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367;p69">
              <a:extLst>
                <a:ext uri="{FF2B5EF4-FFF2-40B4-BE49-F238E27FC236}">
                  <a16:creationId xmlns:a16="http://schemas.microsoft.com/office/drawing/2014/main" xmlns="" id="{B95A9342-F042-4D41-8C89-1CF9D78CF82A}"/>
                </a:ext>
              </a:extLst>
            </p:cNvPr>
            <p:cNvSpPr/>
            <p:nvPr/>
          </p:nvSpPr>
          <p:spPr>
            <a:xfrm>
              <a:off x="1750612" y="3738041"/>
              <a:ext cx="62461" cy="90833"/>
            </a:xfrm>
            <a:custGeom>
              <a:avLst/>
              <a:gdLst/>
              <a:ahLst/>
              <a:cxnLst/>
              <a:rect l="l" t="t" r="r" b="b"/>
              <a:pathLst>
                <a:path w="3157" h="4591" extrusionOk="0">
                  <a:moveTo>
                    <a:pt x="762" y="1"/>
                  </a:moveTo>
                  <a:cubicBezTo>
                    <a:pt x="308" y="1"/>
                    <a:pt x="36" y="453"/>
                    <a:pt x="19" y="1047"/>
                  </a:cubicBezTo>
                  <a:cubicBezTo>
                    <a:pt x="0" y="1551"/>
                    <a:pt x="161" y="2040"/>
                    <a:pt x="179" y="2539"/>
                  </a:cubicBezTo>
                  <a:cubicBezTo>
                    <a:pt x="196" y="2940"/>
                    <a:pt x="130" y="3363"/>
                    <a:pt x="294" y="3727"/>
                  </a:cubicBezTo>
                  <a:cubicBezTo>
                    <a:pt x="473" y="4107"/>
                    <a:pt x="873" y="4337"/>
                    <a:pt x="1270" y="4471"/>
                  </a:cubicBezTo>
                  <a:cubicBezTo>
                    <a:pt x="1462" y="4539"/>
                    <a:pt x="1666" y="4591"/>
                    <a:pt x="1870" y="4591"/>
                  </a:cubicBezTo>
                  <a:cubicBezTo>
                    <a:pt x="1935" y="4591"/>
                    <a:pt x="2001" y="4586"/>
                    <a:pt x="2066" y="4574"/>
                  </a:cubicBezTo>
                  <a:cubicBezTo>
                    <a:pt x="2462" y="4502"/>
                    <a:pt x="2787" y="4195"/>
                    <a:pt x="2957" y="3830"/>
                  </a:cubicBezTo>
                  <a:cubicBezTo>
                    <a:pt x="3126" y="3470"/>
                    <a:pt x="3157" y="3051"/>
                    <a:pt x="3126" y="2650"/>
                  </a:cubicBezTo>
                  <a:cubicBezTo>
                    <a:pt x="3099" y="2272"/>
                    <a:pt x="3015" y="1889"/>
                    <a:pt x="2841" y="1551"/>
                  </a:cubicBezTo>
                  <a:cubicBezTo>
                    <a:pt x="2499" y="896"/>
                    <a:pt x="1839" y="455"/>
                    <a:pt x="1198" y="121"/>
                  </a:cubicBezTo>
                  <a:cubicBezTo>
                    <a:pt x="1039" y="38"/>
                    <a:pt x="893" y="1"/>
                    <a:pt x="76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368;p69">
              <a:extLst>
                <a:ext uri="{FF2B5EF4-FFF2-40B4-BE49-F238E27FC236}">
                  <a16:creationId xmlns:a16="http://schemas.microsoft.com/office/drawing/2014/main" xmlns="" id="{CEB03E31-0726-44B5-BDAA-B0E4C013283E}"/>
                </a:ext>
              </a:extLst>
            </p:cNvPr>
            <p:cNvSpPr/>
            <p:nvPr/>
          </p:nvSpPr>
          <p:spPr>
            <a:xfrm>
              <a:off x="1864237" y="3685512"/>
              <a:ext cx="91743" cy="104208"/>
            </a:xfrm>
            <a:custGeom>
              <a:avLst/>
              <a:gdLst/>
              <a:ahLst/>
              <a:cxnLst/>
              <a:rect l="l" t="t" r="r" b="b"/>
              <a:pathLst>
                <a:path w="4637" h="5267" extrusionOk="0">
                  <a:moveTo>
                    <a:pt x="1633" y="1"/>
                  </a:moveTo>
                  <a:cubicBezTo>
                    <a:pt x="971" y="1"/>
                    <a:pt x="496" y="405"/>
                    <a:pt x="309" y="1053"/>
                  </a:cubicBezTo>
                  <a:cubicBezTo>
                    <a:pt x="1" y="2135"/>
                    <a:pt x="802" y="2839"/>
                    <a:pt x="1287" y="3698"/>
                  </a:cubicBezTo>
                  <a:cubicBezTo>
                    <a:pt x="1479" y="4027"/>
                    <a:pt x="1612" y="4397"/>
                    <a:pt x="1853" y="4691"/>
                  </a:cubicBezTo>
                  <a:cubicBezTo>
                    <a:pt x="2137" y="5043"/>
                    <a:pt x="2591" y="5267"/>
                    <a:pt x="3039" y="5267"/>
                  </a:cubicBezTo>
                  <a:cubicBezTo>
                    <a:pt x="3196" y="5267"/>
                    <a:pt x="3352" y="5239"/>
                    <a:pt x="3500" y="5180"/>
                  </a:cubicBezTo>
                  <a:cubicBezTo>
                    <a:pt x="4119" y="4927"/>
                    <a:pt x="4440" y="4224"/>
                    <a:pt x="4497" y="3556"/>
                  </a:cubicBezTo>
                  <a:cubicBezTo>
                    <a:pt x="4636" y="1980"/>
                    <a:pt x="3412" y="96"/>
                    <a:pt x="1719" y="3"/>
                  </a:cubicBezTo>
                  <a:cubicBezTo>
                    <a:pt x="1690" y="2"/>
                    <a:pt x="1661" y="1"/>
                    <a:pt x="16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369;p69">
              <a:extLst>
                <a:ext uri="{FF2B5EF4-FFF2-40B4-BE49-F238E27FC236}">
                  <a16:creationId xmlns:a16="http://schemas.microsoft.com/office/drawing/2014/main" xmlns="" id="{C17D75FB-B9FC-4461-B53B-902B3290C0E5}"/>
                </a:ext>
              </a:extLst>
            </p:cNvPr>
            <p:cNvSpPr/>
            <p:nvPr/>
          </p:nvSpPr>
          <p:spPr>
            <a:xfrm>
              <a:off x="2029145" y="3850420"/>
              <a:ext cx="91624" cy="104168"/>
            </a:xfrm>
            <a:custGeom>
              <a:avLst/>
              <a:gdLst/>
              <a:ahLst/>
              <a:cxnLst/>
              <a:rect l="l" t="t" r="r" b="b"/>
              <a:pathLst>
                <a:path w="4631" h="5265" extrusionOk="0">
                  <a:moveTo>
                    <a:pt x="1632" y="0"/>
                  </a:moveTo>
                  <a:cubicBezTo>
                    <a:pt x="966" y="0"/>
                    <a:pt x="492" y="404"/>
                    <a:pt x="308" y="1049"/>
                  </a:cubicBezTo>
                  <a:cubicBezTo>
                    <a:pt x="0" y="2130"/>
                    <a:pt x="798" y="2834"/>
                    <a:pt x="1287" y="3693"/>
                  </a:cubicBezTo>
                  <a:cubicBezTo>
                    <a:pt x="1474" y="4027"/>
                    <a:pt x="1608" y="4392"/>
                    <a:pt x="1848" y="4690"/>
                  </a:cubicBezTo>
                  <a:cubicBezTo>
                    <a:pt x="2134" y="5042"/>
                    <a:pt x="2584" y="5265"/>
                    <a:pt x="3029" y="5265"/>
                  </a:cubicBezTo>
                  <a:cubicBezTo>
                    <a:pt x="3188" y="5265"/>
                    <a:pt x="3346" y="5236"/>
                    <a:pt x="3496" y="5176"/>
                  </a:cubicBezTo>
                  <a:cubicBezTo>
                    <a:pt x="4119" y="4927"/>
                    <a:pt x="4439" y="4218"/>
                    <a:pt x="4497" y="3550"/>
                  </a:cubicBezTo>
                  <a:cubicBezTo>
                    <a:pt x="4630" y="1974"/>
                    <a:pt x="3407" y="91"/>
                    <a:pt x="1719" y="3"/>
                  </a:cubicBezTo>
                  <a:cubicBezTo>
                    <a:pt x="1689" y="1"/>
                    <a:pt x="1661" y="0"/>
                    <a:pt x="163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370;p69">
              <a:extLst>
                <a:ext uri="{FF2B5EF4-FFF2-40B4-BE49-F238E27FC236}">
                  <a16:creationId xmlns:a16="http://schemas.microsoft.com/office/drawing/2014/main" xmlns="" id="{9B131A4F-8C16-4688-BC3A-010FE29C7FD0}"/>
                </a:ext>
              </a:extLst>
            </p:cNvPr>
            <p:cNvSpPr/>
            <p:nvPr/>
          </p:nvSpPr>
          <p:spPr>
            <a:xfrm>
              <a:off x="1977625" y="3598280"/>
              <a:ext cx="77795" cy="80426"/>
            </a:xfrm>
            <a:custGeom>
              <a:avLst/>
              <a:gdLst/>
              <a:ahLst/>
              <a:cxnLst/>
              <a:rect l="l" t="t" r="r" b="b"/>
              <a:pathLst>
                <a:path w="3932" h="4065" extrusionOk="0">
                  <a:moveTo>
                    <a:pt x="1765" y="0"/>
                  </a:moveTo>
                  <a:cubicBezTo>
                    <a:pt x="1485" y="0"/>
                    <a:pt x="1191" y="117"/>
                    <a:pt x="993" y="311"/>
                  </a:cubicBezTo>
                  <a:cubicBezTo>
                    <a:pt x="486" y="810"/>
                    <a:pt x="0" y="1607"/>
                    <a:pt x="85" y="2341"/>
                  </a:cubicBezTo>
                  <a:cubicBezTo>
                    <a:pt x="165" y="3009"/>
                    <a:pt x="677" y="3574"/>
                    <a:pt x="1291" y="3851"/>
                  </a:cubicBezTo>
                  <a:cubicBezTo>
                    <a:pt x="1588" y="3988"/>
                    <a:pt x="1917" y="4065"/>
                    <a:pt x="2244" y="4065"/>
                  </a:cubicBezTo>
                  <a:cubicBezTo>
                    <a:pt x="2502" y="4065"/>
                    <a:pt x="2757" y="4017"/>
                    <a:pt x="2992" y="3913"/>
                  </a:cubicBezTo>
                  <a:cubicBezTo>
                    <a:pt x="3527" y="3677"/>
                    <a:pt x="3932" y="3124"/>
                    <a:pt x="3913" y="2542"/>
                  </a:cubicBezTo>
                  <a:cubicBezTo>
                    <a:pt x="3913" y="2479"/>
                    <a:pt x="3905" y="2417"/>
                    <a:pt x="3869" y="2368"/>
                  </a:cubicBezTo>
                  <a:cubicBezTo>
                    <a:pt x="3829" y="2310"/>
                    <a:pt x="3757" y="2288"/>
                    <a:pt x="3695" y="2261"/>
                  </a:cubicBezTo>
                  <a:cubicBezTo>
                    <a:pt x="3215" y="2088"/>
                    <a:pt x="2707" y="1794"/>
                    <a:pt x="2596" y="1295"/>
                  </a:cubicBezTo>
                  <a:cubicBezTo>
                    <a:pt x="2538" y="1041"/>
                    <a:pt x="2592" y="774"/>
                    <a:pt x="2512" y="529"/>
                  </a:cubicBezTo>
                  <a:cubicBezTo>
                    <a:pt x="2394" y="156"/>
                    <a:pt x="2089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371;p69">
              <a:extLst>
                <a:ext uri="{FF2B5EF4-FFF2-40B4-BE49-F238E27FC236}">
                  <a16:creationId xmlns:a16="http://schemas.microsoft.com/office/drawing/2014/main" xmlns="" id="{5174DAF1-0491-43C9-8C62-A52E297A774A}"/>
                </a:ext>
              </a:extLst>
            </p:cNvPr>
            <p:cNvSpPr/>
            <p:nvPr/>
          </p:nvSpPr>
          <p:spPr>
            <a:xfrm>
              <a:off x="1830781" y="3805449"/>
              <a:ext cx="106859" cy="116019"/>
            </a:xfrm>
            <a:custGeom>
              <a:avLst/>
              <a:gdLst/>
              <a:ahLst/>
              <a:cxnLst/>
              <a:rect l="l" t="t" r="r" b="b"/>
              <a:pathLst>
                <a:path w="5401" h="5864" extrusionOk="0">
                  <a:moveTo>
                    <a:pt x="2158" y="0"/>
                  </a:moveTo>
                  <a:cubicBezTo>
                    <a:pt x="1917" y="0"/>
                    <a:pt x="1679" y="55"/>
                    <a:pt x="1456" y="182"/>
                  </a:cubicBezTo>
                  <a:cubicBezTo>
                    <a:pt x="1011" y="437"/>
                    <a:pt x="637" y="957"/>
                    <a:pt x="397" y="1394"/>
                  </a:cubicBezTo>
                  <a:cubicBezTo>
                    <a:pt x="0" y="2106"/>
                    <a:pt x="365" y="2302"/>
                    <a:pt x="784" y="2854"/>
                  </a:cubicBezTo>
                  <a:cubicBezTo>
                    <a:pt x="1264" y="3486"/>
                    <a:pt x="1038" y="4440"/>
                    <a:pt x="1451" y="5116"/>
                  </a:cubicBezTo>
                  <a:cubicBezTo>
                    <a:pt x="1759" y="5619"/>
                    <a:pt x="2374" y="5864"/>
                    <a:pt x="2961" y="5864"/>
                  </a:cubicBezTo>
                  <a:cubicBezTo>
                    <a:pt x="3620" y="5860"/>
                    <a:pt x="4270" y="5579"/>
                    <a:pt x="4715" y="5098"/>
                  </a:cubicBezTo>
                  <a:cubicBezTo>
                    <a:pt x="5165" y="4621"/>
                    <a:pt x="5401" y="3953"/>
                    <a:pt x="5360" y="3299"/>
                  </a:cubicBezTo>
                  <a:cubicBezTo>
                    <a:pt x="5312" y="2520"/>
                    <a:pt x="4889" y="1816"/>
                    <a:pt x="4377" y="1229"/>
                  </a:cubicBezTo>
                  <a:cubicBezTo>
                    <a:pt x="3879" y="659"/>
                    <a:pt x="2996" y="0"/>
                    <a:pt x="215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372;p69">
              <a:extLst>
                <a:ext uri="{FF2B5EF4-FFF2-40B4-BE49-F238E27FC236}">
                  <a16:creationId xmlns:a16="http://schemas.microsoft.com/office/drawing/2014/main" xmlns="" id="{E96004D9-5EEF-4C4B-8C02-803460A69F8D}"/>
                </a:ext>
              </a:extLst>
            </p:cNvPr>
            <p:cNvSpPr/>
            <p:nvPr/>
          </p:nvSpPr>
          <p:spPr>
            <a:xfrm>
              <a:off x="1773780" y="3995879"/>
              <a:ext cx="83354" cy="83592"/>
            </a:xfrm>
            <a:custGeom>
              <a:avLst/>
              <a:gdLst/>
              <a:ahLst/>
              <a:cxnLst/>
              <a:rect l="l" t="t" r="r" b="b"/>
              <a:pathLst>
                <a:path w="4213" h="4225" extrusionOk="0">
                  <a:moveTo>
                    <a:pt x="1721" y="1"/>
                  </a:moveTo>
                  <a:cubicBezTo>
                    <a:pt x="865" y="1"/>
                    <a:pt x="165" y="691"/>
                    <a:pt x="72" y="1594"/>
                  </a:cubicBezTo>
                  <a:cubicBezTo>
                    <a:pt x="1" y="2299"/>
                    <a:pt x="259" y="3024"/>
                    <a:pt x="757" y="3527"/>
                  </a:cubicBezTo>
                  <a:cubicBezTo>
                    <a:pt x="1201" y="3971"/>
                    <a:pt x="1828" y="4224"/>
                    <a:pt x="2453" y="4224"/>
                  </a:cubicBezTo>
                  <a:cubicBezTo>
                    <a:pt x="2531" y="4224"/>
                    <a:pt x="2608" y="4220"/>
                    <a:pt x="2685" y="4212"/>
                  </a:cubicBezTo>
                  <a:cubicBezTo>
                    <a:pt x="3095" y="4173"/>
                    <a:pt x="3500" y="4017"/>
                    <a:pt x="3785" y="3723"/>
                  </a:cubicBezTo>
                  <a:cubicBezTo>
                    <a:pt x="4070" y="3433"/>
                    <a:pt x="4213" y="2989"/>
                    <a:pt x="4092" y="2597"/>
                  </a:cubicBezTo>
                  <a:cubicBezTo>
                    <a:pt x="4039" y="2428"/>
                    <a:pt x="3940" y="2272"/>
                    <a:pt x="3856" y="2112"/>
                  </a:cubicBezTo>
                  <a:cubicBezTo>
                    <a:pt x="3687" y="1781"/>
                    <a:pt x="3584" y="1417"/>
                    <a:pt x="3406" y="1092"/>
                  </a:cubicBezTo>
                  <a:cubicBezTo>
                    <a:pt x="3153" y="624"/>
                    <a:pt x="2734" y="242"/>
                    <a:pt x="2231" y="81"/>
                  </a:cubicBezTo>
                  <a:cubicBezTo>
                    <a:pt x="2057" y="27"/>
                    <a:pt x="1886" y="1"/>
                    <a:pt x="1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73;p69">
              <a:extLst>
                <a:ext uri="{FF2B5EF4-FFF2-40B4-BE49-F238E27FC236}">
                  <a16:creationId xmlns:a16="http://schemas.microsoft.com/office/drawing/2014/main" xmlns="" id="{B34B4787-1413-4514-902A-BEF02947A026}"/>
                </a:ext>
              </a:extLst>
            </p:cNvPr>
            <p:cNvSpPr/>
            <p:nvPr/>
          </p:nvSpPr>
          <p:spPr>
            <a:xfrm>
              <a:off x="1886713" y="4035271"/>
              <a:ext cx="83334" cy="83651"/>
            </a:xfrm>
            <a:custGeom>
              <a:avLst/>
              <a:gdLst/>
              <a:ahLst/>
              <a:cxnLst/>
              <a:rect l="l" t="t" r="r" b="b"/>
              <a:pathLst>
                <a:path w="4212" h="4228" extrusionOk="0">
                  <a:moveTo>
                    <a:pt x="1722" y="0"/>
                  </a:moveTo>
                  <a:cubicBezTo>
                    <a:pt x="867" y="0"/>
                    <a:pt x="165" y="694"/>
                    <a:pt x="71" y="1598"/>
                  </a:cubicBezTo>
                  <a:cubicBezTo>
                    <a:pt x="1" y="2297"/>
                    <a:pt x="258" y="3028"/>
                    <a:pt x="757" y="3526"/>
                  </a:cubicBezTo>
                  <a:cubicBezTo>
                    <a:pt x="1202" y="3971"/>
                    <a:pt x="1827" y="4228"/>
                    <a:pt x="2455" y="4228"/>
                  </a:cubicBezTo>
                  <a:cubicBezTo>
                    <a:pt x="2532" y="4228"/>
                    <a:pt x="2608" y="4224"/>
                    <a:pt x="2685" y="4216"/>
                  </a:cubicBezTo>
                  <a:cubicBezTo>
                    <a:pt x="3090" y="4177"/>
                    <a:pt x="3495" y="4021"/>
                    <a:pt x="3780" y="3727"/>
                  </a:cubicBezTo>
                  <a:cubicBezTo>
                    <a:pt x="4065" y="3433"/>
                    <a:pt x="4212" y="2992"/>
                    <a:pt x="4092" y="2601"/>
                  </a:cubicBezTo>
                  <a:cubicBezTo>
                    <a:pt x="4039" y="2427"/>
                    <a:pt x="3936" y="2275"/>
                    <a:pt x="3856" y="2110"/>
                  </a:cubicBezTo>
                  <a:cubicBezTo>
                    <a:pt x="3682" y="1781"/>
                    <a:pt x="3580" y="1420"/>
                    <a:pt x="3406" y="1095"/>
                  </a:cubicBezTo>
                  <a:cubicBezTo>
                    <a:pt x="3153" y="628"/>
                    <a:pt x="2734" y="240"/>
                    <a:pt x="2226" y="80"/>
                  </a:cubicBezTo>
                  <a:cubicBezTo>
                    <a:pt x="2055" y="26"/>
                    <a:pt x="1886" y="0"/>
                    <a:pt x="172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374;p69">
              <a:extLst>
                <a:ext uri="{FF2B5EF4-FFF2-40B4-BE49-F238E27FC236}">
                  <a16:creationId xmlns:a16="http://schemas.microsoft.com/office/drawing/2014/main" xmlns="" id="{31792736-3109-46FB-A257-607433F15573}"/>
                </a:ext>
              </a:extLst>
            </p:cNvPr>
            <p:cNvSpPr/>
            <p:nvPr/>
          </p:nvSpPr>
          <p:spPr>
            <a:xfrm>
              <a:off x="1633287" y="3965430"/>
              <a:ext cx="89408" cy="109569"/>
            </a:xfrm>
            <a:custGeom>
              <a:avLst/>
              <a:gdLst/>
              <a:ahLst/>
              <a:cxnLst/>
              <a:rect l="l" t="t" r="r" b="b"/>
              <a:pathLst>
                <a:path w="4519" h="5538" extrusionOk="0">
                  <a:moveTo>
                    <a:pt x="1618" y="0"/>
                  </a:moveTo>
                  <a:cubicBezTo>
                    <a:pt x="1439" y="0"/>
                    <a:pt x="1264" y="33"/>
                    <a:pt x="1100" y="106"/>
                  </a:cubicBezTo>
                  <a:cubicBezTo>
                    <a:pt x="676" y="298"/>
                    <a:pt x="325" y="836"/>
                    <a:pt x="201" y="1269"/>
                  </a:cubicBezTo>
                  <a:cubicBezTo>
                    <a:pt x="0" y="1985"/>
                    <a:pt x="432" y="2510"/>
                    <a:pt x="709" y="3129"/>
                  </a:cubicBezTo>
                  <a:cubicBezTo>
                    <a:pt x="882" y="3517"/>
                    <a:pt x="962" y="3940"/>
                    <a:pt x="1104" y="4341"/>
                  </a:cubicBezTo>
                  <a:cubicBezTo>
                    <a:pt x="1247" y="4742"/>
                    <a:pt x="1465" y="5137"/>
                    <a:pt x="1830" y="5360"/>
                  </a:cubicBezTo>
                  <a:cubicBezTo>
                    <a:pt x="2031" y="5482"/>
                    <a:pt x="2261" y="5538"/>
                    <a:pt x="2494" y="5538"/>
                  </a:cubicBezTo>
                  <a:cubicBezTo>
                    <a:pt x="2775" y="5538"/>
                    <a:pt x="3059" y="5457"/>
                    <a:pt x="3300" y="5311"/>
                  </a:cubicBezTo>
                  <a:cubicBezTo>
                    <a:pt x="3740" y="5044"/>
                    <a:pt x="4038" y="4586"/>
                    <a:pt x="4208" y="4100"/>
                  </a:cubicBezTo>
                  <a:cubicBezTo>
                    <a:pt x="4519" y="3183"/>
                    <a:pt x="4368" y="2118"/>
                    <a:pt x="3816" y="1327"/>
                  </a:cubicBezTo>
                  <a:cubicBezTo>
                    <a:pt x="3397" y="724"/>
                    <a:pt x="2460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375;p69">
              <a:extLst>
                <a:ext uri="{FF2B5EF4-FFF2-40B4-BE49-F238E27FC236}">
                  <a16:creationId xmlns:a16="http://schemas.microsoft.com/office/drawing/2014/main" xmlns="" id="{1A76305F-6BA8-442C-9483-6CCDA07FD2EE}"/>
                </a:ext>
              </a:extLst>
            </p:cNvPr>
            <p:cNvSpPr/>
            <p:nvPr/>
          </p:nvSpPr>
          <p:spPr>
            <a:xfrm>
              <a:off x="1710725" y="4221844"/>
              <a:ext cx="117424" cy="80940"/>
            </a:xfrm>
            <a:custGeom>
              <a:avLst/>
              <a:gdLst/>
              <a:ahLst/>
              <a:cxnLst/>
              <a:rect l="l" t="t" r="r" b="b"/>
              <a:pathLst>
                <a:path w="5935" h="4091" extrusionOk="0">
                  <a:moveTo>
                    <a:pt x="3335" y="0"/>
                  </a:moveTo>
                  <a:cubicBezTo>
                    <a:pt x="2793" y="0"/>
                    <a:pt x="2251" y="138"/>
                    <a:pt x="1780" y="410"/>
                  </a:cubicBezTo>
                  <a:cubicBezTo>
                    <a:pt x="1015" y="850"/>
                    <a:pt x="0" y="2034"/>
                    <a:pt x="334" y="3006"/>
                  </a:cubicBezTo>
                  <a:cubicBezTo>
                    <a:pt x="485" y="3446"/>
                    <a:pt x="993" y="3842"/>
                    <a:pt x="1416" y="4003"/>
                  </a:cubicBezTo>
                  <a:cubicBezTo>
                    <a:pt x="1580" y="4065"/>
                    <a:pt x="1736" y="4091"/>
                    <a:pt x="1889" y="4091"/>
                  </a:cubicBezTo>
                  <a:cubicBezTo>
                    <a:pt x="2378" y="4091"/>
                    <a:pt x="2824" y="3826"/>
                    <a:pt x="3313" y="3660"/>
                  </a:cubicBezTo>
                  <a:cubicBezTo>
                    <a:pt x="3713" y="3522"/>
                    <a:pt x="4141" y="3477"/>
                    <a:pt x="4550" y="3370"/>
                  </a:cubicBezTo>
                  <a:cubicBezTo>
                    <a:pt x="4963" y="3263"/>
                    <a:pt x="5378" y="3076"/>
                    <a:pt x="5627" y="2734"/>
                  </a:cubicBezTo>
                  <a:cubicBezTo>
                    <a:pt x="5935" y="2320"/>
                    <a:pt x="5935" y="1732"/>
                    <a:pt x="5707" y="1269"/>
                  </a:cubicBezTo>
                  <a:cubicBezTo>
                    <a:pt x="5476" y="805"/>
                    <a:pt x="5049" y="468"/>
                    <a:pt x="4577" y="258"/>
                  </a:cubicBezTo>
                  <a:cubicBezTo>
                    <a:pt x="4187" y="86"/>
                    <a:pt x="376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376;p69">
              <a:extLst>
                <a:ext uri="{FF2B5EF4-FFF2-40B4-BE49-F238E27FC236}">
                  <a16:creationId xmlns:a16="http://schemas.microsoft.com/office/drawing/2014/main" xmlns="" id="{2F2D7F04-8775-4B44-9752-8753F5CC14D2}"/>
                </a:ext>
              </a:extLst>
            </p:cNvPr>
            <p:cNvSpPr/>
            <p:nvPr/>
          </p:nvSpPr>
          <p:spPr>
            <a:xfrm>
              <a:off x="1480091" y="4059607"/>
              <a:ext cx="84324" cy="91862"/>
            </a:xfrm>
            <a:custGeom>
              <a:avLst/>
              <a:gdLst/>
              <a:ahLst/>
              <a:cxnLst/>
              <a:rect l="l" t="t" r="r" b="b"/>
              <a:pathLst>
                <a:path w="4262" h="4643" extrusionOk="0">
                  <a:moveTo>
                    <a:pt x="1902" y="1"/>
                  </a:moveTo>
                  <a:cubicBezTo>
                    <a:pt x="1875" y="1"/>
                    <a:pt x="1848" y="1"/>
                    <a:pt x="1821" y="3"/>
                  </a:cubicBezTo>
                  <a:cubicBezTo>
                    <a:pt x="304" y="88"/>
                    <a:pt x="0" y="2421"/>
                    <a:pt x="424" y="3525"/>
                  </a:cubicBezTo>
                  <a:cubicBezTo>
                    <a:pt x="637" y="4086"/>
                    <a:pt x="1132" y="4567"/>
                    <a:pt x="1724" y="4634"/>
                  </a:cubicBezTo>
                  <a:cubicBezTo>
                    <a:pt x="1764" y="4639"/>
                    <a:pt x="1805" y="4642"/>
                    <a:pt x="1845" y="4642"/>
                  </a:cubicBezTo>
                  <a:cubicBezTo>
                    <a:pt x="2013" y="4642"/>
                    <a:pt x="2183" y="4594"/>
                    <a:pt x="2294" y="4469"/>
                  </a:cubicBezTo>
                  <a:cubicBezTo>
                    <a:pt x="2365" y="4394"/>
                    <a:pt x="2400" y="4291"/>
                    <a:pt x="2445" y="4197"/>
                  </a:cubicBezTo>
                  <a:cubicBezTo>
                    <a:pt x="2694" y="3672"/>
                    <a:pt x="3148" y="3276"/>
                    <a:pt x="3510" y="2822"/>
                  </a:cubicBezTo>
                  <a:cubicBezTo>
                    <a:pt x="3999" y="2207"/>
                    <a:pt x="4262" y="1361"/>
                    <a:pt x="3633" y="742"/>
                  </a:cubicBezTo>
                  <a:cubicBezTo>
                    <a:pt x="3234" y="352"/>
                    <a:pt x="2485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377;p69">
              <a:extLst>
                <a:ext uri="{FF2B5EF4-FFF2-40B4-BE49-F238E27FC236}">
                  <a16:creationId xmlns:a16="http://schemas.microsoft.com/office/drawing/2014/main" xmlns="" id="{BD8977FE-AC3E-46DE-BC52-BE69440E9479}"/>
                </a:ext>
              </a:extLst>
            </p:cNvPr>
            <p:cNvSpPr/>
            <p:nvPr/>
          </p:nvSpPr>
          <p:spPr>
            <a:xfrm>
              <a:off x="1596032" y="4125451"/>
              <a:ext cx="78883" cy="83750"/>
            </a:xfrm>
            <a:custGeom>
              <a:avLst/>
              <a:gdLst/>
              <a:ahLst/>
              <a:cxnLst/>
              <a:rect l="l" t="t" r="r" b="b"/>
              <a:pathLst>
                <a:path w="3987" h="4233" extrusionOk="0">
                  <a:moveTo>
                    <a:pt x="2383" y="0"/>
                  </a:moveTo>
                  <a:cubicBezTo>
                    <a:pt x="2120" y="0"/>
                    <a:pt x="1840" y="92"/>
                    <a:pt x="1567" y="304"/>
                  </a:cubicBezTo>
                  <a:cubicBezTo>
                    <a:pt x="503" y="1128"/>
                    <a:pt x="0" y="2868"/>
                    <a:pt x="1122" y="3871"/>
                  </a:cubicBezTo>
                  <a:cubicBezTo>
                    <a:pt x="1361" y="4085"/>
                    <a:pt x="1678" y="4233"/>
                    <a:pt x="1991" y="4233"/>
                  </a:cubicBezTo>
                  <a:cubicBezTo>
                    <a:pt x="2074" y="4233"/>
                    <a:pt x="2158" y="4222"/>
                    <a:pt x="2239" y="4200"/>
                  </a:cubicBezTo>
                  <a:cubicBezTo>
                    <a:pt x="2329" y="4177"/>
                    <a:pt x="2417" y="4138"/>
                    <a:pt x="2475" y="4066"/>
                  </a:cubicBezTo>
                  <a:cubicBezTo>
                    <a:pt x="2586" y="3928"/>
                    <a:pt x="2551" y="3727"/>
                    <a:pt x="2565" y="3554"/>
                  </a:cubicBezTo>
                  <a:cubicBezTo>
                    <a:pt x="2600" y="2975"/>
                    <a:pt x="3179" y="2593"/>
                    <a:pt x="3455" y="2081"/>
                  </a:cubicBezTo>
                  <a:cubicBezTo>
                    <a:pt x="3987" y="1090"/>
                    <a:pt x="3290" y="0"/>
                    <a:pt x="2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378;p69">
              <a:extLst>
                <a:ext uri="{FF2B5EF4-FFF2-40B4-BE49-F238E27FC236}">
                  <a16:creationId xmlns:a16="http://schemas.microsoft.com/office/drawing/2014/main" xmlns="" id="{0D96A54A-A6A4-4321-BB53-CE4DA5011524}"/>
                </a:ext>
              </a:extLst>
            </p:cNvPr>
            <p:cNvSpPr/>
            <p:nvPr/>
          </p:nvSpPr>
          <p:spPr>
            <a:xfrm>
              <a:off x="1068188" y="2941438"/>
              <a:ext cx="46712" cy="35336"/>
            </a:xfrm>
            <a:custGeom>
              <a:avLst/>
              <a:gdLst/>
              <a:ahLst/>
              <a:cxnLst/>
              <a:rect l="l" t="t" r="r" b="b"/>
              <a:pathLst>
                <a:path w="2361" h="1786" extrusionOk="0">
                  <a:moveTo>
                    <a:pt x="1385" y="1"/>
                  </a:moveTo>
                  <a:cubicBezTo>
                    <a:pt x="738" y="1"/>
                    <a:pt x="1" y="424"/>
                    <a:pt x="77" y="1049"/>
                  </a:cubicBezTo>
                  <a:cubicBezTo>
                    <a:pt x="126" y="1409"/>
                    <a:pt x="437" y="1717"/>
                    <a:pt x="798" y="1774"/>
                  </a:cubicBezTo>
                  <a:cubicBezTo>
                    <a:pt x="847" y="1782"/>
                    <a:pt x="895" y="1785"/>
                    <a:pt x="944" y="1785"/>
                  </a:cubicBezTo>
                  <a:cubicBezTo>
                    <a:pt x="1215" y="1785"/>
                    <a:pt x="1483" y="1677"/>
                    <a:pt x="1729" y="1556"/>
                  </a:cubicBezTo>
                  <a:cubicBezTo>
                    <a:pt x="1844" y="1494"/>
                    <a:pt x="1960" y="1431"/>
                    <a:pt x="2054" y="1343"/>
                  </a:cubicBezTo>
                  <a:cubicBezTo>
                    <a:pt x="2280" y="1133"/>
                    <a:pt x="2360" y="777"/>
                    <a:pt x="2249" y="488"/>
                  </a:cubicBezTo>
                  <a:cubicBezTo>
                    <a:pt x="2116" y="148"/>
                    <a:pt x="1766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79;p69">
              <a:extLst>
                <a:ext uri="{FF2B5EF4-FFF2-40B4-BE49-F238E27FC236}">
                  <a16:creationId xmlns:a16="http://schemas.microsoft.com/office/drawing/2014/main" xmlns="" id="{F8CD6EA1-499A-4025-B029-CF5DC17C675E}"/>
                </a:ext>
              </a:extLst>
            </p:cNvPr>
            <p:cNvSpPr/>
            <p:nvPr/>
          </p:nvSpPr>
          <p:spPr>
            <a:xfrm>
              <a:off x="1150572" y="2931130"/>
              <a:ext cx="49680" cy="31062"/>
            </a:xfrm>
            <a:custGeom>
              <a:avLst/>
              <a:gdLst/>
              <a:ahLst/>
              <a:cxnLst/>
              <a:rect l="l" t="t" r="r" b="b"/>
              <a:pathLst>
                <a:path w="2511" h="1570" extrusionOk="0">
                  <a:moveTo>
                    <a:pt x="780" y="0"/>
                  </a:moveTo>
                  <a:cubicBezTo>
                    <a:pt x="725" y="0"/>
                    <a:pt x="674" y="5"/>
                    <a:pt x="627" y="16"/>
                  </a:cubicBezTo>
                  <a:cubicBezTo>
                    <a:pt x="325" y="87"/>
                    <a:pt x="115" y="287"/>
                    <a:pt x="76" y="608"/>
                  </a:cubicBezTo>
                  <a:cubicBezTo>
                    <a:pt x="0" y="1218"/>
                    <a:pt x="503" y="1258"/>
                    <a:pt x="958" y="1360"/>
                  </a:cubicBezTo>
                  <a:cubicBezTo>
                    <a:pt x="1188" y="1409"/>
                    <a:pt x="1402" y="1525"/>
                    <a:pt x="1638" y="1561"/>
                  </a:cubicBezTo>
                  <a:cubicBezTo>
                    <a:pt x="1673" y="1566"/>
                    <a:pt x="1709" y="1569"/>
                    <a:pt x="1745" y="1569"/>
                  </a:cubicBezTo>
                  <a:cubicBezTo>
                    <a:pt x="1950" y="1569"/>
                    <a:pt x="2164" y="1483"/>
                    <a:pt x="2244" y="1298"/>
                  </a:cubicBezTo>
                  <a:cubicBezTo>
                    <a:pt x="2510" y="664"/>
                    <a:pt x="1404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80;p69">
              <a:extLst>
                <a:ext uri="{FF2B5EF4-FFF2-40B4-BE49-F238E27FC236}">
                  <a16:creationId xmlns:a16="http://schemas.microsoft.com/office/drawing/2014/main" xmlns="" id="{59F3EEEA-DDFE-4205-B60D-B9E17D06F085}"/>
                </a:ext>
              </a:extLst>
            </p:cNvPr>
            <p:cNvSpPr/>
            <p:nvPr/>
          </p:nvSpPr>
          <p:spPr>
            <a:xfrm>
              <a:off x="958618" y="3011378"/>
              <a:ext cx="81851" cy="83671"/>
            </a:xfrm>
            <a:custGeom>
              <a:avLst/>
              <a:gdLst/>
              <a:ahLst/>
              <a:cxnLst/>
              <a:rect l="l" t="t" r="r" b="b"/>
              <a:pathLst>
                <a:path w="4137" h="4229" extrusionOk="0">
                  <a:moveTo>
                    <a:pt x="2304" y="0"/>
                  </a:moveTo>
                  <a:cubicBezTo>
                    <a:pt x="1100" y="0"/>
                    <a:pt x="324" y="1656"/>
                    <a:pt x="134" y="2629"/>
                  </a:cubicBezTo>
                  <a:cubicBezTo>
                    <a:pt x="49" y="3056"/>
                    <a:pt x="1" y="3506"/>
                    <a:pt x="125" y="3929"/>
                  </a:cubicBezTo>
                  <a:cubicBezTo>
                    <a:pt x="143" y="4001"/>
                    <a:pt x="170" y="4071"/>
                    <a:pt x="223" y="4130"/>
                  </a:cubicBezTo>
                  <a:cubicBezTo>
                    <a:pt x="285" y="4199"/>
                    <a:pt x="375" y="4228"/>
                    <a:pt x="469" y="4228"/>
                  </a:cubicBezTo>
                  <a:cubicBezTo>
                    <a:pt x="558" y="4228"/>
                    <a:pt x="651" y="4202"/>
                    <a:pt x="726" y="4157"/>
                  </a:cubicBezTo>
                  <a:cubicBezTo>
                    <a:pt x="887" y="4063"/>
                    <a:pt x="998" y="3911"/>
                    <a:pt x="1123" y="3778"/>
                  </a:cubicBezTo>
                  <a:cubicBezTo>
                    <a:pt x="1572" y="3297"/>
                    <a:pt x="2213" y="3043"/>
                    <a:pt x="2761" y="2669"/>
                  </a:cubicBezTo>
                  <a:cubicBezTo>
                    <a:pt x="3811" y="1952"/>
                    <a:pt x="4136" y="265"/>
                    <a:pt x="2512" y="16"/>
                  </a:cubicBezTo>
                  <a:cubicBezTo>
                    <a:pt x="2441" y="5"/>
                    <a:pt x="2372" y="0"/>
                    <a:pt x="2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81;p69">
              <a:extLst>
                <a:ext uri="{FF2B5EF4-FFF2-40B4-BE49-F238E27FC236}">
                  <a16:creationId xmlns:a16="http://schemas.microsoft.com/office/drawing/2014/main" xmlns="" id="{68AA5640-9813-46F8-9CD8-FD47879796ED}"/>
                </a:ext>
              </a:extLst>
            </p:cNvPr>
            <p:cNvSpPr/>
            <p:nvPr/>
          </p:nvSpPr>
          <p:spPr>
            <a:xfrm>
              <a:off x="980026" y="3110422"/>
              <a:ext cx="80703" cy="80703"/>
            </a:xfrm>
            <a:custGeom>
              <a:avLst/>
              <a:gdLst/>
              <a:ahLst/>
              <a:cxnLst/>
              <a:rect l="l" t="t" r="r" b="b"/>
              <a:pathLst>
                <a:path w="4079" h="4079" extrusionOk="0">
                  <a:moveTo>
                    <a:pt x="2039" y="0"/>
                  </a:moveTo>
                  <a:cubicBezTo>
                    <a:pt x="913" y="0"/>
                    <a:pt x="0" y="914"/>
                    <a:pt x="0" y="2040"/>
                  </a:cubicBezTo>
                  <a:cubicBezTo>
                    <a:pt x="0" y="3166"/>
                    <a:pt x="913" y="4079"/>
                    <a:pt x="2039" y="4079"/>
                  </a:cubicBezTo>
                  <a:cubicBezTo>
                    <a:pt x="3166" y="4079"/>
                    <a:pt x="4079" y="3166"/>
                    <a:pt x="4079" y="2040"/>
                  </a:cubicBezTo>
                  <a:cubicBezTo>
                    <a:pt x="4079" y="914"/>
                    <a:pt x="3166" y="0"/>
                    <a:pt x="2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82;p69">
              <a:extLst>
                <a:ext uri="{FF2B5EF4-FFF2-40B4-BE49-F238E27FC236}">
                  <a16:creationId xmlns:a16="http://schemas.microsoft.com/office/drawing/2014/main" xmlns="" id="{56470BA9-60F4-45E2-B7E1-77E0F6FDA5D4}"/>
                </a:ext>
              </a:extLst>
            </p:cNvPr>
            <p:cNvSpPr/>
            <p:nvPr/>
          </p:nvSpPr>
          <p:spPr>
            <a:xfrm>
              <a:off x="914320" y="3150170"/>
              <a:ext cx="115050" cy="97382"/>
            </a:xfrm>
            <a:custGeom>
              <a:avLst/>
              <a:gdLst/>
              <a:ahLst/>
              <a:cxnLst/>
              <a:rect l="l" t="t" r="r" b="b"/>
              <a:pathLst>
                <a:path w="5815" h="4922" extrusionOk="0">
                  <a:moveTo>
                    <a:pt x="4738" y="0"/>
                  </a:moveTo>
                  <a:cubicBezTo>
                    <a:pt x="4272" y="0"/>
                    <a:pt x="3782" y="571"/>
                    <a:pt x="3517" y="855"/>
                  </a:cubicBezTo>
                  <a:cubicBezTo>
                    <a:pt x="2390" y="2043"/>
                    <a:pt x="1108" y="3196"/>
                    <a:pt x="147" y="4523"/>
                  </a:cubicBezTo>
                  <a:cubicBezTo>
                    <a:pt x="71" y="4626"/>
                    <a:pt x="0" y="4777"/>
                    <a:pt x="93" y="4866"/>
                  </a:cubicBezTo>
                  <a:cubicBezTo>
                    <a:pt x="124" y="4897"/>
                    <a:pt x="173" y="4910"/>
                    <a:pt x="218" y="4915"/>
                  </a:cubicBezTo>
                  <a:cubicBezTo>
                    <a:pt x="247" y="4920"/>
                    <a:pt x="275" y="4922"/>
                    <a:pt x="303" y="4922"/>
                  </a:cubicBezTo>
                  <a:cubicBezTo>
                    <a:pt x="573" y="4922"/>
                    <a:pt x="820" y="4742"/>
                    <a:pt x="1038" y="4572"/>
                  </a:cubicBezTo>
                  <a:cubicBezTo>
                    <a:pt x="2213" y="3655"/>
                    <a:pt x="3388" y="2734"/>
                    <a:pt x="4564" y="1817"/>
                  </a:cubicBezTo>
                  <a:cubicBezTo>
                    <a:pt x="5000" y="1478"/>
                    <a:pt x="5814" y="529"/>
                    <a:pt x="5004" y="71"/>
                  </a:cubicBezTo>
                  <a:cubicBezTo>
                    <a:pt x="4917" y="22"/>
                    <a:pt x="4828" y="0"/>
                    <a:pt x="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83;p69">
              <a:extLst>
                <a:ext uri="{FF2B5EF4-FFF2-40B4-BE49-F238E27FC236}">
                  <a16:creationId xmlns:a16="http://schemas.microsoft.com/office/drawing/2014/main" xmlns="" id="{70CBD3E8-8773-468E-9F28-E9762222ED3F}"/>
                </a:ext>
              </a:extLst>
            </p:cNvPr>
            <p:cNvSpPr/>
            <p:nvPr/>
          </p:nvSpPr>
          <p:spPr>
            <a:xfrm>
              <a:off x="1462740" y="2803180"/>
              <a:ext cx="144411" cy="313790"/>
            </a:xfrm>
            <a:custGeom>
              <a:avLst/>
              <a:gdLst/>
              <a:ahLst/>
              <a:cxnLst/>
              <a:rect l="l" t="t" r="r" b="b"/>
              <a:pathLst>
                <a:path w="7299" h="15860" extrusionOk="0">
                  <a:moveTo>
                    <a:pt x="0" y="0"/>
                  </a:moveTo>
                  <a:lnTo>
                    <a:pt x="0" y="0"/>
                  </a:lnTo>
                  <a:cubicBezTo>
                    <a:pt x="117" y="191"/>
                    <a:pt x="241" y="370"/>
                    <a:pt x="384" y="522"/>
                  </a:cubicBezTo>
                  <a:cubicBezTo>
                    <a:pt x="1795" y="2071"/>
                    <a:pt x="2400" y="4167"/>
                    <a:pt x="2841" y="6212"/>
                  </a:cubicBezTo>
                  <a:cubicBezTo>
                    <a:pt x="3522" y="9395"/>
                    <a:pt x="3888" y="12747"/>
                    <a:pt x="2944" y="15860"/>
                  </a:cubicBezTo>
                  <a:cubicBezTo>
                    <a:pt x="4284" y="14136"/>
                    <a:pt x="5838" y="12266"/>
                    <a:pt x="7298" y="10517"/>
                  </a:cubicBezTo>
                  <a:cubicBezTo>
                    <a:pt x="6296" y="9604"/>
                    <a:pt x="5700" y="9052"/>
                    <a:pt x="5700" y="9052"/>
                  </a:cubicBezTo>
                  <a:cubicBezTo>
                    <a:pt x="5700" y="9052"/>
                    <a:pt x="5690" y="9034"/>
                    <a:pt x="5673" y="8990"/>
                  </a:cubicBezTo>
                  <a:cubicBezTo>
                    <a:pt x="5375" y="8343"/>
                    <a:pt x="2788" y="280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84;p69">
              <a:extLst>
                <a:ext uri="{FF2B5EF4-FFF2-40B4-BE49-F238E27FC236}">
                  <a16:creationId xmlns:a16="http://schemas.microsoft.com/office/drawing/2014/main" xmlns="" id="{7BF06939-1F4B-40CB-81A8-B64125CBCDCC}"/>
                </a:ext>
              </a:extLst>
            </p:cNvPr>
            <p:cNvSpPr/>
            <p:nvPr/>
          </p:nvSpPr>
          <p:spPr>
            <a:xfrm>
              <a:off x="1323553" y="2872269"/>
              <a:ext cx="129790" cy="181191"/>
            </a:xfrm>
            <a:custGeom>
              <a:avLst/>
              <a:gdLst/>
              <a:ahLst/>
              <a:cxnLst/>
              <a:rect l="l" t="t" r="r" b="b"/>
              <a:pathLst>
                <a:path w="6560" h="9158" extrusionOk="0">
                  <a:moveTo>
                    <a:pt x="3978" y="1"/>
                  </a:moveTo>
                  <a:cubicBezTo>
                    <a:pt x="3730" y="1"/>
                    <a:pt x="3475" y="47"/>
                    <a:pt x="3233" y="106"/>
                  </a:cubicBezTo>
                  <a:cubicBezTo>
                    <a:pt x="2134" y="373"/>
                    <a:pt x="878" y="1228"/>
                    <a:pt x="1" y="1945"/>
                  </a:cubicBezTo>
                  <a:cubicBezTo>
                    <a:pt x="2378" y="3997"/>
                    <a:pt x="4409" y="6446"/>
                    <a:pt x="5985" y="9158"/>
                  </a:cubicBezTo>
                  <a:cubicBezTo>
                    <a:pt x="6560" y="6557"/>
                    <a:pt x="6560" y="3774"/>
                    <a:pt x="5526" y="1321"/>
                  </a:cubicBezTo>
                  <a:cubicBezTo>
                    <a:pt x="5331" y="854"/>
                    <a:pt x="5077" y="363"/>
                    <a:pt x="4618" y="137"/>
                  </a:cubicBezTo>
                  <a:cubicBezTo>
                    <a:pt x="4418" y="38"/>
                    <a:pt x="4201" y="1"/>
                    <a:pt x="39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85;p69">
              <a:extLst>
                <a:ext uri="{FF2B5EF4-FFF2-40B4-BE49-F238E27FC236}">
                  <a16:creationId xmlns:a16="http://schemas.microsoft.com/office/drawing/2014/main" xmlns="" id="{851A6CD0-82AC-40B9-891C-13BAB2EA75CF}"/>
                </a:ext>
              </a:extLst>
            </p:cNvPr>
            <p:cNvSpPr/>
            <p:nvPr/>
          </p:nvSpPr>
          <p:spPr>
            <a:xfrm>
              <a:off x="1269302" y="2768913"/>
              <a:ext cx="225430" cy="144391"/>
            </a:xfrm>
            <a:custGeom>
              <a:avLst/>
              <a:gdLst/>
              <a:ahLst/>
              <a:cxnLst/>
              <a:rect l="l" t="t" r="r" b="b"/>
              <a:pathLst>
                <a:path w="11394" h="7298" extrusionOk="0">
                  <a:moveTo>
                    <a:pt x="6528" y="10"/>
                  </a:moveTo>
                  <a:cubicBezTo>
                    <a:pt x="1296" y="148"/>
                    <a:pt x="27" y="7071"/>
                    <a:pt x="14" y="7142"/>
                  </a:cubicBezTo>
                  <a:cubicBezTo>
                    <a:pt x="0" y="7213"/>
                    <a:pt x="49" y="7280"/>
                    <a:pt x="121" y="7293"/>
                  </a:cubicBezTo>
                  <a:cubicBezTo>
                    <a:pt x="129" y="7293"/>
                    <a:pt x="139" y="7297"/>
                    <a:pt x="143" y="7297"/>
                  </a:cubicBezTo>
                  <a:cubicBezTo>
                    <a:pt x="209" y="7297"/>
                    <a:pt x="263" y="7249"/>
                    <a:pt x="277" y="7186"/>
                  </a:cubicBezTo>
                  <a:cubicBezTo>
                    <a:pt x="290" y="7120"/>
                    <a:pt x="1518" y="405"/>
                    <a:pt x="6532" y="277"/>
                  </a:cubicBezTo>
                  <a:cubicBezTo>
                    <a:pt x="6585" y="277"/>
                    <a:pt x="8780" y="308"/>
                    <a:pt x="11131" y="3705"/>
                  </a:cubicBezTo>
                  <a:cubicBezTo>
                    <a:pt x="11156" y="3743"/>
                    <a:pt x="11198" y="3763"/>
                    <a:pt x="11241" y="3763"/>
                  </a:cubicBezTo>
                  <a:cubicBezTo>
                    <a:pt x="11267" y="3763"/>
                    <a:pt x="11294" y="3755"/>
                    <a:pt x="11318" y="3740"/>
                  </a:cubicBezTo>
                  <a:cubicBezTo>
                    <a:pt x="11376" y="3696"/>
                    <a:pt x="11394" y="3616"/>
                    <a:pt x="11349" y="3553"/>
                  </a:cubicBezTo>
                  <a:cubicBezTo>
                    <a:pt x="8891" y="0"/>
                    <a:pt x="6616" y="14"/>
                    <a:pt x="6528" y="1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86;p69">
              <a:extLst>
                <a:ext uri="{FF2B5EF4-FFF2-40B4-BE49-F238E27FC236}">
                  <a16:creationId xmlns:a16="http://schemas.microsoft.com/office/drawing/2014/main" xmlns="" id="{A5661752-2DE3-4224-B65A-F02975F9B475}"/>
                </a:ext>
              </a:extLst>
            </p:cNvPr>
            <p:cNvSpPr/>
            <p:nvPr/>
          </p:nvSpPr>
          <p:spPr>
            <a:xfrm>
              <a:off x="547249" y="3772546"/>
              <a:ext cx="1029671" cy="623109"/>
            </a:xfrm>
            <a:custGeom>
              <a:avLst/>
              <a:gdLst/>
              <a:ahLst/>
              <a:cxnLst/>
              <a:rect l="l" t="t" r="r" b="b"/>
              <a:pathLst>
                <a:path w="52043" h="31494" extrusionOk="0">
                  <a:moveTo>
                    <a:pt x="5224" y="1"/>
                  </a:moveTo>
                  <a:cubicBezTo>
                    <a:pt x="4634" y="1"/>
                    <a:pt x="4044" y="75"/>
                    <a:pt x="3473" y="230"/>
                  </a:cubicBezTo>
                  <a:cubicBezTo>
                    <a:pt x="1995" y="626"/>
                    <a:pt x="859" y="1325"/>
                    <a:pt x="0" y="2242"/>
                  </a:cubicBezTo>
                  <a:cubicBezTo>
                    <a:pt x="85" y="2464"/>
                    <a:pt x="174" y="2687"/>
                    <a:pt x="272" y="2905"/>
                  </a:cubicBezTo>
                  <a:cubicBezTo>
                    <a:pt x="384" y="3168"/>
                    <a:pt x="499" y="3435"/>
                    <a:pt x="615" y="3703"/>
                  </a:cubicBezTo>
                  <a:cubicBezTo>
                    <a:pt x="699" y="3880"/>
                    <a:pt x="784" y="4067"/>
                    <a:pt x="865" y="4245"/>
                  </a:cubicBezTo>
                  <a:cubicBezTo>
                    <a:pt x="922" y="4366"/>
                    <a:pt x="976" y="4486"/>
                    <a:pt x="1029" y="4607"/>
                  </a:cubicBezTo>
                  <a:cubicBezTo>
                    <a:pt x="2235" y="7149"/>
                    <a:pt x="3651" y="9566"/>
                    <a:pt x="5272" y="11832"/>
                  </a:cubicBezTo>
                  <a:cubicBezTo>
                    <a:pt x="5339" y="11935"/>
                    <a:pt x="5410" y="12028"/>
                    <a:pt x="5476" y="12122"/>
                  </a:cubicBezTo>
                  <a:cubicBezTo>
                    <a:pt x="5735" y="12473"/>
                    <a:pt x="5994" y="12825"/>
                    <a:pt x="6261" y="13163"/>
                  </a:cubicBezTo>
                  <a:cubicBezTo>
                    <a:pt x="6368" y="13306"/>
                    <a:pt x="6479" y="13449"/>
                    <a:pt x="6590" y="13587"/>
                  </a:cubicBezTo>
                  <a:cubicBezTo>
                    <a:pt x="7013" y="14129"/>
                    <a:pt x="7445" y="14659"/>
                    <a:pt x="7894" y="15176"/>
                  </a:cubicBezTo>
                  <a:cubicBezTo>
                    <a:pt x="7944" y="15239"/>
                    <a:pt x="7997" y="15301"/>
                    <a:pt x="8050" y="15354"/>
                  </a:cubicBezTo>
                  <a:cubicBezTo>
                    <a:pt x="8468" y="15843"/>
                    <a:pt x="8900" y="16320"/>
                    <a:pt x="9346" y="16788"/>
                  </a:cubicBezTo>
                  <a:cubicBezTo>
                    <a:pt x="9573" y="17028"/>
                    <a:pt x="9804" y="17273"/>
                    <a:pt x="10044" y="17509"/>
                  </a:cubicBezTo>
                  <a:cubicBezTo>
                    <a:pt x="10418" y="17892"/>
                    <a:pt x="10802" y="18270"/>
                    <a:pt x="11197" y="18648"/>
                  </a:cubicBezTo>
                  <a:cubicBezTo>
                    <a:pt x="11394" y="18831"/>
                    <a:pt x="11594" y="19018"/>
                    <a:pt x="11795" y="19192"/>
                  </a:cubicBezTo>
                  <a:cubicBezTo>
                    <a:pt x="11848" y="19254"/>
                    <a:pt x="11901" y="19303"/>
                    <a:pt x="11959" y="19347"/>
                  </a:cubicBezTo>
                  <a:cubicBezTo>
                    <a:pt x="13838" y="21057"/>
                    <a:pt x="15859" y="22612"/>
                    <a:pt x="18001" y="23995"/>
                  </a:cubicBezTo>
                  <a:cubicBezTo>
                    <a:pt x="21305" y="26138"/>
                    <a:pt x="24901" y="27874"/>
                    <a:pt x="28709" y="29130"/>
                  </a:cubicBezTo>
                  <a:cubicBezTo>
                    <a:pt x="33334" y="30661"/>
                    <a:pt x="38281" y="31493"/>
                    <a:pt x="43428" y="31493"/>
                  </a:cubicBezTo>
                  <a:cubicBezTo>
                    <a:pt x="44434" y="31493"/>
                    <a:pt x="45431" y="31458"/>
                    <a:pt x="46424" y="31395"/>
                  </a:cubicBezTo>
                  <a:cubicBezTo>
                    <a:pt x="48290" y="31275"/>
                    <a:pt x="50124" y="31053"/>
                    <a:pt x="51923" y="30719"/>
                  </a:cubicBezTo>
                  <a:cubicBezTo>
                    <a:pt x="52042" y="27180"/>
                    <a:pt x="50832" y="23604"/>
                    <a:pt x="48298" y="21151"/>
                  </a:cubicBezTo>
                  <a:cubicBezTo>
                    <a:pt x="46286" y="19206"/>
                    <a:pt x="43458" y="18165"/>
                    <a:pt x="40673" y="18165"/>
                  </a:cubicBezTo>
                  <a:cubicBezTo>
                    <a:pt x="38350" y="18165"/>
                    <a:pt x="36058" y="18890"/>
                    <a:pt x="34296" y="20421"/>
                  </a:cubicBezTo>
                  <a:cubicBezTo>
                    <a:pt x="34982" y="16885"/>
                    <a:pt x="35079" y="13128"/>
                    <a:pt x="33749" y="9784"/>
                  </a:cubicBezTo>
                  <a:cubicBezTo>
                    <a:pt x="32422" y="6436"/>
                    <a:pt x="29443" y="3596"/>
                    <a:pt x="25868" y="3181"/>
                  </a:cubicBezTo>
                  <a:cubicBezTo>
                    <a:pt x="25547" y="3144"/>
                    <a:pt x="25224" y="3126"/>
                    <a:pt x="24901" y="3126"/>
                  </a:cubicBezTo>
                  <a:cubicBezTo>
                    <a:pt x="23312" y="3126"/>
                    <a:pt x="21726" y="3559"/>
                    <a:pt x="20271" y="4214"/>
                  </a:cubicBezTo>
                  <a:cubicBezTo>
                    <a:pt x="17302" y="5554"/>
                    <a:pt x="14777" y="7847"/>
                    <a:pt x="13161" y="10675"/>
                  </a:cubicBezTo>
                  <a:cubicBezTo>
                    <a:pt x="12854" y="7656"/>
                    <a:pt x="12449" y="4397"/>
                    <a:pt x="10369" y="2188"/>
                  </a:cubicBezTo>
                  <a:cubicBezTo>
                    <a:pt x="9059" y="786"/>
                    <a:pt x="7138" y="1"/>
                    <a:pt x="5224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7;p69">
              <a:extLst>
                <a:ext uri="{FF2B5EF4-FFF2-40B4-BE49-F238E27FC236}">
                  <a16:creationId xmlns:a16="http://schemas.microsoft.com/office/drawing/2014/main" xmlns="" id="{C1AE37C7-8EDA-4791-B50A-B4EA4B4B0713}"/>
                </a:ext>
              </a:extLst>
            </p:cNvPr>
            <p:cNvSpPr/>
            <p:nvPr/>
          </p:nvSpPr>
          <p:spPr>
            <a:xfrm>
              <a:off x="1741372" y="3192252"/>
              <a:ext cx="592145" cy="1133028"/>
            </a:xfrm>
            <a:custGeom>
              <a:avLst/>
              <a:gdLst/>
              <a:ahLst/>
              <a:cxnLst/>
              <a:rect l="l" t="t" r="r" b="b"/>
              <a:pathLst>
                <a:path w="29929" h="57267" extrusionOk="0">
                  <a:moveTo>
                    <a:pt x="27809" y="1"/>
                  </a:moveTo>
                  <a:cubicBezTo>
                    <a:pt x="24292" y="638"/>
                    <a:pt x="21086" y="2863"/>
                    <a:pt x="19282" y="5949"/>
                  </a:cubicBezTo>
                  <a:cubicBezTo>
                    <a:pt x="17662" y="8705"/>
                    <a:pt x="17172" y="12005"/>
                    <a:pt x="17355" y="15196"/>
                  </a:cubicBezTo>
                  <a:cubicBezTo>
                    <a:pt x="17542" y="18384"/>
                    <a:pt x="18370" y="21497"/>
                    <a:pt x="19256" y="24564"/>
                  </a:cubicBezTo>
                  <a:cubicBezTo>
                    <a:pt x="17017" y="23646"/>
                    <a:pt x="14737" y="22717"/>
                    <a:pt x="12333" y="22374"/>
                  </a:cubicBezTo>
                  <a:cubicBezTo>
                    <a:pt x="11746" y="22291"/>
                    <a:pt x="11148" y="22247"/>
                    <a:pt x="10551" y="22247"/>
                  </a:cubicBezTo>
                  <a:cubicBezTo>
                    <a:pt x="8700" y="22247"/>
                    <a:pt x="6852" y="22673"/>
                    <a:pt x="5338" y="23714"/>
                  </a:cubicBezTo>
                  <a:cubicBezTo>
                    <a:pt x="3036" y="25290"/>
                    <a:pt x="1812" y="28077"/>
                    <a:pt x="1367" y="30842"/>
                  </a:cubicBezTo>
                  <a:cubicBezTo>
                    <a:pt x="512" y="36171"/>
                    <a:pt x="2298" y="41857"/>
                    <a:pt x="6038" y="45744"/>
                  </a:cubicBezTo>
                  <a:cubicBezTo>
                    <a:pt x="5945" y="45648"/>
                    <a:pt x="5813" y="45607"/>
                    <a:pt x="5653" y="45607"/>
                  </a:cubicBezTo>
                  <a:cubicBezTo>
                    <a:pt x="4743" y="45607"/>
                    <a:pt x="2944" y="46954"/>
                    <a:pt x="2574" y="47302"/>
                  </a:cubicBezTo>
                  <a:cubicBezTo>
                    <a:pt x="1532" y="48290"/>
                    <a:pt x="823" y="49653"/>
                    <a:pt x="481" y="51042"/>
                  </a:cubicBezTo>
                  <a:cubicBezTo>
                    <a:pt x="1" y="52965"/>
                    <a:pt x="245" y="55249"/>
                    <a:pt x="1006" y="57266"/>
                  </a:cubicBezTo>
                  <a:cubicBezTo>
                    <a:pt x="10423" y="53366"/>
                    <a:pt x="18285" y="46478"/>
                    <a:pt x="23423" y="37792"/>
                  </a:cubicBezTo>
                  <a:cubicBezTo>
                    <a:pt x="23776" y="37196"/>
                    <a:pt x="24117" y="36590"/>
                    <a:pt x="24443" y="35980"/>
                  </a:cubicBezTo>
                  <a:cubicBezTo>
                    <a:pt x="24604" y="35677"/>
                    <a:pt x="24764" y="35374"/>
                    <a:pt x="24915" y="35071"/>
                  </a:cubicBezTo>
                  <a:cubicBezTo>
                    <a:pt x="26696" y="31537"/>
                    <a:pt x="28050" y="27752"/>
                    <a:pt x="28891" y="23780"/>
                  </a:cubicBezTo>
                  <a:cubicBezTo>
                    <a:pt x="29572" y="20615"/>
                    <a:pt x="29928" y="17334"/>
                    <a:pt x="29928" y="13968"/>
                  </a:cubicBezTo>
                  <a:cubicBezTo>
                    <a:pt x="29928" y="9101"/>
                    <a:pt x="29189" y="4413"/>
                    <a:pt x="27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88;p69">
              <a:extLst>
                <a:ext uri="{FF2B5EF4-FFF2-40B4-BE49-F238E27FC236}">
                  <a16:creationId xmlns:a16="http://schemas.microsoft.com/office/drawing/2014/main" xmlns="" id="{9BC9B0BC-D70F-469F-91D1-DE6C2EFD2C20}"/>
                </a:ext>
              </a:extLst>
            </p:cNvPr>
            <p:cNvSpPr/>
            <p:nvPr/>
          </p:nvSpPr>
          <p:spPr>
            <a:xfrm>
              <a:off x="677612" y="3609261"/>
              <a:ext cx="295192" cy="495436"/>
            </a:xfrm>
            <a:custGeom>
              <a:avLst/>
              <a:gdLst/>
              <a:ahLst/>
              <a:cxnLst/>
              <a:rect l="l" t="t" r="r" b="b"/>
              <a:pathLst>
                <a:path w="14920" h="25041" extrusionOk="0">
                  <a:moveTo>
                    <a:pt x="13028" y="1"/>
                  </a:moveTo>
                  <a:cubicBezTo>
                    <a:pt x="12975" y="27"/>
                    <a:pt x="12922" y="54"/>
                    <a:pt x="12868" y="90"/>
                  </a:cubicBezTo>
                  <a:cubicBezTo>
                    <a:pt x="9239" y="2062"/>
                    <a:pt x="5740" y="4605"/>
                    <a:pt x="3291" y="7859"/>
                  </a:cubicBezTo>
                  <a:cubicBezTo>
                    <a:pt x="1501" y="12227"/>
                    <a:pt x="361" y="16929"/>
                    <a:pt x="1" y="21840"/>
                  </a:cubicBezTo>
                  <a:cubicBezTo>
                    <a:pt x="424" y="22382"/>
                    <a:pt x="856" y="22912"/>
                    <a:pt x="1305" y="23429"/>
                  </a:cubicBezTo>
                  <a:cubicBezTo>
                    <a:pt x="1355" y="23492"/>
                    <a:pt x="1408" y="23554"/>
                    <a:pt x="1461" y="23607"/>
                  </a:cubicBezTo>
                  <a:cubicBezTo>
                    <a:pt x="1879" y="24096"/>
                    <a:pt x="2311" y="24573"/>
                    <a:pt x="2757" y="25041"/>
                  </a:cubicBezTo>
                  <a:cubicBezTo>
                    <a:pt x="3798" y="24008"/>
                    <a:pt x="4875" y="22979"/>
                    <a:pt x="6020" y="21946"/>
                  </a:cubicBezTo>
                  <a:cubicBezTo>
                    <a:pt x="7836" y="20303"/>
                    <a:pt x="9706" y="18692"/>
                    <a:pt x="11270" y="16804"/>
                  </a:cubicBezTo>
                  <a:cubicBezTo>
                    <a:pt x="12841" y="14916"/>
                    <a:pt x="14106" y="12712"/>
                    <a:pt x="14524" y="10295"/>
                  </a:cubicBezTo>
                  <a:cubicBezTo>
                    <a:pt x="14920" y="7957"/>
                    <a:pt x="14515" y="5567"/>
                    <a:pt x="14101" y="3229"/>
                  </a:cubicBezTo>
                  <a:cubicBezTo>
                    <a:pt x="13900" y="2115"/>
                    <a:pt x="13308" y="1274"/>
                    <a:pt x="13068" y="188"/>
                  </a:cubicBezTo>
                  <a:cubicBezTo>
                    <a:pt x="13050" y="126"/>
                    <a:pt x="13037" y="58"/>
                    <a:pt x="13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389;p69">
              <a:extLst>
                <a:ext uri="{FF2B5EF4-FFF2-40B4-BE49-F238E27FC236}">
                  <a16:creationId xmlns:a16="http://schemas.microsoft.com/office/drawing/2014/main" xmlns="" id="{9A35B385-CFE4-45CC-88DC-DAA8D505ACC2}"/>
                </a:ext>
              </a:extLst>
            </p:cNvPr>
            <p:cNvSpPr/>
            <p:nvPr/>
          </p:nvSpPr>
          <p:spPr>
            <a:xfrm>
              <a:off x="745969" y="3960405"/>
              <a:ext cx="422311" cy="286902"/>
            </a:xfrm>
            <a:custGeom>
              <a:avLst/>
              <a:gdLst/>
              <a:ahLst/>
              <a:cxnLst/>
              <a:rect l="l" t="t" r="r" b="b"/>
              <a:pathLst>
                <a:path w="21345" h="14501" extrusionOk="0">
                  <a:moveTo>
                    <a:pt x="14468" y="0"/>
                  </a:moveTo>
                  <a:cubicBezTo>
                    <a:pt x="13692" y="0"/>
                    <a:pt x="12917" y="57"/>
                    <a:pt x="12146" y="187"/>
                  </a:cubicBezTo>
                  <a:cubicBezTo>
                    <a:pt x="7908" y="895"/>
                    <a:pt x="4346" y="3722"/>
                    <a:pt x="1278" y="6732"/>
                  </a:cubicBezTo>
                  <a:cubicBezTo>
                    <a:pt x="847" y="7154"/>
                    <a:pt x="424" y="7581"/>
                    <a:pt x="0" y="8014"/>
                  </a:cubicBezTo>
                  <a:cubicBezTo>
                    <a:pt x="374" y="8397"/>
                    <a:pt x="758" y="8775"/>
                    <a:pt x="1153" y="9153"/>
                  </a:cubicBezTo>
                  <a:cubicBezTo>
                    <a:pt x="1350" y="9336"/>
                    <a:pt x="1550" y="9523"/>
                    <a:pt x="1751" y="9697"/>
                  </a:cubicBezTo>
                  <a:cubicBezTo>
                    <a:pt x="1804" y="9759"/>
                    <a:pt x="1857" y="9808"/>
                    <a:pt x="1915" y="9852"/>
                  </a:cubicBezTo>
                  <a:cubicBezTo>
                    <a:pt x="3794" y="11562"/>
                    <a:pt x="5815" y="13117"/>
                    <a:pt x="7957" y="14500"/>
                  </a:cubicBezTo>
                  <a:cubicBezTo>
                    <a:pt x="10348" y="14305"/>
                    <a:pt x="12672" y="13904"/>
                    <a:pt x="14880" y="13053"/>
                  </a:cubicBezTo>
                  <a:cubicBezTo>
                    <a:pt x="15708" y="12737"/>
                    <a:pt x="16532" y="12355"/>
                    <a:pt x="17200" y="11771"/>
                  </a:cubicBezTo>
                  <a:cubicBezTo>
                    <a:pt x="18077" y="11010"/>
                    <a:pt x="18646" y="9959"/>
                    <a:pt x="19096" y="8886"/>
                  </a:cubicBezTo>
                  <a:cubicBezTo>
                    <a:pt x="19733" y="7386"/>
                    <a:pt x="20161" y="5810"/>
                    <a:pt x="20592" y="4238"/>
                  </a:cubicBezTo>
                  <a:cubicBezTo>
                    <a:pt x="20864" y="3254"/>
                    <a:pt x="21051" y="2185"/>
                    <a:pt x="21313" y="1193"/>
                  </a:cubicBezTo>
                  <a:cubicBezTo>
                    <a:pt x="21322" y="1157"/>
                    <a:pt x="21336" y="1122"/>
                    <a:pt x="21344" y="1086"/>
                  </a:cubicBezTo>
                  <a:cubicBezTo>
                    <a:pt x="21264" y="1069"/>
                    <a:pt x="21180" y="1042"/>
                    <a:pt x="21100" y="1024"/>
                  </a:cubicBezTo>
                  <a:cubicBezTo>
                    <a:pt x="18931" y="469"/>
                    <a:pt x="16695" y="0"/>
                    <a:pt x="14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390;p69">
              <a:extLst>
                <a:ext uri="{FF2B5EF4-FFF2-40B4-BE49-F238E27FC236}">
                  <a16:creationId xmlns:a16="http://schemas.microsoft.com/office/drawing/2014/main" xmlns="" id="{1BBE3AB8-FD28-49A4-B971-24E474750D4F}"/>
                </a:ext>
              </a:extLst>
            </p:cNvPr>
            <p:cNvSpPr/>
            <p:nvPr/>
          </p:nvSpPr>
          <p:spPr>
            <a:xfrm>
              <a:off x="703431" y="3604730"/>
              <a:ext cx="236431" cy="471595"/>
            </a:xfrm>
            <a:custGeom>
              <a:avLst/>
              <a:gdLst/>
              <a:ahLst/>
              <a:cxnLst/>
              <a:rect l="l" t="t" r="r" b="b"/>
              <a:pathLst>
                <a:path w="11950" h="23836" extrusionOk="0">
                  <a:moveTo>
                    <a:pt x="11824" y="1"/>
                  </a:moveTo>
                  <a:cubicBezTo>
                    <a:pt x="11789" y="1"/>
                    <a:pt x="11754" y="19"/>
                    <a:pt x="11732" y="52"/>
                  </a:cubicBezTo>
                  <a:cubicBezTo>
                    <a:pt x="11679" y="141"/>
                    <a:pt x="11617" y="230"/>
                    <a:pt x="11563" y="319"/>
                  </a:cubicBezTo>
                  <a:cubicBezTo>
                    <a:pt x="8919" y="4339"/>
                    <a:pt x="6870" y="8992"/>
                    <a:pt x="4885" y="13484"/>
                  </a:cubicBezTo>
                  <a:cubicBezTo>
                    <a:pt x="3918" y="15680"/>
                    <a:pt x="2921" y="17945"/>
                    <a:pt x="1879" y="20069"/>
                  </a:cubicBezTo>
                  <a:cubicBezTo>
                    <a:pt x="1287" y="21276"/>
                    <a:pt x="659" y="22478"/>
                    <a:pt x="0" y="23658"/>
                  </a:cubicBezTo>
                  <a:cubicBezTo>
                    <a:pt x="50" y="23721"/>
                    <a:pt x="103" y="23783"/>
                    <a:pt x="156" y="23836"/>
                  </a:cubicBezTo>
                  <a:cubicBezTo>
                    <a:pt x="833" y="22630"/>
                    <a:pt x="1478" y="21405"/>
                    <a:pt x="2080" y="20162"/>
                  </a:cubicBezTo>
                  <a:cubicBezTo>
                    <a:pt x="3122" y="18039"/>
                    <a:pt x="4123" y="15773"/>
                    <a:pt x="5089" y="13578"/>
                  </a:cubicBezTo>
                  <a:cubicBezTo>
                    <a:pt x="7070" y="9076"/>
                    <a:pt x="9118" y="4428"/>
                    <a:pt x="11763" y="417"/>
                  </a:cubicBezTo>
                  <a:cubicBezTo>
                    <a:pt x="11812" y="337"/>
                    <a:pt x="11866" y="256"/>
                    <a:pt x="11919" y="176"/>
                  </a:cubicBezTo>
                  <a:cubicBezTo>
                    <a:pt x="11950" y="123"/>
                    <a:pt x="11937" y="57"/>
                    <a:pt x="11884" y="20"/>
                  </a:cubicBezTo>
                  <a:cubicBezTo>
                    <a:pt x="11865" y="7"/>
                    <a:pt x="11845" y="1"/>
                    <a:pt x="1182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391;p69">
              <a:extLst>
                <a:ext uri="{FF2B5EF4-FFF2-40B4-BE49-F238E27FC236}">
                  <a16:creationId xmlns:a16="http://schemas.microsoft.com/office/drawing/2014/main" xmlns="" id="{177EBBA6-9CBD-4964-82FB-FC572BA4789C}"/>
                </a:ext>
              </a:extLst>
            </p:cNvPr>
            <p:cNvSpPr/>
            <p:nvPr/>
          </p:nvSpPr>
          <p:spPr>
            <a:xfrm>
              <a:off x="780593" y="3979102"/>
              <a:ext cx="391308" cy="176245"/>
            </a:xfrm>
            <a:custGeom>
              <a:avLst/>
              <a:gdLst/>
              <a:ahLst/>
              <a:cxnLst/>
              <a:rect l="l" t="t" r="r" b="b"/>
              <a:pathLst>
                <a:path w="19778" h="8908" extrusionOk="0">
                  <a:moveTo>
                    <a:pt x="19651" y="0"/>
                  </a:moveTo>
                  <a:cubicBezTo>
                    <a:pt x="19643" y="0"/>
                    <a:pt x="19634" y="1"/>
                    <a:pt x="19625" y="3"/>
                  </a:cubicBezTo>
                  <a:cubicBezTo>
                    <a:pt x="19537" y="25"/>
                    <a:pt x="19444" y="52"/>
                    <a:pt x="19350" y="79"/>
                  </a:cubicBezTo>
                  <a:cubicBezTo>
                    <a:pt x="14235" y="1433"/>
                    <a:pt x="9114" y="3983"/>
                    <a:pt x="4302" y="6482"/>
                  </a:cubicBezTo>
                  <a:cubicBezTo>
                    <a:pt x="2868" y="7224"/>
                    <a:pt x="1429" y="7986"/>
                    <a:pt x="1" y="8752"/>
                  </a:cubicBezTo>
                  <a:cubicBezTo>
                    <a:pt x="54" y="8814"/>
                    <a:pt x="107" y="8863"/>
                    <a:pt x="165" y="8907"/>
                  </a:cubicBezTo>
                  <a:cubicBezTo>
                    <a:pt x="1577" y="8155"/>
                    <a:pt x="2993" y="7411"/>
                    <a:pt x="4404" y="6677"/>
                  </a:cubicBezTo>
                  <a:cubicBezTo>
                    <a:pt x="9252" y="4157"/>
                    <a:pt x="14416" y="1588"/>
                    <a:pt x="19563" y="248"/>
                  </a:cubicBezTo>
                  <a:cubicBezTo>
                    <a:pt x="19604" y="235"/>
                    <a:pt x="19644" y="225"/>
                    <a:pt x="19684" y="217"/>
                  </a:cubicBezTo>
                  <a:cubicBezTo>
                    <a:pt x="19742" y="204"/>
                    <a:pt x="19777" y="141"/>
                    <a:pt x="19759" y="83"/>
                  </a:cubicBezTo>
                  <a:cubicBezTo>
                    <a:pt x="19748" y="33"/>
                    <a:pt x="19704" y="0"/>
                    <a:pt x="196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392;p69">
              <a:extLst>
                <a:ext uri="{FF2B5EF4-FFF2-40B4-BE49-F238E27FC236}">
                  <a16:creationId xmlns:a16="http://schemas.microsoft.com/office/drawing/2014/main" xmlns="" id="{4E5B99FA-A99D-49DC-91E2-747C51FA6D10}"/>
                </a:ext>
              </a:extLst>
            </p:cNvPr>
            <p:cNvSpPr/>
            <p:nvPr/>
          </p:nvSpPr>
          <p:spPr>
            <a:xfrm>
              <a:off x="1294488" y="2541820"/>
              <a:ext cx="424606" cy="382939"/>
            </a:xfrm>
            <a:custGeom>
              <a:avLst/>
              <a:gdLst/>
              <a:ahLst/>
              <a:cxnLst/>
              <a:rect l="l" t="t" r="r" b="b"/>
              <a:pathLst>
                <a:path w="21461" h="19355" extrusionOk="0">
                  <a:moveTo>
                    <a:pt x="6328" y="1"/>
                  </a:moveTo>
                  <a:cubicBezTo>
                    <a:pt x="4885" y="1025"/>
                    <a:pt x="3701" y="2395"/>
                    <a:pt x="2775" y="3941"/>
                  </a:cubicBezTo>
                  <a:cubicBezTo>
                    <a:pt x="2703" y="4056"/>
                    <a:pt x="2641" y="4177"/>
                    <a:pt x="2569" y="4292"/>
                  </a:cubicBezTo>
                  <a:cubicBezTo>
                    <a:pt x="1924" y="5459"/>
                    <a:pt x="1412" y="6719"/>
                    <a:pt x="1038" y="7992"/>
                  </a:cubicBezTo>
                  <a:cubicBezTo>
                    <a:pt x="802" y="8825"/>
                    <a:pt x="624" y="9662"/>
                    <a:pt x="486" y="10521"/>
                  </a:cubicBezTo>
                  <a:cubicBezTo>
                    <a:pt x="473" y="10597"/>
                    <a:pt x="455" y="10672"/>
                    <a:pt x="446" y="10753"/>
                  </a:cubicBezTo>
                  <a:cubicBezTo>
                    <a:pt x="442" y="10784"/>
                    <a:pt x="432" y="10824"/>
                    <a:pt x="428" y="10855"/>
                  </a:cubicBezTo>
                  <a:cubicBezTo>
                    <a:pt x="27" y="13508"/>
                    <a:pt x="1" y="16220"/>
                    <a:pt x="5" y="18918"/>
                  </a:cubicBezTo>
                  <a:lnTo>
                    <a:pt x="5" y="18927"/>
                  </a:lnTo>
                  <a:lnTo>
                    <a:pt x="1" y="19354"/>
                  </a:lnTo>
                  <a:cubicBezTo>
                    <a:pt x="58" y="19346"/>
                    <a:pt x="121" y="19328"/>
                    <a:pt x="179" y="19315"/>
                  </a:cubicBezTo>
                  <a:cubicBezTo>
                    <a:pt x="2409" y="18834"/>
                    <a:pt x="4698" y="18615"/>
                    <a:pt x="6950" y="18255"/>
                  </a:cubicBezTo>
                  <a:cubicBezTo>
                    <a:pt x="7000" y="18246"/>
                    <a:pt x="7057" y="18237"/>
                    <a:pt x="7111" y="18224"/>
                  </a:cubicBezTo>
                  <a:cubicBezTo>
                    <a:pt x="7168" y="18214"/>
                    <a:pt x="7218" y="18206"/>
                    <a:pt x="7275" y="18197"/>
                  </a:cubicBezTo>
                  <a:cubicBezTo>
                    <a:pt x="8771" y="17943"/>
                    <a:pt x="10241" y="17618"/>
                    <a:pt x="11670" y="17106"/>
                  </a:cubicBezTo>
                  <a:cubicBezTo>
                    <a:pt x="11781" y="17061"/>
                    <a:pt x="11892" y="17022"/>
                    <a:pt x="12004" y="16973"/>
                  </a:cubicBezTo>
                  <a:cubicBezTo>
                    <a:pt x="12205" y="16901"/>
                    <a:pt x="12400" y="16817"/>
                    <a:pt x="12597" y="16732"/>
                  </a:cubicBezTo>
                  <a:cubicBezTo>
                    <a:pt x="13273" y="16443"/>
                    <a:pt x="13918" y="16100"/>
                    <a:pt x="14524" y="15713"/>
                  </a:cubicBezTo>
                  <a:cubicBezTo>
                    <a:pt x="15468" y="15115"/>
                    <a:pt x="16341" y="14404"/>
                    <a:pt x="17120" y="13611"/>
                  </a:cubicBezTo>
                  <a:cubicBezTo>
                    <a:pt x="17459" y="13282"/>
                    <a:pt x="17769" y="12925"/>
                    <a:pt x="18073" y="12556"/>
                  </a:cubicBezTo>
                  <a:cubicBezTo>
                    <a:pt x="18188" y="12417"/>
                    <a:pt x="18295" y="12284"/>
                    <a:pt x="18398" y="12150"/>
                  </a:cubicBezTo>
                  <a:lnTo>
                    <a:pt x="18398" y="12146"/>
                  </a:lnTo>
                  <a:cubicBezTo>
                    <a:pt x="19978" y="10076"/>
                    <a:pt x="21038" y="7609"/>
                    <a:pt x="21349" y="5018"/>
                  </a:cubicBezTo>
                  <a:cubicBezTo>
                    <a:pt x="21447" y="4203"/>
                    <a:pt x="21460" y="3442"/>
                    <a:pt x="21412" y="2703"/>
                  </a:cubicBezTo>
                  <a:cubicBezTo>
                    <a:pt x="21332" y="2676"/>
                    <a:pt x="21252" y="2650"/>
                    <a:pt x="21172" y="2619"/>
                  </a:cubicBezTo>
                  <a:cubicBezTo>
                    <a:pt x="21042" y="2574"/>
                    <a:pt x="20909" y="2529"/>
                    <a:pt x="20775" y="2485"/>
                  </a:cubicBezTo>
                  <a:cubicBezTo>
                    <a:pt x="20200" y="2289"/>
                    <a:pt x="19617" y="2102"/>
                    <a:pt x="19029" y="1928"/>
                  </a:cubicBezTo>
                  <a:cubicBezTo>
                    <a:pt x="19003" y="1919"/>
                    <a:pt x="18967" y="1910"/>
                    <a:pt x="18941" y="1898"/>
                  </a:cubicBezTo>
                  <a:cubicBezTo>
                    <a:pt x="18224" y="1692"/>
                    <a:pt x="17498" y="1497"/>
                    <a:pt x="16764" y="1318"/>
                  </a:cubicBezTo>
                  <a:cubicBezTo>
                    <a:pt x="16754" y="1314"/>
                    <a:pt x="16742" y="1310"/>
                    <a:pt x="16728" y="1310"/>
                  </a:cubicBezTo>
                  <a:cubicBezTo>
                    <a:pt x="16621" y="1283"/>
                    <a:pt x="16518" y="1261"/>
                    <a:pt x="16407" y="1230"/>
                  </a:cubicBezTo>
                  <a:cubicBezTo>
                    <a:pt x="16376" y="1224"/>
                    <a:pt x="16341" y="1216"/>
                    <a:pt x="16310" y="1211"/>
                  </a:cubicBezTo>
                  <a:cubicBezTo>
                    <a:pt x="16176" y="1181"/>
                    <a:pt x="16043" y="1150"/>
                    <a:pt x="15909" y="1123"/>
                  </a:cubicBezTo>
                  <a:cubicBezTo>
                    <a:pt x="15770" y="1086"/>
                    <a:pt x="15628" y="1055"/>
                    <a:pt x="15486" y="1025"/>
                  </a:cubicBezTo>
                  <a:cubicBezTo>
                    <a:pt x="12525" y="392"/>
                    <a:pt x="9466" y="40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393;p69">
              <a:extLst>
                <a:ext uri="{FF2B5EF4-FFF2-40B4-BE49-F238E27FC236}">
                  <a16:creationId xmlns:a16="http://schemas.microsoft.com/office/drawing/2014/main" xmlns="" id="{7D7D794F-196E-4309-B229-B527995EE8FA}"/>
                </a:ext>
              </a:extLst>
            </p:cNvPr>
            <p:cNvSpPr/>
            <p:nvPr/>
          </p:nvSpPr>
          <p:spPr>
            <a:xfrm>
              <a:off x="1289562" y="2564019"/>
              <a:ext cx="327620" cy="365053"/>
            </a:xfrm>
            <a:custGeom>
              <a:avLst/>
              <a:gdLst/>
              <a:ahLst/>
              <a:cxnLst/>
              <a:rect l="l" t="t" r="r" b="b"/>
              <a:pathLst>
                <a:path w="16559" h="18451" extrusionOk="0">
                  <a:moveTo>
                    <a:pt x="16158" y="1"/>
                  </a:moveTo>
                  <a:cubicBezTo>
                    <a:pt x="15713" y="406"/>
                    <a:pt x="15263" y="806"/>
                    <a:pt x="14817" y="1203"/>
                  </a:cubicBezTo>
                  <a:cubicBezTo>
                    <a:pt x="13549" y="2346"/>
                    <a:pt x="12258" y="3513"/>
                    <a:pt x="10980" y="4707"/>
                  </a:cubicBezTo>
                  <a:lnTo>
                    <a:pt x="10976" y="4707"/>
                  </a:lnTo>
                  <a:lnTo>
                    <a:pt x="10976" y="4711"/>
                  </a:lnTo>
                  <a:lnTo>
                    <a:pt x="10970" y="4711"/>
                  </a:lnTo>
                  <a:cubicBezTo>
                    <a:pt x="10886" y="4787"/>
                    <a:pt x="10810" y="4871"/>
                    <a:pt x="10726" y="4947"/>
                  </a:cubicBezTo>
                  <a:lnTo>
                    <a:pt x="10721" y="4947"/>
                  </a:lnTo>
                  <a:cubicBezTo>
                    <a:pt x="9885" y="5735"/>
                    <a:pt x="9065" y="6527"/>
                    <a:pt x="8259" y="7347"/>
                  </a:cubicBezTo>
                  <a:cubicBezTo>
                    <a:pt x="7637" y="7974"/>
                    <a:pt x="7043" y="8593"/>
                    <a:pt x="6483" y="9203"/>
                  </a:cubicBezTo>
                  <a:cubicBezTo>
                    <a:pt x="6376" y="9319"/>
                    <a:pt x="6278" y="9425"/>
                    <a:pt x="6189" y="9532"/>
                  </a:cubicBezTo>
                  <a:cubicBezTo>
                    <a:pt x="3620" y="12364"/>
                    <a:pt x="1701" y="15049"/>
                    <a:pt x="254" y="17796"/>
                  </a:cubicBezTo>
                  <a:lnTo>
                    <a:pt x="254" y="17805"/>
                  </a:lnTo>
                  <a:cubicBezTo>
                    <a:pt x="183" y="17938"/>
                    <a:pt x="112" y="18072"/>
                    <a:pt x="40" y="18210"/>
                  </a:cubicBezTo>
                  <a:cubicBezTo>
                    <a:pt x="1" y="18294"/>
                    <a:pt x="32" y="18388"/>
                    <a:pt x="116" y="18433"/>
                  </a:cubicBezTo>
                  <a:cubicBezTo>
                    <a:pt x="139" y="18446"/>
                    <a:pt x="161" y="18446"/>
                    <a:pt x="178" y="18450"/>
                  </a:cubicBezTo>
                  <a:cubicBezTo>
                    <a:pt x="245" y="18450"/>
                    <a:pt x="307" y="18415"/>
                    <a:pt x="334" y="18357"/>
                  </a:cubicBezTo>
                  <a:cubicBezTo>
                    <a:pt x="365" y="18304"/>
                    <a:pt x="388" y="18250"/>
                    <a:pt x="428" y="18193"/>
                  </a:cubicBezTo>
                  <a:cubicBezTo>
                    <a:pt x="1902" y="15334"/>
                    <a:pt x="3883" y="12556"/>
                    <a:pt x="6581" y="9595"/>
                  </a:cubicBezTo>
                  <a:lnTo>
                    <a:pt x="6585" y="9591"/>
                  </a:lnTo>
                  <a:lnTo>
                    <a:pt x="6585" y="9586"/>
                  </a:lnTo>
                  <a:cubicBezTo>
                    <a:pt x="6675" y="9484"/>
                    <a:pt x="6764" y="9394"/>
                    <a:pt x="6852" y="9288"/>
                  </a:cubicBezTo>
                  <a:cubicBezTo>
                    <a:pt x="7378" y="8722"/>
                    <a:pt x="7921" y="8153"/>
                    <a:pt x="8496" y="7574"/>
                  </a:cubicBezTo>
                  <a:cubicBezTo>
                    <a:pt x="9283" y="6776"/>
                    <a:pt x="10085" y="6002"/>
                    <a:pt x="10908" y="5223"/>
                  </a:cubicBezTo>
                  <a:lnTo>
                    <a:pt x="10908" y="5219"/>
                  </a:lnTo>
                  <a:lnTo>
                    <a:pt x="10917" y="5219"/>
                  </a:lnTo>
                  <a:cubicBezTo>
                    <a:pt x="11007" y="5138"/>
                    <a:pt x="11087" y="5054"/>
                    <a:pt x="11184" y="4974"/>
                  </a:cubicBezTo>
                  <a:lnTo>
                    <a:pt x="11189" y="4970"/>
                  </a:lnTo>
                  <a:cubicBezTo>
                    <a:pt x="12472" y="3767"/>
                    <a:pt x="13771" y="2596"/>
                    <a:pt x="15040" y="1456"/>
                  </a:cubicBezTo>
                  <a:cubicBezTo>
                    <a:pt x="15548" y="1006"/>
                    <a:pt x="16046" y="552"/>
                    <a:pt x="16559" y="89"/>
                  </a:cubicBezTo>
                  <a:cubicBezTo>
                    <a:pt x="16425" y="59"/>
                    <a:pt x="16292" y="28"/>
                    <a:pt x="161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394;p69">
              <a:extLst>
                <a:ext uri="{FF2B5EF4-FFF2-40B4-BE49-F238E27FC236}">
                  <a16:creationId xmlns:a16="http://schemas.microsoft.com/office/drawing/2014/main" xmlns="" id="{6B4A686D-E12E-4C62-8C62-9A24F73A3C77}"/>
                </a:ext>
              </a:extLst>
            </p:cNvPr>
            <p:cNvSpPr/>
            <p:nvPr/>
          </p:nvSpPr>
          <p:spPr>
            <a:xfrm>
              <a:off x="1303036" y="2746002"/>
              <a:ext cx="135844" cy="156915"/>
            </a:xfrm>
            <a:custGeom>
              <a:avLst/>
              <a:gdLst/>
              <a:ahLst/>
              <a:cxnLst/>
              <a:rect l="l" t="t" r="r" b="b"/>
              <a:pathLst>
                <a:path w="6866" h="7931" extrusionOk="0">
                  <a:moveTo>
                    <a:pt x="6033" y="1"/>
                  </a:moveTo>
                  <a:cubicBezTo>
                    <a:pt x="5958" y="1"/>
                    <a:pt x="5882" y="5"/>
                    <a:pt x="5807" y="5"/>
                  </a:cubicBezTo>
                  <a:cubicBezTo>
                    <a:pt x="5651" y="4"/>
                    <a:pt x="5495" y="4"/>
                    <a:pt x="5339" y="4"/>
                  </a:cubicBezTo>
                  <a:cubicBezTo>
                    <a:pt x="3579" y="4"/>
                    <a:pt x="1813" y="70"/>
                    <a:pt x="54" y="196"/>
                  </a:cubicBezTo>
                  <a:cubicBezTo>
                    <a:pt x="31" y="313"/>
                    <a:pt x="14" y="420"/>
                    <a:pt x="0" y="531"/>
                  </a:cubicBezTo>
                  <a:cubicBezTo>
                    <a:pt x="1776" y="401"/>
                    <a:pt x="3568" y="334"/>
                    <a:pt x="5344" y="334"/>
                  </a:cubicBezTo>
                  <a:cubicBezTo>
                    <a:pt x="5398" y="334"/>
                    <a:pt x="5453" y="334"/>
                    <a:pt x="5508" y="334"/>
                  </a:cubicBezTo>
                  <a:cubicBezTo>
                    <a:pt x="5637" y="330"/>
                    <a:pt x="5762" y="330"/>
                    <a:pt x="5891" y="330"/>
                  </a:cubicBezTo>
                  <a:cubicBezTo>
                    <a:pt x="5896" y="352"/>
                    <a:pt x="5900" y="371"/>
                    <a:pt x="5904" y="388"/>
                  </a:cubicBezTo>
                  <a:cubicBezTo>
                    <a:pt x="6332" y="2917"/>
                    <a:pt x="6541" y="5437"/>
                    <a:pt x="6514" y="7931"/>
                  </a:cubicBezTo>
                  <a:cubicBezTo>
                    <a:pt x="6625" y="7912"/>
                    <a:pt x="6732" y="7894"/>
                    <a:pt x="6843" y="7877"/>
                  </a:cubicBezTo>
                  <a:cubicBezTo>
                    <a:pt x="6866" y="5317"/>
                    <a:pt x="6648" y="2730"/>
                    <a:pt x="6194" y="139"/>
                  </a:cubicBezTo>
                  <a:cubicBezTo>
                    <a:pt x="6189" y="121"/>
                    <a:pt x="6185" y="108"/>
                    <a:pt x="6171" y="90"/>
                  </a:cubicBezTo>
                  <a:cubicBezTo>
                    <a:pt x="6145" y="40"/>
                    <a:pt x="6091" y="5"/>
                    <a:pt x="60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395;p69">
              <a:extLst>
                <a:ext uri="{FF2B5EF4-FFF2-40B4-BE49-F238E27FC236}">
                  <a16:creationId xmlns:a16="http://schemas.microsoft.com/office/drawing/2014/main" xmlns="" id="{C36D8299-3055-457C-8B75-9CB98B99DE28}"/>
                </a:ext>
              </a:extLst>
            </p:cNvPr>
            <p:cNvSpPr/>
            <p:nvPr/>
          </p:nvSpPr>
          <p:spPr>
            <a:xfrm>
              <a:off x="1345395" y="2619180"/>
              <a:ext cx="190747" cy="261004"/>
            </a:xfrm>
            <a:custGeom>
              <a:avLst/>
              <a:gdLst/>
              <a:ahLst/>
              <a:cxnLst/>
              <a:rect l="l" t="t" r="r" b="b"/>
              <a:pathLst>
                <a:path w="9641" h="13192" extrusionOk="0">
                  <a:moveTo>
                    <a:pt x="1166" y="1"/>
                  </a:moveTo>
                  <a:cubicBezTo>
                    <a:pt x="844" y="1"/>
                    <a:pt x="522" y="12"/>
                    <a:pt x="202" y="35"/>
                  </a:cubicBezTo>
                  <a:cubicBezTo>
                    <a:pt x="130" y="151"/>
                    <a:pt x="68" y="262"/>
                    <a:pt x="1" y="382"/>
                  </a:cubicBezTo>
                  <a:cubicBezTo>
                    <a:pt x="390" y="347"/>
                    <a:pt x="780" y="330"/>
                    <a:pt x="1172" y="330"/>
                  </a:cubicBezTo>
                  <a:cubicBezTo>
                    <a:pt x="3522" y="330"/>
                    <a:pt x="5884" y="956"/>
                    <a:pt x="7899" y="2155"/>
                  </a:cubicBezTo>
                  <a:cubicBezTo>
                    <a:pt x="7949" y="2182"/>
                    <a:pt x="7993" y="2213"/>
                    <a:pt x="8037" y="2239"/>
                  </a:cubicBezTo>
                  <a:cubicBezTo>
                    <a:pt x="8055" y="2301"/>
                    <a:pt x="8074" y="2363"/>
                    <a:pt x="8091" y="2435"/>
                  </a:cubicBezTo>
                  <a:cubicBezTo>
                    <a:pt x="8976" y="5895"/>
                    <a:pt x="9324" y="9616"/>
                    <a:pt x="9097" y="13192"/>
                  </a:cubicBezTo>
                  <a:cubicBezTo>
                    <a:pt x="9208" y="13151"/>
                    <a:pt x="9319" y="13112"/>
                    <a:pt x="9431" y="13063"/>
                  </a:cubicBezTo>
                  <a:cubicBezTo>
                    <a:pt x="9640" y="9434"/>
                    <a:pt x="9280" y="5676"/>
                    <a:pt x="8367" y="2176"/>
                  </a:cubicBezTo>
                  <a:lnTo>
                    <a:pt x="8367" y="2172"/>
                  </a:lnTo>
                  <a:cubicBezTo>
                    <a:pt x="8358" y="2145"/>
                    <a:pt x="8349" y="2118"/>
                    <a:pt x="8341" y="2092"/>
                  </a:cubicBezTo>
                  <a:cubicBezTo>
                    <a:pt x="8335" y="2052"/>
                    <a:pt x="8309" y="2016"/>
                    <a:pt x="8273" y="1995"/>
                  </a:cubicBezTo>
                  <a:cubicBezTo>
                    <a:pt x="8234" y="1972"/>
                    <a:pt x="8198" y="1945"/>
                    <a:pt x="8158" y="1923"/>
                  </a:cubicBezTo>
                  <a:lnTo>
                    <a:pt x="8154" y="1923"/>
                  </a:lnTo>
                  <a:cubicBezTo>
                    <a:pt x="6068" y="656"/>
                    <a:pt x="3613" y="1"/>
                    <a:pt x="116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396;p69">
              <a:extLst>
                <a:ext uri="{FF2B5EF4-FFF2-40B4-BE49-F238E27FC236}">
                  <a16:creationId xmlns:a16="http://schemas.microsoft.com/office/drawing/2014/main" xmlns="" id="{15842574-9170-46D7-A6EA-24ABBDE98563}"/>
                </a:ext>
              </a:extLst>
            </p:cNvPr>
            <p:cNvSpPr/>
            <p:nvPr/>
          </p:nvSpPr>
          <p:spPr>
            <a:xfrm>
              <a:off x="1619101" y="2566136"/>
              <a:ext cx="39392" cy="224124"/>
            </a:xfrm>
            <a:custGeom>
              <a:avLst/>
              <a:gdLst/>
              <a:ahLst/>
              <a:cxnLst/>
              <a:rect l="l" t="t" r="r" b="b"/>
              <a:pathLst>
                <a:path w="1991" h="11328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143"/>
                    <a:pt x="72" y="276"/>
                    <a:pt x="107" y="418"/>
                  </a:cubicBezTo>
                  <a:lnTo>
                    <a:pt x="107" y="423"/>
                  </a:lnTo>
                  <a:cubicBezTo>
                    <a:pt x="405" y="1528"/>
                    <a:pt x="655" y="2631"/>
                    <a:pt x="869" y="3745"/>
                  </a:cubicBezTo>
                  <a:lnTo>
                    <a:pt x="869" y="3753"/>
                  </a:lnTo>
                  <a:cubicBezTo>
                    <a:pt x="926" y="4034"/>
                    <a:pt x="980" y="4314"/>
                    <a:pt x="1025" y="4595"/>
                  </a:cubicBezTo>
                  <a:cubicBezTo>
                    <a:pt x="1052" y="4742"/>
                    <a:pt x="1073" y="4889"/>
                    <a:pt x="1095" y="5036"/>
                  </a:cubicBezTo>
                  <a:lnTo>
                    <a:pt x="1095" y="5044"/>
                  </a:lnTo>
                  <a:cubicBezTo>
                    <a:pt x="1434" y="7133"/>
                    <a:pt x="1625" y="9230"/>
                    <a:pt x="1666" y="11327"/>
                  </a:cubicBezTo>
                  <a:cubicBezTo>
                    <a:pt x="1781" y="11188"/>
                    <a:pt x="1888" y="11055"/>
                    <a:pt x="1991" y="10921"/>
                  </a:cubicBezTo>
                  <a:lnTo>
                    <a:pt x="1991" y="10917"/>
                  </a:lnTo>
                  <a:cubicBezTo>
                    <a:pt x="1928" y="8833"/>
                    <a:pt x="1728" y="6754"/>
                    <a:pt x="1376" y="4680"/>
                  </a:cubicBezTo>
                  <a:lnTo>
                    <a:pt x="1376" y="4676"/>
                  </a:lnTo>
                  <a:cubicBezTo>
                    <a:pt x="1354" y="4528"/>
                    <a:pt x="1323" y="4382"/>
                    <a:pt x="1296" y="4234"/>
                  </a:cubicBezTo>
                  <a:cubicBezTo>
                    <a:pt x="1239" y="3901"/>
                    <a:pt x="1171" y="3566"/>
                    <a:pt x="1105" y="3233"/>
                  </a:cubicBezTo>
                  <a:lnTo>
                    <a:pt x="1105" y="3223"/>
                  </a:lnTo>
                  <a:cubicBezTo>
                    <a:pt x="896" y="2177"/>
                    <a:pt x="645" y="1135"/>
                    <a:pt x="357" y="89"/>
                  </a:cubicBezTo>
                  <a:cubicBezTo>
                    <a:pt x="347" y="85"/>
                    <a:pt x="335" y="81"/>
                    <a:pt x="321" y="81"/>
                  </a:cubicBezTo>
                  <a:cubicBezTo>
                    <a:pt x="214" y="54"/>
                    <a:pt x="111" y="32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397;p69">
              <a:extLst>
                <a:ext uri="{FF2B5EF4-FFF2-40B4-BE49-F238E27FC236}">
                  <a16:creationId xmlns:a16="http://schemas.microsoft.com/office/drawing/2014/main" xmlns="" id="{09A0D2C6-3E9B-428E-9C67-8B8D38378A05}"/>
                </a:ext>
              </a:extLst>
            </p:cNvPr>
            <p:cNvSpPr/>
            <p:nvPr/>
          </p:nvSpPr>
          <p:spPr>
            <a:xfrm>
              <a:off x="1552406" y="2567897"/>
              <a:ext cx="166253" cy="284805"/>
            </a:xfrm>
            <a:custGeom>
              <a:avLst/>
              <a:gdLst/>
              <a:ahLst/>
              <a:cxnLst/>
              <a:rect l="l" t="t" r="r" b="b"/>
              <a:pathLst>
                <a:path w="8403" h="14395" extrusionOk="0">
                  <a:moveTo>
                    <a:pt x="3728" y="0"/>
                  </a:moveTo>
                  <a:cubicBezTo>
                    <a:pt x="4016" y="1046"/>
                    <a:pt x="4267" y="2088"/>
                    <a:pt x="4476" y="3134"/>
                  </a:cubicBezTo>
                  <a:lnTo>
                    <a:pt x="4476" y="3144"/>
                  </a:lnTo>
                  <a:cubicBezTo>
                    <a:pt x="4542" y="3477"/>
                    <a:pt x="4610" y="3812"/>
                    <a:pt x="4667" y="4145"/>
                  </a:cubicBezTo>
                  <a:cubicBezTo>
                    <a:pt x="4694" y="4293"/>
                    <a:pt x="4725" y="4439"/>
                    <a:pt x="4747" y="4587"/>
                  </a:cubicBezTo>
                  <a:lnTo>
                    <a:pt x="4747" y="4591"/>
                  </a:lnTo>
                  <a:cubicBezTo>
                    <a:pt x="5099" y="6665"/>
                    <a:pt x="5299" y="8744"/>
                    <a:pt x="5362" y="10828"/>
                  </a:cubicBezTo>
                  <a:cubicBezTo>
                    <a:pt x="6942" y="8758"/>
                    <a:pt x="8002" y="6291"/>
                    <a:pt x="8313" y="3700"/>
                  </a:cubicBezTo>
                  <a:cubicBezTo>
                    <a:pt x="8376" y="3192"/>
                    <a:pt x="8403" y="2703"/>
                    <a:pt x="8403" y="2226"/>
                  </a:cubicBezTo>
                  <a:cubicBezTo>
                    <a:pt x="8403" y="1942"/>
                    <a:pt x="8393" y="1661"/>
                    <a:pt x="8376" y="1385"/>
                  </a:cubicBezTo>
                  <a:cubicBezTo>
                    <a:pt x="8296" y="1358"/>
                    <a:pt x="8216" y="1332"/>
                    <a:pt x="8136" y="1301"/>
                  </a:cubicBezTo>
                  <a:cubicBezTo>
                    <a:pt x="8006" y="1256"/>
                    <a:pt x="7873" y="1211"/>
                    <a:pt x="7739" y="1167"/>
                  </a:cubicBezTo>
                  <a:cubicBezTo>
                    <a:pt x="7164" y="971"/>
                    <a:pt x="6581" y="784"/>
                    <a:pt x="5993" y="610"/>
                  </a:cubicBezTo>
                  <a:cubicBezTo>
                    <a:pt x="5967" y="601"/>
                    <a:pt x="5931" y="592"/>
                    <a:pt x="5905" y="580"/>
                  </a:cubicBezTo>
                  <a:cubicBezTo>
                    <a:pt x="5188" y="374"/>
                    <a:pt x="4462" y="179"/>
                    <a:pt x="3728" y="0"/>
                  </a:cubicBezTo>
                  <a:close/>
                  <a:moveTo>
                    <a:pt x="3478" y="334"/>
                  </a:moveTo>
                  <a:cubicBezTo>
                    <a:pt x="2699" y="1638"/>
                    <a:pt x="2049" y="3010"/>
                    <a:pt x="1577" y="4457"/>
                  </a:cubicBezTo>
                  <a:cubicBezTo>
                    <a:pt x="896" y="6537"/>
                    <a:pt x="1" y="11746"/>
                    <a:pt x="1488" y="14395"/>
                  </a:cubicBezTo>
                  <a:cubicBezTo>
                    <a:pt x="2432" y="13797"/>
                    <a:pt x="3305" y="13086"/>
                    <a:pt x="4084" y="12293"/>
                  </a:cubicBezTo>
                  <a:cubicBezTo>
                    <a:pt x="4423" y="11964"/>
                    <a:pt x="4733" y="11607"/>
                    <a:pt x="5037" y="11238"/>
                  </a:cubicBezTo>
                  <a:cubicBezTo>
                    <a:pt x="4996" y="9141"/>
                    <a:pt x="4805" y="7044"/>
                    <a:pt x="4466" y="4955"/>
                  </a:cubicBezTo>
                  <a:lnTo>
                    <a:pt x="4466" y="4947"/>
                  </a:lnTo>
                  <a:cubicBezTo>
                    <a:pt x="4444" y="4800"/>
                    <a:pt x="4423" y="4653"/>
                    <a:pt x="4396" y="4506"/>
                  </a:cubicBezTo>
                  <a:cubicBezTo>
                    <a:pt x="4351" y="4225"/>
                    <a:pt x="4297" y="3945"/>
                    <a:pt x="4240" y="3664"/>
                  </a:cubicBezTo>
                  <a:lnTo>
                    <a:pt x="4240" y="3656"/>
                  </a:lnTo>
                  <a:cubicBezTo>
                    <a:pt x="4026" y="2542"/>
                    <a:pt x="3776" y="1439"/>
                    <a:pt x="3478" y="334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398;p69">
              <a:extLst>
                <a:ext uri="{FF2B5EF4-FFF2-40B4-BE49-F238E27FC236}">
                  <a16:creationId xmlns:a16="http://schemas.microsoft.com/office/drawing/2014/main" xmlns="" id="{A4391A6E-3D8A-41D1-B1A5-72D85F747A1A}"/>
                </a:ext>
              </a:extLst>
            </p:cNvPr>
            <p:cNvSpPr/>
            <p:nvPr/>
          </p:nvSpPr>
          <p:spPr>
            <a:xfrm>
              <a:off x="1621198" y="2567719"/>
              <a:ext cx="37295" cy="222542"/>
            </a:xfrm>
            <a:custGeom>
              <a:avLst/>
              <a:gdLst/>
              <a:ahLst/>
              <a:cxnLst/>
              <a:rect l="l" t="t" r="r" b="b"/>
              <a:pathLst>
                <a:path w="1885" h="11248" extrusionOk="0">
                  <a:moveTo>
                    <a:pt x="215" y="1"/>
                  </a:moveTo>
                  <a:cubicBezTo>
                    <a:pt x="139" y="116"/>
                    <a:pt x="68" y="227"/>
                    <a:pt x="1" y="338"/>
                  </a:cubicBezTo>
                  <a:lnTo>
                    <a:pt x="1" y="343"/>
                  </a:lnTo>
                  <a:cubicBezTo>
                    <a:pt x="299" y="1448"/>
                    <a:pt x="549" y="2551"/>
                    <a:pt x="763" y="3665"/>
                  </a:cubicBezTo>
                  <a:lnTo>
                    <a:pt x="763" y="3673"/>
                  </a:lnTo>
                  <a:cubicBezTo>
                    <a:pt x="820" y="3954"/>
                    <a:pt x="874" y="4234"/>
                    <a:pt x="919" y="4515"/>
                  </a:cubicBezTo>
                  <a:cubicBezTo>
                    <a:pt x="946" y="4662"/>
                    <a:pt x="967" y="4809"/>
                    <a:pt x="989" y="4956"/>
                  </a:cubicBezTo>
                  <a:lnTo>
                    <a:pt x="989" y="4964"/>
                  </a:lnTo>
                  <a:cubicBezTo>
                    <a:pt x="1328" y="7053"/>
                    <a:pt x="1519" y="9150"/>
                    <a:pt x="1560" y="11247"/>
                  </a:cubicBezTo>
                  <a:cubicBezTo>
                    <a:pt x="1675" y="11108"/>
                    <a:pt x="1782" y="10975"/>
                    <a:pt x="1885" y="10841"/>
                  </a:cubicBezTo>
                  <a:lnTo>
                    <a:pt x="1885" y="10837"/>
                  </a:lnTo>
                  <a:cubicBezTo>
                    <a:pt x="1822" y="8753"/>
                    <a:pt x="1622" y="6674"/>
                    <a:pt x="1270" y="4600"/>
                  </a:cubicBezTo>
                  <a:lnTo>
                    <a:pt x="1270" y="4596"/>
                  </a:lnTo>
                  <a:cubicBezTo>
                    <a:pt x="1248" y="4448"/>
                    <a:pt x="1217" y="4302"/>
                    <a:pt x="1190" y="4154"/>
                  </a:cubicBezTo>
                  <a:cubicBezTo>
                    <a:pt x="1133" y="3821"/>
                    <a:pt x="1065" y="3486"/>
                    <a:pt x="999" y="3153"/>
                  </a:cubicBezTo>
                  <a:lnTo>
                    <a:pt x="999" y="3143"/>
                  </a:lnTo>
                  <a:cubicBezTo>
                    <a:pt x="790" y="2097"/>
                    <a:pt x="539" y="1055"/>
                    <a:pt x="251" y="9"/>
                  </a:cubicBezTo>
                  <a:cubicBezTo>
                    <a:pt x="241" y="5"/>
                    <a:pt x="229" y="1"/>
                    <a:pt x="2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399;p69">
              <a:extLst>
                <a:ext uri="{FF2B5EF4-FFF2-40B4-BE49-F238E27FC236}">
                  <a16:creationId xmlns:a16="http://schemas.microsoft.com/office/drawing/2014/main" xmlns="" id="{DA384346-CD71-43C9-ADED-ABEB5FEB8B6F}"/>
                </a:ext>
              </a:extLst>
            </p:cNvPr>
            <p:cNvSpPr/>
            <p:nvPr/>
          </p:nvSpPr>
          <p:spPr>
            <a:xfrm>
              <a:off x="1614788" y="2579353"/>
              <a:ext cx="350946" cy="471101"/>
            </a:xfrm>
            <a:custGeom>
              <a:avLst/>
              <a:gdLst/>
              <a:ahLst/>
              <a:cxnLst/>
              <a:rect l="l" t="t" r="r" b="b"/>
              <a:pathLst>
                <a:path w="17738" h="23811" extrusionOk="0">
                  <a:moveTo>
                    <a:pt x="2752" y="1"/>
                  </a:moveTo>
                  <a:cubicBezTo>
                    <a:pt x="2231" y="837"/>
                    <a:pt x="1736" y="1674"/>
                    <a:pt x="1323" y="2555"/>
                  </a:cubicBezTo>
                  <a:lnTo>
                    <a:pt x="1323" y="2565"/>
                  </a:lnTo>
                  <a:cubicBezTo>
                    <a:pt x="1237" y="2734"/>
                    <a:pt x="1163" y="2898"/>
                    <a:pt x="1087" y="3077"/>
                  </a:cubicBezTo>
                  <a:lnTo>
                    <a:pt x="1087" y="3085"/>
                  </a:lnTo>
                  <a:cubicBezTo>
                    <a:pt x="824" y="3700"/>
                    <a:pt x="606" y="4332"/>
                    <a:pt x="454" y="4991"/>
                  </a:cubicBezTo>
                  <a:cubicBezTo>
                    <a:pt x="446" y="5013"/>
                    <a:pt x="441" y="5027"/>
                    <a:pt x="441" y="5054"/>
                  </a:cubicBezTo>
                  <a:cubicBezTo>
                    <a:pt x="366" y="5334"/>
                    <a:pt x="321" y="5615"/>
                    <a:pt x="281" y="5895"/>
                  </a:cubicBezTo>
                  <a:cubicBezTo>
                    <a:pt x="0" y="7840"/>
                    <a:pt x="276" y="9831"/>
                    <a:pt x="931" y="11714"/>
                  </a:cubicBezTo>
                  <a:cubicBezTo>
                    <a:pt x="949" y="11776"/>
                    <a:pt x="966" y="11835"/>
                    <a:pt x="988" y="11897"/>
                  </a:cubicBezTo>
                  <a:cubicBezTo>
                    <a:pt x="1002" y="11932"/>
                    <a:pt x="1015" y="11972"/>
                    <a:pt x="1029" y="12008"/>
                  </a:cubicBezTo>
                  <a:cubicBezTo>
                    <a:pt x="1064" y="12092"/>
                    <a:pt x="1095" y="12177"/>
                    <a:pt x="1136" y="12271"/>
                  </a:cubicBezTo>
                  <a:lnTo>
                    <a:pt x="1136" y="12275"/>
                  </a:lnTo>
                  <a:cubicBezTo>
                    <a:pt x="1625" y="13522"/>
                    <a:pt x="2262" y="14710"/>
                    <a:pt x="3023" y="15801"/>
                  </a:cubicBezTo>
                  <a:cubicBezTo>
                    <a:pt x="3522" y="16514"/>
                    <a:pt x="4052" y="17190"/>
                    <a:pt x="4622" y="17836"/>
                  </a:cubicBezTo>
                  <a:cubicBezTo>
                    <a:pt x="4697" y="17920"/>
                    <a:pt x="4769" y="18005"/>
                    <a:pt x="4844" y="18090"/>
                  </a:cubicBezTo>
                  <a:cubicBezTo>
                    <a:pt x="6634" y="20084"/>
                    <a:pt x="8717" y="21820"/>
                    <a:pt x="10815" y="23535"/>
                  </a:cubicBezTo>
                  <a:cubicBezTo>
                    <a:pt x="10815" y="23539"/>
                    <a:pt x="10819" y="23539"/>
                    <a:pt x="10819" y="23539"/>
                  </a:cubicBezTo>
                  <a:cubicBezTo>
                    <a:pt x="10922" y="23637"/>
                    <a:pt x="11037" y="23722"/>
                    <a:pt x="11144" y="23811"/>
                  </a:cubicBezTo>
                  <a:cubicBezTo>
                    <a:pt x="11175" y="23757"/>
                    <a:pt x="11197" y="23713"/>
                    <a:pt x="11224" y="23659"/>
                  </a:cubicBezTo>
                  <a:lnTo>
                    <a:pt x="11224" y="23655"/>
                  </a:lnTo>
                  <a:cubicBezTo>
                    <a:pt x="12270" y="21620"/>
                    <a:pt x="13548" y="19715"/>
                    <a:pt x="14697" y="17747"/>
                  </a:cubicBezTo>
                  <a:cubicBezTo>
                    <a:pt x="14724" y="17698"/>
                    <a:pt x="14754" y="17653"/>
                    <a:pt x="14781" y="17605"/>
                  </a:cubicBezTo>
                  <a:cubicBezTo>
                    <a:pt x="14808" y="17556"/>
                    <a:pt x="14840" y="17511"/>
                    <a:pt x="14867" y="17462"/>
                  </a:cubicBezTo>
                  <a:cubicBezTo>
                    <a:pt x="15609" y="16144"/>
                    <a:pt x="16300" y="14794"/>
                    <a:pt x="16807" y="13370"/>
                  </a:cubicBezTo>
                  <a:cubicBezTo>
                    <a:pt x="16843" y="13255"/>
                    <a:pt x="16883" y="13144"/>
                    <a:pt x="16914" y="13027"/>
                  </a:cubicBezTo>
                  <a:lnTo>
                    <a:pt x="16914" y="13023"/>
                  </a:lnTo>
                  <a:cubicBezTo>
                    <a:pt x="16986" y="12818"/>
                    <a:pt x="17052" y="12622"/>
                    <a:pt x="17111" y="12417"/>
                  </a:cubicBezTo>
                  <a:cubicBezTo>
                    <a:pt x="17569" y="10820"/>
                    <a:pt x="17738" y="9145"/>
                    <a:pt x="17618" y="7489"/>
                  </a:cubicBezTo>
                  <a:cubicBezTo>
                    <a:pt x="16336" y="6523"/>
                    <a:pt x="15009" y="5627"/>
                    <a:pt x="13633" y="4795"/>
                  </a:cubicBezTo>
                  <a:cubicBezTo>
                    <a:pt x="11696" y="3628"/>
                    <a:pt x="9666" y="2596"/>
                    <a:pt x="7556" y="1714"/>
                  </a:cubicBezTo>
                  <a:cubicBezTo>
                    <a:pt x="7440" y="1665"/>
                    <a:pt x="7333" y="1620"/>
                    <a:pt x="7217" y="1571"/>
                  </a:cubicBezTo>
                  <a:cubicBezTo>
                    <a:pt x="6559" y="1300"/>
                    <a:pt x="5895" y="1051"/>
                    <a:pt x="5223" y="806"/>
                  </a:cubicBezTo>
                  <a:cubicBezTo>
                    <a:pt x="5143" y="779"/>
                    <a:pt x="5063" y="753"/>
                    <a:pt x="4983" y="722"/>
                  </a:cubicBezTo>
                  <a:cubicBezTo>
                    <a:pt x="4853" y="677"/>
                    <a:pt x="4720" y="632"/>
                    <a:pt x="4586" y="588"/>
                  </a:cubicBezTo>
                  <a:cubicBezTo>
                    <a:pt x="4011" y="392"/>
                    <a:pt x="3428" y="205"/>
                    <a:pt x="2840" y="31"/>
                  </a:cubicBezTo>
                  <a:cubicBezTo>
                    <a:pt x="2814" y="22"/>
                    <a:pt x="2778" y="13"/>
                    <a:pt x="2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00;p69">
              <a:extLst>
                <a:ext uri="{FF2B5EF4-FFF2-40B4-BE49-F238E27FC236}">
                  <a16:creationId xmlns:a16="http://schemas.microsoft.com/office/drawing/2014/main" xmlns="" id="{36B38338-CC89-474F-8F6B-94E608C2C856}"/>
                </a:ext>
              </a:extLst>
            </p:cNvPr>
            <p:cNvSpPr/>
            <p:nvPr/>
          </p:nvSpPr>
          <p:spPr>
            <a:xfrm>
              <a:off x="1757576" y="2610435"/>
              <a:ext cx="81316" cy="444925"/>
            </a:xfrm>
            <a:custGeom>
              <a:avLst/>
              <a:gdLst/>
              <a:ahLst/>
              <a:cxnLst/>
              <a:rect l="l" t="t" r="r" b="b"/>
              <a:pathLst>
                <a:path w="4110" h="22488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63"/>
                    <a:pt x="4" y="121"/>
                    <a:pt x="10" y="179"/>
                  </a:cubicBezTo>
                  <a:cubicBezTo>
                    <a:pt x="90" y="1888"/>
                    <a:pt x="165" y="3629"/>
                    <a:pt x="281" y="5375"/>
                  </a:cubicBezTo>
                  <a:lnTo>
                    <a:pt x="281" y="5379"/>
                  </a:lnTo>
                  <a:cubicBezTo>
                    <a:pt x="290" y="5490"/>
                    <a:pt x="290" y="5606"/>
                    <a:pt x="298" y="5717"/>
                  </a:cubicBezTo>
                  <a:cubicBezTo>
                    <a:pt x="374" y="6866"/>
                    <a:pt x="472" y="8010"/>
                    <a:pt x="588" y="9142"/>
                  </a:cubicBezTo>
                  <a:cubicBezTo>
                    <a:pt x="682" y="10023"/>
                    <a:pt x="784" y="10873"/>
                    <a:pt x="904" y="11692"/>
                  </a:cubicBezTo>
                  <a:cubicBezTo>
                    <a:pt x="922" y="11840"/>
                    <a:pt x="945" y="11986"/>
                    <a:pt x="966" y="12134"/>
                  </a:cubicBezTo>
                  <a:lnTo>
                    <a:pt x="966" y="12138"/>
                  </a:lnTo>
                  <a:cubicBezTo>
                    <a:pt x="1532" y="15922"/>
                    <a:pt x="2387" y="19096"/>
                    <a:pt x="3598" y="21964"/>
                  </a:cubicBezTo>
                  <a:cubicBezTo>
                    <a:pt x="3598" y="21968"/>
                    <a:pt x="3602" y="21968"/>
                    <a:pt x="3602" y="21968"/>
                  </a:cubicBezTo>
                  <a:cubicBezTo>
                    <a:pt x="3651" y="22111"/>
                    <a:pt x="3713" y="22248"/>
                    <a:pt x="3776" y="22386"/>
                  </a:cubicBezTo>
                  <a:cubicBezTo>
                    <a:pt x="3805" y="22449"/>
                    <a:pt x="3866" y="22487"/>
                    <a:pt x="3928" y="22487"/>
                  </a:cubicBezTo>
                  <a:cubicBezTo>
                    <a:pt x="3951" y="22487"/>
                    <a:pt x="3973" y="22482"/>
                    <a:pt x="3994" y="22472"/>
                  </a:cubicBezTo>
                  <a:cubicBezTo>
                    <a:pt x="4017" y="22462"/>
                    <a:pt x="4038" y="22449"/>
                    <a:pt x="4052" y="22435"/>
                  </a:cubicBezTo>
                  <a:cubicBezTo>
                    <a:pt x="4091" y="22386"/>
                    <a:pt x="4110" y="22316"/>
                    <a:pt x="4079" y="22253"/>
                  </a:cubicBezTo>
                  <a:cubicBezTo>
                    <a:pt x="4056" y="22195"/>
                    <a:pt x="4034" y="22146"/>
                    <a:pt x="4007" y="22088"/>
                  </a:cubicBezTo>
                  <a:lnTo>
                    <a:pt x="4007" y="22084"/>
                  </a:lnTo>
                  <a:cubicBezTo>
                    <a:pt x="2725" y="19127"/>
                    <a:pt x="1839" y="15829"/>
                    <a:pt x="1265" y="11866"/>
                  </a:cubicBezTo>
                  <a:cubicBezTo>
                    <a:pt x="1238" y="11733"/>
                    <a:pt x="1220" y="11599"/>
                    <a:pt x="1206" y="11466"/>
                  </a:cubicBezTo>
                  <a:cubicBezTo>
                    <a:pt x="1095" y="10708"/>
                    <a:pt x="1002" y="9921"/>
                    <a:pt x="922" y="9110"/>
                  </a:cubicBezTo>
                  <a:cubicBezTo>
                    <a:pt x="806" y="8002"/>
                    <a:pt x="713" y="6880"/>
                    <a:pt x="637" y="5758"/>
                  </a:cubicBezTo>
                  <a:lnTo>
                    <a:pt x="637" y="5749"/>
                  </a:lnTo>
                  <a:cubicBezTo>
                    <a:pt x="628" y="5624"/>
                    <a:pt x="619" y="5503"/>
                    <a:pt x="614" y="5379"/>
                  </a:cubicBezTo>
                  <a:lnTo>
                    <a:pt x="614" y="5375"/>
                  </a:lnTo>
                  <a:cubicBezTo>
                    <a:pt x="495" y="3620"/>
                    <a:pt x="415" y="1876"/>
                    <a:pt x="339" y="161"/>
                  </a:cubicBezTo>
                  <a:lnTo>
                    <a:pt x="339" y="143"/>
                  </a:lnTo>
                  <a:cubicBezTo>
                    <a:pt x="223" y="94"/>
                    <a:pt x="116" y="49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01;p69">
              <a:extLst>
                <a:ext uri="{FF2B5EF4-FFF2-40B4-BE49-F238E27FC236}">
                  <a16:creationId xmlns:a16="http://schemas.microsoft.com/office/drawing/2014/main" xmlns="" id="{64A0EBF3-EB7F-4FF9-B52B-9119D4E684A5}"/>
                </a:ext>
              </a:extLst>
            </p:cNvPr>
            <p:cNvSpPr/>
            <p:nvPr/>
          </p:nvSpPr>
          <p:spPr>
            <a:xfrm>
              <a:off x="1706214" y="2837270"/>
              <a:ext cx="202618" cy="99993"/>
            </a:xfrm>
            <a:custGeom>
              <a:avLst/>
              <a:gdLst/>
              <a:ahLst/>
              <a:cxnLst/>
              <a:rect l="l" t="t" r="r" b="b"/>
              <a:pathLst>
                <a:path w="10241" h="5054" extrusionOk="0">
                  <a:moveTo>
                    <a:pt x="3762" y="0"/>
                  </a:moveTo>
                  <a:cubicBezTo>
                    <a:pt x="3718" y="0"/>
                    <a:pt x="3674" y="19"/>
                    <a:pt x="3642" y="54"/>
                  </a:cubicBezTo>
                  <a:cubicBezTo>
                    <a:pt x="3594" y="112"/>
                    <a:pt x="3549" y="170"/>
                    <a:pt x="3500" y="227"/>
                  </a:cubicBezTo>
                  <a:cubicBezTo>
                    <a:pt x="2275" y="1701"/>
                    <a:pt x="1104" y="3228"/>
                    <a:pt x="1" y="4800"/>
                  </a:cubicBezTo>
                  <a:cubicBezTo>
                    <a:pt x="72" y="4889"/>
                    <a:pt x="148" y="4969"/>
                    <a:pt x="223" y="5054"/>
                  </a:cubicBezTo>
                  <a:cubicBezTo>
                    <a:pt x="1283" y="3548"/>
                    <a:pt x="2405" y="2084"/>
                    <a:pt x="3562" y="669"/>
                  </a:cubicBezTo>
                  <a:cubicBezTo>
                    <a:pt x="3642" y="570"/>
                    <a:pt x="3722" y="468"/>
                    <a:pt x="3808" y="369"/>
                  </a:cubicBezTo>
                  <a:cubicBezTo>
                    <a:pt x="3825" y="379"/>
                    <a:pt x="3843" y="392"/>
                    <a:pt x="3856" y="401"/>
                  </a:cubicBezTo>
                  <a:cubicBezTo>
                    <a:pt x="6083" y="1674"/>
                    <a:pt x="8166" y="3108"/>
                    <a:pt x="10076" y="4711"/>
                  </a:cubicBezTo>
                  <a:cubicBezTo>
                    <a:pt x="10133" y="4613"/>
                    <a:pt x="10187" y="4520"/>
                    <a:pt x="10240" y="4426"/>
                  </a:cubicBezTo>
                  <a:cubicBezTo>
                    <a:pt x="8282" y="2783"/>
                    <a:pt x="6140" y="1310"/>
                    <a:pt x="3847" y="18"/>
                  </a:cubicBezTo>
                  <a:cubicBezTo>
                    <a:pt x="3837" y="11"/>
                    <a:pt x="3826" y="4"/>
                    <a:pt x="3810" y="4"/>
                  </a:cubicBezTo>
                  <a:cubicBezTo>
                    <a:pt x="3806" y="4"/>
                    <a:pt x="3802" y="4"/>
                    <a:pt x="3798" y="5"/>
                  </a:cubicBezTo>
                  <a:cubicBezTo>
                    <a:pt x="3786" y="2"/>
                    <a:pt x="3774" y="0"/>
                    <a:pt x="37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02;p69">
              <a:extLst>
                <a:ext uri="{FF2B5EF4-FFF2-40B4-BE49-F238E27FC236}">
                  <a16:creationId xmlns:a16="http://schemas.microsoft.com/office/drawing/2014/main" xmlns="" id="{FB725F21-76A9-4976-ADF7-90B7280FE166}"/>
                </a:ext>
              </a:extLst>
            </p:cNvPr>
            <p:cNvSpPr/>
            <p:nvPr/>
          </p:nvSpPr>
          <p:spPr>
            <a:xfrm>
              <a:off x="1634414" y="2715691"/>
              <a:ext cx="315116" cy="128207"/>
            </a:xfrm>
            <a:custGeom>
              <a:avLst/>
              <a:gdLst/>
              <a:ahLst/>
              <a:cxnLst/>
              <a:rect l="l" t="t" r="r" b="b"/>
              <a:pathLst>
                <a:path w="15927" h="6480" extrusionOk="0">
                  <a:moveTo>
                    <a:pt x="6689" y="1"/>
                  </a:moveTo>
                  <a:cubicBezTo>
                    <a:pt x="6671" y="1"/>
                    <a:pt x="6653" y="4"/>
                    <a:pt x="6635" y="10"/>
                  </a:cubicBezTo>
                  <a:cubicBezTo>
                    <a:pt x="6595" y="23"/>
                    <a:pt x="6550" y="37"/>
                    <a:pt x="6506" y="55"/>
                  </a:cubicBezTo>
                  <a:lnTo>
                    <a:pt x="6506" y="59"/>
                  </a:lnTo>
                  <a:cubicBezTo>
                    <a:pt x="3901" y="972"/>
                    <a:pt x="1599" y="2743"/>
                    <a:pt x="1" y="5006"/>
                  </a:cubicBezTo>
                  <a:cubicBezTo>
                    <a:pt x="46" y="5131"/>
                    <a:pt x="95" y="5250"/>
                    <a:pt x="144" y="5380"/>
                  </a:cubicBezTo>
                  <a:cubicBezTo>
                    <a:pt x="1679" y="3117"/>
                    <a:pt x="3950" y="1328"/>
                    <a:pt x="6523" y="397"/>
                  </a:cubicBezTo>
                  <a:cubicBezTo>
                    <a:pt x="6572" y="380"/>
                    <a:pt x="6626" y="366"/>
                    <a:pt x="6675" y="344"/>
                  </a:cubicBezTo>
                  <a:cubicBezTo>
                    <a:pt x="6733" y="376"/>
                    <a:pt x="6796" y="397"/>
                    <a:pt x="6858" y="429"/>
                  </a:cubicBezTo>
                  <a:cubicBezTo>
                    <a:pt x="10098" y="1938"/>
                    <a:pt x="13193" y="4030"/>
                    <a:pt x="15815" y="6479"/>
                  </a:cubicBezTo>
                  <a:cubicBezTo>
                    <a:pt x="15851" y="6364"/>
                    <a:pt x="15891" y="6253"/>
                    <a:pt x="15926" y="6136"/>
                  </a:cubicBezTo>
                  <a:cubicBezTo>
                    <a:pt x="13255" y="3670"/>
                    <a:pt x="10117" y="1564"/>
                    <a:pt x="6835" y="55"/>
                  </a:cubicBezTo>
                  <a:lnTo>
                    <a:pt x="6831" y="50"/>
                  </a:lnTo>
                  <a:cubicBezTo>
                    <a:pt x="6804" y="37"/>
                    <a:pt x="6782" y="28"/>
                    <a:pt x="6755" y="19"/>
                  </a:cubicBezTo>
                  <a:cubicBezTo>
                    <a:pt x="6735" y="6"/>
                    <a:pt x="6713" y="1"/>
                    <a:pt x="668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03;p69">
              <a:extLst>
                <a:ext uri="{FF2B5EF4-FFF2-40B4-BE49-F238E27FC236}">
                  <a16:creationId xmlns:a16="http://schemas.microsoft.com/office/drawing/2014/main" xmlns="" id="{B64F4C13-3700-4093-82E5-4E7EB40A6BFE}"/>
                </a:ext>
              </a:extLst>
            </p:cNvPr>
            <p:cNvSpPr/>
            <p:nvPr/>
          </p:nvSpPr>
          <p:spPr>
            <a:xfrm>
              <a:off x="1620347" y="2590986"/>
              <a:ext cx="93029" cy="104999"/>
            </a:xfrm>
            <a:custGeom>
              <a:avLst/>
              <a:gdLst/>
              <a:ahLst/>
              <a:cxnLst/>
              <a:rect l="l" t="t" r="r" b="b"/>
              <a:pathLst>
                <a:path w="4702" h="5307" extrusionOk="0">
                  <a:moveTo>
                    <a:pt x="4305" y="0"/>
                  </a:moveTo>
                  <a:cubicBezTo>
                    <a:pt x="3344" y="681"/>
                    <a:pt x="2426" y="1550"/>
                    <a:pt x="1562" y="2582"/>
                  </a:cubicBezTo>
                  <a:cubicBezTo>
                    <a:pt x="1447" y="2715"/>
                    <a:pt x="1340" y="2849"/>
                    <a:pt x="1233" y="2978"/>
                  </a:cubicBezTo>
                  <a:cubicBezTo>
                    <a:pt x="1139" y="3099"/>
                    <a:pt x="1050" y="3219"/>
                    <a:pt x="962" y="3339"/>
                  </a:cubicBezTo>
                  <a:cubicBezTo>
                    <a:pt x="677" y="3699"/>
                    <a:pt x="414" y="4078"/>
                    <a:pt x="160" y="4466"/>
                  </a:cubicBezTo>
                  <a:cubicBezTo>
                    <a:pt x="85" y="4746"/>
                    <a:pt x="40" y="5027"/>
                    <a:pt x="0" y="5307"/>
                  </a:cubicBezTo>
                  <a:cubicBezTo>
                    <a:pt x="325" y="4786"/>
                    <a:pt x="668" y="4279"/>
                    <a:pt x="1032" y="3788"/>
                  </a:cubicBezTo>
                  <a:lnTo>
                    <a:pt x="1032" y="3780"/>
                  </a:lnTo>
                  <a:cubicBezTo>
                    <a:pt x="1126" y="3664"/>
                    <a:pt x="1219" y="3543"/>
                    <a:pt x="1313" y="3424"/>
                  </a:cubicBezTo>
                  <a:lnTo>
                    <a:pt x="1313" y="3420"/>
                  </a:lnTo>
                  <a:cubicBezTo>
                    <a:pt x="1474" y="3206"/>
                    <a:pt x="1642" y="2996"/>
                    <a:pt x="1811" y="2787"/>
                  </a:cubicBezTo>
                  <a:cubicBezTo>
                    <a:pt x="2729" y="1700"/>
                    <a:pt x="3691" y="814"/>
                    <a:pt x="4702" y="134"/>
                  </a:cubicBezTo>
                  <a:cubicBezTo>
                    <a:pt x="4572" y="89"/>
                    <a:pt x="4439" y="44"/>
                    <a:pt x="430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04;p69">
              <a:extLst>
                <a:ext uri="{FF2B5EF4-FFF2-40B4-BE49-F238E27FC236}">
                  <a16:creationId xmlns:a16="http://schemas.microsoft.com/office/drawing/2014/main" xmlns="" id="{5719810E-3155-4786-A400-A2D58989B02D}"/>
                </a:ext>
              </a:extLst>
            </p:cNvPr>
            <p:cNvSpPr/>
            <p:nvPr/>
          </p:nvSpPr>
          <p:spPr>
            <a:xfrm>
              <a:off x="768089" y="2812717"/>
              <a:ext cx="151870" cy="143421"/>
            </a:xfrm>
            <a:custGeom>
              <a:avLst/>
              <a:gdLst/>
              <a:ahLst/>
              <a:cxnLst/>
              <a:rect l="l" t="t" r="r" b="b"/>
              <a:pathLst>
                <a:path w="7676" h="7249" extrusionOk="0">
                  <a:moveTo>
                    <a:pt x="7260" y="0"/>
                  </a:moveTo>
                  <a:cubicBezTo>
                    <a:pt x="5438" y="0"/>
                    <a:pt x="3380" y="816"/>
                    <a:pt x="2088" y="2074"/>
                  </a:cubicBezTo>
                  <a:cubicBezTo>
                    <a:pt x="752" y="3379"/>
                    <a:pt x="0" y="5306"/>
                    <a:pt x="9" y="7167"/>
                  </a:cubicBezTo>
                  <a:cubicBezTo>
                    <a:pt x="349" y="7221"/>
                    <a:pt x="693" y="7248"/>
                    <a:pt x="1037" y="7248"/>
                  </a:cubicBezTo>
                  <a:cubicBezTo>
                    <a:pt x="2376" y="7248"/>
                    <a:pt x="3716" y="6842"/>
                    <a:pt x="4813" y="6077"/>
                  </a:cubicBezTo>
                  <a:cubicBezTo>
                    <a:pt x="6198" y="5119"/>
                    <a:pt x="7186" y="3610"/>
                    <a:pt x="7520" y="1963"/>
                  </a:cubicBezTo>
                  <a:cubicBezTo>
                    <a:pt x="7649" y="1312"/>
                    <a:pt x="7675" y="622"/>
                    <a:pt x="7445" y="3"/>
                  </a:cubicBezTo>
                  <a:cubicBezTo>
                    <a:pt x="7383" y="1"/>
                    <a:pt x="7322" y="0"/>
                    <a:pt x="7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05;p69">
              <a:extLst>
                <a:ext uri="{FF2B5EF4-FFF2-40B4-BE49-F238E27FC236}">
                  <a16:creationId xmlns:a16="http://schemas.microsoft.com/office/drawing/2014/main" xmlns="" id="{680F9061-4F0C-47EC-97C5-FEFF8BF93993}"/>
                </a:ext>
              </a:extLst>
            </p:cNvPr>
            <p:cNvSpPr/>
            <p:nvPr/>
          </p:nvSpPr>
          <p:spPr>
            <a:xfrm>
              <a:off x="1807612" y="3116139"/>
              <a:ext cx="109589" cy="223333"/>
            </a:xfrm>
            <a:custGeom>
              <a:avLst/>
              <a:gdLst/>
              <a:ahLst/>
              <a:cxnLst/>
              <a:rect l="l" t="t" r="r" b="b"/>
              <a:pathLst>
                <a:path w="5539" h="11288" extrusionOk="0">
                  <a:moveTo>
                    <a:pt x="3010" y="1"/>
                  </a:moveTo>
                  <a:cubicBezTo>
                    <a:pt x="1550" y="1119"/>
                    <a:pt x="547" y="2820"/>
                    <a:pt x="276" y="4636"/>
                  </a:cubicBezTo>
                  <a:cubicBezTo>
                    <a:pt x="0" y="6457"/>
                    <a:pt x="454" y="8376"/>
                    <a:pt x="1519" y="9876"/>
                  </a:cubicBezTo>
                  <a:cubicBezTo>
                    <a:pt x="1936" y="10468"/>
                    <a:pt x="2466" y="11011"/>
                    <a:pt x="3134" y="11288"/>
                  </a:cubicBezTo>
                  <a:cubicBezTo>
                    <a:pt x="4577" y="9850"/>
                    <a:pt x="5538" y="7512"/>
                    <a:pt x="5503" y="5473"/>
                  </a:cubicBezTo>
                  <a:cubicBezTo>
                    <a:pt x="5468" y="3434"/>
                    <a:pt x="4501" y="1390"/>
                    <a:pt x="3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06;p69">
              <a:extLst>
                <a:ext uri="{FF2B5EF4-FFF2-40B4-BE49-F238E27FC236}">
                  <a16:creationId xmlns:a16="http://schemas.microsoft.com/office/drawing/2014/main" xmlns="" id="{7A98CBA5-9B59-475A-A5BB-01BD0C3EEA0E}"/>
                </a:ext>
              </a:extLst>
            </p:cNvPr>
            <p:cNvSpPr/>
            <p:nvPr/>
          </p:nvSpPr>
          <p:spPr>
            <a:xfrm>
              <a:off x="1214517" y="3745500"/>
              <a:ext cx="235382" cy="135270"/>
            </a:xfrm>
            <a:custGeom>
              <a:avLst/>
              <a:gdLst/>
              <a:ahLst/>
              <a:cxnLst/>
              <a:rect l="l" t="t" r="r" b="b"/>
              <a:pathLst>
                <a:path w="11897" h="6837" extrusionOk="0">
                  <a:moveTo>
                    <a:pt x="8337" y="1"/>
                  </a:moveTo>
                  <a:cubicBezTo>
                    <a:pt x="7063" y="1"/>
                    <a:pt x="5789" y="234"/>
                    <a:pt x="4706" y="701"/>
                  </a:cubicBezTo>
                  <a:cubicBezTo>
                    <a:pt x="2561" y="1628"/>
                    <a:pt x="824" y="3551"/>
                    <a:pt x="0" y="5733"/>
                  </a:cubicBezTo>
                  <a:cubicBezTo>
                    <a:pt x="1256" y="6459"/>
                    <a:pt x="2706" y="6837"/>
                    <a:pt x="4155" y="6837"/>
                  </a:cubicBezTo>
                  <a:cubicBezTo>
                    <a:pt x="4812" y="6837"/>
                    <a:pt x="5469" y="6759"/>
                    <a:pt x="6108" y="6601"/>
                  </a:cubicBezTo>
                  <a:cubicBezTo>
                    <a:pt x="8152" y="6097"/>
                    <a:pt x="9987" y="4776"/>
                    <a:pt x="11109" y="2994"/>
                  </a:cubicBezTo>
                  <a:cubicBezTo>
                    <a:pt x="11553" y="2291"/>
                    <a:pt x="11896" y="1494"/>
                    <a:pt x="11896" y="666"/>
                  </a:cubicBezTo>
                  <a:cubicBezTo>
                    <a:pt x="10829" y="223"/>
                    <a:pt x="9583" y="1"/>
                    <a:pt x="8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3439;p70">
            <a:extLst>
              <a:ext uri="{FF2B5EF4-FFF2-40B4-BE49-F238E27FC236}">
                <a16:creationId xmlns:a16="http://schemas.microsoft.com/office/drawing/2014/main" xmlns="" id="{7E6EB5B9-8F29-426D-8136-52A0BAFB92BF}"/>
              </a:ext>
            </a:extLst>
          </p:cNvPr>
          <p:cNvGrpSpPr/>
          <p:nvPr/>
        </p:nvGrpSpPr>
        <p:grpSpPr>
          <a:xfrm>
            <a:off x="2692046" y="2804160"/>
            <a:ext cx="1575154" cy="1470660"/>
            <a:chOff x="280209" y="564121"/>
            <a:chExt cx="1766724" cy="1699268"/>
          </a:xfrm>
        </p:grpSpPr>
        <p:sp>
          <p:nvSpPr>
            <p:cNvPr id="144" name="Google Shape;3440;p70">
              <a:extLst>
                <a:ext uri="{FF2B5EF4-FFF2-40B4-BE49-F238E27FC236}">
                  <a16:creationId xmlns:a16="http://schemas.microsoft.com/office/drawing/2014/main" xmlns="" id="{F8BA07F2-643A-4410-937F-E66D44393902}"/>
                </a:ext>
              </a:extLst>
            </p:cNvPr>
            <p:cNvSpPr/>
            <p:nvPr/>
          </p:nvSpPr>
          <p:spPr>
            <a:xfrm>
              <a:off x="280209" y="564121"/>
              <a:ext cx="1766724" cy="1699268"/>
            </a:xfrm>
            <a:custGeom>
              <a:avLst/>
              <a:gdLst/>
              <a:ahLst/>
              <a:cxnLst/>
              <a:rect l="l" t="t" r="r" b="b"/>
              <a:pathLst>
                <a:path w="101463" h="97589" extrusionOk="0">
                  <a:moveTo>
                    <a:pt x="51430" y="1"/>
                  </a:moveTo>
                  <a:cubicBezTo>
                    <a:pt x="44009" y="1"/>
                    <a:pt x="36590" y="1633"/>
                    <a:pt x="29926" y="4900"/>
                  </a:cubicBezTo>
                  <a:cubicBezTo>
                    <a:pt x="29652" y="3303"/>
                    <a:pt x="27981" y="2340"/>
                    <a:pt x="26338" y="2340"/>
                  </a:cubicBezTo>
                  <a:cubicBezTo>
                    <a:pt x="25910" y="2340"/>
                    <a:pt x="25483" y="2405"/>
                    <a:pt x="25084" y="2542"/>
                  </a:cubicBezTo>
                  <a:cubicBezTo>
                    <a:pt x="23154" y="3204"/>
                    <a:pt x="21841" y="5004"/>
                    <a:pt x="20962" y="6848"/>
                  </a:cubicBezTo>
                  <a:cubicBezTo>
                    <a:pt x="20085" y="8691"/>
                    <a:pt x="19502" y="10686"/>
                    <a:pt x="18369" y="12386"/>
                  </a:cubicBezTo>
                  <a:cubicBezTo>
                    <a:pt x="17611" y="13528"/>
                    <a:pt x="16626" y="14500"/>
                    <a:pt x="15693" y="15507"/>
                  </a:cubicBezTo>
                  <a:cubicBezTo>
                    <a:pt x="4494" y="27521"/>
                    <a:pt x="1" y="45423"/>
                    <a:pt x="4198" y="61306"/>
                  </a:cubicBezTo>
                  <a:cubicBezTo>
                    <a:pt x="8398" y="77191"/>
                    <a:pt x="21153" y="90530"/>
                    <a:pt x="36829" y="95441"/>
                  </a:cubicBezTo>
                  <a:cubicBezTo>
                    <a:pt x="41440" y="96887"/>
                    <a:pt x="46271" y="97589"/>
                    <a:pt x="51101" y="97589"/>
                  </a:cubicBezTo>
                  <a:cubicBezTo>
                    <a:pt x="52574" y="97589"/>
                    <a:pt x="54047" y="97523"/>
                    <a:pt x="55514" y="97394"/>
                  </a:cubicBezTo>
                  <a:cubicBezTo>
                    <a:pt x="65924" y="96465"/>
                    <a:pt x="76083" y="92300"/>
                    <a:pt x="83913" y="85335"/>
                  </a:cubicBezTo>
                  <a:lnTo>
                    <a:pt x="83953" y="85301"/>
                  </a:lnTo>
                  <a:cubicBezTo>
                    <a:pt x="83975" y="85283"/>
                    <a:pt x="84014" y="85244"/>
                    <a:pt x="84044" y="85218"/>
                  </a:cubicBezTo>
                  <a:cubicBezTo>
                    <a:pt x="84820" y="84520"/>
                    <a:pt x="85561" y="83819"/>
                    <a:pt x="86240" y="83126"/>
                  </a:cubicBezTo>
                  <a:cubicBezTo>
                    <a:pt x="86520" y="82847"/>
                    <a:pt x="86795" y="82559"/>
                    <a:pt x="87065" y="82272"/>
                  </a:cubicBezTo>
                  <a:cubicBezTo>
                    <a:pt x="90303" y="78830"/>
                    <a:pt x="93004" y="74916"/>
                    <a:pt x="95100" y="70676"/>
                  </a:cubicBezTo>
                  <a:cubicBezTo>
                    <a:pt x="99816" y="61129"/>
                    <a:pt x="101463" y="50042"/>
                    <a:pt x="99450" y="39566"/>
                  </a:cubicBezTo>
                  <a:cubicBezTo>
                    <a:pt x="96621" y="24871"/>
                    <a:pt x="86646" y="11728"/>
                    <a:pt x="73255" y="5052"/>
                  </a:cubicBezTo>
                  <a:cubicBezTo>
                    <a:pt x="66507" y="1685"/>
                    <a:pt x="58968" y="1"/>
                    <a:pt x="51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41;p70">
              <a:extLst>
                <a:ext uri="{FF2B5EF4-FFF2-40B4-BE49-F238E27FC236}">
                  <a16:creationId xmlns:a16="http://schemas.microsoft.com/office/drawing/2014/main" xmlns="" id="{D8A9CBED-F280-4D51-AC78-008DD617044A}"/>
                </a:ext>
              </a:extLst>
            </p:cNvPr>
            <p:cNvSpPr/>
            <p:nvPr/>
          </p:nvSpPr>
          <p:spPr>
            <a:xfrm>
              <a:off x="371729" y="612232"/>
              <a:ext cx="1603186" cy="1603221"/>
            </a:xfrm>
            <a:custGeom>
              <a:avLst/>
              <a:gdLst/>
              <a:ahLst/>
              <a:cxnLst/>
              <a:rect l="l" t="t" r="r" b="b"/>
              <a:pathLst>
                <a:path w="92071" h="92073" extrusionOk="0">
                  <a:moveTo>
                    <a:pt x="46036" y="1"/>
                  </a:moveTo>
                  <a:cubicBezTo>
                    <a:pt x="41660" y="1"/>
                    <a:pt x="37438" y="612"/>
                    <a:pt x="33429" y="1749"/>
                  </a:cubicBezTo>
                  <a:cubicBezTo>
                    <a:pt x="32335" y="2062"/>
                    <a:pt x="31254" y="2412"/>
                    <a:pt x="30191" y="2799"/>
                  </a:cubicBezTo>
                  <a:cubicBezTo>
                    <a:pt x="27881" y="3649"/>
                    <a:pt x="25654" y="4677"/>
                    <a:pt x="23532" y="5871"/>
                  </a:cubicBezTo>
                  <a:lnTo>
                    <a:pt x="23528" y="5871"/>
                  </a:lnTo>
                  <a:cubicBezTo>
                    <a:pt x="20948" y="7314"/>
                    <a:pt x="18530" y="9005"/>
                    <a:pt x="16289" y="10904"/>
                  </a:cubicBezTo>
                  <a:cubicBezTo>
                    <a:pt x="6323" y="19349"/>
                    <a:pt x="0" y="31957"/>
                    <a:pt x="0" y="46041"/>
                  </a:cubicBezTo>
                  <a:cubicBezTo>
                    <a:pt x="0" y="46272"/>
                    <a:pt x="0" y="46503"/>
                    <a:pt x="14" y="46730"/>
                  </a:cubicBezTo>
                  <a:cubicBezTo>
                    <a:pt x="48" y="49450"/>
                    <a:pt x="322" y="52107"/>
                    <a:pt x="815" y="54691"/>
                  </a:cubicBezTo>
                  <a:cubicBezTo>
                    <a:pt x="1979" y="60828"/>
                    <a:pt x="4367" y="66532"/>
                    <a:pt x="7705" y="71543"/>
                  </a:cubicBezTo>
                  <a:cubicBezTo>
                    <a:pt x="15958" y="83919"/>
                    <a:pt x="30042" y="92073"/>
                    <a:pt x="46036" y="92073"/>
                  </a:cubicBezTo>
                  <a:lnTo>
                    <a:pt x="46215" y="92073"/>
                  </a:lnTo>
                  <a:cubicBezTo>
                    <a:pt x="46628" y="92073"/>
                    <a:pt x="47038" y="92063"/>
                    <a:pt x="47448" y="92051"/>
                  </a:cubicBezTo>
                  <a:cubicBezTo>
                    <a:pt x="47496" y="92051"/>
                    <a:pt x="47556" y="92051"/>
                    <a:pt x="47605" y="92047"/>
                  </a:cubicBezTo>
                  <a:cubicBezTo>
                    <a:pt x="47961" y="92037"/>
                    <a:pt x="48315" y="92016"/>
                    <a:pt x="48667" y="91999"/>
                  </a:cubicBezTo>
                  <a:cubicBezTo>
                    <a:pt x="49073" y="91972"/>
                    <a:pt x="49474" y="91946"/>
                    <a:pt x="49879" y="91912"/>
                  </a:cubicBezTo>
                  <a:cubicBezTo>
                    <a:pt x="50258" y="91886"/>
                    <a:pt x="50633" y="91846"/>
                    <a:pt x="51008" y="91807"/>
                  </a:cubicBezTo>
                  <a:cubicBezTo>
                    <a:pt x="51370" y="91767"/>
                    <a:pt x="51726" y="91723"/>
                    <a:pt x="52084" y="91676"/>
                  </a:cubicBezTo>
                  <a:cubicBezTo>
                    <a:pt x="52350" y="91641"/>
                    <a:pt x="52611" y="91606"/>
                    <a:pt x="52873" y="91562"/>
                  </a:cubicBezTo>
                  <a:cubicBezTo>
                    <a:pt x="52874" y="91564"/>
                    <a:pt x="52875" y="91564"/>
                    <a:pt x="52876" y="91564"/>
                  </a:cubicBezTo>
                  <a:cubicBezTo>
                    <a:pt x="52877" y="91564"/>
                    <a:pt x="52877" y="91562"/>
                    <a:pt x="52877" y="91562"/>
                  </a:cubicBezTo>
                  <a:cubicBezTo>
                    <a:pt x="52882" y="91565"/>
                    <a:pt x="52886" y="91566"/>
                    <a:pt x="52890" y="91566"/>
                  </a:cubicBezTo>
                  <a:cubicBezTo>
                    <a:pt x="52894" y="91566"/>
                    <a:pt x="52897" y="91565"/>
                    <a:pt x="52899" y="91562"/>
                  </a:cubicBezTo>
                  <a:cubicBezTo>
                    <a:pt x="53043" y="91546"/>
                    <a:pt x="53186" y="91520"/>
                    <a:pt x="53321" y="91498"/>
                  </a:cubicBezTo>
                  <a:cubicBezTo>
                    <a:pt x="53396" y="91488"/>
                    <a:pt x="53466" y="91471"/>
                    <a:pt x="53536" y="91462"/>
                  </a:cubicBezTo>
                  <a:cubicBezTo>
                    <a:pt x="53945" y="91397"/>
                    <a:pt x="54346" y="91327"/>
                    <a:pt x="54743" y="91249"/>
                  </a:cubicBezTo>
                  <a:cubicBezTo>
                    <a:pt x="55000" y="91201"/>
                    <a:pt x="55248" y="91148"/>
                    <a:pt x="55501" y="91096"/>
                  </a:cubicBezTo>
                  <a:cubicBezTo>
                    <a:pt x="55605" y="91079"/>
                    <a:pt x="55706" y="91057"/>
                    <a:pt x="55801" y="91031"/>
                  </a:cubicBezTo>
                  <a:cubicBezTo>
                    <a:pt x="56119" y="90965"/>
                    <a:pt x="56433" y="90896"/>
                    <a:pt x="56746" y="90818"/>
                  </a:cubicBezTo>
                  <a:cubicBezTo>
                    <a:pt x="56887" y="90787"/>
                    <a:pt x="57026" y="90752"/>
                    <a:pt x="57161" y="90722"/>
                  </a:cubicBezTo>
                  <a:cubicBezTo>
                    <a:pt x="57227" y="90704"/>
                    <a:pt x="57287" y="90687"/>
                    <a:pt x="57353" y="90673"/>
                  </a:cubicBezTo>
                  <a:cubicBezTo>
                    <a:pt x="57422" y="90651"/>
                    <a:pt x="57492" y="90639"/>
                    <a:pt x="57557" y="90617"/>
                  </a:cubicBezTo>
                  <a:cubicBezTo>
                    <a:pt x="57776" y="90565"/>
                    <a:pt x="57993" y="90508"/>
                    <a:pt x="58207" y="90448"/>
                  </a:cubicBezTo>
                  <a:cubicBezTo>
                    <a:pt x="58385" y="90399"/>
                    <a:pt x="58568" y="90347"/>
                    <a:pt x="58747" y="90295"/>
                  </a:cubicBezTo>
                  <a:cubicBezTo>
                    <a:pt x="58778" y="90291"/>
                    <a:pt x="58808" y="90281"/>
                    <a:pt x="58843" y="90265"/>
                  </a:cubicBezTo>
                  <a:cubicBezTo>
                    <a:pt x="58900" y="90255"/>
                    <a:pt x="58952" y="90238"/>
                    <a:pt x="59009" y="90216"/>
                  </a:cubicBezTo>
                  <a:cubicBezTo>
                    <a:pt x="59083" y="90199"/>
                    <a:pt x="59157" y="90177"/>
                    <a:pt x="59236" y="90155"/>
                  </a:cubicBezTo>
                  <a:cubicBezTo>
                    <a:pt x="59244" y="90151"/>
                    <a:pt x="59257" y="90146"/>
                    <a:pt x="59266" y="90142"/>
                  </a:cubicBezTo>
                  <a:lnTo>
                    <a:pt x="59279" y="90142"/>
                  </a:lnTo>
                  <a:cubicBezTo>
                    <a:pt x="59863" y="89967"/>
                    <a:pt x="60447" y="89776"/>
                    <a:pt x="61022" y="89579"/>
                  </a:cubicBezTo>
                  <a:cubicBezTo>
                    <a:pt x="61462" y="89428"/>
                    <a:pt x="61897" y="89271"/>
                    <a:pt x="62329" y="89105"/>
                  </a:cubicBezTo>
                  <a:cubicBezTo>
                    <a:pt x="62708" y="88961"/>
                    <a:pt x="63088" y="88813"/>
                    <a:pt x="63462" y="88660"/>
                  </a:cubicBezTo>
                  <a:cubicBezTo>
                    <a:pt x="63832" y="88503"/>
                    <a:pt x="64208" y="88351"/>
                    <a:pt x="64578" y="88190"/>
                  </a:cubicBezTo>
                  <a:cubicBezTo>
                    <a:pt x="64952" y="88024"/>
                    <a:pt x="65323" y="87850"/>
                    <a:pt x="65694" y="87676"/>
                  </a:cubicBezTo>
                  <a:cubicBezTo>
                    <a:pt x="66064" y="87501"/>
                    <a:pt x="66426" y="87322"/>
                    <a:pt x="66792" y="87144"/>
                  </a:cubicBezTo>
                  <a:cubicBezTo>
                    <a:pt x="66818" y="87131"/>
                    <a:pt x="66839" y="87117"/>
                    <a:pt x="66861" y="87105"/>
                  </a:cubicBezTo>
                  <a:cubicBezTo>
                    <a:pt x="67237" y="86908"/>
                    <a:pt x="67607" y="86717"/>
                    <a:pt x="67977" y="86516"/>
                  </a:cubicBezTo>
                  <a:cubicBezTo>
                    <a:pt x="67995" y="86512"/>
                    <a:pt x="68011" y="86499"/>
                    <a:pt x="68033" y="86490"/>
                  </a:cubicBezTo>
                  <a:cubicBezTo>
                    <a:pt x="68230" y="86381"/>
                    <a:pt x="68430" y="86272"/>
                    <a:pt x="68622" y="86159"/>
                  </a:cubicBezTo>
                  <a:cubicBezTo>
                    <a:pt x="68679" y="86128"/>
                    <a:pt x="68744" y="86098"/>
                    <a:pt x="68800" y="86059"/>
                  </a:cubicBezTo>
                  <a:cubicBezTo>
                    <a:pt x="69210" y="85828"/>
                    <a:pt x="69616" y="85584"/>
                    <a:pt x="70021" y="85340"/>
                  </a:cubicBezTo>
                  <a:cubicBezTo>
                    <a:pt x="70421" y="85092"/>
                    <a:pt x="70819" y="84843"/>
                    <a:pt x="71211" y="84581"/>
                  </a:cubicBezTo>
                  <a:cubicBezTo>
                    <a:pt x="71525" y="84376"/>
                    <a:pt x="71833" y="84172"/>
                    <a:pt x="72138" y="83958"/>
                  </a:cubicBezTo>
                  <a:cubicBezTo>
                    <a:pt x="72522" y="83696"/>
                    <a:pt x="72897" y="83431"/>
                    <a:pt x="73271" y="83153"/>
                  </a:cubicBezTo>
                  <a:cubicBezTo>
                    <a:pt x="73607" y="82904"/>
                    <a:pt x="73943" y="82651"/>
                    <a:pt x="74270" y="82394"/>
                  </a:cubicBezTo>
                  <a:cubicBezTo>
                    <a:pt x="74600" y="82141"/>
                    <a:pt x="74928" y="81880"/>
                    <a:pt x="75250" y="81614"/>
                  </a:cubicBezTo>
                  <a:cubicBezTo>
                    <a:pt x="75489" y="81418"/>
                    <a:pt x="75734" y="81213"/>
                    <a:pt x="75969" y="81009"/>
                  </a:cubicBezTo>
                  <a:cubicBezTo>
                    <a:pt x="76205" y="80804"/>
                    <a:pt x="76435" y="80603"/>
                    <a:pt x="76675" y="80394"/>
                  </a:cubicBezTo>
                  <a:cubicBezTo>
                    <a:pt x="77137" y="79971"/>
                    <a:pt x="77595" y="79549"/>
                    <a:pt x="78048" y="79112"/>
                  </a:cubicBezTo>
                  <a:cubicBezTo>
                    <a:pt x="78297" y="78873"/>
                    <a:pt x="78544" y="78633"/>
                    <a:pt x="78784" y="78385"/>
                  </a:cubicBezTo>
                  <a:cubicBezTo>
                    <a:pt x="79055" y="78119"/>
                    <a:pt x="79320" y="77845"/>
                    <a:pt x="79578" y="77566"/>
                  </a:cubicBezTo>
                  <a:cubicBezTo>
                    <a:pt x="86873" y="69813"/>
                    <a:pt x="91505" y="59533"/>
                    <a:pt x="92023" y="48181"/>
                  </a:cubicBezTo>
                  <a:cubicBezTo>
                    <a:pt x="92058" y="47471"/>
                    <a:pt x="92071" y="46756"/>
                    <a:pt x="92071" y="46041"/>
                  </a:cubicBezTo>
                  <a:cubicBezTo>
                    <a:pt x="92071" y="37491"/>
                    <a:pt x="89743" y="29494"/>
                    <a:pt x="85687" y="22636"/>
                  </a:cubicBezTo>
                  <a:cubicBezTo>
                    <a:pt x="85386" y="22130"/>
                    <a:pt x="85077" y="21629"/>
                    <a:pt x="84763" y="21137"/>
                  </a:cubicBezTo>
                  <a:cubicBezTo>
                    <a:pt x="84214" y="20287"/>
                    <a:pt x="83639" y="19454"/>
                    <a:pt x="83033" y="18644"/>
                  </a:cubicBezTo>
                  <a:cubicBezTo>
                    <a:pt x="83015" y="18609"/>
                    <a:pt x="82989" y="18579"/>
                    <a:pt x="82963" y="18544"/>
                  </a:cubicBezTo>
                  <a:cubicBezTo>
                    <a:pt x="82762" y="18273"/>
                    <a:pt x="82558" y="18003"/>
                    <a:pt x="82349" y="17738"/>
                  </a:cubicBezTo>
                  <a:cubicBezTo>
                    <a:pt x="82327" y="17712"/>
                    <a:pt x="82309" y="17685"/>
                    <a:pt x="82288" y="17664"/>
                  </a:cubicBezTo>
                  <a:cubicBezTo>
                    <a:pt x="82283" y="17659"/>
                    <a:pt x="82275" y="17655"/>
                    <a:pt x="82271" y="17650"/>
                  </a:cubicBezTo>
                  <a:cubicBezTo>
                    <a:pt x="82170" y="17507"/>
                    <a:pt x="82062" y="17372"/>
                    <a:pt x="81952" y="17232"/>
                  </a:cubicBezTo>
                  <a:cubicBezTo>
                    <a:pt x="81921" y="17197"/>
                    <a:pt x="81887" y="17158"/>
                    <a:pt x="81861" y="17123"/>
                  </a:cubicBezTo>
                  <a:lnTo>
                    <a:pt x="81857" y="17123"/>
                  </a:lnTo>
                  <a:cubicBezTo>
                    <a:pt x="81547" y="16735"/>
                    <a:pt x="81225" y="16352"/>
                    <a:pt x="80893" y="15972"/>
                  </a:cubicBezTo>
                  <a:cubicBezTo>
                    <a:pt x="80876" y="15942"/>
                    <a:pt x="80849" y="15912"/>
                    <a:pt x="80815" y="15881"/>
                  </a:cubicBezTo>
                  <a:cubicBezTo>
                    <a:pt x="80636" y="15668"/>
                    <a:pt x="80445" y="15454"/>
                    <a:pt x="80248" y="15240"/>
                  </a:cubicBezTo>
                  <a:cubicBezTo>
                    <a:pt x="80226" y="15210"/>
                    <a:pt x="80200" y="15180"/>
                    <a:pt x="80170" y="15149"/>
                  </a:cubicBezTo>
                  <a:cubicBezTo>
                    <a:pt x="79703" y="14635"/>
                    <a:pt x="79224" y="14130"/>
                    <a:pt x="78732" y="13633"/>
                  </a:cubicBezTo>
                  <a:cubicBezTo>
                    <a:pt x="78183" y="13079"/>
                    <a:pt x="77621" y="12539"/>
                    <a:pt x="77046" y="12016"/>
                  </a:cubicBezTo>
                  <a:cubicBezTo>
                    <a:pt x="76945" y="11920"/>
                    <a:pt x="76841" y="11824"/>
                    <a:pt x="76732" y="11732"/>
                  </a:cubicBezTo>
                  <a:cubicBezTo>
                    <a:pt x="76631" y="11641"/>
                    <a:pt x="76531" y="11554"/>
                    <a:pt x="76431" y="11467"/>
                  </a:cubicBezTo>
                  <a:cubicBezTo>
                    <a:pt x="76300" y="11344"/>
                    <a:pt x="76161" y="11227"/>
                    <a:pt x="76026" y="11113"/>
                  </a:cubicBezTo>
                  <a:cubicBezTo>
                    <a:pt x="75608" y="10752"/>
                    <a:pt x="75189" y="10403"/>
                    <a:pt x="74757" y="10063"/>
                  </a:cubicBezTo>
                  <a:cubicBezTo>
                    <a:pt x="74313" y="9701"/>
                    <a:pt x="73864" y="9357"/>
                    <a:pt x="73402" y="9022"/>
                  </a:cubicBezTo>
                  <a:cubicBezTo>
                    <a:pt x="72731" y="8521"/>
                    <a:pt x="72038" y="8037"/>
                    <a:pt x="71342" y="7579"/>
                  </a:cubicBezTo>
                  <a:cubicBezTo>
                    <a:pt x="71315" y="7557"/>
                    <a:pt x="71289" y="7541"/>
                    <a:pt x="71263" y="7531"/>
                  </a:cubicBezTo>
                  <a:cubicBezTo>
                    <a:pt x="71167" y="7462"/>
                    <a:pt x="71066" y="7392"/>
                    <a:pt x="70966" y="7331"/>
                  </a:cubicBezTo>
                  <a:cubicBezTo>
                    <a:pt x="68238" y="5566"/>
                    <a:pt x="65318" y="4089"/>
                    <a:pt x="62237" y="2935"/>
                  </a:cubicBezTo>
                  <a:cubicBezTo>
                    <a:pt x="57200" y="1038"/>
                    <a:pt x="51740" y="1"/>
                    <a:pt x="46036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42;p70">
              <a:extLst>
                <a:ext uri="{FF2B5EF4-FFF2-40B4-BE49-F238E27FC236}">
                  <a16:creationId xmlns:a16="http://schemas.microsoft.com/office/drawing/2014/main" xmlns="" id="{C9E61142-8D63-4750-8442-06954639F6B8}"/>
                </a:ext>
              </a:extLst>
            </p:cNvPr>
            <p:cNvSpPr/>
            <p:nvPr/>
          </p:nvSpPr>
          <p:spPr>
            <a:xfrm>
              <a:off x="1146602" y="663320"/>
              <a:ext cx="526850" cy="370747"/>
            </a:xfrm>
            <a:custGeom>
              <a:avLst/>
              <a:gdLst/>
              <a:ahLst/>
              <a:cxnLst/>
              <a:rect l="l" t="t" r="r" b="b"/>
              <a:pathLst>
                <a:path w="30257" h="21292" extrusionOk="0">
                  <a:moveTo>
                    <a:pt x="17736" y="1"/>
                  </a:moveTo>
                  <a:cubicBezTo>
                    <a:pt x="17192" y="1"/>
                    <a:pt x="16660" y="35"/>
                    <a:pt x="16115" y="100"/>
                  </a:cubicBezTo>
                  <a:cubicBezTo>
                    <a:pt x="16089" y="100"/>
                    <a:pt x="16072" y="109"/>
                    <a:pt x="16046" y="109"/>
                  </a:cubicBezTo>
                  <a:cubicBezTo>
                    <a:pt x="15715" y="152"/>
                    <a:pt x="15388" y="210"/>
                    <a:pt x="15069" y="288"/>
                  </a:cubicBezTo>
                  <a:lnTo>
                    <a:pt x="15065" y="288"/>
                  </a:lnTo>
                  <a:cubicBezTo>
                    <a:pt x="12764" y="785"/>
                    <a:pt x="10656" y="1956"/>
                    <a:pt x="8834" y="3495"/>
                  </a:cubicBezTo>
                  <a:lnTo>
                    <a:pt x="8826" y="3495"/>
                  </a:lnTo>
                  <a:cubicBezTo>
                    <a:pt x="8707" y="3595"/>
                    <a:pt x="8599" y="3700"/>
                    <a:pt x="8476" y="3800"/>
                  </a:cubicBezTo>
                  <a:cubicBezTo>
                    <a:pt x="7326" y="4842"/>
                    <a:pt x="6289" y="6027"/>
                    <a:pt x="5405" y="7290"/>
                  </a:cubicBezTo>
                  <a:cubicBezTo>
                    <a:pt x="4829" y="8119"/>
                    <a:pt x="4315" y="8964"/>
                    <a:pt x="3844" y="9853"/>
                  </a:cubicBezTo>
                  <a:cubicBezTo>
                    <a:pt x="3783" y="9975"/>
                    <a:pt x="3722" y="10084"/>
                    <a:pt x="3665" y="10202"/>
                  </a:cubicBezTo>
                  <a:cubicBezTo>
                    <a:pt x="3661" y="10202"/>
                    <a:pt x="3661" y="10206"/>
                    <a:pt x="3661" y="10206"/>
                  </a:cubicBezTo>
                  <a:cubicBezTo>
                    <a:pt x="2215" y="12964"/>
                    <a:pt x="1173" y="15936"/>
                    <a:pt x="166" y="18905"/>
                  </a:cubicBezTo>
                  <a:cubicBezTo>
                    <a:pt x="166" y="18905"/>
                    <a:pt x="162" y="18909"/>
                    <a:pt x="162" y="18913"/>
                  </a:cubicBezTo>
                  <a:lnTo>
                    <a:pt x="1" y="19384"/>
                  </a:lnTo>
                  <a:cubicBezTo>
                    <a:pt x="66" y="19392"/>
                    <a:pt x="131" y="19392"/>
                    <a:pt x="201" y="19406"/>
                  </a:cubicBezTo>
                  <a:cubicBezTo>
                    <a:pt x="2842" y="19706"/>
                    <a:pt x="5435" y="20329"/>
                    <a:pt x="8041" y="20774"/>
                  </a:cubicBezTo>
                  <a:cubicBezTo>
                    <a:pt x="8167" y="20796"/>
                    <a:pt x="8293" y="20818"/>
                    <a:pt x="8420" y="20839"/>
                  </a:cubicBezTo>
                  <a:cubicBezTo>
                    <a:pt x="10042" y="21099"/>
                    <a:pt x="11660" y="21291"/>
                    <a:pt x="13303" y="21291"/>
                  </a:cubicBezTo>
                  <a:cubicBezTo>
                    <a:pt x="13421" y="21291"/>
                    <a:pt x="13539" y="21290"/>
                    <a:pt x="13657" y="21288"/>
                  </a:cubicBezTo>
                  <a:cubicBezTo>
                    <a:pt x="13798" y="21284"/>
                    <a:pt x="13932" y="21279"/>
                    <a:pt x="14076" y="21270"/>
                  </a:cubicBezTo>
                  <a:cubicBezTo>
                    <a:pt x="14320" y="21270"/>
                    <a:pt x="14568" y="21253"/>
                    <a:pt x="14813" y="21232"/>
                  </a:cubicBezTo>
                  <a:cubicBezTo>
                    <a:pt x="15667" y="21166"/>
                    <a:pt x="16503" y="21035"/>
                    <a:pt x="17318" y="20830"/>
                  </a:cubicBezTo>
                  <a:cubicBezTo>
                    <a:pt x="18578" y="20526"/>
                    <a:pt x="19802" y="20076"/>
                    <a:pt x="20952" y="19501"/>
                  </a:cubicBezTo>
                  <a:cubicBezTo>
                    <a:pt x="21449" y="19257"/>
                    <a:pt x="21925" y="18987"/>
                    <a:pt x="22396" y="18695"/>
                  </a:cubicBezTo>
                  <a:lnTo>
                    <a:pt x="22400" y="18695"/>
                  </a:lnTo>
                  <a:lnTo>
                    <a:pt x="22400" y="18690"/>
                  </a:lnTo>
                  <a:cubicBezTo>
                    <a:pt x="22412" y="18682"/>
                    <a:pt x="22434" y="18673"/>
                    <a:pt x="22448" y="18660"/>
                  </a:cubicBezTo>
                  <a:cubicBezTo>
                    <a:pt x="22456" y="18660"/>
                    <a:pt x="22460" y="18656"/>
                    <a:pt x="22469" y="18652"/>
                  </a:cubicBezTo>
                  <a:cubicBezTo>
                    <a:pt x="22622" y="18565"/>
                    <a:pt x="22770" y="18473"/>
                    <a:pt x="22905" y="18372"/>
                  </a:cubicBezTo>
                  <a:cubicBezTo>
                    <a:pt x="24017" y="17636"/>
                    <a:pt x="25041" y="16769"/>
                    <a:pt x="25956" y="15797"/>
                  </a:cubicBezTo>
                  <a:cubicBezTo>
                    <a:pt x="26374" y="15353"/>
                    <a:pt x="26762" y="14895"/>
                    <a:pt x="27132" y="14412"/>
                  </a:cubicBezTo>
                  <a:lnTo>
                    <a:pt x="27137" y="14407"/>
                  </a:lnTo>
                  <a:cubicBezTo>
                    <a:pt x="27197" y="14324"/>
                    <a:pt x="27263" y="14233"/>
                    <a:pt x="27328" y="14146"/>
                  </a:cubicBezTo>
                  <a:lnTo>
                    <a:pt x="27332" y="14141"/>
                  </a:lnTo>
                  <a:cubicBezTo>
                    <a:pt x="27607" y="13758"/>
                    <a:pt x="27869" y="13370"/>
                    <a:pt x="28112" y="12964"/>
                  </a:cubicBezTo>
                  <a:lnTo>
                    <a:pt x="28112" y="12960"/>
                  </a:lnTo>
                  <a:cubicBezTo>
                    <a:pt x="28156" y="12891"/>
                    <a:pt x="28195" y="12821"/>
                    <a:pt x="28239" y="12751"/>
                  </a:cubicBezTo>
                  <a:cubicBezTo>
                    <a:pt x="28448" y="12394"/>
                    <a:pt x="28649" y="12023"/>
                    <a:pt x="28828" y="11648"/>
                  </a:cubicBezTo>
                  <a:cubicBezTo>
                    <a:pt x="29285" y="10699"/>
                    <a:pt x="29598" y="9774"/>
                    <a:pt x="29838" y="8859"/>
                  </a:cubicBezTo>
                  <a:cubicBezTo>
                    <a:pt x="29882" y="8720"/>
                    <a:pt x="29921" y="8581"/>
                    <a:pt x="29952" y="8441"/>
                  </a:cubicBezTo>
                  <a:cubicBezTo>
                    <a:pt x="30065" y="8001"/>
                    <a:pt x="30161" y="7570"/>
                    <a:pt x="30256" y="7129"/>
                  </a:cubicBezTo>
                  <a:cubicBezTo>
                    <a:pt x="29812" y="6767"/>
                    <a:pt x="29363" y="6423"/>
                    <a:pt x="28901" y="6088"/>
                  </a:cubicBezTo>
                  <a:cubicBezTo>
                    <a:pt x="28230" y="5587"/>
                    <a:pt x="27537" y="5103"/>
                    <a:pt x="26841" y="4645"/>
                  </a:cubicBezTo>
                  <a:cubicBezTo>
                    <a:pt x="26814" y="4623"/>
                    <a:pt x="26788" y="4607"/>
                    <a:pt x="26762" y="4597"/>
                  </a:cubicBezTo>
                  <a:cubicBezTo>
                    <a:pt x="26666" y="4528"/>
                    <a:pt x="26565" y="4458"/>
                    <a:pt x="26465" y="4397"/>
                  </a:cubicBezTo>
                  <a:cubicBezTo>
                    <a:pt x="23737" y="2632"/>
                    <a:pt x="20817" y="1155"/>
                    <a:pt x="17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43;p70">
              <a:extLst>
                <a:ext uri="{FF2B5EF4-FFF2-40B4-BE49-F238E27FC236}">
                  <a16:creationId xmlns:a16="http://schemas.microsoft.com/office/drawing/2014/main" xmlns="" id="{464B8213-61B0-445D-BC42-FBC5D7D77BB4}"/>
                </a:ext>
              </a:extLst>
            </p:cNvPr>
            <p:cNvSpPr/>
            <p:nvPr/>
          </p:nvSpPr>
          <p:spPr>
            <a:xfrm>
              <a:off x="1141448" y="739883"/>
              <a:ext cx="472523" cy="264809"/>
            </a:xfrm>
            <a:custGeom>
              <a:avLst/>
              <a:gdLst/>
              <a:ahLst/>
              <a:cxnLst/>
              <a:rect l="l" t="t" r="r" b="b"/>
              <a:pathLst>
                <a:path w="27137" h="15208" extrusionOk="0">
                  <a:moveTo>
                    <a:pt x="26761" y="0"/>
                  </a:moveTo>
                  <a:cubicBezTo>
                    <a:pt x="26300" y="205"/>
                    <a:pt x="25829" y="405"/>
                    <a:pt x="25367" y="606"/>
                  </a:cubicBezTo>
                  <a:lnTo>
                    <a:pt x="25359" y="602"/>
                  </a:lnTo>
                  <a:cubicBezTo>
                    <a:pt x="25236" y="658"/>
                    <a:pt x="25118" y="711"/>
                    <a:pt x="24997" y="767"/>
                  </a:cubicBezTo>
                  <a:cubicBezTo>
                    <a:pt x="24221" y="1099"/>
                    <a:pt x="23450" y="1429"/>
                    <a:pt x="22692" y="1748"/>
                  </a:cubicBezTo>
                  <a:cubicBezTo>
                    <a:pt x="20866" y="2527"/>
                    <a:pt x="19009" y="3325"/>
                    <a:pt x="17153" y="4162"/>
                  </a:cubicBezTo>
                  <a:lnTo>
                    <a:pt x="17149" y="4158"/>
                  </a:lnTo>
                  <a:cubicBezTo>
                    <a:pt x="17026" y="4210"/>
                    <a:pt x="16913" y="4271"/>
                    <a:pt x="16791" y="4323"/>
                  </a:cubicBezTo>
                  <a:lnTo>
                    <a:pt x="16787" y="4323"/>
                  </a:lnTo>
                  <a:cubicBezTo>
                    <a:pt x="15575" y="4876"/>
                    <a:pt x="14368" y="5439"/>
                    <a:pt x="13178" y="6031"/>
                  </a:cubicBezTo>
                  <a:cubicBezTo>
                    <a:pt x="12254" y="6489"/>
                    <a:pt x="11378" y="6942"/>
                    <a:pt x="10533" y="7404"/>
                  </a:cubicBezTo>
                  <a:lnTo>
                    <a:pt x="10528" y="7404"/>
                  </a:lnTo>
                  <a:cubicBezTo>
                    <a:pt x="10367" y="7487"/>
                    <a:pt x="10220" y="7569"/>
                    <a:pt x="10080" y="7652"/>
                  </a:cubicBezTo>
                  <a:cubicBezTo>
                    <a:pt x="6197" y="9801"/>
                    <a:pt x="3082" y="12032"/>
                    <a:pt x="462" y="14508"/>
                  </a:cubicBezTo>
                  <a:cubicBezTo>
                    <a:pt x="462" y="14508"/>
                    <a:pt x="458" y="14512"/>
                    <a:pt x="458" y="14516"/>
                  </a:cubicBezTo>
                  <a:cubicBezTo>
                    <a:pt x="331" y="14633"/>
                    <a:pt x="200" y="14751"/>
                    <a:pt x="75" y="14878"/>
                  </a:cubicBezTo>
                  <a:cubicBezTo>
                    <a:pt x="1" y="14956"/>
                    <a:pt x="1" y="15069"/>
                    <a:pt x="75" y="15152"/>
                  </a:cubicBezTo>
                  <a:cubicBezTo>
                    <a:pt x="87" y="15174"/>
                    <a:pt x="118" y="15182"/>
                    <a:pt x="135" y="15192"/>
                  </a:cubicBezTo>
                  <a:cubicBezTo>
                    <a:pt x="160" y="15202"/>
                    <a:pt x="186" y="15207"/>
                    <a:pt x="211" y="15207"/>
                  </a:cubicBezTo>
                  <a:cubicBezTo>
                    <a:pt x="260" y="15207"/>
                    <a:pt x="308" y="15189"/>
                    <a:pt x="345" y="15152"/>
                  </a:cubicBezTo>
                  <a:cubicBezTo>
                    <a:pt x="393" y="15104"/>
                    <a:pt x="441" y="15057"/>
                    <a:pt x="497" y="15009"/>
                  </a:cubicBezTo>
                  <a:cubicBezTo>
                    <a:pt x="3195" y="12420"/>
                    <a:pt x="6419" y="10106"/>
                    <a:pt x="10494" y="7871"/>
                  </a:cubicBezTo>
                  <a:lnTo>
                    <a:pt x="10494" y="7861"/>
                  </a:lnTo>
                  <a:cubicBezTo>
                    <a:pt x="10633" y="7788"/>
                    <a:pt x="10759" y="7722"/>
                    <a:pt x="10904" y="7639"/>
                  </a:cubicBezTo>
                  <a:cubicBezTo>
                    <a:pt x="11688" y="7213"/>
                    <a:pt x="12507" y="6794"/>
                    <a:pt x="13352" y="6371"/>
                  </a:cubicBezTo>
                  <a:cubicBezTo>
                    <a:pt x="14512" y="5787"/>
                    <a:pt x="15693" y="5242"/>
                    <a:pt x="16882" y="4703"/>
                  </a:cubicBezTo>
                  <a:lnTo>
                    <a:pt x="16891" y="4697"/>
                  </a:lnTo>
                  <a:lnTo>
                    <a:pt x="16895" y="4697"/>
                  </a:lnTo>
                  <a:cubicBezTo>
                    <a:pt x="17026" y="4641"/>
                    <a:pt x="17153" y="4572"/>
                    <a:pt x="17288" y="4520"/>
                  </a:cubicBezTo>
                  <a:cubicBezTo>
                    <a:pt x="19148" y="3687"/>
                    <a:pt x="21009" y="2889"/>
                    <a:pt x="22839" y="2109"/>
                  </a:cubicBezTo>
                  <a:cubicBezTo>
                    <a:pt x="23593" y="1791"/>
                    <a:pt x="24356" y="1465"/>
                    <a:pt x="25123" y="1133"/>
                  </a:cubicBezTo>
                  <a:cubicBezTo>
                    <a:pt x="25136" y="1129"/>
                    <a:pt x="25154" y="1121"/>
                    <a:pt x="25166" y="1115"/>
                  </a:cubicBezTo>
                  <a:lnTo>
                    <a:pt x="25170" y="1115"/>
                  </a:lnTo>
                  <a:cubicBezTo>
                    <a:pt x="25284" y="1063"/>
                    <a:pt x="25397" y="1020"/>
                    <a:pt x="25510" y="964"/>
                  </a:cubicBezTo>
                  <a:lnTo>
                    <a:pt x="25515" y="964"/>
                  </a:lnTo>
                  <a:cubicBezTo>
                    <a:pt x="25876" y="811"/>
                    <a:pt x="26238" y="650"/>
                    <a:pt x="26600" y="488"/>
                  </a:cubicBezTo>
                  <a:lnTo>
                    <a:pt x="26604" y="488"/>
                  </a:lnTo>
                  <a:cubicBezTo>
                    <a:pt x="26661" y="467"/>
                    <a:pt x="26709" y="435"/>
                    <a:pt x="26765" y="415"/>
                  </a:cubicBezTo>
                  <a:cubicBezTo>
                    <a:pt x="26888" y="357"/>
                    <a:pt x="27010" y="305"/>
                    <a:pt x="27137" y="248"/>
                  </a:cubicBezTo>
                  <a:cubicBezTo>
                    <a:pt x="27110" y="226"/>
                    <a:pt x="27084" y="210"/>
                    <a:pt x="27058" y="200"/>
                  </a:cubicBezTo>
                  <a:cubicBezTo>
                    <a:pt x="26962" y="131"/>
                    <a:pt x="26861" y="61"/>
                    <a:pt x="267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44;p70">
              <a:extLst>
                <a:ext uri="{FF2B5EF4-FFF2-40B4-BE49-F238E27FC236}">
                  <a16:creationId xmlns:a16="http://schemas.microsoft.com/office/drawing/2014/main" xmlns="" id="{234337F7-EB60-44BB-AC9F-2FB9AEB5A61B}"/>
                </a:ext>
              </a:extLst>
            </p:cNvPr>
            <p:cNvSpPr/>
            <p:nvPr/>
          </p:nvSpPr>
          <p:spPr>
            <a:xfrm>
              <a:off x="1210350" y="834868"/>
              <a:ext cx="121121" cy="191329"/>
            </a:xfrm>
            <a:custGeom>
              <a:avLst/>
              <a:gdLst/>
              <a:ahLst/>
              <a:cxnLst/>
              <a:rect l="l" t="t" r="r" b="b"/>
              <a:pathLst>
                <a:path w="6956" h="10988" extrusionOk="0">
                  <a:moveTo>
                    <a:pt x="183" y="1"/>
                  </a:moveTo>
                  <a:cubicBezTo>
                    <a:pt x="118" y="119"/>
                    <a:pt x="61" y="232"/>
                    <a:pt x="0" y="350"/>
                  </a:cubicBezTo>
                  <a:cubicBezTo>
                    <a:pt x="2066" y="890"/>
                    <a:pt x="4119" y="1513"/>
                    <a:pt x="6123" y="2202"/>
                  </a:cubicBezTo>
                  <a:cubicBezTo>
                    <a:pt x="6267" y="2245"/>
                    <a:pt x="6406" y="2293"/>
                    <a:pt x="6545" y="2341"/>
                  </a:cubicBezTo>
                  <a:cubicBezTo>
                    <a:pt x="6545" y="2363"/>
                    <a:pt x="6541" y="2389"/>
                    <a:pt x="6537" y="2411"/>
                  </a:cubicBezTo>
                  <a:cubicBezTo>
                    <a:pt x="6058" y="5348"/>
                    <a:pt x="5342" y="8194"/>
                    <a:pt x="4380" y="10922"/>
                  </a:cubicBezTo>
                  <a:cubicBezTo>
                    <a:pt x="4506" y="10944"/>
                    <a:pt x="4628" y="10966"/>
                    <a:pt x="4759" y="10987"/>
                  </a:cubicBezTo>
                  <a:cubicBezTo>
                    <a:pt x="5744" y="8185"/>
                    <a:pt x="6476" y="5261"/>
                    <a:pt x="6951" y="2245"/>
                  </a:cubicBezTo>
                  <a:cubicBezTo>
                    <a:pt x="6951" y="2223"/>
                    <a:pt x="6955" y="2206"/>
                    <a:pt x="6947" y="2184"/>
                  </a:cubicBezTo>
                  <a:cubicBezTo>
                    <a:pt x="6933" y="2119"/>
                    <a:pt x="6890" y="2058"/>
                    <a:pt x="6828" y="2036"/>
                  </a:cubicBezTo>
                  <a:cubicBezTo>
                    <a:pt x="6746" y="2006"/>
                    <a:pt x="6659" y="1979"/>
                    <a:pt x="6576" y="1949"/>
                  </a:cubicBezTo>
                  <a:cubicBezTo>
                    <a:pt x="4479" y="1221"/>
                    <a:pt x="2345" y="568"/>
                    <a:pt x="18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45;p70">
              <a:extLst>
                <a:ext uri="{FF2B5EF4-FFF2-40B4-BE49-F238E27FC236}">
                  <a16:creationId xmlns:a16="http://schemas.microsoft.com/office/drawing/2014/main" xmlns="" id="{61BE811A-FAC5-4447-9763-9F65B4761911}"/>
                </a:ext>
              </a:extLst>
            </p:cNvPr>
            <p:cNvSpPr/>
            <p:nvPr/>
          </p:nvSpPr>
          <p:spPr>
            <a:xfrm>
              <a:off x="1294191" y="724160"/>
              <a:ext cx="148511" cy="309855"/>
            </a:xfrm>
            <a:custGeom>
              <a:avLst/>
              <a:gdLst/>
              <a:ahLst/>
              <a:cxnLst/>
              <a:rect l="l" t="t" r="r" b="b"/>
              <a:pathLst>
                <a:path w="8529" h="17795" extrusionOk="0">
                  <a:moveTo>
                    <a:pt x="354" y="1"/>
                  </a:moveTo>
                  <a:cubicBezTo>
                    <a:pt x="236" y="101"/>
                    <a:pt x="123" y="202"/>
                    <a:pt x="0" y="310"/>
                  </a:cubicBezTo>
                  <a:cubicBezTo>
                    <a:pt x="3086" y="1064"/>
                    <a:pt x="5957" y="2803"/>
                    <a:pt x="8015" y="5222"/>
                  </a:cubicBezTo>
                  <a:cubicBezTo>
                    <a:pt x="8053" y="5270"/>
                    <a:pt x="8093" y="5322"/>
                    <a:pt x="8132" y="5365"/>
                  </a:cubicBezTo>
                  <a:cubicBezTo>
                    <a:pt x="8128" y="5439"/>
                    <a:pt x="8123" y="5518"/>
                    <a:pt x="8115" y="5596"/>
                  </a:cubicBezTo>
                  <a:cubicBezTo>
                    <a:pt x="7792" y="9732"/>
                    <a:pt x="6772" y="13946"/>
                    <a:pt x="5181" y="17794"/>
                  </a:cubicBezTo>
                  <a:cubicBezTo>
                    <a:pt x="5317" y="17790"/>
                    <a:pt x="5456" y="17785"/>
                    <a:pt x="5596" y="17776"/>
                  </a:cubicBezTo>
                  <a:cubicBezTo>
                    <a:pt x="7191" y="13868"/>
                    <a:pt x="8206" y="9606"/>
                    <a:pt x="8516" y="5423"/>
                  </a:cubicBezTo>
                  <a:lnTo>
                    <a:pt x="8516" y="5417"/>
                  </a:lnTo>
                  <a:cubicBezTo>
                    <a:pt x="8520" y="5383"/>
                    <a:pt x="8520" y="5353"/>
                    <a:pt x="8520" y="5318"/>
                  </a:cubicBezTo>
                  <a:cubicBezTo>
                    <a:pt x="8528" y="5274"/>
                    <a:pt x="8511" y="5226"/>
                    <a:pt x="8481" y="5182"/>
                  </a:cubicBezTo>
                  <a:cubicBezTo>
                    <a:pt x="8450" y="5143"/>
                    <a:pt x="8419" y="5104"/>
                    <a:pt x="8381" y="5065"/>
                  </a:cubicBezTo>
                  <a:lnTo>
                    <a:pt x="8377" y="5061"/>
                  </a:lnTo>
                  <a:cubicBezTo>
                    <a:pt x="6323" y="2603"/>
                    <a:pt x="3461" y="821"/>
                    <a:pt x="35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46;p70">
              <a:extLst>
                <a:ext uri="{FF2B5EF4-FFF2-40B4-BE49-F238E27FC236}">
                  <a16:creationId xmlns:a16="http://schemas.microsoft.com/office/drawing/2014/main" xmlns="" id="{96FBC15D-5EAB-476E-8BFA-120EA207282E}"/>
                </a:ext>
              </a:extLst>
            </p:cNvPr>
            <p:cNvSpPr/>
            <p:nvPr/>
          </p:nvSpPr>
          <p:spPr>
            <a:xfrm>
              <a:off x="1408922" y="665288"/>
              <a:ext cx="177033" cy="323576"/>
            </a:xfrm>
            <a:custGeom>
              <a:avLst/>
              <a:gdLst/>
              <a:ahLst/>
              <a:cxnLst/>
              <a:rect l="l" t="t" r="r" b="b"/>
              <a:pathLst>
                <a:path w="10167" h="18583" extrusionOk="0">
                  <a:moveTo>
                    <a:pt x="977" y="1"/>
                  </a:moveTo>
                  <a:cubicBezTo>
                    <a:pt x="650" y="39"/>
                    <a:pt x="318" y="101"/>
                    <a:pt x="0" y="170"/>
                  </a:cubicBezTo>
                  <a:cubicBezTo>
                    <a:pt x="1177" y="415"/>
                    <a:pt x="2345" y="724"/>
                    <a:pt x="3473" y="1121"/>
                  </a:cubicBezTo>
                  <a:cubicBezTo>
                    <a:pt x="6088" y="2044"/>
                    <a:pt x="8171" y="3365"/>
                    <a:pt x="9636" y="5051"/>
                  </a:cubicBezTo>
                  <a:cubicBezTo>
                    <a:pt x="9679" y="5103"/>
                    <a:pt x="9727" y="5156"/>
                    <a:pt x="9775" y="5208"/>
                  </a:cubicBezTo>
                  <a:cubicBezTo>
                    <a:pt x="9771" y="5278"/>
                    <a:pt x="9766" y="5343"/>
                    <a:pt x="9762" y="5413"/>
                  </a:cubicBezTo>
                  <a:lnTo>
                    <a:pt x="9762" y="5417"/>
                  </a:lnTo>
                  <a:cubicBezTo>
                    <a:pt x="9749" y="5622"/>
                    <a:pt x="9736" y="5818"/>
                    <a:pt x="9714" y="6023"/>
                  </a:cubicBezTo>
                  <a:cubicBezTo>
                    <a:pt x="9427" y="10333"/>
                    <a:pt x="8629" y="14546"/>
                    <a:pt x="7335" y="18582"/>
                  </a:cubicBezTo>
                  <a:cubicBezTo>
                    <a:pt x="7508" y="18478"/>
                    <a:pt x="7675" y="18373"/>
                    <a:pt x="7840" y="18259"/>
                  </a:cubicBezTo>
                  <a:cubicBezTo>
                    <a:pt x="9091" y="14211"/>
                    <a:pt x="9867" y="10001"/>
                    <a:pt x="10123" y="5687"/>
                  </a:cubicBezTo>
                  <a:cubicBezTo>
                    <a:pt x="10137" y="5539"/>
                    <a:pt x="10145" y="5395"/>
                    <a:pt x="10154" y="5248"/>
                  </a:cubicBezTo>
                  <a:cubicBezTo>
                    <a:pt x="10159" y="5242"/>
                    <a:pt x="10154" y="5238"/>
                    <a:pt x="10154" y="5238"/>
                  </a:cubicBezTo>
                  <a:cubicBezTo>
                    <a:pt x="10154" y="5208"/>
                    <a:pt x="10163" y="5186"/>
                    <a:pt x="10159" y="5156"/>
                  </a:cubicBezTo>
                  <a:cubicBezTo>
                    <a:pt x="10167" y="5107"/>
                    <a:pt x="10149" y="5059"/>
                    <a:pt x="10119" y="5021"/>
                  </a:cubicBezTo>
                  <a:cubicBezTo>
                    <a:pt x="10080" y="4977"/>
                    <a:pt x="10045" y="4934"/>
                    <a:pt x="10006" y="4894"/>
                  </a:cubicBezTo>
                  <a:lnTo>
                    <a:pt x="10002" y="4890"/>
                  </a:lnTo>
                  <a:cubicBezTo>
                    <a:pt x="8485" y="3108"/>
                    <a:pt x="6328" y="1722"/>
                    <a:pt x="3600" y="759"/>
                  </a:cubicBezTo>
                  <a:cubicBezTo>
                    <a:pt x="2737" y="453"/>
                    <a:pt x="1866" y="206"/>
                    <a:pt x="97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447;p70">
              <a:extLst>
                <a:ext uri="{FF2B5EF4-FFF2-40B4-BE49-F238E27FC236}">
                  <a16:creationId xmlns:a16="http://schemas.microsoft.com/office/drawing/2014/main" xmlns="" id="{DD3FA2B0-EB98-495E-AE8F-A953BCC81BA4}"/>
                </a:ext>
              </a:extLst>
            </p:cNvPr>
            <p:cNvSpPr/>
            <p:nvPr/>
          </p:nvSpPr>
          <p:spPr>
            <a:xfrm>
              <a:off x="1605526" y="744202"/>
              <a:ext cx="44315" cy="45464"/>
            </a:xfrm>
            <a:custGeom>
              <a:avLst/>
              <a:gdLst/>
              <a:ahLst/>
              <a:cxnLst/>
              <a:rect l="l" t="t" r="r" b="b"/>
              <a:pathLst>
                <a:path w="2545" h="2611" extrusionOk="0">
                  <a:moveTo>
                    <a:pt x="485" y="0"/>
                  </a:moveTo>
                  <a:cubicBezTo>
                    <a:pt x="358" y="57"/>
                    <a:pt x="236" y="109"/>
                    <a:pt x="113" y="167"/>
                  </a:cubicBezTo>
                  <a:cubicBezTo>
                    <a:pt x="75" y="193"/>
                    <a:pt x="40" y="223"/>
                    <a:pt x="0" y="249"/>
                  </a:cubicBezTo>
                  <a:cubicBezTo>
                    <a:pt x="511" y="388"/>
                    <a:pt x="907" y="829"/>
                    <a:pt x="959" y="1400"/>
                  </a:cubicBezTo>
                  <a:cubicBezTo>
                    <a:pt x="994" y="1766"/>
                    <a:pt x="1034" y="2170"/>
                    <a:pt x="1072" y="2611"/>
                  </a:cubicBezTo>
                  <a:cubicBezTo>
                    <a:pt x="1557" y="2219"/>
                    <a:pt x="2053" y="1831"/>
                    <a:pt x="2545" y="1443"/>
                  </a:cubicBezTo>
                  <a:cubicBezTo>
                    <a:pt x="1874" y="942"/>
                    <a:pt x="1181" y="458"/>
                    <a:pt x="485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448;p70">
              <a:extLst>
                <a:ext uri="{FF2B5EF4-FFF2-40B4-BE49-F238E27FC236}">
                  <a16:creationId xmlns:a16="http://schemas.microsoft.com/office/drawing/2014/main" xmlns="" id="{FB48C923-DCEE-4A8F-824C-A8A003F4E25F}"/>
                </a:ext>
              </a:extLst>
            </p:cNvPr>
            <p:cNvSpPr/>
            <p:nvPr/>
          </p:nvSpPr>
          <p:spPr>
            <a:xfrm>
              <a:off x="1607494" y="743366"/>
              <a:ext cx="6477" cy="3744"/>
            </a:xfrm>
            <a:custGeom>
              <a:avLst/>
              <a:gdLst/>
              <a:ahLst/>
              <a:cxnLst/>
              <a:rect l="l" t="t" r="r" b="b"/>
              <a:pathLst>
                <a:path w="372" h="215" extrusionOk="0">
                  <a:moveTo>
                    <a:pt x="293" y="0"/>
                  </a:moveTo>
                  <a:cubicBezTo>
                    <a:pt x="197" y="70"/>
                    <a:pt x="101" y="140"/>
                    <a:pt x="0" y="215"/>
                  </a:cubicBezTo>
                  <a:cubicBezTo>
                    <a:pt x="123" y="157"/>
                    <a:pt x="245" y="105"/>
                    <a:pt x="372" y="48"/>
                  </a:cubicBezTo>
                  <a:cubicBezTo>
                    <a:pt x="345" y="26"/>
                    <a:pt x="319" y="10"/>
                    <a:pt x="2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449;p70">
              <a:extLst>
                <a:ext uri="{FF2B5EF4-FFF2-40B4-BE49-F238E27FC236}">
                  <a16:creationId xmlns:a16="http://schemas.microsoft.com/office/drawing/2014/main" xmlns="" id="{74E76DFB-D613-4B1E-9C64-43815C05B83D}"/>
                </a:ext>
              </a:extLst>
            </p:cNvPr>
            <p:cNvSpPr/>
            <p:nvPr/>
          </p:nvSpPr>
          <p:spPr>
            <a:xfrm>
              <a:off x="1436991" y="771365"/>
              <a:ext cx="147379" cy="254675"/>
            </a:xfrm>
            <a:custGeom>
              <a:avLst/>
              <a:gdLst/>
              <a:ahLst/>
              <a:cxnLst/>
              <a:rect l="l" t="t" r="r" b="b"/>
              <a:pathLst>
                <a:path w="8464" h="14626" extrusionOk="0">
                  <a:moveTo>
                    <a:pt x="8311" y="2018"/>
                  </a:moveTo>
                  <a:cubicBezTo>
                    <a:pt x="8263" y="2474"/>
                    <a:pt x="8211" y="2929"/>
                    <a:pt x="8151" y="3385"/>
                  </a:cubicBezTo>
                  <a:lnTo>
                    <a:pt x="8151" y="3385"/>
                  </a:lnTo>
                  <a:cubicBezTo>
                    <a:pt x="8255" y="3281"/>
                    <a:pt x="8360" y="3173"/>
                    <a:pt x="8464" y="3072"/>
                  </a:cubicBezTo>
                  <a:cubicBezTo>
                    <a:pt x="8412" y="2706"/>
                    <a:pt x="8359" y="2354"/>
                    <a:pt x="8311" y="2018"/>
                  </a:cubicBezTo>
                  <a:close/>
                  <a:moveTo>
                    <a:pt x="8151" y="3385"/>
                  </a:moveTo>
                  <a:cubicBezTo>
                    <a:pt x="8151" y="3386"/>
                    <a:pt x="8151" y="3386"/>
                    <a:pt x="8150" y="3386"/>
                  </a:cubicBezTo>
                  <a:lnTo>
                    <a:pt x="8150" y="3391"/>
                  </a:lnTo>
                  <a:cubicBezTo>
                    <a:pt x="8151" y="3389"/>
                    <a:pt x="8151" y="3387"/>
                    <a:pt x="8151" y="3385"/>
                  </a:cubicBezTo>
                  <a:close/>
                  <a:moveTo>
                    <a:pt x="8024" y="1"/>
                  </a:moveTo>
                  <a:cubicBezTo>
                    <a:pt x="6712" y="1125"/>
                    <a:pt x="5509" y="2362"/>
                    <a:pt x="4464" y="3740"/>
                  </a:cubicBezTo>
                  <a:cubicBezTo>
                    <a:pt x="2938" y="5775"/>
                    <a:pt x="1" y="11157"/>
                    <a:pt x="641" y="14625"/>
                  </a:cubicBezTo>
                  <a:cubicBezTo>
                    <a:pt x="1901" y="14321"/>
                    <a:pt x="3125" y="13871"/>
                    <a:pt x="4275" y="13296"/>
                  </a:cubicBezTo>
                  <a:cubicBezTo>
                    <a:pt x="4267" y="10978"/>
                    <a:pt x="4711" y="8690"/>
                    <a:pt x="5745" y="6660"/>
                  </a:cubicBezTo>
                  <a:cubicBezTo>
                    <a:pt x="5896" y="6367"/>
                    <a:pt x="6059" y="6071"/>
                    <a:pt x="6246" y="5792"/>
                  </a:cubicBezTo>
                  <a:cubicBezTo>
                    <a:pt x="6250" y="5766"/>
                    <a:pt x="6262" y="5753"/>
                    <a:pt x="6276" y="5727"/>
                  </a:cubicBezTo>
                  <a:cubicBezTo>
                    <a:pt x="6694" y="5065"/>
                    <a:pt x="7165" y="4454"/>
                    <a:pt x="7688" y="3879"/>
                  </a:cubicBezTo>
                  <a:lnTo>
                    <a:pt x="7692" y="3866"/>
                  </a:lnTo>
                  <a:cubicBezTo>
                    <a:pt x="7857" y="2716"/>
                    <a:pt x="7980" y="1556"/>
                    <a:pt x="8072" y="393"/>
                  </a:cubicBezTo>
                  <a:cubicBezTo>
                    <a:pt x="8054" y="306"/>
                    <a:pt x="8040" y="228"/>
                    <a:pt x="8032" y="153"/>
                  </a:cubicBezTo>
                  <a:cubicBezTo>
                    <a:pt x="8024" y="101"/>
                    <a:pt x="8024" y="53"/>
                    <a:pt x="8024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450;p70">
              <a:extLst>
                <a:ext uri="{FF2B5EF4-FFF2-40B4-BE49-F238E27FC236}">
                  <a16:creationId xmlns:a16="http://schemas.microsoft.com/office/drawing/2014/main" xmlns="" id="{C02DA2E7-2EC1-4F80-BC49-803E2704BAEF}"/>
                </a:ext>
              </a:extLst>
            </p:cNvPr>
            <p:cNvSpPr/>
            <p:nvPr/>
          </p:nvSpPr>
          <p:spPr>
            <a:xfrm>
              <a:off x="1570928" y="778191"/>
              <a:ext cx="10796" cy="60508"/>
            </a:xfrm>
            <a:custGeom>
              <a:avLst/>
              <a:gdLst/>
              <a:ahLst/>
              <a:cxnLst/>
              <a:rect l="l" t="t" r="r" b="b"/>
              <a:pathLst>
                <a:path w="620" h="3475" extrusionOk="0">
                  <a:moveTo>
                    <a:pt x="380" y="1"/>
                  </a:moveTo>
                  <a:cubicBezTo>
                    <a:pt x="288" y="1164"/>
                    <a:pt x="165" y="2324"/>
                    <a:pt x="0" y="3474"/>
                  </a:cubicBezTo>
                  <a:cubicBezTo>
                    <a:pt x="153" y="3308"/>
                    <a:pt x="292" y="3156"/>
                    <a:pt x="453" y="3004"/>
                  </a:cubicBezTo>
                  <a:lnTo>
                    <a:pt x="458" y="2999"/>
                  </a:lnTo>
                  <a:cubicBezTo>
                    <a:pt x="519" y="2541"/>
                    <a:pt x="571" y="2084"/>
                    <a:pt x="619" y="1626"/>
                  </a:cubicBezTo>
                  <a:cubicBezTo>
                    <a:pt x="527" y="1021"/>
                    <a:pt x="445" y="467"/>
                    <a:pt x="3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451;p70">
              <a:extLst>
                <a:ext uri="{FF2B5EF4-FFF2-40B4-BE49-F238E27FC236}">
                  <a16:creationId xmlns:a16="http://schemas.microsoft.com/office/drawing/2014/main" xmlns="" id="{51343C4B-7955-4EA2-AE1F-223D12F605B0}"/>
                </a:ext>
              </a:extLst>
            </p:cNvPr>
            <p:cNvSpPr/>
            <p:nvPr/>
          </p:nvSpPr>
          <p:spPr>
            <a:xfrm>
              <a:off x="1511272" y="769310"/>
              <a:ext cx="352481" cy="531708"/>
            </a:xfrm>
            <a:custGeom>
              <a:avLst/>
              <a:gdLst/>
              <a:ahLst/>
              <a:cxnLst/>
              <a:rect l="l" t="t" r="r" b="b"/>
              <a:pathLst>
                <a:path w="20243" h="30536" extrusionOk="0">
                  <a:moveTo>
                    <a:pt x="7958" y="1"/>
                  </a:moveTo>
                  <a:cubicBezTo>
                    <a:pt x="7466" y="389"/>
                    <a:pt x="6970" y="777"/>
                    <a:pt x="6485" y="1169"/>
                  </a:cubicBezTo>
                  <a:cubicBezTo>
                    <a:pt x="5688" y="1818"/>
                    <a:pt x="4917" y="2476"/>
                    <a:pt x="4198" y="3190"/>
                  </a:cubicBezTo>
                  <a:cubicBezTo>
                    <a:pt x="4093" y="3291"/>
                    <a:pt x="3989" y="3400"/>
                    <a:pt x="3884" y="3504"/>
                  </a:cubicBezTo>
                  <a:lnTo>
                    <a:pt x="3884" y="3509"/>
                  </a:lnTo>
                  <a:lnTo>
                    <a:pt x="3879" y="3514"/>
                  </a:lnTo>
                  <a:cubicBezTo>
                    <a:pt x="3718" y="3670"/>
                    <a:pt x="3579" y="3818"/>
                    <a:pt x="3426" y="3984"/>
                  </a:cubicBezTo>
                  <a:lnTo>
                    <a:pt x="3422" y="3997"/>
                  </a:lnTo>
                  <a:cubicBezTo>
                    <a:pt x="2899" y="4572"/>
                    <a:pt x="2428" y="5183"/>
                    <a:pt x="2010" y="5845"/>
                  </a:cubicBezTo>
                  <a:cubicBezTo>
                    <a:pt x="1996" y="5871"/>
                    <a:pt x="1984" y="5884"/>
                    <a:pt x="1980" y="5910"/>
                  </a:cubicBezTo>
                  <a:cubicBezTo>
                    <a:pt x="1793" y="6189"/>
                    <a:pt x="1630" y="6485"/>
                    <a:pt x="1479" y="6778"/>
                  </a:cubicBezTo>
                  <a:cubicBezTo>
                    <a:pt x="445" y="8808"/>
                    <a:pt x="1" y="11096"/>
                    <a:pt x="9" y="13414"/>
                  </a:cubicBezTo>
                  <a:cubicBezTo>
                    <a:pt x="5" y="13488"/>
                    <a:pt x="5" y="13558"/>
                    <a:pt x="9" y="13637"/>
                  </a:cubicBezTo>
                  <a:cubicBezTo>
                    <a:pt x="15" y="13789"/>
                    <a:pt x="19" y="13937"/>
                    <a:pt x="27" y="14094"/>
                  </a:cubicBezTo>
                  <a:lnTo>
                    <a:pt x="27" y="14099"/>
                  </a:lnTo>
                  <a:cubicBezTo>
                    <a:pt x="41" y="14460"/>
                    <a:pt x="71" y="14822"/>
                    <a:pt x="110" y="15183"/>
                  </a:cubicBezTo>
                  <a:cubicBezTo>
                    <a:pt x="202" y="16138"/>
                    <a:pt x="367" y="17092"/>
                    <a:pt x="602" y="18021"/>
                  </a:cubicBezTo>
                  <a:cubicBezTo>
                    <a:pt x="606" y="18060"/>
                    <a:pt x="616" y="18099"/>
                    <a:pt x="624" y="18138"/>
                  </a:cubicBezTo>
                  <a:cubicBezTo>
                    <a:pt x="672" y="18321"/>
                    <a:pt x="725" y="18504"/>
                    <a:pt x="777" y="18691"/>
                  </a:cubicBezTo>
                  <a:cubicBezTo>
                    <a:pt x="803" y="18800"/>
                    <a:pt x="838" y="18910"/>
                    <a:pt x="872" y="19009"/>
                  </a:cubicBezTo>
                  <a:cubicBezTo>
                    <a:pt x="882" y="19049"/>
                    <a:pt x="894" y="19088"/>
                    <a:pt x="908" y="19127"/>
                  </a:cubicBezTo>
                  <a:cubicBezTo>
                    <a:pt x="1069" y="19668"/>
                    <a:pt x="1252" y="20204"/>
                    <a:pt x="1453" y="20731"/>
                  </a:cubicBezTo>
                  <a:cubicBezTo>
                    <a:pt x="1465" y="20766"/>
                    <a:pt x="1479" y="20805"/>
                    <a:pt x="1495" y="20845"/>
                  </a:cubicBezTo>
                  <a:cubicBezTo>
                    <a:pt x="1578" y="21071"/>
                    <a:pt x="1670" y="21298"/>
                    <a:pt x="1766" y="21519"/>
                  </a:cubicBezTo>
                  <a:cubicBezTo>
                    <a:pt x="1787" y="21585"/>
                    <a:pt x="1813" y="21642"/>
                    <a:pt x="1840" y="21702"/>
                  </a:cubicBezTo>
                  <a:cubicBezTo>
                    <a:pt x="1862" y="21760"/>
                    <a:pt x="1888" y="21825"/>
                    <a:pt x="1910" y="21885"/>
                  </a:cubicBezTo>
                  <a:cubicBezTo>
                    <a:pt x="2368" y="22957"/>
                    <a:pt x="2881" y="24003"/>
                    <a:pt x="3435" y="25032"/>
                  </a:cubicBezTo>
                  <a:cubicBezTo>
                    <a:pt x="4359" y="26754"/>
                    <a:pt x="5383" y="28436"/>
                    <a:pt x="6425" y="30105"/>
                  </a:cubicBezTo>
                  <a:cubicBezTo>
                    <a:pt x="6425" y="30109"/>
                    <a:pt x="6429" y="30113"/>
                    <a:pt x="6429" y="30113"/>
                  </a:cubicBezTo>
                  <a:cubicBezTo>
                    <a:pt x="6507" y="30257"/>
                    <a:pt x="6603" y="30392"/>
                    <a:pt x="6686" y="30536"/>
                  </a:cubicBezTo>
                  <a:cubicBezTo>
                    <a:pt x="6738" y="30488"/>
                    <a:pt x="6777" y="30449"/>
                    <a:pt x="6829" y="30397"/>
                  </a:cubicBezTo>
                  <a:lnTo>
                    <a:pt x="6834" y="30397"/>
                  </a:lnTo>
                  <a:lnTo>
                    <a:pt x="6834" y="30392"/>
                  </a:lnTo>
                  <a:cubicBezTo>
                    <a:pt x="8747" y="28553"/>
                    <a:pt x="10865" y="26932"/>
                    <a:pt x="12865" y="25206"/>
                  </a:cubicBezTo>
                  <a:cubicBezTo>
                    <a:pt x="12961" y="25119"/>
                    <a:pt x="13056" y="25041"/>
                    <a:pt x="13157" y="24954"/>
                  </a:cubicBezTo>
                  <a:cubicBezTo>
                    <a:pt x="14474" y="23786"/>
                    <a:pt x="15737" y="22570"/>
                    <a:pt x="16822" y="21193"/>
                  </a:cubicBezTo>
                  <a:lnTo>
                    <a:pt x="16822" y="21189"/>
                  </a:lnTo>
                  <a:cubicBezTo>
                    <a:pt x="16883" y="21114"/>
                    <a:pt x="16948" y="21032"/>
                    <a:pt x="17005" y="20953"/>
                  </a:cubicBezTo>
                  <a:cubicBezTo>
                    <a:pt x="17027" y="20923"/>
                    <a:pt x="17049" y="20892"/>
                    <a:pt x="17075" y="20857"/>
                  </a:cubicBezTo>
                  <a:lnTo>
                    <a:pt x="17079" y="20857"/>
                  </a:lnTo>
                  <a:lnTo>
                    <a:pt x="17079" y="20853"/>
                  </a:lnTo>
                  <a:cubicBezTo>
                    <a:pt x="17232" y="20656"/>
                    <a:pt x="17376" y="20465"/>
                    <a:pt x="17515" y="20260"/>
                  </a:cubicBezTo>
                  <a:cubicBezTo>
                    <a:pt x="18901" y="18273"/>
                    <a:pt x="19820" y="15994"/>
                    <a:pt x="20243" y="13615"/>
                  </a:cubicBezTo>
                  <a:cubicBezTo>
                    <a:pt x="19942" y="13109"/>
                    <a:pt x="19633" y="12608"/>
                    <a:pt x="19319" y="12116"/>
                  </a:cubicBezTo>
                  <a:cubicBezTo>
                    <a:pt x="18770" y="11266"/>
                    <a:pt x="18195" y="10433"/>
                    <a:pt x="17589" y="9623"/>
                  </a:cubicBezTo>
                  <a:cubicBezTo>
                    <a:pt x="17571" y="9588"/>
                    <a:pt x="17545" y="9558"/>
                    <a:pt x="17519" y="9523"/>
                  </a:cubicBezTo>
                  <a:cubicBezTo>
                    <a:pt x="17318" y="9252"/>
                    <a:pt x="17114" y="8982"/>
                    <a:pt x="16905" y="8717"/>
                  </a:cubicBezTo>
                  <a:cubicBezTo>
                    <a:pt x="16883" y="8691"/>
                    <a:pt x="16865" y="8664"/>
                    <a:pt x="16844" y="8643"/>
                  </a:cubicBezTo>
                  <a:cubicBezTo>
                    <a:pt x="16839" y="8638"/>
                    <a:pt x="16831" y="8634"/>
                    <a:pt x="16827" y="8629"/>
                  </a:cubicBezTo>
                  <a:cubicBezTo>
                    <a:pt x="16726" y="8486"/>
                    <a:pt x="16618" y="8351"/>
                    <a:pt x="16508" y="8211"/>
                  </a:cubicBezTo>
                  <a:cubicBezTo>
                    <a:pt x="16477" y="8176"/>
                    <a:pt x="16443" y="8137"/>
                    <a:pt x="16417" y="8102"/>
                  </a:cubicBezTo>
                  <a:lnTo>
                    <a:pt x="16413" y="8102"/>
                  </a:lnTo>
                  <a:cubicBezTo>
                    <a:pt x="16103" y="7714"/>
                    <a:pt x="15781" y="7331"/>
                    <a:pt x="15449" y="6951"/>
                  </a:cubicBezTo>
                  <a:cubicBezTo>
                    <a:pt x="15432" y="6921"/>
                    <a:pt x="15405" y="6891"/>
                    <a:pt x="15371" y="6860"/>
                  </a:cubicBezTo>
                  <a:cubicBezTo>
                    <a:pt x="15192" y="6647"/>
                    <a:pt x="15001" y="6433"/>
                    <a:pt x="14804" y="6219"/>
                  </a:cubicBezTo>
                  <a:cubicBezTo>
                    <a:pt x="14782" y="6189"/>
                    <a:pt x="14756" y="6159"/>
                    <a:pt x="14726" y="6128"/>
                  </a:cubicBezTo>
                  <a:cubicBezTo>
                    <a:pt x="14259" y="5614"/>
                    <a:pt x="13780" y="5109"/>
                    <a:pt x="13288" y="4612"/>
                  </a:cubicBezTo>
                  <a:cubicBezTo>
                    <a:pt x="12739" y="4058"/>
                    <a:pt x="12177" y="3518"/>
                    <a:pt x="11602" y="2995"/>
                  </a:cubicBezTo>
                  <a:cubicBezTo>
                    <a:pt x="11501" y="2899"/>
                    <a:pt x="11397" y="2803"/>
                    <a:pt x="11288" y="2711"/>
                  </a:cubicBezTo>
                  <a:cubicBezTo>
                    <a:pt x="11187" y="2620"/>
                    <a:pt x="11087" y="2533"/>
                    <a:pt x="10987" y="2446"/>
                  </a:cubicBezTo>
                  <a:cubicBezTo>
                    <a:pt x="10856" y="2323"/>
                    <a:pt x="10717" y="2206"/>
                    <a:pt x="10582" y="2092"/>
                  </a:cubicBezTo>
                  <a:cubicBezTo>
                    <a:pt x="10164" y="1731"/>
                    <a:pt x="9745" y="1382"/>
                    <a:pt x="9313" y="1042"/>
                  </a:cubicBezTo>
                  <a:cubicBezTo>
                    <a:pt x="8869" y="680"/>
                    <a:pt x="8420" y="336"/>
                    <a:pt x="79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52;p70">
              <a:extLst>
                <a:ext uri="{FF2B5EF4-FFF2-40B4-BE49-F238E27FC236}">
                  <a16:creationId xmlns:a16="http://schemas.microsoft.com/office/drawing/2014/main" xmlns="" id="{5B5C1239-88DD-4E4D-8F26-27EA5A03ADF8}"/>
                </a:ext>
              </a:extLst>
            </p:cNvPr>
            <p:cNvSpPr/>
            <p:nvPr/>
          </p:nvSpPr>
          <p:spPr>
            <a:xfrm>
              <a:off x="1620466" y="816516"/>
              <a:ext cx="92826" cy="489378"/>
            </a:xfrm>
            <a:custGeom>
              <a:avLst/>
              <a:gdLst/>
              <a:ahLst/>
              <a:cxnLst/>
              <a:rect l="l" t="t" r="r" b="b"/>
              <a:pathLst>
                <a:path w="5331" h="28105" extrusionOk="0">
                  <a:moveTo>
                    <a:pt x="5017" y="0"/>
                  </a:moveTo>
                  <a:cubicBezTo>
                    <a:pt x="4808" y="715"/>
                    <a:pt x="4603" y="1426"/>
                    <a:pt x="4402" y="2127"/>
                  </a:cubicBezTo>
                  <a:cubicBezTo>
                    <a:pt x="4098" y="3156"/>
                    <a:pt x="3796" y="4188"/>
                    <a:pt x="3491" y="5234"/>
                  </a:cubicBezTo>
                  <a:cubicBezTo>
                    <a:pt x="3282" y="5966"/>
                    <a:pt x="3073" y="6698"/>
                    <a:pt x="2877" y="7434"/>
                  </a:cubicBezTo>
                  <a:cubicBezTo>
                    <a:pt x="2855" y="7505"/>
                    <a:pt x="2837" y="7570"/>
                    <a:pt x="2821" y="7635"/>
                  </a:cubicBezTo>
                  <a:cubicBezTo>
                    <a:pt x="2790" y="7736"/>
                    <a:pt x="2768" y="7836"/>
                    <a:pt x="2738" y="7931"/>
                  </a:cubicBezTo>
                  <a:cubicBezTo>
                    <a:pt x="2707" y="8062"/>
                    <a:pt x="2668" y="8189"/>
                    <a:pt x="2633" y="8315"/>
                  </a:cubicBezTo>
                  <a:cubicBezTo>
                    <a:pt x="2450" y="9008"/>
                    <a:pt x="2272" y="9697"/>
                    <a:pt x="2101" y="10389"/>
                  </a:cubicBezTo>
                  <a:cubicBezTo>
                    <a:pt x="2071" y="10485"/>
                    <a:pt x="2049" y="10586"/>
                    <a:pt x="2023" y="10677"/>
                  </a:cubicBezTo>
                  <a:cubicBezTo>
                    <a:pt x="1901" y="11179"/>
                    <a:pt x="1783" y="11688"/>
                    <a:pt x="1666" y="12189"/>
                  </a:cubicBezTo>
                  <a:cubicBezTo>
                    <a:pt x="1435" y="13187"/>
                    <a:pt x="1230" y="14154"/>
                    <a:pt x="1055" y="15105"/>
                  </a:cubicBezTo>
                  <a:cubicBezTo>
                    <a:pt x="1055" y="15109"/>
                    <a:pt x="1055" y="15113"/>
                    <a:pt x="1051" y="15117"/>
                  </a:cubicBezTo>
                  <a:cubicBezTo>
                    <a:pt x="1038" y="15165"/>
                    <a:pt x="1029" y="15214"/>
                    <a:pt x="1021" y="15262"/>
                  </a:cubicBezTo>
                  <a:cubicBezTo>
                    <a:pt x="999" y="15379"/>
                    <a:pt x="977" y="15497"/>
                    <a:pt x="960" y="15614"/>
                  </a:cubicBezTo>
                  <a:cubicBezTo>
                    <a:pt x="886" y="16020"/>
                    <a:pt x="811" y="16429"/>
                    <a:pt x="746" y="16826"/>
                  </a:cubicBezTo>
                  <a:lnTo>
                    <a:pt x="746" y="16831"/>
                  </a:lnTo>
                  <a:cubicBezTo>
                    <a:pt x="741" y="16873"/>
                    <a:pt x="733" y="16917"/>
                    <a:pt x="729" y="16957"/>
                  </a:cubicBezTo>
                  <a:cubicBezTo>
                    <a:pt x="542" y="18086"/>
                    <a:pt x="402" y="19174"/>
                    <a:pt x="293" y="20234"/>
                  </a:cubicBezTo>
                  <a:cubicBezTo>
                    <a:pt x="35" y="22762"/>
                    <a:pt x="1" y="25123"/>
                    <a:pt x="154" y="27394"/>
                  </a:cubicBezTo>
                  <a:cubicBezTo>
                    <a:pt x="154" y="27398"/>
                    <a:pt x="158" y="27402"/>
                    <a:pt x="158" y="27402"/>
                  </a:cubicBezTo>
                  <a:cubicBezTo>
                    <a:pt x="158" y="27577"/>
                    <a:pt x="180" y="27756"/>
                    <a:pt x="192" y="27925"/>
                  </a:cubicBezTo>
                  <a:cubicBezTo>
                    <a:pt x="201" y="28029"/>
                    <a:pt x="288" y="28105"/>
                    <a:pt x="383" y="28105"/>
                  </a:cubicBezTo>
                  <a:cubicBezTo>
                    <a:pt x="388" y="28105"/>
                    <a:pt x="392" y="28104"/>
                    <a:pt x="397" y="28104"/>
                  </a:cubicBezTo>
                  <a:cubicBezTo>
                    <a:pt x="428" y="28104"/>
                    <a:pt x="454" y="28096"/>
                    <a:pt x="476" y="28086"/>
                  </a:cubicBezTo>
                  <a:cubicBezTo>
                    <a:pt x="536" y="28047"/>
                    <a:pt x="580" y="27977"/>
                    <a:pt x="576" y="27895"/>
                  </a:cubicBezTo>
                  <a:cubicBezTo>
                    <a:pt x="572" y="27825"/>
                    <a:pt x="568" y="27760"/>
                    <a:pt x="563" y="27686"/>
                  </a:cubicBezTo>
                  <a:lnTo>
                    <a:pt x="563" y="27681"/>
                  </a:lnTo>
                  <a:cubicBezTo>
                    <a:pt x="363" y="25210"/>
                    <a:pt x="411" y="22643"/>
                    <a:pt x="719" y="19859"/>
                  </a:cubicBezTo>
                  <a:cubicBezTo>
                    <a:pt x="829" y="18874"/>
                    <a:pt x="964" y="17859"/>
                    <a:pt x="1138" y="16813"/>
                  </a:cubicBezTo>
                  <a:cubicBezTo>
                    <a:pt x="1147" y="16769"/>
                    <a:pt x="1156" y="16722"/>
                    <a:pt x="1164" y="16674"/>
                  </a:cubicBezTo>
                  <a:cubicBezTo>
                    <a:pt x="1234" y="16264"/>
                    <a:pt x="1304" y="15849"/>
                    <a:pt x="1387" y="15431"/>
                  </a:cubicBezTo>
                  <a:lnTo>
                    <a:pt x="1387" y="15427"/>
                  </a:lnTo>
                  <a:cubicBezTo>
                    <a:pt x="1409" y="15278"/>
                    <a:pt x="1439" y="15131"/>
                    <a:pt x="1465" y="14991"/>
                  </a:cubicBezTo>
                  <a:cubicBezTo>
                    <a:pt x="1465" y="14987"/>
                    <a:pt x="1469" y="14974"/>
                    <a:pt x="1469" y="14970"/>
                  </a:cubicBezTo>
                  <a:cubicBezTo>
                    <a:pt x="1478" y="14922"/>
                    <a:pt x="1491" y="14870"/>
                    <a:pt x="1500" y="14826"/>
                  </a:cubicBezTo>
                  <a:cubicBezTo>
                    <a:pt x="1657" y="13997"/>
                    <a:pt x="1840" y="13140"/>
                    <a:pt x="2045" y="12272"/>
                  </a:cubicBezTo>
                  <a:cubicBezTo>
                    <a:pt x="2223" y="11487"/>
                    <a:pt x="2415" y="10708"/>
                    <a:pt x="2620" y="9924"/>
                  </a:cubicBezTo>
                  <a:cubicBezTo>
                    <a:pt x="2642" y="9832"/>
                    <a:pt x="2664" y="9735"/>
                    <a:pt x="2690" y="9640"/>
                  </a:cubicBezTo>
                  <a:cubicBezTo>
                    <a:pt x="2785" y="9256"/>
                    <a:pt x="2890" y="8868"/>
                    <a:pt x="2994" y="8480"/>
                  </a:cubicBezTo>
                  <a:lnTo>
                    <a:pt x="2994" y="8476"/>
                  </a:lnTo>
                  <a:cubicBezTo>
                    <a:pt x="3034" y="8341"/>
                    <a:pt x="3064" y="8198"/>
                    <a:pt x="3108" y="8058"/>
                  </a:cubicBezTo>
                  <a:lnTo>
                    <a:pt x="3108" y="8054"/>
                  </a:lnTo>
                  <a:cubicBezTo>
                    <a:pt x="3182" y="7780"/>
                    <a:pt x="3261" y="7496"/>
                    <a:pt x="3334" y="7225"/>
                  </a:cubicBezTo>
                  <a:cubicBezTo>
                    <a:pt x="3356" y="7160"/>
                    <a:pt x="3370" y="7100"/>
                    <a:pt x="3386" y="7038"/>
                  </a:cubicBezTo>
                  <a:cubicBezTo>
                    <a:pt x="3561" y="6411"/>
                    <a:pt x="3736" y="5779"/>
                    <a:pt x="3919" y="5155"/>
                  </a:cubicBezTo>
                  <a:cubicBezTo>
                    <a:pt x="4197" y="4171"/>
                    <a:pt x="4480" y="3190"/>
                    <a:pt x="4764" y="2227"/>
                  </a:cubicBezTo>
                  <a:cubicBezTo>
                    <a:pt x="4947" y="1587"/>
                    <a:pt x="5143" y="938"/>
                    <a:pt x="5331" y="284"/>
                  </a:cubicBezTo>
                  <a:cubicBezTo>
                    <a:pt x="5230" y="188"/>
                    <a:pt x="5126" y="92"/>
                    <a:pt x="501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53;p70">
              <a:extLst>
                <a:ext uri="{FF2B5EF4-FFF2-40B4-BE49-F238E27FC236}">
                  <a16:creationId xmlns:a16="http://schemas.microsoft.com/office/drawing/2014/main" xmlns="" id="{8526D691-5CB6-40F7-96BC-8180DDD7CB14}"/>
                </a:ext>
              </a:extLst>
            </p:cNvPr>
            <p:cNvSpPr/>
            <p:nvPr/>
          </p:nvSpPr>
          <p:spPr>
            <a:xfrm>
              <a:off x="1541936" y="1076693"/>
              <a:ext cx="198363" cy="131517"/>
            </a:xfrm>
            <a:custGeom>
              <a:avLst/>
              <a:gdLst/>
              <a:ahLst/>
              <a:cxnLst/>
              <a:rect l="l" t="t" r="r" b="b"/>
              <a:pathLst>
                <a:path w="11392" h="7553" extrusionOk="0">
                  <a:moveTo>
                    <a:pt x="5880" y="1"/>
                  </a:moveTo>
                  <a:cubicBezTo>
                    <a:pt x="5847" y="1"/>
                    <a:pt x="5815" y="8"/>
                    <a:pt x="5788" y="23"/>
                  </a:cubicBezTo>
                  <a:cubicBezTo>
                    <a:pt x="5714" y="71"/>
                    <a:pt x="5639" y="115"/>
                    <a:pt x="5561" y="163"/>
                  </a:cubicBezTo>
                  <a:cubicBezTo>
                    <a:pt x="3666" y="1322"/>
                    <a:pt x="1809" y="2559"/>
                    <a:pt x="0" y="3866"/>
                  </a:cubicBezTo>
                  <a:cubicBezTo>
                    <a:pt x="52" y="3993"/>
                    <a:pt x="101" y="4111"/>
                    <a:pt x="153" y="4228"/>
                  </a:cubicBezTo>
                  <a:cubicBezTo>
                    <a:pt x="1879" y="2977"/>
                    <a:pt x="3661" y="1788"/>
                    <a:pt x="5470" y="672"/>
                  </a:cubicBezTo>
                  <a:cubicBezTo>
                    <a:pt x="5596" y="590"/>
                    <a:pt x="5718" y="511"/>
                    <a:pt x="5849" y="433"/>
                  </a:cubicBezTo>
                  <a:cubicBezTo>
                    <a:pt x="5862" y="450"/>
                    <a:pt x="5879" y="467"/>
                    <a:pt x="5893" y="485"/>
                  </a:cubicBezTo>
                  <a:cubicBezTo>
                    <a:pt x="7862" y="2716"/>
                    <a:pt x="9605" y="5078"/>
                    <a:pt x="11104" y="7553"/>
                  </a:cubicBezTo>
                  <a:cubicBezTo>
                    <a:pt x="11200" y="7466"/>
                    <a:pt x="11295" y="7388"/>
                    <a:pt x="11392" y="7301"/>
                  </a:cubicBezTo>
                  <a:cubicBezTo>
                    <a:pt x="9853" y="4760"/>
                    <a:pt x="8059" y="2341"/>
                    <a:pt x="6027" y="62"/>
                  </a:cubicBezTo>
                  <a:cubicBezTo>
                    <a:pt x="6014" y="45"/>
                    <a:pt x="6001" y="32"/>
                    <a:pt x="5979" y="28"/>
                  </a:cubicBezTo>
                  <a:cubicBezTo>
                    <a:pt x="5950" y="9"/>
                    <a:pt x="5915" y="1"/>
                    <a:pt x="58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54;p70">
              <a:extLst>
                <a:ext uri="{FF2B5EF4-FFF2-40B4-BE49-F238E27FC236}">
                  <a16:creationId xmlns:a16="http://schemas.microsoft.com/office/drawing/2014/main" xmlns="" id="{3FD7D45A-2B6A-46F8-A995-B3B4974471A7}"/>
                </a:ext>
              </a:extLst>
            </p:cNvPr>
            <p:cNvSpPr/>
            <p:nvPr/>
          </p:nvSpPr>
          <p:spPr>
            <a:xfrm>
              <a:off x="1511429" y="954545"/>
              <a:ext cx="297231" cy="183719"/>
            </a:xfrm>
            <a:custGeom>
              <a:avLst/>
              <a:gdLst/>
              <a:ahLst/>
              <a:cxnLst/>
              <a:rect l="l" t="t" r="r" b="b"/>
              <a:pathLst>
                <a:path w="17070" h="10551" extrusionOk="0">
                  <a:moveTo>
                    <a:pt x="9105" y="0"/>
                  </a:moveTo>
                  <a:cubicBezTo>
                    <a:pt x="9073" y="0"/>
                    <a:pt x="9039" y="0"/>
                    <a:pt x="9008" y="4"/>
                  </a:cubicBezTo>
                  <a:lnTo>
                    <a:pt x="9004" y="4"/>
                  </a:lnTo>
                  <a:cubicBezTo>
                    <a:pt x="5801" y="30"/>
                    <a:pt x="2607" y="1116"/>
                    <a:pt x="0" y="2994"/>
                  </a:cubicBezTo>
                  <a:cubicBezTo>
                    <a:pt x="0" y="3151"/>
                    <a:pt x="10" y="3304"/>
                    <a:pt x="14" y="3465"/>
                  </a:cubicBezTo>
                  <a:cubicBezTo>
                    <a:pt x="2554" y="1556"/>
                    <a:pt x="5722" y="440"/>
                    <a:pt x="8895" y="388"/>
                  </a:cubicBezTo>
                  <a:lnTo>
                    <a:pt x="9083" y="388"/>
                  </a:lnTo>
                  <a:cubicBezTo>
                    <a:pt x="9139" y="440"/>
                    <a:pt x="9196" y="488"/>
                    <a:pt x="9252" y="545"/>
                  </a:cubicBezTo>
                  <a:cubicBezTo>
                    <a:pt x="12242" y="3421"/>
                    <a:pt x="14852" y="6881"/>
                    <a:pt x="16818" y="10551"/>
                  </a:cubicBezTo>
                  <a:cubicBezTo>
                    <a:pt x="16900" y="10446"/>
                    <a:pt x="16987" y="10337"/>
                    <a:pt x="17070" y="10223"/>
                  </a:cubicBezTo>
                  <a:cubicBezTo>
                    <a:pt x="15057" y="6511"/>
                    <a:pt x="12407" y="3021"/>
                    <a:pt x="9370" y="127"/>
                  </a:cubicBezTo>
                  <a:lnTo>
                    <a:pt x="9366" y="122"/>
                  </a:lnTo>
                  <a:cubicBezTo>
                    <a:pt x="9340" y="96"/>
                    <a:pt x="9318" y="78"/>
                    <a:pt x="9292" y="57"/>
                  </a:cubicBezTo>
                  <a:cubicBezTo>
                    <a:pt x="9261" y="22"/>
                    <a:pt x="9213" y="4"/>
                    <a:pt x="91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55;p70">
              <a:extLst>
                <a:ext uri="{FF2B5EF4-FFF2-40B4-BE49-F238E27FC236}">
                  <a16:creationId xmlns:a16="http://schemas.microsoft.com/office/drawing/2014/main" xmlns="" id="{58974DA0-BC37-4BAA-BF79-4CCB1600F15E}"/>
                </a:ext>
              </a:extLst>
            </p:cNvPr>
            <p:cNvSpPr/>
            <p:nvPr/>
          </p:nvSpPr>
          <p:spPr>
            <a:xfrm>
              <a:off x="1537008" y="805737"/>
              <a:ext cx="165575" cy="81595"/>
            </a:xfrm>
            <a:custGeom>
              <a:avLst/>
              <a:gdLst/>
              <a:ahLst/>
              <a:cxnLst/>
              <a:rect l="l" t="t" r="r" b="b"/>
              <a:pathLst>
                <a:path w="9509" h="4686" extrusionOk="0">
                  <a:moveTo>
                    <a:pt x="9104" y="0"/>
                  </a:moveTo>
                  <a:cubicBezTo>
                    <a:pt x="8581" y="44"/>
                    <a:pt x="8062" y="131"/>
                    <a:pt x="7531" y="262"/>
                  </a:cubicBezTo>
                  <a:cubicBezTo>
                    <a:pt x="6767" y="436"/>
                    <a:pt x="6005" y="685"/>
                    <a:pt x="5225" y="1012"/>
                  </a:cubicBezTo>
                  <a:cubicBezTo>
                    <a:pt x="4450" y="1330"/>
                    <a:pt x="3665" y="1726"/>
                    <a:pt x="2877" y="2197"/>
                  </a:cubicBezTo>
                  <a:cubicBezTo>
                    <a:pt x="2829" y="2219"/>
                    <a:pt x="2785" y="2249"/>
                    <a:pt x="2737" y="2275"/>
                  </a:cubicBezTo>
                  <a:cubicBezTo>
                    <a:pt x="2567" y="2380"/>
                    <a:pt x="2397" y="2484"/>
                    <a:pt x="2236" y="2594"/>
                  </a:cubicBezTo>
                  <a:cubicBezTo>
                    <a:pt x="2083" y="2685"/>
                    <a:pt x="1944" y="2785"/>
                    <a:pt x="1800" y="2882"/>
                  </a:cubicBezTo>
                  <a:cubicBezTo>
                    <a:pt x="1355" y="3178"/>
                    <a:pt x="920" y="3491"/>
                    <a:pt x="502" y="3818"/>
                  </a:cubicBezTo>
                  <a:cubicBezTo>
                    <a:pt x="315" y="4097"/>
                    <a:pt x="152" y="4393"/>
                    <a:pt x="1" y="4686"/>
                  </a:cubicBezTo>
                  <a:cubicBezTo>
                    <a:pt x="558" y="4236"/>
                    <a:pt x="1125" y="3809"/>
                    <a:pt x="1713" y="3409"/>
                  </a:cubicBezTo>
                  <a:lnTo>
                    <a:pt x="1717" y="3405"/>
                  </a:lnTo>
                  <a:cubicBezTo>
                    <a:pt x="1852" y="3304"/>
                    <a:pt x="2005" y="3204"/>
                    <a:pt x="2153" y="3112"/>
                  </a:cubicBezTo>
                  <a:lnTo>
                    <a:pt x="2157" y="3103"/>
                  </a:lnTo>
                  <a:cubicBezTo>
                    <a:pt x="2406" y="2934"/>
                    <a:pt x="2672" y="2768"/>
                    <a:pt x="2933" y="2602"/>
                  </a:cubicBezTo>
                  <a:cubicBezTo>
                    <a:pt x="2938" y="2602"/>
                    <a:pt x="2938" y="2598"/>
                    <a:pt x="2942" y="2598"/>
                  </a:cubicBezTo>
                  <a:cubicBezTo>
                    <a:pt x="3722" y="2128"/>
                    <a:pt x="4502" y="1726"/>
                    <a:pt x="5273" y="1408"/>
                  </a:cubicBezTo>
                  <a:cubicBezTo>
                    <a:pt x="5997" y="1094"/>
                    <a:pt x="6711" y="859"/>
                    <a:pt x="7417" y="680"/>
                  </a:cubicBezTo>
                  <a:cubicBezTo>
                    <a:pt x="8123" y="506"/>
                    <a:pt x="8825" y="398"/>
                    <a:pt x="9509" y="354"/>
                  </a:cubicBezTo>
                  <a:cubicBezTo>
                    <a:pt x="9378" y="231"/>
                    <a:pt x="9239" y="114"/>
                    <a:pt x="910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56;p70">
              <a:extLst>
                <a:ext uri="{FF2B5EF4-FFF2-40B4-BE49-F238E27FC236}">
                  <a16:creationId xmlns:a16="http://schemas.microsoft.com/office/drawing/2014/main" xmlns="" id="{A6121B16-FB7F-4F82-BA20-99F005339C21}"/>
                </a:ext>
              </a:extLst>
            </p:cNvPr>
            <p:cNvSpPr/>
            <p:nvPr/>
          </p:nvSpPr>
          <p:spPr>
            <a:xfrm>
              <a:off x="565599" y="747701"/>
              <a:ext cx="1282082" cy="543462"/>
            </a:xfrm>
            <a:custGeom>
              <a:avLst/>
              <a:gdLst/>
              <a:ahLst/>
              <a:cxnLst/>
              <a:rect l="l" t="t" r="r" b="b"/>
              <a:pathLst>
                <a:path w="73630" h="31211" extrusionOk="0">
                  <a:moveTo>
                    <a:pt x="59379" y="0"/>
                  </a:moveTo>
                  <a:cubicBezTo>
                    <a:pt x="59266" y="0"/>
                    <a:pt x="59152" y="18"/>
                    <a:pt x="59031" y="48"/>
                  </a:cubicBezTo>
                  <a:cubicBezTo>
                    <a:pt x="58852" y="96"/>
                    <a:pt x="58691" y="183"/>
                    <a:pt x="58555" y="300"/>
                  </a:cubicBezTo>
                  <a:cubicBezTo>
                    <a:pt x="58424" y="396"/>
                    <a:pt x="58316" y="523"/>
                    <a:pt x="58241" y="666"/>
                  </a:cubicBezTo>
                  <a:lnTo>
                    <a:pt x="58237" y="666"/>
                  </a:lnTo>
                  <a:cubicBezTo>
                    <a:pt x="58220" y="698"/>
                    <a:pt x="58198" y="732"/>
                    <a:pt x="58189" y="767"/>
                  </a:cubicBezTo>
                  <a:cubicBezTo>
                    <a:pt x="58098" y="950"/>
                    <a:pt x="58054" y="1151"/>
                    <a:pt x="58068" y="1360"/>
                  </a:cubicBezTo>
                  <a:cubicBezTo>
                    <a:pt x="58068" y="1412"/>
                    <a:pt x="58068" y="1460"/>
                    <a:pt x="58076" y="1512"/>
                  </a:cubicBezTo>
                  <a:cubicBezTo>
                    <a:pt x="58084" y="1587"/>
                    <a:pt x="58098" y="1669"/>
                    <a:pt x="58116" y="1752"/>
                  </a:cubicBezTo>
                  <a:cubicBezTo>
                    <a:pt x="58181" y="2218"/>
                    <a:pt x="58263" y="2772"/>
                    <a:pt x="58355" y="3377"/>
                  </a:cubicBezTo>
                  <a:cubicBezTo>
                    <a:pt x="58403" y="3713"/>
                    <a:pt x="58456" y="4065"/>
                    <a:pt x="58508" y="4431"/>
                  </a:cubicBezTo>
                  <a:cubicBezTo>
                    <a:pt x="58560" y="4785"/>
                    <a:pt x="58613" y="5155"/>
                    <a:pt x="58665" y="5530"/>
                  </a:cubicBezTo>
                  <a:cubicBezTo>
                    <a:pt x="58686" y="5666"/>
                    <a:pt x="58704" y="5800"/>
                    <a:pt x="58721" y="5935"/>
                  </a:cubicBezTo>
                  <a:cubicBezTo>
                    <a:pt x="58935" y="7422"/>
                    <a:pt x="59130" y="8951"/>
                    <a:pt x="59270" y="10189"/>
                  </a:cubicBezTo>
                  <a:cubicBezTo>
                    <a:pt x="59297" y="10455"/>
                    <a:pt x="59319" y="10716"/>
                    <a:pt x="59323" y="10951"/>
                  </a:cubicBezTo>
                  <a:cubicBezTo>
                    <a:pt x="59339" y="11557"/>
                    <a:pt x="59279" y="12071"/>
                    <a:pt x="59114" y="12524"/>
                  </a:cubicBezTo>
                  <a:cubicBezTo>
                    <a:pt x="59057" y="12685"/>
                    <a:pt x="58987" y="12838"/>
                    <a:pt x="58900" y="12987"/>
                  </a:cubicBezTo>
                  <a:cubicBezTo>
                    <a:pt x="58277" y="14115"/>
                    <a:pt x="56904" y="14990"/>
                    <a:pt x="54420" y="16424"/>
                  </a:cubicBezTo>
                  <a:cubicBezTo>
                    <a:pt x="53583" y="16903"/>
                    <a:pt x="52629" y="17444"/>
                    <a:pt x="51535" y="18080"/>
                  </a:cubicBezTo>
                  <a:cubicBezTo>
                    <a:pt x="45016" y="21867"/>
                    <a:pt x="37764" y="20495"/>
                    <a:pt x="32121" y="21462"/>
                  </a:cubicBezTo>
                  <a:cubicBezTo>
                    <a:pt x="32048" y="21479"/>
                    <a:pt x="31973" y="21488"/>
                    <a:pt x="31895" y="21501"/>
                  </a:cubicBezTo>
                  <a:cubicBezTo>
                    <a:pt x="31855" y="21505"/>
                    <a:pt x="31817" y="21515"/>
                    <a:pt x="31773" y="21523"/>
                  </a:cubicBezTo>
                  <a:cubicBezTo>
                    <a:pt x="31067" y="21628"/>
                    <a:pt x="30387" y="21706"/>
                    <a:pt x="29721" y="21746"/>
                  </a:cubicBezTo>
                  <a:cubicBezTo>
                    <a:pt x="29681" y="21750"/>
                    <a:pt x="29637" y="21750"/>
                    <a:pt x="29602" y="21750"/>
                  </a:cubicBezTo>
                  <a:cubicBezTo>
                    <a:pt x="29228" y="21771"/>
                    <a:pt x="28860" y="21781"/>
                    <a:pt x="28498" y="21781"/>
                  </a:cubicBezTo>
                  <a:cubicBezTo>
                    <a:pt x="27887" y="21781"/>
                    <a:pt x="27292" y="21752"/>
                    <a:pt x="26709" y="21698"/>
                  </a:cubicBezTo>
                  <a:lnTo>
                    <a:pt x="26704" y="21698"/>
                  </a:lnTo>
                  <a:cubicBezTo>
                    <a:pt x="26639" y="21698"/>
                    <a:pt x="26578" y="21688"/>
                    <a:pt x="26517" y="21680"/>
                  </a:cubicBezTo>
                  <a:cubicBezTo>
                    <a:pt x="23593" y="21388"/>
                    <a:pt x="20996" y="20469"/>
                    <a:pt x="18468" y="19296"/>
                  </a:cubicBezTo>
                  <a:cubicBezTo>
                    <a:pt x="18295" y="19214"/>
                    <a:pt x="18120" y="19131"/>
                    <a:pt x="17945" y="19047"/>
                  </a:cubicBezTo>
                  <a:cubicBezTo>
                    <a:pt x="16364" y="18285"/>
                    <a:pt x="15270" y="16873"/>
                    <a:pt x="14512" y="15405"/>
                  </a:cubicBezTo>
                  <a:cubicBezTo>
                    <a:pt x="14124" y="14655"/>
                    <a:pt x="13828" y="13888"/>
                    <a:pt x="13601" y="13186"/>
                  </a:cubicBezTo>
                  <a:cubicBezTo>
                    <a:pt x="13409" y="12594"/>
                    <a:pt x="13269" y="12058"/>
                    <a:pt x="13170" y="11609"/>
                  </a:cubicBezTo>
                  <a:cubicBezTo>
                    <a:pt x="13074" y="11203"/>
                    <a:pt x="12799" y="10881"/>
                    <a:pt x="12442" y="10729"/>
                  </a:cubicBezTo>
                  <a:cubicBezTo>
                    <a:pt x="12406" y="10712"/>
                    <a:pt x="12368" y="10698"/>
                    <a:pt x="12333" y="10686"/>
                  </a:cubicBezTo>
                  <a:cubicBezTo>
                    <a:pt x="12206" y="10643"/>
                    <a:pt x="12075" y="10621"/>
                    <a:pt x="11941" y="10621"/>
                  </a:cubicBezTo>
                  <a:cubicBezTo>
                    <a:pt x="11867" y="10621"/>
                    <a:pt x="11793" y="10628"/>
                    <a:pt x="11718" y="10642"/>
                  </a:cubicBezTo>
                  <a:lnTo>
                    <a:pt x="11261" y="10716"/>
                  </a:lnTo>
                  <a:lnTo>
                    <a:pt x="11099" y="10746"/>
                  </a:lnTo>
                  <a:cubicBezTo>
                    <a:pt x="10607" y="10829"/>
                    <a:pt x="10219" y="11191"/>
                    <a:pt x="10093" y="11648"/>
                  </a:cubicBezTo>
                  <a:lnTo>
                    <a:pt x="10093" y="11653"/>
                  </a:lnTo>
                  <a:cubicBezTo>
                    <a:pt x="10053" y="11770"/>
                    <a:pt x="10041" y="11901"/>
                    <a:pt x="10045" y="12028"/>
                  </a:cubicBezTo>
                  <a:cubicBezTo>
                    <a:pt x="10049" y="12193"/>
                    <a:pt x="10058" y="12372"/>
                    <a:pt x="10079" y="12581"/>
                  </a:cubicBezTo>
                  <a:cubicBezTo>
                    <a:pt x="10085" y="12633"/>
                    <a:pt x="10089" y="12694"/>
                    <a:pt x="10093" y="12751"/>
                  </a:cubicBezTo>
                  <a:cubicBezTo>
                    <a:pt x="10093" y="12751"/>
                    <a:pt x="10089" y="12755"/>
                    <a:pt x="10093" y="12760"/>
                  </a:cubicBezTo>
                  <a:cubicBezTo>
                    <a:pt x="10141" y="13226"/>
                    <a:pt x="10228" y="13784"/>
                    <a:pt x="10372" y="14455"/>
                  </a:cubicBezTo>
                  <a:cubicBezTo>
                    <a:pt x="10485" y="14982"/>
                    <a:pt x="10638" y="15479"/>
                    <a:pt x="10821" y="15954"/>
                  </a:cubicBezTo>
                  <a:cubicBezTo>
                    <a:pt x="10982" y="16360"/>
                    <a:pt x="11165" y="16747"/>
                    <a:pt x="11374" y="17113"/>
                  </a:cubicBezTo>
                  <a:cubicBezTo>
                    <a:pt x="11805" y="17876"/>
                    <a:pt x="12354" y="18586"/>
                    <a:pt x="13043" y="19274"/>
                  </a:cubicBezTo>
                  <a:cubicBezTo>
                    <a:pt x="13191" y="19427"/>
                    <a:pt x="13353" y="19580"/>
                    <a:pt x="13518" y="19727"/>
                  </a:cubicBezTo>
                  <a:cubicBezTo>
                    <a:pt x="13597" y="19797"/>
                    <a:pt x="13671" y="19863"/>
                    <a:pt x="13753" y="19932"/>
                  </a:cubicBezTo>
                  <a:cubicBezTo>
                    <a:pt x="14124" y="20264"/>
                    <a:pt x="14529" y="20578"/>
                    <a:pt x="14969" y="20900"/>
                  </a:cubicBezTo>
                  <a:cubicBezTo>
                    <a:pt x="17623" y="22830"/>
                    <a:pt x="16817" y="23637"/>
                    <a:pt x="16817" y="23637"/>
                  </a:cubicBezTo>
                  <a:cubicBezTo>
                    <a:pt x="15732" y="24534"/>
                    <a:pt x="14373" y="25061"/>
                    <a:pt x="12903" y="25332"/>
                  </a:cubicBezTo>
                  <a:lnTo>
                    <a:pt x="12899" y="25332"/>
                  </a:lnTo>
                  <a:cubicBezTo>
                    <a:pt x="12668" y="25375"/>
                    <a:pt x="12432" y="25410"/>
                    <a:pt x="12189" y="25437"/>
                  </a:cubicBezTo>
                  <a:lnTo>
                    <a:pt x="12185" y="25437"/>
                  </a:lnTo>
                  <a:cubicBezTo>
                    <a:pt x="11522" y="25520"/>
                    <a:pt x="10843" y="25556"/>
                    <a:pt x="10163" y="25556"/>
                  </a:cubicBezTo>
                  <a:cubicBezTo>
                    <a:pt x="7408" y="25556"/>
                    <a:pt x="4618" y="24961"/>
                    <a:pt x="2728" y="24451"/>
                  </a:cubicBezTo>
                  <a:cubicBezTo>
                    <a:pt x="2366" y="24351"/>
                    <a:pt x="2036" y="24256"/>
                    <a:pt x="1744" y="24168"/>
                  </a:cubicBezTo>
                  <a:cubicBezTo>
                    <a:pt x="1621" y="24129"/>
                    <a:pt x="1495" y="24112"/>
                    <a:pt x="1372" y="24112"/>
                  </a:cubicBezTo>
                  <a:cubicBezTo>
                    <a:pt x="776" y="24112"/>
                    <a:pt x="236" y="24534"/>
                    <a:pt x="123" y="25162"/>
                  </a:cubicBezTo>
                  <a:cubicBezTo>
                    <a:pt x="0" y="25841"/>
                    <a:pt x="445" y="26499"/>
                    <a:pt x="1120" y="26644"/>
                  </a:cubicBezTo>
                  <a:cubicBezTo>
                    <a:pt x="1203" y="26656"/>
                    <a:pt x="1286" y="26674"/>
                    <a:pt x="1378" y="26692"/>
                  </a:cubicBezTo>
                  <a:cubicBezTo>
                    <a:pt x="1822" y="26783"/>
                    <a:pt x="2345" y="26883"/>
                    <a:pt x="2933" y="26992"/>
                  </a:cubicBezTo>
                  <a:lnTo>
                    <a:pt x="2937" y="26992"/>
                  </a:lnTo>
                  <a:cubicBezTo>
                    <a:pt x="3064" y="27014"/>
                    <a:pt x="3199" y="27044"/>
                    <a:pt x="3329" y="27066"/>
                  </a:cubicBezTo>
                  <a:lnTo>
                    <a:pt x="3333" y="27066"/>
                  </a:lnTo>
                  <a:cubicBezTo>
                    <a:pt x="5286" y="27414"/>
                    <a:pt x="7792" y="27780"/>
                    <a:pt x="10127" y="27911"/>
                  </a:cubicBezTo>
                  <a:lnTo>
                    <a:pt x="10141" y="27911"/>
                  </a:lnTo>
                  <a:cubicBezTo>
                    <a:pt x="10681" y="27937"/>
                    <a:pt x="11204" y="27951"/>
                    <a:pt x="11718" y="27951"/>
                  </a:cubicBezTo>
                  <a:lnTo>
                    <a:pt x="11722" y="27951"/>
                  </a:lnTo>
                  <a:cubicBezTo>
                    <a:pt x="12995" y="27947"/>
                    <a:pt x="14154" y="27842"/>
                    <a:pt x="15047" y="27585"/>
                  </a:cubicBezTo>
                  <a:cubicBezTo>
                    <a:pt x="16312" y="27215"/>
                    <a:pt x="17466" y="26940"/>
                    <a:pt x="18512" y="26752"/>
                  </a:cubicBezTo>
                  <a:lnTo>
                    <a:pt x="18516" y="26752"/>
                  </a:lnTo>
                  <a:cubicBezTo>
                    <a:pt x="18538" y="26744"/>
                    <a:pt x="18551" y="26740"/>
                    <a:pt x="18569" y="26740"/>
                  </a:cubicBezTo>
                  <a:lnTo>
                    <a:pt x="18573" y="26740"/>
                  </a:lnTo>
                  <a:cubicBezTo>
                    <a:pt x="18634" y="26726"/>
                    <a:pt x="18691" y="26718"/>
                    <a:pt x="18747" y="26708"/>
                  </a:cubicBezTo>
                  <a:lnTo>
                    <a:pt x="18752" y="26708"/>
                  </a:lnTo>
                  <a:cubicBezTo>
                    <a:pt x="18769" y="26708"/>
                    <a:pt x="18778" y="26704"/>
                    <a:pt x="18791" y="26704"/>
                  </a:cubicBezTo>
                  <a:cubicBezTo>
                    <a:pt x="19870" y="26520"/>
                    <a:pt x="20827" y="26431"/>
                    <a:pt x="21663" y="26431"/>
                  </a:cubicBezTo>
                  <a:cubicBezTo>
                    <a:pt x="22743" y="26431"/>
                    <a:pt x="23623" y="26579"/>
                    <a:pt x="24308" y="26861"/>
                  </a:cubicBezTo>
                  <a:cubicBezTo>
                    <a:pt x="24474" y="26927"/>
                    <a:pt x="24617" y="27005"/>
                    <a:pt x="24739" y="27101"/>
                  </a:cubicBezTo>
                  <a:cubicBezTo>
                    <a:pt x="24779" y="27123"/>
                    <a:pt x="24813" y="27153"/>
                    <a:pt x="24844" y="27179"/>
                  </a:cubicBezTo>
                  <a:cubicBezTo>
                    <a:pt x="24910" y="27231"/>
                    <a:pt x="24966" y="27289"/>
                    <a:pt x="25018" y="27345"/>
                  </a:cubicBezTo>
                  <a:cubicBezTo>
                    <a:pt x="25101" y="27432"/>
                    <a:pt x="25166" y="27524"/>
                    <a:pt x="25228" y="27615"/>
                  </a:cubicBezTo>
                  <a:cubicBezTo>
                    <a:pt x="25807" y="28556"/>
                    <a:pt x="25437" y="29842"/>
                    <a:pt x="25437" y="29842"/>
                  </a:cubicBezTo>
                  <a:lnTo>
                    <a:pt x="31555" y="30517"/>
                  </a:lnTo>
                  <a:lnTo>
                    <a:pt x="35254" y="30927"/>
                  </a:lnTo>
                  <a:lnTo>
                    <a:pt x="35268" y="30927"/>
                  </a:lnTo>
                  <a:lnTo>
                    <a:pt x="37764" y="31211"/>
                  </a:lnTo>
                  <a:cubicBezTo>
                    <a:pt x="37764" y="31211"/>
                    <a:pt x="39233" y="30897"/>
                    <a:pt x="41368" y="30426"/>
                  </a:cubicBezTo>
                  <a:cubicBezTo>
                    <a:pt x="43678" y="29916"/>
                    <a:pt x="46777" y="29224"/>
                    <a:pt x="49661" y="28539"/>
                  </a:cubicBezTo>
                  <a:lnTo>
                    <a:pt x="49670" y="28539"/>
                  </a:lnTo>
                  <a:cubicBezTo>
                    <a:pt x="49853" y="28496"/>
                    <a:pt x="50023" y="28452"/>
                    <a:pt x="50202" y="28413"/>
                  </a:cubicBezTo>
                  <a:lnTo>
                    <a:pt x="50206" y="28413"/>
                  </a:lnTo>
                  <a:cubicBezTo>
                    <a:pt x="52189" y="27937"/>
                    <a:pt x="54019" y="27476"/>
                    <a:pt x="55413" y="27084"/>
                  </a:cubicBezTo>
                  <a:lnTo>
                    <a:pt x="55444" y="27084"/>
                  </a:lnTo>
                  <a:cubicBezTo>
                    <a:pt x="55562" y="27048"/>
                    <a:pt x="55684" y="27014"/>
                    <a:pt x="55789" y="26988"/>
                  </a:cubicBezTo>
                  <a:cubicBezTo>
                    <a:pt x="55793" y="26986"/>
                    <a:pt x="55795" y="26985"/>
                    <a:pt x="55797" y="26985"/>
                  </a:cubicBezTo>
                  <a:cubicBezTo>
                    <a:pt x="55798" y="26985"/>
                    <a:pt x="55799" y="26986"/>
                    <a:pt x="55801" y="26988"/>
                  </a:cubicBezTo>
                  <a:cubicBezTo>
                    <a:pt x="55946" y="26940"/>
                    <a:pt x="56081" y="26901"/>
                    <a:pt x="56211" y="26861"/>
                  </a:cubicBezTo>
                  <a:cubicBezTo>
                    <a:pt x="56747" y="26700"/>
                    <a:pt x="57257" y="26499"/>
                    <a:pt x="57745" y="26273"/>
                  </a:cubicBezTo>
                  <a:cubicBezTo>
                    <a:pt x="58913" y="25724"/>
                    <a:pt x="59946" y="24996"/>
                    <a:pt x="60874" y="24186"/>
                  </a:cubicBezTo>
                  <a:cubicBezTo>
                    <a:pt x="61022" y="24068"/>
                    <a:pt x="61161" y="23937"/>
                    <a:pt x="61300" y="23811"/>
                  </a:cubicBezTo>
                  <a:cubicBezTo>
                    <a:pt x="62151" y="23022"/>
                    <a:pt x="62913" y="22172"/>
                    <a:pt x="63619" y="21348"/>
                  </a:cubicBezTo>
                  <a:cubicBezTo>
                    <a:pt x="63702" y="21253"/>
                    <a:pt x="63784" y="21153"/>
                    <a:pt x="63863" y="21052"/>
                  </a:cubicBezTo>
                  <a:cubicBezTo>
                    <a:pt x="64683" y="20077"/>
                    <a:pt x="65423" y="19148"/>
                    <a:pt x="66117" y="18403"/>
                  </a:cubicBezTo>
                  <a:cubicBezTo>
                    <a:pt x="66477" y="18015"/>
                    <a:pt x="66883" y="17641"/>
                    <a:pt x="67332" y="17269"/>
                  </a:cubicBezTo>
                  <a:lnTo>
                    <a:pt x="67336" y="17265"/>
                  </a:lnTo>
                  <a:cubicBezTo>
                    <a:pt x="67437" y="17183"/>
                    <a:pt x="67541" y="17100"/>
                    <a:pt x="67650" y="17017"/>
                  </a:cubicBezTo>
                  <a:cubicBezTo>
                    <a:pt x="67663" y="17000"/>
                    <a:pt x="67685" y="16987"/>
                    <a:pt x="67702" y="16973"/>
                  </a:cubicBezTo>
                  <a:lnTo>
                    <a:pt x="67706" y="16969"/>
                  </a:lnTo>
                  <a:cubicBezTo>
                    <a:pt x="67785" y="16909"/>
                    <a:pt x="67868" y="16847"/>
                    <a:pt x="67955" y="16782"/>
                  </a:cubicBezTo>
                  <a:cubicBezTo>
                    <a:pt x="69480" y="15644"/>
                    <a:pt x="71407" y="14546"/>
                    <a:pt x="73629" y="13357"/>
                  </a:cubicBezTo>
                  <a:cubicBezTo>
                    <a:pt x="73080" y="12507"/>
                    <a:pt x="72505" y="11674"/>
                    <a:pt x="71899" y="10864"/>
                  </a:cubicBezTo>
                  <a:cubicBezTo>
                    <a:pt x="71881" y="10829"/>
                    <a:pt x="71855" y="10799"/>
                    <a:pt x="71829" y="10764"/>
                  </a:cubicBezTo>
                  <a:cubicBezTo>
                    <a:pt x="71628" y="10493"/>
                    <a:pt x="71424" y="10223"/>
                    <a:pt x="71215" y="9958"/>
                  </a:cubicBezTo>
                  <a:cubicBezTo>
                    <a:pt x="71193" y="9932"/>
                    <a:pt x="71175" y="9905"/>
                    <a:pt x="71154" y="9884"/>
                  </a:cubicBezTo>
                  <a:cubicBezTo>
                    <a:pt x="71149" y="9879"/>
                    <a:pt x="71141" y="9875"/>
                    <a:pt x="71137" y="9870"/>
                  </a:cubicBezTo>
                  <a:cubicBezTo>
                    <a:pt x="71036" y="9727"/>
                    <a:pt x="70928" y="9592"/>
                    <a:pt x="70818" y="9452"/>
                  </a:cubicBezTo>
                  <a:cubicBezTo>
                    <a:pt x="70787" y="9417"/>
                    <a:pt x="70753" y="9378"/>
                    <a:pt x="70727" y="9343"/>
                  </a:cubicBezTo>
                  <a:lnTo>
                    <a:pt x="70723" y="9343"/>
                  </a:lnTo>
                  <a:cubicBezTo>
                    <a:pt x="70413" y="8955"/>
                    <a:pt x="70091" y="8572"/>
                    <a:pt x="69759" y="8192"/>
                  </a:cubicBezTo>
                  <a:cubicBezTo>
                    <a:pt x="69742" y="8162"/>
                    <a:pt x="69715" y="8132"/>
                    <a:pt x="69681" y="8101"/>
                  </a:cubicBezTo>
                  <a:cubicBezTo>
                    <a:pt x="69502" y="7888"/>
                    <a:pt x="69311" y="7674"/>
                    <a:pt x="69114" y="7460"/>
                  </a:cubicBezTo>
                  <a:cubicBezTo>
                    <a:pt x="69092" y="7430"/>
                    <a:pt x="69066" y="7400"/>
                    <a:pt x="69036" y="7369"/>
                  </a:cubicBezTo>
                  <a:cubicBezTo>
                    <a:pt x="68569" y="6855"/>
                    <a:pt x="68090" y="6350"/>
                    <a:pt x="67598" y="5853"/>
                  </a:cubicBezTo>
                  <a:cubicBezTo>
                    <a:pt x="67507" y="6205"/>
                    <a:pt x="67419" y="6528"/>
                    <a:pt x="67328" y="6802"/>
                  </a:cubicBezTo>
                  <a:cubicBezTo>
                    <a:pt x="66875" y="8206"/>
                    <a:pt x="65663" y="8842"/>
                    <a:pt x="64500" y="9107"/>
                  </a:cubicBezTo>
                  <a:cubicBezTo>
                    <a:pt x="64355" y="9143"/>
                    <a:pt x="64216" y="9164"/>
                    <a:pt x="64072" y="9186"/>
                  </a:cubicBezTo>
                  <a:cubicBezTo>
                    <a:pt x="63695" y="9247"/>
                    <a:pt x="63337" y="9270"/>
                    <a:pt x="63025" y="9270"/>
                  </a:cubicBezTo>
                  <a:cubicBezTo>
                    <a:pt x="62712" y="9270"/>
                    <a:pt x="62445" y="9247"/>
                    <a:pt x="62251" y="9216"/>
                  </a:cubicBezTo>
                  <a:cubicBezTo>
                    <a:pt x="62024" y="9182"/>
                    <a:pt x="61819" y="8719"/>
                    <a:pt x="61636" y="8014"/>
                  </a:cubicBezTo>
                  <a:cubicBezTo>
                    <a:pt x="61628" y="7975"/>
                    <a:pt x="61614" y="7944"/>
                    <a:pt x="61606" y="7905"/>
                  </a:cubicBezTo>
                  <a:cubicBezTo>
                    <a:pt x="61602" y="7901"/>
                    <a:pt x="61602" y="7896"/>
                    <a:pt x="61602" y="7892"/>
                  </a:cubicBezTo>
                  <a:cubicBezTo>
                    <a:pt x="61392" y="7056"/>
                    <a:pt x="61209" y="5909"/>
                    <a:pt x="61061" y="4741"/>
                  </a:cubicBezTo>
                  <a:cubicBezTo>
                    <a:pt x="61044" y="4606"/>
                    <a:pt x="61031" y="4475"/>
                    <a:pt x="61013" y="4345"/>
                  </a:cubicBezTo>
                  <a:cubicBezTo>
                    <a:pt x="60930" y="3683"/>
                    <a:pt x="60861" y="3019"/>
                    <a:pt x="60795" y="2410"/>
                  </a:cubicBezTo>
                  <a:cubicBezTo>
                    <a:pt x="60757" y="1969"/>
                    <a:pt x="60717" y="1565"/>
                    <a:pt x="60682" y="1199"/>
                  </a:cubicBezTo>
                  <a:cubicBezTo>
                    <a:pt x="60630" y="628"/>
                    <a:pt x="60234" y="187"/>
                    <a:pt x="59723" y="48"/>
                  </a:cubicBezTo>
                  <a:cubicBezTo>
                    <a:pt x="59711" y="44"/>
                    <a:pt x="59693" y="39"/>
                    <a:pt x="59675" y="39"/>
                  </a:cubicBezTo>
                  <a:lnTo>
                    <a:pt x="59671" y="39"/>
                  </a:lnTo>
                  <a:cubicBezTo>
                    <a:pt x="59575" y="13"/>
                    <a:pt x="59475" y="0"/>
                    <a:pt x="59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57;p70">
              <a:extLst>
                <a:ext uri="{FF2B5EF4-FFF2-40B4-BE49-F238E27FC236}">
                  <a16:creationId xmlns:a16="http://schemas.microsoft.com/office/drawing/2014/main" xmlns="" id="{854529D8-5F1C-42F7-9E5B-9D9A66D709F3}"/>
                </a:ext>
              </a:extLst>
            </p:cNvPr>
            <p:cNvSpPr/>
            <p:nvPr/>
          </p:nvSpPr>
          <p:spPr>
            <a:xfrm>
              <a:off x="1638227" y="885121"/>
              <a:ext cx="87" cy="226"/>
            </a:xfrm>
            <a:custGeom>
              <a:avLst/>
              <a:gdLst/>
              <a:ahLst/>
              <a:cxnLst/>
              <a:rect l="l" t="t" r="r" b="b"/>
              <a:pathLst>
                <a:path w="5" h="13" extrusionOk="0">
                  <a:moveTo>
                    <a:pt x="1" y="0"/>
                  </a:moveTo>
                  <a:cubicBezTo>
                    <a:pt x="1" y="4"/>
                    <a:pt x="1" y="9"/>
                    <a:pt x="5" y="13"/>
                  </a:cubicBezTo>
                  <a:cubicBezTo>
                    <a:pt x="5" y="9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A1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58;p70">
              <a:extLst>
                <a:ext uri="{FF2B5EF4-FFF2-40B4-BE49-F238E27FC236}">
                  <a16:creationId xmlns:a16="http://schemas.microsoft.com/office/drawing/2014/main" xmlns="" id="{973FBC37-BD68-4688-895C-1F8EF8CFC187}"/>
                </a:ext>
              </a:extLst>
            </p:cNvPr>
            <p:cNvSpPr/>
            <p:nvPr/>
          </p:nvSpPr>
          <p:spPr>
            <a:xfrm>
              <a:off x="1118829" y="885121"/>
              <a:ext cx="520024" cy="284485"/>
            </a:xfrm>
            <a:custGeom>
              <a:avLst/>
              <a:gdLst/>
              <a:ahLst/>
              <a:cxnLst/>
              <a:rect l="l" t="t" r="r" b="b"/>
              <a:pathLst>
                <a:path w="29865" h="16338" extrusionOk="0">
                  <a:moveTo>
                    <a:pt x="29830" y="0"/>
                  </a:moveTo>
                  <a:cubicBezTo>
                    <a:pt x="29699" y="74"/>
                    <a:pt x="29572" y="170"/>
                    <a:pt x="29459" y="278"/>
                  </a:cubicBezTo>
                  <a:cubicBezTo>
                    <a:pt x="28645" y="1059"/>
                    <a:pt x="28605" y="2245"/>
                    <a:pt x="28566" y="3386"/>
                  </a:cubicBezTo>
                  <a:cubicBezTo>
                    <a:pt x="28553" y="3804"/>
                    <a:pt x="28540" y="4236"/>
                    <a:pt x="28488" y="4637"/>
                  </a:cubicBezTo>
                  <a:cubicBezTo>
                    <a:pt x="28357" y="5630"/>
                    <a:pt x="27955" y="6576"/>
                    <a:pt x="27585" y="7386"/>
                  </a:cubicBezTo>
                  <a:cubicBezTo>
                    <a:pt x="27141" y="8376"/>
                    <a:pt x="26587" y="9491"/>
                    <a:pt x="25681" y="10250"/>
                  </a:cubicBezTo>
                  <a:cubicBezTo>
                    <a:pt x="24361" y="11348"/>
                    <a:pt x="22648" y="11501"/>
                    <a:pt x="20839" y="11657"/>
                  </a:cubicBezTo>
                  <a:cubicBezTo>
                    <a:pt x="19964" y="11736"/>
                    <a:pt x="19057" y="11809"/>
                    <a:pt x="18212" y="12010"/>
                  </a:cubicBezTo>
                  <a:cubicBezTo>
                    <a:pt x="16778" y="12346"/>
                    <a:pt x="15453" y="13043"/>
                    <a:pt x="14172" y="13714"/>
                  </a:cubicBezTo>
                  <a:cubicBezTo>
                    <a:pt x="13545" y="14041"/>
                    <a:pt x="12899" y="14381"/>
                    <a:pt x="12255" y="14677"/>
                  </a:cubicBezTo>
                  <a:cubicBezTo>
                    <a:pt x="10499" y="15465"/>
                    <a:pt x="8643" y="15962"/>
                    <a:pt x="6724" y="16149"/>
                  </a:cubicBezTo>
                  <a:cubicBezTo>
                    <a:pt x="6272" y="16198"/>
                    <a:pt x="5840" y="16220"/>
                    <a:pt x="5427" y="16220"/>
                  </a:cubicBezTo>
                  <a:cubicBezTo>
                    <a:pt x="4214" y="16220"/>
                    <a:pt x="3190" y="16024"/>
                    <a:pt x="2319" y="15627"/>
                  </a:cubicBezTo>
                  <a:cubicBezTo>
                    <a:pt x="1342" y="15187"/>
                    <a:pt x="563" y="14450"/>
                    <a:pt x="123" y="13609"/>
                  </a:cubicBezTo>
                  <a:cubicBezTo>
                    <a:pt x="83" y="13613"/>
                    <a:pt x="45" y="13623"/>
                    <a:pt x="1" y="13631"/>
                  </a:cubicBezTo>
                  <a:cubicBezTo>
                    <a:pt x="449" y="14516"/>
                    <a:pt x="1256" y="15274"/>
                    <a:pt x="2271" y="15736"/>
                  </a:cubicBezTo>
                  <a:cubicBezTo>
                    <a:pt x="3156" y="16137"/>
                    <a:pt x="4198" y="16338"/>
                    <a:pt x="5427" y="16338"/>
                  </a:cubicBezTo>
                  <a:cubicBezTo>
                    <a:pt x="5840" y="16338"/>
                    <a:pt x="6276" y="16312"/>
                    <a:pt x="6742" y="16268"/>
                  </a:cubicBezTo>
                  <a:cubicBezTo>
                    <a:pt x="8669" y="16076"/>
                    <a:pt x="10533" y="15579"/>
                    <a:pt x="12303" y="14781"/>
                  </a:cubicBezTo>
                  <a:cubicBezTo>
                    <a:pt x="12952" y="14485"/>
                    <a:pt x="13597" y="14150"/>
                    <a:pt x="14220" y="13818"/>
                  </a:cubicBezTo>
                  <a:cubicBezTo>
                    <a:pt x="15501" y="13152"/>
                    <a:pt x="16821" y="12454"/>
                    <a:pt x="18238" y="12123"/>
                  </a:cubicBezTo>
                  <a:cubicBezTo>
                    <a:pt x="19079" y="11931"/>
                    <a:pt x="19977" y="11849"/>
                    <a:pt x="20848" y="11775"/>
                  </a:cubicBezTo>
                  <a:cubicBezTo>
                    <a:pt x="22600" y="11622"/>
                    <a:pt x="24409" y="11461"/>
                    <a:pt x="25755" y="10341"/>
                  </a:cubicBezTo>
                  <a:cubicBezTo>
                    <a:pt x="26684" y="9570"/>
                    <a:pt x="27241" y="8436"/>
                    <a:pt x="27694" y="7434"/>
                  </a:cubicBezTo>
                  <a:cubicBezTo>
                    <a:pt x="28064" y="6615"/>
                    <a:pt x="28470" y="5660"/>
                    <a:pt x="28605" y="4650"/>
                  </a:cubicBezTo>
                  <a:cubicBezTo>
                    <a:pt x="28657" y="4244"/>
                    <a:pt x="28671" y="3808"/>
                    <a:pt x="28683" y="3386"/>
                  </a:cubicBezTo>
                  <a:cubicBezTo>
                    <a:pt x="28723" y="2271"/>
                    <a:pt x="28762" y="1111"/>
                    <a:pt x="29546" y="362"/>
                  </a:cubicBezTo>
                  <a:cubicBezTo>
                    <a:pt x="29647" y="270"/>
                    <a:pt x="29751" y="187"/>
                    <a:pt x="29864" y="122"/>
                  </a:cubicBezTo>
                  <a:cubicBezTo>
                    <a:pt x="29860" y="109"/>
                    <a:pt x="29856" y="91"/>
                    <a:pt x="29852" y="79"/>
                  </a:cubicBezTo>
                  <a:cubicBezTo>
                    <a:pt x="29847" y="57"/>
                    <a:pt x="29838" y="35"/>
                    <a:pt x="29834" y="13"/>
                  </a:cubicBezTo>
                  <a:cubicBezTo>
                    <a:pt x="29830" y="9"/>
                    <a:pt x="29830" y="4"/>
                    <a:pt x="29830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59;p70">
              <a:extLst>
                <a:ext uri="{FF2B5EF4-FFF2-40B4-BE49-F238E27FC236}">
                  <a16:creationId xmlns:a16="http://schemas.microsoft.com/office/drawing/2014/main" xmlns="" id="{1EC88E0D-272A-4A03-BACF-7E2A9A1FC6C3}"/>
                </a:ext>
              </a:extLst>
            </p:cNvPr>
            <p:cNvSpPr/>
            <p:nvPr/>
          </p:nvSpPr>
          <p:spPr>
            <a:xfrm>
              <a:off x="1081044" y="910369"/>
              <a:ext cx="717674" cy="310900"/>
            </a:xfrm>
            <a:custGeom>
              <a:avLst/>
              <a:gdLst/>
              <a:ahLst/>
              <a:cxnLst/>
              <a:rect l="l" t="t" r="r" b="b"/>
              <a:pathLst>
                <a:path w="41216" h="17855" extrusionOk="0">
                  <a:moveTo>
                    <a:pt x="41121" y="1"/>
                  </a:moveTo>
                  <a:cubicBezTo>
                    <a:pt x="39212" y="224"/>
                    <a:pt x="37420" y="1296"/>
                    <a:pt x="36318" y="2864"/>
                  </a:cubicBezTo>
                  <a:cubicBezTo>
                    <a:pt x="36030" y="3269"/>
                    <a:pt x="35791" y="3709"/>
                    <a:pt x="35568" y="4158"/>
                  </a:cubicBezTo>
                  <a:cubicBezTo>
                    <a:pt x="35512" y="4281"/>
                    <a:pt x="35451" y="4403"/>
                    <a:pt x="35395" y="4534"/>
                  </a:cubicBezTo>
                  <a:cubicBezTo>
                    <a:pt x="35233" y="4890"/>
                    <a:pt x="35081" y="5256"/>
                    <a:pt x="34928" y="5614"/>
                  </a:cubicBezTo>
                  <a:cubicBezTo>
                    <a:pt x="34301" y="7113"/>
                    <a:pt x="33708" y="8525"/>
                    <a:pt x="32479" y="9436"/>
                  </a:cubicBezTo>
                  <a:cubicBezTo>
                    <a:pt x="32444" y="9462"/>
                    <a:pt x="32410" y="9492"/>
                    <a:pt x="32370" y="9514"/>
                  </a:cubicBezTo>
                  <a:cubicBezTo>
                    <a:pt x="32344" y="9528"/>
                    <a:pt x="32326" y="9544"/>
                    <a:pt x="32305" y="9558"/>
                  </a:cubicBezTo>
                  <a:cubicBezTo>
                    <a:pt x="32213" y="9619"/>
                    <a:pt x="32122" y="9675"/>
                    <a:pt x="32030" y="9727"/>
                  </a:cubicBezTo>
                  <a:cubicBezTo>
                    <a:pt x="31986" y="9749"/>
                    <a:pt x="31943" y="9775"/>
                    <a:pt x="31899" y="9797"/>
                  </a:cubicBezTo>
                  <a:cubicBezTo>
                    <a:pt x="31895" y="9797"/>
                    <a:pt x="31891" y="9802"/>
                    <a:pt x="31887" y="9806"/>
                  </a:cubicBezTo>
                  <a:cubicBezTo>
                    <a:pt x="30753" y="10381"/>
                    <a:pt x="29415" y="10486"/>
                    <a:pt x="28122" y="10590"/>
                  </a:cubicBezTo>
                  <a:cubicBezTo>
                    <a:pt x="27703" y="10621"/>
                    <a:pt x="27271" y="10656"/>
                    <a:pt x="26857" y="10704"/>
                  </a:cubicBezTo>
                  <a:cubicBezTo>
                    <a:pt x="26430" y="10751"/>
                    <a:pt x="26004" y="10821"/>
                    <a:pt x="25580" y="10908"/>
                  </a:cubicBezTo>
                  <a:cubicBezTo>
                    <a:pt x="24138" y="11209"/>
                    <a:pt x="22735" y="11728"/>
                    <a:pt x="21449" y="12438"/>
                  </a:cubicBezTo>
                  <a:cubicBezTo>
                    <a:pt x="20591" y="12913"/>
                    <a:pt x="19771" y="13480"/>
                    <a:pt x="18974" y="14029"/>
                  </a:cubicBezTo>
                  <a:cubicBezTo>
                    <a:pt x="18299" y="14500"/>
                    <a:pt x="17593" y="14983"/>
                    <a:pt x="16869" y="15405"/>
                  </a:cubicBezTo>
                  <a:cubicBezTo>
                    <a:pt x="14830" y="16604"/>
                    <a:pt x="12512" y="17380"/>
                    <a:pt x="10159" y="17641"/>
                  </a:cubicBezTo>
                  <a:cubicBezTo>
                    <a:pt x="9596" y="17702"/>
                    <a:pt x="9047" y="17732"/>
                    <a:pt x="8512" y="17732"/>
                  </a:cubicBezTo>
                  <a:cubicBezTo>
                    <a:pt x="6607" y="17732"/>
                    <a:pt x="4890" y="17336"/>
                    <a:pt x="3486" y="16552"/>
                  </a:cubicBezTo>
                  <a:cubicBezTo>
                    <a:pt x="1800" y="15615"/>
                    <a:pt x="571" y="14068"/>
                    <a:pt x="119" y="12404"/>
                  </a:cubicBezTo>
                  <a:cubicBezTo>
                    <a:pt x="79" y="12408"/>
                    <a:pt x="35" y="12408"/>
                    <a:pt x="0" y="12408"/>
                  </a:cubicBezTo>
                  <a:cubicBezTo>
                    <a:pt x="453" y="14116"/>
                    <a:pt x="1708" y="15693"/>
                    <a:pt x="3430" y="16656"/>
                  </a:cubicBezTo>
                  <a:cubicBezTo>
                    <a:pt x="4855" y="17445"/>
                    <a:pt x="6589" y="17855"/>
                    <a:pt x="8520" y="17855"/>
                  </a:cubicBezTo>
                  <a:cubicBezTo>
                    <a:pt x="9056" y="17855"/>
                    <a:pt x="9610" y="17824"/>
                    <a:pt x="10171" y="17759"/>
                  </a:cubicBezTo>
                  <a:cubicBezTo>
                    <a:pt x="12538" y="17493"/>
                    <a:pt x="14878" y="16718"/>
                    <a:pt x="16931" y="15510"/>
                  </a:cubicBezTo>
                  <a:cubicBezTo>
                    <a:pt x="17663" y="15083"/>
                    <a:pt x="18364" y="14595"/>
                    <a:pt x="19049" y="14124"/>
                  </a:cubicBezTo>
                  <a:cubicBezTo>
                    <a:pt x="19837" y="13580"/>
                    <a:pt x="20652" y="13013"/>
                    <a:pt x="21507" y="12543"/>
                  </a:cubicBezTo>
                  <a:cubicBezTo>
                    <a:pt x="22782" y="11837"/>
                    <a:pt x="24182" y="11322"/>
                    <a:pt x="25616" y="11026"/>
                  </a:cubicBezTo>
                  <a:cubicBezTo>
                    <a:pt x="26034" y="10940"/>
                    <a:pt x="26448" y="10869"/>
                    <a:pt x="26871" y="10821"/>
                  </a:cubicBezTo>
                  <a:cubicBezTo>
                    <a:pt x="27280" y="10773"/>
                    <a:pt x="27712" y="10739"/>
                    <a:pt x="28130" y="10708"/>
                  </a:cubicBezTo>
                  <a:cubicBezTo>
                    <a:pt x="29188" y="10621"/>
                    <a:pt x="30278" y="10542"/>
                    <a:pt x="31259" y="10202"/>
                  </a:cubicBezTo>
                  <a:cubicBezTo>
                    <a:pt x="31511" y="10111"/>
                    <a:pt x="31764" y="10002"/>
                    <a:pt x="32000" y="9872"/>
                  </a:cubicBezTo>
                  <a:cubicBezTo>
                    <a:pt x="32152" y="9793"/>
                    <a:pt x="32291" y="9711"/>
                    <a:pt x="32436" y="9610"/>
                  </a:cubicBezTo>
                  <a:cubicBezTo>
                    <a:pt x="32440" y="9610"/>
                    <a:pt x="32440" y="9606"/>
                    <a:pt x="32444" y="9601"/>
                  </a:cubicBezTo>
                  <a:cubicBezTo>
                    <a:pt x="32448" y="9601"/>
                    <a:pt x="32457" y="9597"/>
                    <a:pt x="32466" y="9584"/>
                  </a:cubicBezTo>
                  <a:cubicBezTo>
                    <a:pt x="33778" y="8669"/>
                    <a:pt x="34418" y="7139"/>
                    <a:pt x="35037" y="5662"/>
                  </a:cubicBezTo>
                  <a:cubicBezTo>
                    <a:pt x="35181" y="5318"/>
                    <a:pt x="35329" y="4973"/>
                    <a:pt x="35481" y="4625"/>
                  </a:cubicBezTo>
                  <a:cubicBezTo>
                    <a:pt x="35538" y="4502"/>
                    <a:pt x="35594" y="4377"/>
                    <a:pt x="35660" y="4250"/>
                  </a:cubicBezTo>
                  <a:cubicBezTo>
                    <a:pt x="35878" y="3788"/>
                    <a:pt x="36122" y="3343"/>
                    <a:pt x="36410" y="2929"/>
                  </a:cubicBezTo>
                  <a:cubicBezTo>
                    <a:pt x="37495" y="1387"/>
                    <a:pt x="39260" y="337"/>
                    <a:pt x="41133" y="119"/>
                  </a:cubicBezTo>
                  <a:cubicBezTo>
                    <a:pt x="41164" y="115"/>
                    <a:pt x="41185" y="115"/>
                    <a:pt x="41216" y="110"/>
                  </a:cubicBezTo>
                  <a:cubicBezTo>
                    <a:pt x="41185" y="75"/>
                    <a:pt x="41151" y="36"/>
                    <a:pt x="4112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60;p70">
              <a:extLst>
                <a:ext uri="{FF2B5EF4-FFF2-40B4-BE49-F238E27FC236}">
                  <a16:creationId xmlns:a16="http://schemas.microsoft.com/office/drawing/2014/main" xmlns="" id="{B88639D5-9D5C-4B82-A3DC-B23E6ED413C7}"/>
                </a:ext>
              </a:extLst>
            </p:cNvPr>
            <p:cNvSpPr/>
            <p:nvPr/>
          </p:nvSpPr>
          <p:spPr>
            <a:xfrm>
              <a:off x="1630409" y="876014"/>
              <a:ext cx="149887" cy="137646"/>
            </a:xfrm>
            <a:custGeom>
              <a:avLst/>
              <a:gdLst/>
              <a:ahLst/>
              <a:cxnLst/>
              <a:rect l="l" t="t" r="r" b="b"/>
              <a:pathLst>
                <a:path w="8608" h="7905" extrusionOk="0">
                  <a:moveTo>
                    <a:pt x="7884" y="0"/>
                  </a:moveTo>
                  <a:cubicBezTo>
                    <a:pt x="7121" y="737"/>
                    <a:pt x="6220" y="1368"/>
                    <a:pt x="5309" y="1957"/>
                  </a:cubicBezTo>
                  <a:cubicBezTo>
                    <a:pt x="5156" y="2056"/>
                    <a:pt x="4999" y="2157"/>
                    <a:pt x="4838" y="2253"/>
                  </a:cubicBezTo>
                  <a:cubicBezTo>
                    <a:pt x="4154" y="2689"/>
                    <a:pt x="3465" y="3134"/>
                    <a:pt x="2815" y="3621"/>
                  </a:cubicBezTo>
                  <a:cubicBezTo>
                    <a:pt x="2642" y="3743"/>
                    <a:pt x="2471" y="3878"/>
                    <a:pt x="2306" y="4017"/>
                  </a:cubicBezTo>
                  <a:cubicBezTo>
                    <a:pt x="2105" y="4180"/>
                    <a:pt x="1918" y="4345"/>
                    <a:pt x="1731" y="4528"/>
                  </a:cubicBezTo>
                  <a:cubicBezTo>
                    <a:pt x="1592" y="4654"/>
                    <a:pt x="1456" y="4789"/>
                    <a:pt x="1325" y="4933"/>
                  </a:cubicBezTo>
                  <a:cubicBezTo>
                    <a:pt x="1017" y="5264"/>
                    <a:pt x="737" y="5618"/>
                    <a:pt x="494" y="6005"/>
                  </a:cubicBezTo>
                  <a:cubicBezTo>
                    <a:pt x="279" y="6344"/>
                    <a:pt x="1" y="6859"/>
                    <a:pt x="62" y="7404"/>
                  </a:cubicBezTo>
                  <a:cubicBezTo>
                    <a:pt x="79" y="7552"/>
                    <a:pt x="122" y="7665"/>
                    <a:pt x="188" y="7744"/>
                  </a:cubicBezTo>
                  <a:cubicBezTo>
                    <a:pt x="279" y="7853"/>
                    <a:pt x="393" y="7905"/>
                    <a:pt x="524" y="7905"/>
                  </a:cubicBezTo>
                  <a:lnTo>
                    <a:pt x="541" y="7905"/>
                  </a:lnTo>
                  <a:cubicBezTo>
                    <a:pt x="846" y="7901"/>
                    <a:pt x="1200" y="7613"/>
                    <a:pt x="1403" y="7326"/>
                  </a:cubicBezTo>
                  <a:cubicBezTo>
                    <a:pt x="1425" y="7304"/>
                    <a:pt x="1439" y="7286"/>
                    <a:pt x="1452" y="7260"/>
                  </a:cubicBezTo>
                  <a:cubicBezTo>
                    <a:pt x="1652" y="7003"/>
                    <a:pt x="1844" y="6750"/>
                    <a:pt x="2049" y="6507"/>
                  </a:cubicBezTo>
                  <a:cubicBezTo>
                    <a:pt x="2319" y="6161"/>
                    <a:pt x="2598" y="5831"/>
                    <a:pt x="2885" y="5517"/>
                  </a:cubicBezTo>
                  <a:cubicBezTo>
                    <a:pt x="2972" y="5417"/>
                    <a:pt x="3056" y="5321"/>
                    <a:pt x="3147" y="5230"/>
                  </a:cubicBezTo>
                  <a:cubicBezTo>
                    <a:pt x="4803" y="3412"/>
                    <a:pt x="6651" y="1926"/>
                    <a:pt x="8607" y="823"/>
                  </a:cubicBezTo>
                  <a:cubicBezTo>
                    <a:pt x="8590" y="793"/>
                    <a:pt x="8563" y="763"/>
                    <a:pt x="8529" y="732"/>
                  </a:cubicBezTo>
                  <a:cubicBezTo>
                    <a:pt x="6568" y="1843"/>
                    <a:pt x="4724" y="3329"/>
                    <a:pt x="3064" y="5147"/>
                  </a:cubicBezTo>
                  <a:cubicBezTo>
                    <a:pt x="2972" y="5234"/>
                    <a:pt x="2885" y="5334"/>
                    <a:pt x="2803" y="5429"/>
                  </a:cubicBezTo>
                  <a:cubicBezTo>
                    <a:pt x="2572" y="5687"/>
                    <a:pt x="2341" y="5948"/>
                    <a:pt x="2119" y="6223"/>
                  </a:cubicBezTo>
                  <a:cubicBezTo>
                    <a:pt x="1922" y="6467"/>
                    <a:pt x="1722" y="6716"/>
                    <a:pt x="1530" y="6972"/>
                  </a:cubicBezTo>
                  <a:cubicBezTo>
                    <a:pt x="1452" y="7068"/>
                    <a:pt x="1383" y="7160"/>
                    <a:pt x="1312" y="7255"/>
                  </a:cubicBezTo>
                  <a:cubicBezTo>
                    <a:pt x="1125" y="7509"/>
                    <a:pt x="807" y="7783"/>
                    <a:pt x="536" y="7788"/>
                  </a:cubicBezTo>
                  <a:cubicBezTo>
                    <a:pt x="432" y="7788"/>
                    <a:pt x="349" y="7752"/>
                    <a:pt x="284" y="7670"/>
                  </a:cubicBezTo>
                  <a:cubicBezTo>
                    <a:pt x="227" y="7609"/>
                    <a:pt x="192" y="7513"/>
                    <a:pt x="180" y="7390"/>
                  </a:cubicBezTo>
                  <a:cubicBezTo>
                    <a:pt x="122" y="6881"/>
                    <a:pt x="389" y="6388"/>
                    <a:pt x="593" y="6070"/>
                  </a:cubicBezTo>
                  <a:cubicBezTo>
                    <a:pt x="860" y="5656"/>
                    <a:pt x="1160" y="5278"/>
                    <a:pt x="1496" y="4924"/>
                  </a:cubicBezTo>
                  <a:cubicBezTo>
                    <a:pt x="1630" y="4785"/>
                    <a:pt x="1765" y="4654"/>
                    <a:pt x="1910" y="4524"/>
                  </a:cubicBezTo>
                  <a:cubicBezTo>
                    <a:pt x="2018" y="4419"/>
                    <a:pt x="2131" y="4319"/>
                    <a:pt x="2250" y="4218"/>
                  </a:cubicBezTo>
                  <a:cubicBezTo>
                    <a:pt x="2415" y="4075"/>
                    <a:pt x="2589" y="3939"/>
                    <a:pt x="2763" y="3808"/>
                  </a:cubicBezTo>
                  <a:cubicBezTo>
                    <a:pt x="3448" y="3281"/>
                    <a:pt x="4180" y="2811"/>
                    <a:pt x="4903" y="2353"/>
                  </a:cubicBezTo>
                  <a:cubicBezTo>
                    <a:pt x="5060" y="2253"/>
                    <a:pt x="5217" y="2157"/>
                    <a:pt x="5374" y="2056"/>
                  </a:cubicBezTo>
                  <a:cubicBezTo>
                    <a:pt x="6289" y="1469"/>
                    <a:pt x="7195" y="828"/>
                    <a:pt x="7962" y="91"/>
                  </a:cubicBezTo>
                  <a:cubicBezTo>
                    <a:pt x="7940" y="61"/>
                    <a:pt x="7914" y="31"/>
                    <a:pt x="7884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61;p70">
              <a:extLst>
                <a:ext uri="{FF2B5EF4-FFF2-40B4-BE49-F238E27FC236}">
                  <a16:creationId xmlns:a16="http://schemas.microsoft.com/office/drawing/2014/main" xmlns="" id="{7260001D-9EAC-4DA8-826F-D8F96A219E18}"/>
                </a:ext>
              </a:extLst>
            </p:cNvPr>
            <p:cNvSpPr/>
            <p:nvPr/>
          </p:nvSpPr>
          <p:spPr>
            <a:xfrm>
              <a:off x="1453149" y="919545"/>
              <a:ext cx="352499" cy="305520"/>
            </a:xfrm>
            <a:custGeom>
              <a:avLst/>
              <a:gdLst/>
              <a:ahLst/>
              <a:cxnLst/>
              <a:rect l="l" t="t" r="r" b="b"/>
              <a:pathLst>
                <a:path w="20244" h="17546" extrusionOk="0">
                  <a:moveTo>
                    <a:pt x="20165" y="1"/>
                  </a:moveTo>
                  <a:cubicBezTo>
                    <a:pt x="18957" y="624"/>
                    <a:pt x="17510" y="1666"/>
                    <a:pt x="16617" y="3279"/>
                  </a:cubicBezTo>
                  <a:cubicBezTo>
                    <a:pt x="16290" y="3866"/>
                    <a:pt x="16060" y="4512"/>
                    <a:pt x="15833" y="5131"/>
                  </a:cubicBezTo>
                  <a:cubicBezTo>
                    <a:pt x="15802" y="5209"/>
                    <a:pt x="15772" y="5288"/>
                    <a:pt x="15741" y="5366"/>
                  </a:cubicBezTo>
                  <a:cubicBezTo>
                    <a:pt x="15688" y="5505"/>
                    <a:pt x="15636" y="5640"/>
                    <a:pt x="15584" y="5779"/>
                  </a:cubicBezTo>
                  <a:cubicBezTo>
                    <a:pt x="15479" y="6050"/>
                    <a:pt x="15371" y="6312"/>
                    <a:pt x="15249" y="6573"/>
                  </a:cubicBezTo>
                  <a:cubicBezTo>
                    <a:pt x="14547" y="8037"/>
                    <a:pt x="13414" y="9288"/>
                    <a:pt x="12033" y="10133"/>
                  </a:cubicBezTo>
                  <a:cubicBezTo>
                    <a:pt x="11923" y="10198"/>
                    <a:pt x="11810" y="10260"/>
                    <a:pt x="11693" y="10321"/>
                  </a:cubicBezTo>
                  <a:cubicBezTo>
                    <a:pt x="11432" y="10469"/>
                    <a:pt x="11161" y="10600"/>
                    <a:pt x="10883" y="10713"/>
                  </a:cubicBezTo>
                  <a:cubicBezTo>
                    <a:pt x="10843" y="10730"/>
                    <a:pt x="10809" y="10743"/>
                    <a:pt x="10773" y="10757"/>
                  </a:cubicBezTo>
                  <a:cubicBezTo>
                    <a:pt x="10634" y="10813"/>
                    <a:pt x="10499" y="10865"/>
                    <a:pt x="10355" y="10909"/>
                  </a:cubicBezTo>
                  <a:lnTo>
                    <a:pt x="10355" y="10914"/>
                  </a:lnTo>
                  <a:cubicBezTo>
                    <a:pt x="9505" y="11205"/>
                    <a:pt x="8608" y="11384"/>
                    <a:pt x="7723" y="11527"/>
                  </a:cubicBezTo>
                  <a:cubicBezTo>
                    <a:pt x="7544" y="11563"/>
                    <a:pt x="7366" y="11593"/>
                    <a:pt x="7182" y="11624"/>
                  </a:cubicBezTo>
                  <a:cubicBezTo>
                    <a:pt x="7065" y="11641"/>
                    <a:pt x="6943" y="11668"/>
                    <a:pt x="6821" y="11684"/>
                  </a:cubicBezTo>
                  <a:cubicBezTo>
                    <a:pt x="6720" y="11702"/>
                    <a:pt x="6616" y="11720"/>
                    <a:pt x="6511" y="11737"/>
                  </a:cubicBezTo>
                  <a:cubicBezTo>
                    <a:pt x="5941" y="11837"/>
                    <a:pt x="5356" y="11950"/>
                    <a:pt x="4791" y="12103"/>
                  </a:cubicBezTo>
                  <a:cubicBezTo>
                    <a:pt x="3896" y="12338"/>
                    <a:pt x="3025" y="12670"/>
                    <a:pt x="2259" y="13175"/>
                  </a:cubicBezTo>
                  <a:cubicBezTo>
                    <a:pt x="1151" y="13911"/>
                    <a:pt x="1" y="15288"/>
                    <a:pt x="97" y="16966"/>
                  </a:cubicBezTo>
                  <a:cubicBezTo>
                    <a:pt x="101" y="17092"/>
                    <a:pt x="119" y="17227"/>
                    <a:pt x="193" y="17332"/>
                  </a:cubicBezTo>
                  <a:cubicBezTo>
                    <a:pt x="332" y="17519"/>
                    <a:pt x="589" y="17545"/>
                    <a:pt x="790" y="17545"/>
                  </a:cubicBezTo>
                  <a:lnTo>
                    <a:pt x="881" y="17545"/>
                  </a:lnTo>
                  <a:cubicBezTo>
                    <a:pt x="1461" y="17545"/>
                    <a:pt x="2049" y="17459"/>
                    <a:pt x="2620" y="17380"/>
                  </a:cubicBezTo>
                  <a:cubicBezTo>
                    <a:pt x="3204" y="17297"/>
                    <a:pt x="3797" y="17215"/>
                    <a:pt x="4389" y="17215"/>
                  </a:cubicBezTo>
                  <a:lnTo>
                    <a:pt x="4472" y="17215"/>
                  </a:lnTo>
                  <a:cubicBezTo>
                    <a:pt x="4590" y="17179"/>
                    <a:pt x="4712" y="17145"/>
                    <a:pt x="4817" y="17119"/>
                  </a:cubicBezTo>
                  <a:cubicBezTo>
                    <a:pt x="4664" y="17106"/>
                    <a:pt x="4511" y="17101"/>
                    <a:pt x="4359" y="17101"/>
                  </a:cubicBezTo>
                  <a:cubicBezTo>
                    <a:pt x="3771" y="17101"/>
                    <a:pt x="3182" y="17185"/>
                    <a:pt x="2603" y="17263"/>
                  </a:cubicBezTo>
                  <a:cubicBezTo>
                    <a:pt x="2023" y="17346"/>
                    <a:pt x="1418" y="17424"/>
                    <a:pt x="825" y="17424"/>
                  </a:cubicBezTo>
                  <a:lnTo>
                    <a:pt x="790" y="17424"/>
                  </a:lnTo>
                  <a:cubicBezTo>
                    <a:pt x="616" y="17424"/>
                    <a:pt x="398" y="17406"/>
                    <a:pt x="293" y="17263"/>
                  </a:cubicBezTo>
                  <a:cubicBezTo>
                    <a:pt x="232" y="17185"/>
                    <a:pt x="219" y="17071"/>
                    <a:pt x="215" y="16962"/>
                  </a:cubicBezTo>
                  <a:cubicBezTo>
                    <a:pt x="123" y="15332"/>
                    <a:pt x="1247" y="13989"/>
                    <a:pt x="2319" y="13275"/>
                  </a:cubicBezTo>
                  <a:cubicBezTo>
                    <a:pt x="3082" y="12774"/>
                    <a:pt x="3944" y="12447"/>
                    <a:pt x="4833" y="12217"/>
                  </a:cubicBezTo>
                  <a:cubicBezTo>
                    <a:pt x="5396" y="12064"/>
                    <a:pt x="5967" y="11955"/>
                    <a:pt x="6537" y="11855"/>
                  </a:cubicBezTo>
                  <a:cubicBezTo>
                    <a:pt x="6551" y="11851"/>
                    <a:pt x="6563" y="11851"/>
                    <a:pt x="6577" y="11845"/>
                  </a:cubicBezTo>
                  <a:cubicBezTo>
                    <a:pt x="6786" y="11807"/>
                    <a:pt x="6995" y="11772"/>
                    <a:pt x="7204" y="11737"/>
                  </a:cubicBezTo>
                  <a:cubicBezTo>
                    <a:pt x="7305" y="11724"/>
                    <a:pt x="7396" y="11702"/>
                    <a:pt x="7496" y="11684"/>
                  </a:cubicBezTo>
                  <a:cubicBezTo>
                    <a:pt x="8446" y="11527"/>
                    <a:pt x="9419" y="11354"/>
                    <a:pt x="10338" y="11040"/>
                  </a:cubicBezTo>
                  <a:cubicBezTo>
                    <a:pt x="10477" y="11000"/>
                    <a:pt x="10616" y="10952"/>
                    <a:pt x="10747" y="10896"/>
                  </a:cubicBezTo>
                  <a:cubicBezTo>
                    <a:pt x="10809" y="10874"/>
                    <a:pt x="10865" y="10852"/>
                    <a:pt x="10921" y="10831"/>
                  </a:cubicBezTo>
                  <a:cubicBezTo>
                    <a:pt x="11217" y="10704"/>
                    <a:pt x="11501" y="10569"/>
                    <a:pt x="11776" y="10417"/>
                  </a:cubicBezTo>
                  <a:cubicBezTo>
                    <a:pt x="11889" y="10355"/>
                    <a:pt x="11998" y="10290"/>
                    <a:pt x="12106" y="10224"/>
                  </a:cubicBezTo>
                  <a:cubicBezTo>
                    <a:pt x="13502" y="9361"/>
                    <a:pt x="14648" y="8098"/>
                    <a:pt x="15354" y="6625"/>
                  </a:cubicBezTo>
                  <a:cubicBezTo>
                    <a:pt x="15471" y="6386"/>
                    <a:pt x="15576" y="6133"/>
                    <a:pt x="15676" y="5884"/>
                  </a:cubicBezTo>
                  <a:cubicBezTo>
                    <a:pt x="15728" y="5745"/>
                    <a:pt x="15781" y="5606"/>
                    <a:pt x="15829" y="5466"/>
                  </a:cubicBezTo>
                  <a:cubicBezTo>
                    <a:pt x="15863" y="5366"/>
                    <a:pt x="15903" y="5266"/>
                    <a:pt x="15942" y="5170"/>
                  </a:cubicBezTo>
                  <a:cubicBezTo>
                    <a:pt x="16169" y="4556"/>
                    <a:pt x="16400" y="3919"/>
                    <a:pt x="16722" y="3335"/>
                  </a:cubicBezTo>
                  <a:cubicBezTo>
                    <a:pt x="17607" y="1736"/>
                    <a:pt x="19045" y="716"/>
                    <a:pt x="20243" y="89"/>
                  </a:cubicBezTo>
                  <a:cubicBezTo>
                    <a:pt x="20221" y="63"/>
                    <a:pt x="20203" y="36"/>
                    <a:pt x="20182" y="15"/>
                  </a:cubicBezTo>
                  <a:cubicBezTo>
                    <a:pt x="20177" y="10"/>
                    <a:pt x="20169" y="6"/>
                    <a:pt x="2016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462;p70">
              <a:extLst>
                <a:ext uri="{FF2B5EF4-FFF2-40B4-BE49-F238E27FC236}">
                  <a16:creationId xmlns:a16="http://schemas.microsoft.com/office/drawing/2014/main" xmlns="" id="{596EF8D0-1E7B-4BB0-A681-7D8EEF921C8E}"/>
                </a:ext>
              </a:extLst>
            </p:cNvPr>
            <p:cNvSpPr/>
            <p:nvPr/>
          </p:nvSpPr>
          <p:spPr>
            <a:xfrm>
              <a:off x="1738088" y="935130"/>
              <a:ext cx="79471" cy="113216"/>
            </a:xfrm>
            <a:custGeom>
              <a:avLst/>
              <a:gdLst/>
              <a:ahLst/>
              <a:cxnLst/>
              <a:rect l="l" t="t" r="r" b="b"/>
              <a:pathLst>
                <a:path w="4564" h="6502" extrusionOk="0">
                  <a:moveTo>
                    <a:pt x="4493" y="0"/>
                  </a:moveTo>
                  <a:cubicBezTo>
                    <a:pt x="3116" y="771"/>
                    <a:pt x="2027" y="1948"/>
                    <a:pt x="1474" y="3289"/>
                  </a:cubicBezTo>
                  <a:cubicBezTo>
                    <a:pt x="1343" y="3599"/>
                    <a:pt x="1238" y="3922"/>
                    <a:pt x="1138" y="4240"/>
                  </a:cubicBezTo>
                  <a:cubicBezTo>
                    <a:pt x="998" y="4658"/>
                    <a:pt x="863" y="5085"/>
                    <a:pt x="663" y="5486"/>
                  </a:cubicBezTo>
                  <a:cubicBezTo>
                    <a:pt x="606" y="5604"/>
                    <a:pt x="541" y="5717"/>
                    <a:pt x="471" y="5831"/>
                  </a:cubicBezTo>
                  <a:cubicBezTo>
                    <a:pt x="406" y="5944"/>
                    <a:pt x="327" y="6057"/>
                    <a:pt x="249" y="6166"/>
                  </a:cubicBezTo>
                  <a:cubicBezTo>
                    <a:pt x="171" y="6280"/>
                    <a:pt x="88" y="6392"/>
                    <a:pt x="0" y="6501"/>
                  </a:cubicBezTo>
                  <a:cubicBezTo>
                    <a:pt x="101" y="6419"/>
                    <a:pt x="205" y="6336"/>
                    <a:pt x="314" y="6253"/>
                  </a:cubicBezTo>
                  <a:cubicBezTo>
                    <a:pt x="327" y="6236"/>
                    <a:pt x="349" y="6223"/>
                    <a:pt x="366" y="6209"/>
                  </a:cubicBezTo>
                  <a:lnTo>
                    <a:pt x="370" y="6205"/>
                  </a:lnTo>
                  <a:cubicBezTo>
                    <a:pt x="432" y="6113"/>
                    <a:pt x="493" y="6026"/>
                    <a:pt x="549" y="5935"/>
                  </a:cubicBezTo>
                  <a:cubicBezTo>
                    <a:pt x="632" y="5809"/>
                    <a:pt x="706" y="5674"/>
                    <a:pt x="772" y="5538"/>
                  </a:cubicBezTo>
                  <a:cubicBezTo>
                    <a:pt x="972" y="5133"/>
                    <a:pt x="1116" y="4697"/>
                    <a:pt x="1251" y="4279"/>
                  </a:cubicBezTo>
                  <a:cubicBezTo>
                    <a:pt x="1351" y="3965"/>
                    <a:pt x="1456" y="3639"/>
                    <a:pt x="1583" y="3338"/>
                  </a:cubicBezTo>
                  <a:cubicBezTo>
                    <a:pt x="2132" y="2022"/>
                    <a:pt x="3208" y="854"/>
                    <a:pt x="4563" y="100"/>
                  </a:cubicBezTo>
                  <a:cubicBezTo>
                    <a:pt x="4545" y="65"/>
                    <a:pt x="4519" y="35"/>
                    <a:pt x="4493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463;p70">
              <a:extLst>
                <a:ext uri="{FF2B5EF4-FFF2-40B4-BE49-F238E27FC236}">
                  <a16:creationId xmlns:a16="http://schemas.microsoft.com/office/drawing/2014/main" xmlns="" id="{2351C5FB-5F66-4A99-939C-E28EB446D629}"/>
                </a:ext>
              </a:extLst>
            </p:cNvPr>
            <p:cNvSpPr/>
            <p:nvPr/>
          </p:nvSpPr>
          <p:spPr>
            <a:xfrm>
              <a:off x="892101" y="1141886"/>
              <a:ext cx="174073" cy="79088"/>
            </a:xfrm>
            <a:custGeom>
              <a:avLst/>
              <a:gdLst/>
              <a:ahLst/>
              <a:cxnLst/>
              <a:rect l="l" t="t" r="r" b="b"/>
              <a:pathLst>
                <a:path w="9997" h="4542" extrusionOk="0">
                  <a:moveTo>
                    <a:pt x="8428" y="1"/>
                  </a:moveTo>
                  <a:cubicBezTo>
                    <a:pt x="8311" y="1"/>
                    <a:pt x="8206" y="5"/>
                    <a:pt x="8124" y="13"/>
                  </a:cubicBezTo>
                  <a:cubicBezTo>
                    <a:pt x="5927" y="214"/>
                    <a:pt x="3713" y="1116"/>
                    <a:pt x="1531" y="2711"/>
                  </a:cubicBezTo>
                  <a:lnTo>
                    <a:pt x="1525" y="2716"/>
                  </a:lnTo>
                  <a:cubicBezTo>
                    <a:pt x="1286" y="3008"/>
                    <a:pt x="986" y="3256"/>
                    <a:pt x="711" y="3483"/>
                  </a:cubicBezTo>
                  <a:lnTo>
                    <a:pt x="1" y="4070"/>
                  </a:lnTo>
                  <a:cubicBezTo>
                    <a:pt x="18" y="4070"/>
                    <a:pt x="27" y="4066"/>
                    <a:pt x="40" y="4066"/>
                  </a:cubicBezTo>
                  <a:cubicBezTo>
                    <a:pt x="437" y="3714"/>
                    <a:pt x="846" y="3374"/>
                    <a:pt x="1264" y="3051"/>
                  </a:cubicBezTo>
                  <a:cubicBezTo>
                    <a:pt x="3539" y="1321"/>
                    <a:pt x="5849" y="337"/>
                    <a:pt x="8136" y="132"/>
                  </a:cubicBezTo>
                  <a:cubicBezTo>
                    <a:pt x="8202" y="127"/>
                    <a:pt x="8303" y="118"/>
                    <a:pt x="8416" y="118"/>
                  </a:cubicBezTo>
                  <a:cubicBezTo>
                    <a:pt x="8847" y="118"/>
                    <a:pt x="9522" y="210"/>
                    <a:pt x="9719" y="737"/>
                  </a:cubicBezTo>
                  <a:cubicBezTo>
                    <a:pt x="9871" y="1151"/>
                    <a:pt x="9649" y="1644"/>
                    <a:pt x="9056" y="2188"/>
                  </a:cubicBezTo>
                  <a:cubicBezTo>
                    <a:pt x="8114" y="3056"/>
                    <a:pt x="7086" y="3823"/>
                    <a:pt x="5988" y="4463"/>
                  </a:cubicBezTo>
                  <a:cubicBezTo>
                    <a:pt x="6028" y="4485"/>
                    <a:pt x="6062" y="4515"/>
                    <a:pt x="6093" y="4541"/>
                  </a:cubicBezTo>
                  <a:cubicBezTo>
                    <a:pt x="7183" y="3901"/>
                    <a:pt x="8206" y="3143"/>
                    <a:pt x="9134" y="2276"/>
                  </a:cubicBezTo>
                  <a:cubicBezTo>
                    <a:pt x="9767" y="1687"/>
                    <a:pt x="9997" y="1160"/>
                    <a:pt x="9828" y="693"/>
                  </a:cubicBezTo>
                  <a:cubicBezTo>
                    <a:pt x="9610" y="110"/>
                    <a:pt x="8912" y="1"/>
                    <a:pt x="8428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464;p70">
              <a:extLst>
                <a:ext uri="{FF2B5EF4-FFF2-40B4-BE49-F238E27FC236}">
                  <a16:creationId xmlns:a16="http://schemas.microsoft.com/office/drawing/2014/main" xmlns="" id="{B0322BBF-F269-4D0E-A986-A136EFFF63F7}"/>
                </a:ext>
              </a:extLst>
            </p:cNvPr>
            <p:cNvSpPr/>
            <p:nvPr/>
          </p:nvSpPr>
          <p:spPr>
            <a:xfrm>
              <a:off x="775559" y="933754"/>
              <a:ext cx="255041" cy="205572"/>
            </a:xfrm>
            <a:custGeom>
              <a:avLst/>
              <a:gdLst/>
              <a:ahLst/>
              <a:cxnLst/>
              <a:rect l="l" t="t" r="r" b="b"/>
              <a:pathLst>
                <a:path w="14647" h="11806" extrusionOk="0">
                  <a:moveTo>
                    <a:pt x="275" y="1"/>
                  </a:moveTo>
                  <a:cubicBezTo>
                    <a:pt x="0" y="806"/>
                    <a:pt x="48" y="1731"/>
                    <a:pt x="165" y="2467"/>
                  </a:cubicBezTo>
                  <a:cubicBezTo>
                    <a:pt x="632" y="5329"/>
                    <a:pt x="2244" y="7953"/>
                    <a:pt x="4580" y="9661"/>
                  </a:cubicBezTo>
                  <a:cubicBezTo>
                    <a:pt x="6489" y="11061"/>
                    <a:pt x="8825" y="11805"/>
                    <a:pt x="11178" y="11805"/>
                  </a:cubicBezTo>
                  <a:cubicBezTo>
                    <a:pt x="11714" y="11805"/>
                    <a:pt x="12245" y="11767"/>
                    <a:pt x="12777" y="11692"/>
                  </a:cubicBezTo>
                  <a:cubicBezTo>
                    <a:pt x="13239" y="11622"/>
                    <a:pt x="13840" y="11505"/>
                    <a:pt x="14363" y="11204"/>
                  </a:cubicBezTo>
                  <a:cubicBezTo>
                    <a:pt x="14463" y="11148"/>
                    <a:pt x="14555" y="11082"/>
                    <a:pt x="14646" y="11013"/>
                  </a:cubicBezTo>
                  <a:cubicBezTo>
                    <a:pt x="14581" y="11013"/>
                    <a:pt x="14520" y="11003"/>
                    <a:pt x="14459" y="10995"/>
                  </a:cubicBezTo>
                  <a:cubicBezTo>
                    <a:pt x="14407" y="11039"/>
                    <a:pt x="14355" y="11069"/>
                    <a:pt x="14302" y="11099"/>
                  </a:cubicBezTo>
                  <a:cubicBezTo>
                    <a:pt x="13801" y="11395"/>
                    <a:pt x="13212" y="11509"/>
                    <a:pt x="12760" y="11574"/>
                  </a:cubicBezTo>
                  <a:cubicBezTo>
                    <a:pt x="12237" y="11653"/>
                    <a:pt x="11710" y="11688"/>
                    <a:pt x="11182" y="11688"/>
                  </a:cubicBezTo>
                  <a:cubicBezTo>
                    <a:pt x="8855" y="11688"/>
                    <a:pt x="6537" y="10951"/>
                    <a:pt x="4650" y="9565"/>
                  </a:cubicBezTo>
                  <a:cubicBezTo>
                    <a:pt x="2335" y="7879"/>
                    <a:pt x="741" y="5282"/>
                    <a:pt x="283" y="2449"/>
                  </a:cubicBezTo>
                  <a:cubicBezTo>
                    <a:pt x="165" y="1731"/>
                    <a:pt x="122" y="832"/>
                    <a:pt x="384" y="44"/>
                  </a:cubicBezTo>
                  <a:cubicBezTo>
                    <a:pt x="348" y="27"/>
                    <a:pt x="310" y="13"/>
                    <a:pt x="27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465;p70">
              <a:extLst>
                <a:ext uri="{FF2B5EF4-FFF2-40B4-BE49-F238E27FC236}">
                  <a16:creationId xmlns:a16="http://schemas.microsoft.com/office/drawing/2014/main" xmlns="" id="{6D82CD84-5259-4270-93B5-6CA47C6D6C3D}"/>
                </a:ext>
              </a:extLst>
            </p:cNvPr>
            <p:cNvSpPr/>
            <p:nvPr/>
          </p:nvSpPr>
          <p:spPr>
            <a:xfrm>
              <a:off x="740491" y="957122"/>
              <a:ext cx="853" cy="12624"/>
            </a:xfrm>
            <a:custGeom>
              <a:avLst/>
              <a:gdLst/>
              <a:ahLst/>
              <a:cxnLst/>
              <a:rect l="l" t="t" r="r" b="b"/>
              <a:pathLst>
                <a:path w="49" h="725" extrusionOk="0">
                  <a:moveTo>
                    <a:pt x="1" y="1"/>
                  </a:moveTo>
                  <a:cubicBezTo>
                    <a:pt x="5" y="210"/>
                    <a:pt x="23" y="449"/>
                    <a:pt x="49" y="724"/>
                  </a:cubicBezTo>
                  <a:cubicBezTo>
                    <a:pt x="45" y="667"/>
                    <a:pt x="41" y="606"/>
                    <a:pt x="35" y="554"/>
                  </a:cubicBezTo>
                  <a:cubicBezTo>
                    <a:pt x="14" y="345"/>
                    <a:pt x="5" y="166"/>
                    <a:pt x="1" y="1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466;p70">
              <a:extLst>
                <a:ext uri="{FF2B5EF4-FFF2-40B4-BE49-F238E27FC236}">
                  <a16:creationId xmlns:a16="http://schemas.microsoft.com/office/drawing/2014/main" xmlns="" id="{9769DA41-B810-412B-A9FE-419C0D7A6F13}"/>
                </a:ext>
              </a:extLst>
            </p:cNvPr>
            <p:cNvSpPr/>
            <p:nvPr/>
          </p:nvSpPr>
          <p:spPr>
            <a:xfrm>
              <a:off x="740491" y="950609"/>
              <a:ext cx="853" cy="19136"/>
            </a:xfrm>
            <a:custGeom>
              <a:avLst/>
              <a:gdLst/>
              <a:ahLst/>
              <a:cxnLst/>
              <a:rect l="l" t="t" r="r" b="b"/>
              <a:pathLst>
                <a:path w="49" h="1099" extrusionOk="0">
                  <a:moveTo>
                    <a:pt x="49" y="0"/>
                  </a:moveTo>
                  <a:lnTo>
                    <a:pt x="49" y="0"/>
                  </a:lnTo>
                  <a:cubicBezTo>
                    <a:pt x="14" y="105"/>
                    <a:pt x="1" y="213"/>
                    <a:pt x="1" y="326"/>
                  </a:cubicBezTo>
                  <a:lnTo>
                    <a:pt x="1" y="375"/>
                  </a:lnTo>
                  <a:cubicBezTo>
                    <a:pt x="5" y="540"/>
                    <a:pt x="14" y="719"/>
                    <a:pt x="35" y="928"/>
                  </a:cubicBezTo>
                  <a:cubicBezTo>
                    <a:pt x="41" y="980"/>
                    <a:pt x="45" y="1041"/>
                    <a:pt x="49" y="1098"/>
                  </a:cubicBezTo>
                  <a:cubicBezTo>
                    <a:pt x="41" y="741"/>
                    <a:pt x="41" y="375"/>
                    <a:pt x="49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467;p70">
              <a:extLst>
                <a:ext uri="{FF2B5EF4-FFF2-40B4-BE49-F238E27FC236}">
                  <a16:creationId xmlns:a16="http://schemas.microsoft.com/office/drawing/2014/main" xmlns="" id="{3407D7C9-21EB-40BF-874E-4C810A328909}"/>
                </a:ext>
              </a:extLst>
            </p:cNvPr>
            <p:cNvSpPr/>
            <p:nvPr/>
          </p:nvSpPr>
          <p:spPr>
            <a:xfrm>
              <a:off x="777823" y="1083310"/>
              <a:ext cx="123333" cy="107540"/>
            </a:xfrm>
            <a:custGeom>
              <a:avLst/>
              <a:gdLst/>
              <a:ahLst/>
              <a:cxnLst/>
              <a:rect l="l" t="t" r="r" b="b"/>
              <a:pathLst>
                <a:path w="7083" h="6176" extrusionOk="0">
                  <a:moveTo>
                    <a:pt x="855" y="0"/>
                  </a:moveTo>
                  <a:lnTo>
                    <a:pt x="855" y="0"/>
                  </a:lnTo>
                  <a:cubicBezTo>
                    <a:pt x="1003" y="153"/>
                    <a:pt x="1165" y="306"/>
                    <a:pt x="1330" y="453"/>
                  </a:cubicBezTo>
                  <a:cubicBezTo>
                    <a:pt x="1953" y="833"/>
                    <a:pt x="2611" y="1151"/>
                    <a:pt x="3257" y="1465"/>
                  </a:cubicBezTo>
                  <a:cubicBezTo>
                    <a:pt x="4058" y="1848"/>
                    <a:pt x="4882" y="2253"/>
                    <a:pt x="5618" y="2754"/>
                  </a:cubicBezTo>
                  <a:cubicBezTo>
                    <a:pt x="6232" y="3168"/>
                    <a:pt x="6990" y="4053"/>
                    <a:pt x="6537" y="4759"/>
                  </a:cubicBezTo>
                  <a:cubicBezTo>
                    <a:pt x="6324" y="5091"/>
                    <a:pt x="5914" y="5238"/>
                    <a:pt x="5544" y="5352"/>
                  </a:cubicBezTo>
                  <a:cubicBezTo>
                    <a:pt x="3983" y="5827"/>
                    <a:pt x="2350" y="6058"/>
                    <a:pt x="715" y="6058"/>
                  </a:cubicBezTo>
                  <a:lnTo>
                    <a:pt x="711" y="6058"/>
                  </a:lnTo>
                  <a:cubicBezTo>
                    <a:pt x="480" y="6101"/>
                    <a:pt x="244" y="6136"/>
                    <a:pt x="1" y="6163"/>
                  </a:cubicBezTo>
                  <a:cubicBezTo>
                    <a:pt x="236" y="6171"/>
                    <a:pt x="471" y="6175"/>
                    <a:pt x="707" y="6175"/>
                  </a:cubicBezTo>
                  <a:cubicBezTo>
                    <a:pt x="2354" y="6175"/>
                    <a:pt x="4001" y="5940"/>
                    <a:pt x="5578" y="5465"/>
                  </a:cubicBezTo>
                  <a:cubicBezTo>
                    <a:pt x="5971" y="5348"/>
                    <a:pt x="6398" y="5191"/>
                    <a:pt x="6638" y="4825"/>
                  </a:cubicBezTo>
                  <a:cubicBezTo>
                    <a:pt x="7082" y="4127"/>
                    <a:pt x="6494" y="3204"/>
                    <a:pt x="5683" y="2655"/>
                  </a:cubicBezTo>
                  <a:cubicBezTo>
                    <a:pt x="4943" y="2149"/>
                    <a:pt x="4114" y="1744"/>
                    <a:pt x="3309" y="1356"/>
                  </a:cubicBezTo>
                  <a:cubicBezTo>
                    <a:pt x="2472" y="955"/>
                    <a:pt x="1618" y="537"/>
                    <a:pt x="855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468;p70">
              <a:extLst>
                <a:ext uri="{FF2B5EF4-FFF2-40B4-BE49-F238E27FC236}">
                  <a16:creationId xmlns:a16="http://schemas.microsoft.com/office/drawing/2014/main" xmlns="" id="{98102746-D157-485F-AE4E-66BB08B55687}"/>
                </a:ext>
              </a:extLst>
            </p:cNvPr>
            <p:cNvSpPr/>
            <p:nvPr/>
          </p:nvSpPr>
          <p:spPr>
            <a:xfrm>
              <a:off x="742162" y="1233702"/>
              <a:ext cx="27494" cy="1167"/>
            </a:xfrm>
            <a:custGeom>
              <a:avLst/>
              <a:gdLst/>
              <a:ahLst/>
              <a:cxnLst/>
              <a:rect l="l" t="t" r="r" b="b"/>
              <a:pathLst>
                <a:path w="1579" h="67" extrusionOk="0">
                  <a:moveTo>
                    <a:pt x="1" y="0"/>
                  </a:moveTo>
                  <a:lnTo>
                    <a:pt x="1" y="0"/>
                  </a:lnTo>
                  <a:cubicBezTo>
                    <a:pt x="319" y="44"/>
                    <a:pt x="641" y="66"/>
                    <a:pt x="973" y="66"/>
                  </a:cubicBezTo>
                  <a:cubicBezTo>
                    <a:pt x="1168" y="66"/>
                    <a:pt x="1373" y="58"/>
                    <a:pt x="1578" y="40"/>
                  </a:cubicBezTo>
                  <a:cubicBezTo>
                    <a:pt x="1064" y="40"/>
                    <a:pt x="541" y="26"/>
                    <a:pt x="1" y="0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469;p70">
              <a:extLst>
                <a:ext uri="{FF2B5EF4-FFF2-40B4-BE49-F238E27FC236}">
                  <a16:creationId xmlns:a16="http://schemas.microsoft.com/office/drawing/2014/main" xmlns="" id="{34C824CE-4FB4-416C-9A99-E9C2F9ED538F}"/>
                </a:ext>
              </a:extLst>
            </p:cNvPr>
            <p:cNvSpPr/>
            <p:nvPr/>
          </p:nvSpPr>
          <p:spPr>
            <a:xfrm>
              <a:off x="616740" y="1168823"/>
              <a:ext cx="309455" cy="65575"/>
            </a:xfrm>
            <a:custGeom>
              <a:avLst/>
              <a:gdLst/>
              <a:ahLst/>
              <a:cxnLst/>
              <a:rect l="l" t="t" r="r" b="b"/>
              <a:pathLst>
                <a:path w="17772" h="3766" extrusionOk="0">
                  <a:moveTo>
                    <a:pt x="17353" y="1"/>
                  </a:moveTo>
                  <a:cubicBezTo>
                    <a:pt x="17148" y="1"/>
                    <a:pt x="16913" y="83"/>
                    <a:pt x="16738" y="192"/>
                  </a:cubicBezTo>
                  <a:lnTo>
                    <a:pt x="16560" y="315"/>
                  </a:lnTo>
                  <a:cubicBezTo>
                    <a:pt x="15113" y="1252"/>
                    <a:pt x="13610" y="2219"/>
                    <a:pt x="11993" y="2873"/>
                  </a:cubicBezTo>
                  <a:cubicBezTo>
                    <a:pt x="10681" y="3404"/>
                    <a:pt x="9400" y="3674"/>
                    <a:pt x="8206" y="3674"/>
                  </a:cubicBezTo>
                  <a:cubicBezTo>
                    <a:pt x="7675" y="3674"/>
                    <a:pt x="7160" y="3617"/>
                    <a:pt x="6672" y="3513"/>
                  </a:cubicBezTo>
                  <a:cubicBezTo>
                    <a:pt x="6237" y="3418"/>
                    <a:pt x="5809" y="3282"/>
                    <a:pt x="5396" y="3143"/>
                  </a:cubicBezTo>
                  <a:cubicBezTo>
                    <a:pt x="4938" y="2994"/>
                    <a:pt x="4463" y="2842"/>
                    <a:pt x="3984" y="2746"/>
                  </a:cubicBezTo>
                  <a:cubicBezTo>
                    <a:pt x="3482" y="2646"/>
                    <a:pt x="2977" y="2607"/>
                    <a:pt x="2471" y="2607"/>
                  </a:cubicBezTo>
                  <a:cubicBezTo>
                    <a:pt x="1657" y="2607"/>
                    <a:pt x="846" y="2706"/>
                    <a:pt x="48" y="2803"/>
                  </a:cubicBezTo>
                  <a:cubicBezTo>
                    <a:pt x="36" y="2803"/>
                    <a:pt x="14" y="2807"/>
                    <a:pt x="0" y="2807"/>
                  </a:cubicBezTo>
                  <a:cubicBezTo>
                    <a:pt x="127" y="2829"/>
                    <a:pt x="262" y="2859"/>
                    <a:pt x="392" y="2881"/>
                  </a:cubicBezTo>
                  <a:lnTo>
                    <a:pt x="396" y="2881"/>
                  </a:lnTo>
                  <a:cubicBezTo>
                    <a:pt x="1086" y="2798"/>
                    <a:pt x="1787" y="2724"/>
                    <a:pt x="2484" y="2724"/>
                  </a:cubicBezTo>
                  <a:cubicBezTo>
                    <a:pt x="2981" y="2724"/>
                    <a:pt x="3473" y="2764"/>
                    <a:pt x="3962" y="2859"/>
                  </a:cubicBezTo>
                  <a:cubicBezTo>
                    <a:pt x="4437" y="2955"/>
                    <a:pt x="4903" y="3108"/>
                    <a:pt x="5356" y="3256"/>
                  </a:cubicBezTo>
                  <a:cubicBezTo>
                    <a:pt x="5774" y="3396"/>
                    <a:pt x="6210" y="3531"/>
                    <a:pt x="6646" y="3631"/>
                  </a:cubicBezTo>
                  <a:cubicBezTo>
                    <a:pt x="6824" y="3670"/>
                    <a:pt x="7003" y="3700"/>
                    <a:pt x="7190" y="3726"/>
                  </a:cubicBezTo>
                  <a:lnTo>
                    <a:pt x="7204" y="3726"/>
                  </a:lnTo>
                  <a:cubicBezTo>
                    <a:pt x="7744" y="3752"/>
                    <a:pt x="8267" y="3766"/>
                    <a:pt x="8781" y="3766"/>
                  </a:cubicBezTo>
                  <a:lnTo>
                    <a:pt x="8785" y="3766"/>
                  </a:lnTo>
                  <a:cubicBezTo>
                    <a:pt x="9827" y="3696"/>
                    <a:pt x="10917" y="3434"/>
                    <a:pt x="12037" y="2986"/>
                  </a:cubicBezTo>
                  <a:cubicBezTo>
                    <a:pt x="13662" y="2324"/>
                    <a:pt x="15169" y="1356"/>
                    <a:pt x="16625" y="411"/>
                  </a:cubicBezTo>
                  <a:lnTo>
                    <a:pt x="16804" y="293"/>
                  </a:lnTo>
                  <a:cubicBezTo>
                    <a:pt x="16961" y="196"/>
                    <a:pt x="17178" y="118"/>
                    <a:pt x="17353" y="118"/>
                  </a:cubicBezTo>
                  <a:cubicBezTo>
                    <a:pt x="17410" y="118"/>
                    <a:pt x="17458" y="127"/>
                    <a:pt x="17502" y="140"/>
                  </a:cubicBezTo>
                  <a:cubicBezTo>
                    <a:pt x="17566" y="170"/>
                    <a:pt x="17610" y="222"/>
                    <a:pt x="17627" y="297"/>
                  </a:cubicBezTo>
                  <a:cubicBezTo>
                    <a:pt x="17649" y="389"/>
                    <a:pt x="17615" y="484"/>
                    <a:pt x="17584" y="558"/>
                  </a:cubicBezTo>
                  <a:cubicBezTo>
                    <a:pt x="17353" y="1099"/>
                    <a:pt x="16874" y="1495"/>
                    <a:pt x="16450" y="1844"/>
                  </a:cubicBezTo>
                  <a:lnTo>
                    <a:pt x="15579" y="2567"/>
                  </a:lnTo>
                  <a:cubicBezTo>
                    <a:pt x="15601" y="2559"/>
                    <a:pt x="15614" y="2555"/>
                    <a:pt x="15632" y="2555"/>
                  </a:cubicBezTo>
                  <a:lnTo>
                    <a:pt x="15636" y="2555"/>
                  </a:lnTo>
                  <a:cubicBezTo>
                    <a:pt x="15697" y="2541"/>
                    <a:pt x="15754" y="2533"/>
                    <a:pt x="15810" y="2523"/>
                  </a:cubicBezTo>
                  <a:lnTo>
                    <a:pt x="15815" y="2523"/>
                  </a:lnTo>
                  <a:lnTo>
                    <a:pt x="16525" y="1936"/>
                  </a:lnTo>
                  <a:cubicBezTo>
                    <a:pt x="16800" y="1709"/>
                    <a:pt x="17100" y="1461"/>
                    <a:pt x="17339" y="1169"/>
                  </a:cubicBezTo>
                  <a:lnTo>
                    <a:pt x="17345" y="1164"/>
                  </a:lnTo>
                  <a:cubicBezTo>
                    <a:pt x="17484" y="994"/>
                    <a:pt x="17606" y="815"/>
                    <a:pt x="17693" y="606"/>
                  </a:cubicBezTo>
                  <a:cubicBezTo>
                    <a:pt x="17727" y="510"/>
                    <a:pt x="17771" y="393"/>
                    <a:pt x="17741" y="275"/>
                  </a:cubicBezTo>
                  <a:cubicBezTo>
                    <a:pt x="17719" y="162"/>
                    <a:pt x="17649" y="75"/>
                    <a:pt x="17544" y="35"/>
                  </a:cubicBezTo>
                  <a:cubicBezTo>
                    <a:pt x="17488" y="9"/>
                    <a:pt x="17423" y="1"/>
                    <a:pt x="17353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470;p70">
              <a:extLst>
                <a:ext uri="{FF2B5EF4-FFF2-40B4-BE49-F238E27FC236}">
                  <a16:creationId xmlns:a16="http://schemas.microsoft.com/office/drawing/2014/main" xmlns="" id="{1272C222-C3B1-4E2E-B2B5-38F4B6D1AC7B}"/>
                </a:ext>
              </a:extLst>
            </p:cNvPr>
            <p:cNvSpPr/>
            <p:nvPr/>
          </p:nvSpPr>
          <p:spPr>
            <a:xfrm>
              <a:off x="412387" y="1267308"/>
              <a:ext cx="1344994" cy="948145"/>
            </a:xfrm>
            <a:custGeom>
              <a:avLst/>
              <a:gdLst/>
              <a:ahLst/>
              <a:cxnLst/>
              <a:rect l="l" t="t" r="r" b="b"/>
              <a:pathLst>
                <a:path w="77243" h="54452" extrusionOk="0">
                  <a:moveTo>
                    <a:pt x="34236" y="1"/>
                  </a:moveTo>
                  <a:cubicBezTo>
                    <a:pt x="34236" y="1"/>
                    <a:pt x="33834" y="886"/>
                    <a:pt x="31010" y="3143"/>
                  </a:cubicBezTo>
                  <a:cubicBezTo>
                    <a:pt x="28283" y="5331"/>
                    <a:pt x="9880" y="13798"/>
                    <a:pt x="4791" y="16216"/>
                  </a:cubicBezTo>
                  <a:cubicBezTo>
                    <a:pt x="4628" y="16300"/>
                    <a:pt x="4481" y="16364"/>
                    <a:pt x="4350" y="16430"/>
                  </a:cubicBezTo>
                  <a:cubicBezTo>
                    <a:pt x="0" y="18526"/>
                    <a:pt x="1535" y="22396"/>
                    <a:pt x="1535" y="22396"/>
                  </a:cubicBezTo>
                  <a:cubicBezTo>
                    <a:pt x="1709" y="22901"/>
                    <a:pt x="1957" y="23359"/>
                    <a:pt x="2275" y="23778"/>
                  </a:cubicBezTo>
                  <a:cubicBezTo>
                    <a:pt x="3152" y="24945"/>
                    <a:pt x="4520" y="25781"/>
                    <a:pt x="6102" y="26374"/>
                  </a:cubicBezTo>
                  <a:cubicBezTo>
                    <a:pt x="6263" y="26435"/>
                    <a:pt x="6420" y="26492"/>
                    <a:pt x="6581" y="26549"/>
                  </a:cubicBezTo>
                  <a:cubicBezTo>
                    <a:pt x="9554" y="27544"/>
                    <a:pt x="13164" y="27761"/>
                    <a:pt x="15756" y="27761"/>
                  </a:cubicBezTo>
                  <a:cubicBezTo>
                    <a:pt x="17772" y="27761"/>
                    <a:pt x="19171" y="27629"/>
                    <a:pt x="19171" y="27629"/>
                  </a:cubicBezTo>
                  <a:cubicBezTo>
                    <a:pt x="19171" y="27629"/>
                    <a:pt x="19976" y="27791"/>
                    <a:pt x="24892" y="29725"/>
                  </a:cubicBezTo>
                  <a:cubicBezTo>
                    <a:pt x="26997" y="30555"/>
                    <a:pt x="29267" y="30792"/>
                    <a:pt x="31172" y="30792"/>
                  </a:cubicBezTo>
                  <a:cubicBezTo>
                    <a:pt x="33713" y="30792"/>
                    <a:pt x="35608" y="30371"/>
                    <a:pt x="35608" y="30371"/>
                  </a:cubicBezTo>
                  <a:lnTo>
                    <a:pt x="35664" y="30518"/>
                  </a:lnTo>
                  <a:lnTo>
                    <a:pt x="38136" y="37051"/>
                  </a:lnTo>
                  <a:lnTo>
                    <a:pt x="43880" y="54452"/>
                  </a:lnTo>
                  <a:cubicBezTo>
                    <a:pt x="57036" y="54400"/>
                    <a:pt x="68893" y="48834"/>
                    <a:pt x="77243" y="39945"/>
                  </a:cubicBezTo>
                  <a:cubicBezTo>
                    <a:pt x="74685" y="36537"/>
                    <a:pt x="62971" y="20875"/>
                    <a:pt x="60173" y="16430"/>
                  </a:cubicBezTo>
                  <a:cubicBezTo>
                    <a:pt x="57031" y="11441"/>
                    <a:pt x="53972" y="725"/>
                    <a:pt x="53972" y="725"/>
                  </a:cubicBezTo>
                  <a:lnTo>
                    <a:pt x="50194" y="585"/>
                  </a:lnTo>
                  <a:lnTo>
                    <a:pt x="50167" y="585"/>
                  </a:lnTo>
                  <a:lnTo>
                    <a:pt x="34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471;p70">
              <a:extLst>
                <a:ext uri="{FF2B5EF4-FFF2-40B4-BE49-F238E27FC236}">
                  <a16:creationId xmlns:a16="http://schemas.microsoft.com/office/drawing/2014/main" xmlns="" id="{96793C72-E219-4F15-BCB9-C622C78241B2}"/>
                </a:ext>
              </a:extLst>
            </p:cNvPr>
            <p:cNvSpPr/>
            <p:nvPr/>
          </p:nvSpPr>
          <p:spPr>
            <a:xfrm>
              <a:off x="1132411" y="1240719"/>
              <a:ext cx="346039" cy="200505"/>
            </a:xfrm>
            <a:custGeom>
              <a:avLst/>
              <a:gdLst/>
              <a:ahLst/>
              <a:cxnLst/>
              <a:rect l="l" t="t" r="r" b="b"/>
              <a:pathLst>
                <a:path w="19873" h="11515" extrusionOk="0">
                  <a:moveTo>
                    <a:pt x="13334" y="0"/>
                  </a:moveTo>
                  <a:cubicBezTo>
                    <a:pt x="12717" y="0"/>
                    <a:pt x="12100" y="8"/>
                    <a:pt x="11483" y="25"/>
                  </a:cubicBezTo>
                  <a:cubicBezTo>
                    <a:pt x="9897" y="73"/>
                    <a:pt x="8307" y="182"/>
                    <a:pt x="6781" y="604"/>
                  </a:cubicBezTo>
                  <a:cubicBezTo>
                    <a:pt x="4045" y="1349"/>
                    <a:pt x="1592" y="3101"/>
                    <a:pt x="1" y="5450"/>
                  </a:cubicBezTo>
                  <a:cubicBezTo>
                    <a:pt x="210" y="6928"/>
                    <a:pt x="741" y="9189"/>
                    <a:pt x="1683" y="10349"/>
                  </a:cubicBezTo>
                  <a:cubicBezTo>
                    <a:pt x="2053" y="10797"/>
                    <a:pt x="2489" y="11228"/>
                    <a:pt x="3042" y="11407"/>
                  </a:cubicBezTo>
                  <a:cubicBezTo>
                    <a:pt x="3274" y="11485"/>
                    <a:pt x="3514" y="11514"/>
                    <a:pt x="3756" y="11514"/>
                  </a:cubicBezTo>
                  <a:cubicBezTo>
                    <a:pt x="4151" y="11514"/>
                    <a:pt x="4554" y="11436"/>
                    <a:pt x="4951" y="11363"/>
                  </a:cubicBezTo>
                  <a:cubicBezTo>
                    <a:pt x="5065" y="11342"/>
                    <a:pt x="5174" y="11320"/>
                    <a:pt x="5291" y="11302"/>
                  </a:cubicBezTo>
                  <a:cubicBezTo>
                    <a:pt x="6214" y="11139"/>
                    <a:pt x="7148" y="11106"/>
                    <a:pt x="8086" y="11106"/>
                  </a:cubicBezTo>
                  <a:cubicBezTo>
                    <a:pt x="8730" y="11106"/>
                    <a:pt x="9376" y="11121"/>
                    <a:pt x="10021" y="11121"/>
                  </a:cubicBezTo>
                  <a:cubicBezTo>
                    <a:pt x="10286" y="11121"/>
                    <a:pt x="10552" y="11119"/>
                    <a:pt x="10817" y="11111"/>
                  </a:cubicBezTo>
                  <a:cubicBezTo>
                    <a:pt x="12664" y="11059"/>
                    <a:pt x="14599" y="10731"/>
                    <a:pt x="16037" y="9585"/>
                  </a:cubicBezTo>
                  <a:cubicBezTo>
                    <a:pt x="17388" y="8509"/>
                    <a:pt x="18133" y="6849"/>
                    <a:pt x="18599" y="5193"/>
                  </a:cubicBezTo>
                  <a:cubicBezTo>
                    <a:pt x="18883" y="4195"/>
                    <a:pt x="19070" y="3171"/>
                    <a:pt x="19301" y="2169"/>
                  </a:cubicBezTo>
                  <a:cubicBezTo>
                    <a:pt x="19458" y="1497"/>
                    <a:pt x="19633" y="835"/>
                    <a:pt x="19872" y="190"/>
                  </a:cubicBezTo>
                  <a:cubicBezTo>
                    <a:pt x="17695" y="95"/>
                    <a:pt x="15515" y="0"/>
                    <a:pt x="13334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72;p70">
              <a:extLst>
                <a:ext uri="{FF2B5EF4-FFF2-40B4-BE49-F238E27FC236}">
                  <a16:creationId xmlns:a16="http://schemas.microsoft.com/office/drawing/2014/main" xmlns="" id="{439A7582-F940-49E5-B6C9-B52751BF004F}"/>
                </a:ext>
              </a:extLst>
            </p:cNvPr>
            <p:cNvSpPr/>
            <p:nvPr/>
          </p:nvSpPr>
          <p:spPr>
            <a:xfrm>
              <a:off x="1218081" y="1278469"/>
              <a:ext cx="250427" cy="160125"/>
            </a:xfrm>
            <a:custGeom>
              <a:avLst/>
              <a:gdLst/>
              <a:ahLst/>
              <a:cxnLst/>
              <a:rect l="l" t="t" r="r" b="b"/>
              <a:pathLst>
                <a:path w="14382" h="9196" extrusionOk="0">
                  <a:moveTo>
                    <a:pt x="14381" y="1"/>
                  </a:moveTo>
                  <a:lnTo>
                    <a:pt x="14381" y="1"/>
                  </a:lnTo>
                  <a:cubicBezTo>
                    <a:pt x="13667" y="585"/>
                    <a:pt x="12925" y="1160"/>
                    <a:pt x="12036" y="1387"/>
                  </a:cubicBezTo>
                  <a:cubicBezTo>
                    <a:pt x="11679" y="1478"/>
                    <a:pt x="11316" y="1511"/>
                    <a:pt x="10949" y="1511"/>
                  </a:cubicBezTo>
                  <a:cubicBezTo>
                    <a:pt x="10462" y="1511"/>
                    <a:pt x="9970" y="1454"/>
                    <a:pt x="9483" y="1403"/>
                  </a:cubicBezTo>
                  <a:cubicBezTo>
                    <a:pt x="8716" y="1318"/>
                    <a:pt x="7936" y="1249"/>
                    <a:pt x="7161" y="1249"/>
                  </a:cubicBezTo>
                  <a:cubicBezTo>
                    <a:pt x="6168" y="1249"/>
                    <a:pt x="5185" y="1362"/>
                    <a:pt x="4254" y="1700"/>
                  </a:cubicBezTo>
                  <a:cubicBezTo>
                    <a:pt x="3025" y="2145"/>
                    <a:pt x="1940" y="2972"/>
                    <a:pt x="1186" y="4044"/>
                  </a:cubicBezTo>
                  <a:cubicBezTo>
                    <a:pt x="432" y="5112"/>
                    <a:pt x="14" y="6415"/>
                    <a:pt x="5" y="7718"/>
                  </a:cubicBezTo>
                  <a:cubicBezTo>
                    <a:pt x="1" y="8211"/>
                    <a:pt x="53" y="8708"/>
                    <a:pt x="31" y="9195"/>
                  </a:cubicBezTo>
                  <a:cubicBezTo>
                    <a:pt x="145" y="9174"/>
                    <a:pt x="254" y="9152"/>
                    <a:pt x="371" y="9134"/>
                  </a:cubicBezTo>
                  <a:cubicBezTo>
                    <a:pt x="2188" y="8812"/>
                    <a:pt x="4071" y="8694"/>
                    <a:pt x="5914" y="8642"/>
                  </a:cubicBezTo>
                  <a:cubicBezTo>
                    <a:pt x="7762" y="8590"/>
                    <a:pt x="9679" y="8563"/>
                    <a:pt x="11117" y="7417"/>
                  </a:cubicBezTo>
                  <a:cubicBezTo>
                    <a:pt x="12468" y="6341"/>
                    <a:pt x="13213" y="4681"/>
                    <a:pt x="13679" y="3025"/>
                  </a:cubicBezTo>
                  <a:cubicBezTo>
                    <a:pt x="13963" y="2027"/>
                    <a:pt x="14150" y="1003"/>
                    <a:pt x="14381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73;p70">
              <a:extLst>
                <a:ext uri="{FF2B5EF4-FFF2-40B4-BE49-F238E27FC236}">
                  <a16:creationId xmlns:a16="http://schemas.microsoft.com/office/drawing/2014/main" xmlns="" id="{882C5E79-3591-445A-9394-88E5C9EA481F}"/>
                </a:ext>
              </a:extLst>
            </p:cNvPr>
            <p:cNvSpPr/>
            <p:nvPr/>
          </p:nvSpPr>
          <p:spPr>
            <a:xfrm>
              <a:off x="1114581" y="1239274"/>
              <a:ext cx="368797" cy="219136"/>
            </a:xfrm>
            <a:custGeom>
              <a:avLst/>
              <a:gdLst/>
              <a:ahLst/>
              <a:cxnLst/>
              <a:rect l="l" t="t" r="r" b="b"/>
              <a:pathLst>
                <a:path w="21180" h="12585" extrusionOk="0">
                  <a:moveTo>
                    <a:pt x="21062" y="0"/>
                  </a:moveTo>
                  <a:cubicBezTo>
                    <a:pt x="21055" y="0"/>
                    <a:pt x="21047" y="1"/>
                    <a:pt x="21039" y="3"/>
                  </a:cubicBezTo>
                  <a:cubicBezTo>
                    <a:pt x="20078" y="143"/>
                    <a:pt x="19097" y="190"/>
                    <a:pt x="18116" y="190"/>
                  </a:cubicBezTo>
                  <a:cubicBezTo>
                    <a:pt x="17146" y="190"/>
                    <a:pt x="16176" y="144"/>
                    <a:pt x="15222" y="98"/>
                  </a:cubicBezTo>
                  <a:cubicBezTo>
                    <a:pt x="14271" y="53"/>
                    <a:pt x="13306" y="8"/>
                    <a:pt x="12340" y="8"/>
                  </a:cubicBezTo>
                  <a:cubicBezTo>
                    <a:pt x="10908" y="8"/>
                    <a:pt x="9474" y="108"/>
                    <a:pt x="8084" y="456"/>
                  </a:cubicBezTo>
                  <a:cubicBezTo>
                    <a:pt x="4607" y="1333"/>
                    <a:pt x="1596" y="3777"/>
                    <a:pt x="31" y="7001"/>
                  </a:cubicBezTo>
                  <a:cubicBezTo>
                    <a:pt x="1" y="7059"/>
                    <a:pt x="27" y="7128"/>
                    <a:pt x="84" y="7158"/>
                  </a:cubicBezTo>
                  <a:cubicBezTo>
                    <a:pt x="101" y="7167"/>
                    <a:pt x="119" y="7171"/>
                    <a:pt x="137" y="7171"/>
                  </a:cubicBezTo>
                  <a:cubicBezTo>
                    <a:pt x="181" y="7171"/>
                    <a:pt x="223" y="7146"/>
                    <a:pt x="245" y="7102"/>
                  </a:cubicBezTo>
                  <a:cubicBezTo>
                    <a:pt x="1779" y="3942"/>
                    <a:pt x="4733" y="1542"/>
                    <a:pt x="8141" y="687"/>
                  </a:cubicBezTo>
                  <a:cubicBezTo>
                    <a:pt x="9508" y="342"/>
                    <a:pt x="10921" y="244"/>
                    <a:pt x="12336" y="244"/>
                  </a:cubicBezTo>
                  <a:cubicBezTo>
                    <a:pt x="13299" y="244"/>
                    <a:pt x="14263" y="290"/>
                    <a:pt x="15214" y="334"/>
                  </a:cubicBezTo>
                  <a:cubicBezTo>
                    <a:pt x="16180" y="379"/>
                    <a:pt x="17162" y="426"/>
                    <a:pt x="18146" y="426"/>
                  </a:cubicBezTo>
                  <a:cubicBezTo>
                    <a:pt x="19069" y="426"/>
                    <a:pt x="19993" y="385"/>
                    <a:pt x="20905" y="261"/>
                  </a:cubicBezTo>
                  <a:lnTo>
                    <a:pt x="20905" y="261"/>
                  </a:lnTo>
                  <a:cubicBezTo>
                    <a:pt x="20796" y="788"/>
                    <a:pt x="20653" y="1258"/>
                    <a:pt x="20512" y="1715"/>
                  </a:cubicBezTo>
                  <a:cubicBezTo>
                    <a:pt x="20360" y="2230"/>
                    <a:pt x="20203" y="2757"/>
                    <a:pt x="20086" y="3363"/>
                  </a:cubicBezTo>
                  <a:cubicBezTo>
                    <a:pt x="19855" y="4549"/>
                    <a:pt x="19615" y="5768"/>
                    <a:pt x="19140" y="6897"/>
                  </a:cubicBezTo>
                  <a:cubicBezTo>
                    <a:pt x="18770" y="7769"/>
                    <a:pt x="18085" y="8954"/>
                    <a:pt x="16908" y="9664"/>
                  </a:cubicBezTo>
                  <a:cubicBezTo>
                    <a:pt x="16116" y="10148"/>
                    <a:pt x="15178" y="10353"/>
                    <a:pt x="14456" y="10479"/>
                  </a:cubicBezTo>
                  <a:cubicBezTo>
                    <a:pt x="13515" y="10641"/>
                    <a:pt x="12533" y="10736"/>
                    <a:pt x="11588" y="10824"/>
                  </a:cubicBezTo>
                  <a:cubicBezTo>
                    <a:pt x="9383" y="11033"/>
                    <a:pt x="7103" y="11251"/>
                    <a:pt x="5160" y="12361"/>
                  </a:cubicBezTo>
                  <a:cubicBezTo>
                    <a:pt x="5104" y="12393"/>
                    <a:pt x="5082" y="12466"/>
                    <a:pt x="5116" y="12523"/>
                  </a:cubicBezTo>
                  <a:cubicBezTo>
                    <a:pt x="5138" y="12562"/>
                    <a:pt x="5178" y="12584"/>
                    <a:pt x="5217" y="12584"/>
                  </a:cubicBezTo>
                  <a:cubicBezTo>
                    <a:pt x="5239" y="12584"/>
                    <a:pt x="5261" y="12576"/>
                    <a:pt x="5278" y="12566"/>
                  </a:cubicBezTo>
                  <a:cubicBezTo>
                    <a:pt x="7173" y="11478"/>
                    <a:pt x="9430" y="11268"/>
                    <a:pt x="11610" y="11059"/>
                  </a:cubicBezTo>
                  <a:cubicBezTo>
                    <a:pt x="12564" y="10971"/>
                    <a:pt x="13549" y="10876"/>
                    <a:pt x="14494" y="10714"/>
                  </a:cubicBezTo>
                  <a:cubicBezTo>
                    <a:pt x="15240" y="10583"/>
                    <a:pt x="16202" y="10370"/>
                    <a:pt x="17031" y="9869"/>
                  </a:cubicBezTo>
                  <a:cubicBezTo>
                    <a:pt x="18260" y="9124"/>
                    <a:pt x="18974" y="7890"/>
                    <a:pt x="19358" y="6989"/>
                  </a:cubicBezTo>
                  <a:cubicBezTo>
                    <a:pt x="19842" y="5838"/>
                    <a:pt x="20086" y="4605"/>
                    <a:pt x="20317" y="3411"/>
                  </a:cubicBezTo>
                  <a:cubicBezTo>
                    <a:pt x="20430" y="2818"/>
                    <a:pt x="20587" y="2291"/>
                    <a:pt x="20739" y="1785"/>
                  </a:cubicBezTo>
                  <a:cubicBezTo>
                    <a:pt x="20896" y="1275"/>
                    <a:pt x="21053" y="744"/>
                    <a:pt x="21170" y="142"/>
                  </a:cubicBezTo>
                  <a:cubicBezTo>
                    <a:pt x="21180" y="104"/>
                    <a:pt x="21166" y="64"/>
                    <a:pt x="21140" y="38"/>
                  </a:cubicBezTo>
                  <a:cubicBezTo>
                    <a:pt x="21119" y="14"/>
                    <a:pt x="21091" y="0"/>
                    <a:pt x="210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74;p70">
              <a:extLst>
                <a:ext uri="{FF2B5EF4-FFF2-40B4-BE49-F238E27FC236}">
                  <a16:creationId xmlns:a16="http://schemas.microsoft.com/office/drawing/2014/main" xmlns="" id="{034BE69F-C009-439B-BF51-F1A2FFE9D916}"/>
                </a:ext>
              </a:extLst>
            </p:cNvPr>
            <p:cNvSpPr/>
            <p:nvPr/>
          </p:nvSpPr>
          <p:spPr>
            <a:xfrm>
              <a:off x="412387" y="1549652"/>
              <a:ext cx="111492" cy="131604"/>
            </a:xfrm>
            <a:custGeom>
              <a:avLst/>
              <a:gdLst/>
              <a:ahLst/>
              <a:cxnLst/>
              <a:rect l="l" t="t" r="r" b="b"/>
              <a:pathLst>
                <a:path w="6403" h="7558" extrusionOk="0">
                  <a:moveTo>
                    <a:pt x="4791" y="1"/>
                  </a:moveTo>
                  <a:cubicBezTo>
                    <a:pt x="4628" y="85"/>
                    <a:pt x="4481" y="149"/>
                    <a:pt x="4350" y="215"/>
                  </a:cubicBezTo>
                  <a:cubicBezTo>
                    <a:pt x="0" y="2311"/>
                    <a:pt x="1535" y="6177"/>
                    <a:pt x="1535" y="6177"/>
                  </a:cubicBezTo>
                  <a:cubicBezTo>
                    <a:pt x="1709" y="6686"/>
                    <a:pt x="1961" y="7144"/>
                    <a:pt x="2275" y="7557"/>
                  </a:cubicBezTo>
                  <a:cubicBezTo>
                    <a:pt x="2446" y="7410"/>
                    <a:pt x="2576" y="7187"/>
                    <a:pt x="2633" y="6970"/>
                  </a:cubicBezTo>
                  <a:cubicBezTo>
                    <a:pt x="2751" y="6533"/>
                    <a:pt x="2746" y="6037"/>
                    <a:pt x="3029" y="5680"/>
                  </a:cubicBezTo>
                  <a:cubicBezTo>
                    <a:pt x="3478" y="5122"/>
                    <a:pt x="4346" y="5226"/>
                    <a:pt x="5008" y="4956"/>
                  </a:cubicBezTo>
                  <a:cubicBezTo>
                    <a:pt x="5893" y="4594"/>
                    <a:pt x="6324" y="3557"/>
                    <a:pt x="6368" y="2595"/>
                  </a:cubicBezTo>
                  <a:cubicBezTo>
                    <a:pt x="6402" y="1793"/>
                    <a:pt x="6193" y="916"/>
                    <a:pt x="5570" y="393"/>
                  </a:cubicBezTo>
                  <a:cubicBezTo>
                    <a:pt x="5344" y="202"/>
                    <a:pt x="5078" y="71"/>
                    <a:pt x="47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75;p70">
              <a:extLst>
                <a:ext uri="{FF2B5EF4-FFF2-40B4-BE49-F238E27FC236}">
                  <a16:creationId xmlns:a16="http://schemas.microsoft.com/office/drawing/2014/main" xmlns="" id="{16FD68E9-8CA3-44B6-8781-11570FBD71CF}"/>
                </a:ext>
              </a:extLst>
            </p:cNvPr>
            <p:cNvSpPr/>
            <p:nvPr/>
          </p:nvSpPr>
          <p:spPr>
            <a:xfrm>
              <a:off x="518638" y="1660221"/>
              <a:ext cx="307609" cy="69389"/>
            </a:xfrm>
            <a:custGeom>
              <a:avLst/>
              <a:gdLst/>
              <a:ahLst/>
              <a:cxnLst/>
              <a:rect l="l" t="t" r="r" b="b"/>
              <a:pathLst>
                <a:path w="17666" h="3985" extrusionOk="0">
                  <a:moveTo>
                    <a:pt x="17531" y="0"/>
                  </a:moveTo>
                  <a:cubicBezTo>
                    <a:pt x="17515" y="0"/>
                    <a:pt x="17499" y="3"/>
                    <a:pt x="17483" y="10"/>
                  </a:cubicBezTo>
                  <a:lnTo>
                    <a:pt x="17400" y="40"/>
                  </a:lnTo>
                  <a:cubicBezTo>
                    <a:pt x="11796" y="2193"/>
                    <a:pt x="5586" y="3082"/>
                    <a:pt x="0" y="3809"/>
                  </a:cubicBezTo>
                  <a:cubicBezTo>
                    <a:pt x="161" y="3870"/>
                    <a:pt x="318" y="3927"/>
                    <a:pt x="479" y="3984"/>
                  </a:cubicBezTo>
                  <a:cubicBezTo>
                    <a:pt x="5966" y="3260"/>
                    <a:pt x="12010" y="2367"/>
                    <a:pt x="17483" y="266"/>
                  </a:cubicBezTo>
                  <a:lnTo>
                    <a:pt x="17571" y="232"/>
                  </a:lnTo>
                  <a:cubicBezTo>
                    <a:pt x="17631" y="210"/>
                    <a:pt x="17666" y="135"/>
                    <a:pt x="17640" y="75"/>
                  </a:cubicBezTo>
                  <a:cubicBezTo>
                    <a:pt x="17624" y="29"/>
                    <a:pt x="17580" y="0"/>
                    <a:pt x="1753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76;p70">
              <a:extLst>
                <a:ext uri="{FF2B5EF4-FFF2-40B4-BE49-F238E27FC236}">
                  <a16:creationId xmlns:a16="http://schemas.microsoft.com/office/drawing/2014/main" xmlns="" id="{2631C519-3232-4009-8551-65E7EDC1C856}"/>
                </a:ext>
              </a:extLst>
            </p:cNvPr>
            <p:cNvSpPr/>
            <p:nvPr/>
          </p:nvSpPr>
          <p:spPr>
            <a:xfrm>
              <a:off x="920188" y="1425744"/>
              <a:ext cx="68762" cy="68779"/>
            </a:xfrm>
            <a:custGeom>
              <a:avLst/>
              <a:gdLst/>
              <a:ahLst/>
              <a:cxnLst/>
              <a:rect l="l" t="t" r="r" b="b"/>
              <a:pathLst>
                <a:path w="3949" h="3950" extrusionOk="0">
                  <a:moveTo>
                    <a:pt x="1974" y="1"/>
                  </a:moveTo>
                  <a:cubicBezTo>
                    <a:pt x="885" y="1"/>
                    <a:pt x="0" y="886"/>
                    <a:pt x="0" y="1975"/>
                  </a:cubicBezTo>
                  <a:cubicBezTo>
                    <a:pt x="0" y="3064"/>
                    <a:pt x="885" y="3949"/>
                    <a:pt x="1974" y="3949"/>
                  </a:cubicBezTo>
                  <a:cubicBezTo>
                    <a:pt x="3064" y="3949"/>
                    <a:pt x="3948" y="3064"/>
                    <a:pt x="3948" y="1975"/>
                  </a:cubicBezTo>
                  <a:cubicBezTo>
                    <a:pt x="3948" y="886"/>
                    <a:pt x="3064" y="1"/>
                    <a:pt x="19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77;p70">
              <a:extLst>
                <a:ext uri="{FF2B5EF4-FFF2-40B4-BE49-F238E27FC236}">
                  <a16:creationId xmlns:a16="http://schemas.microsoft.com/office/drawing/2014/main" xmlns="" id="{D1BD6E2E-CB25-4788-9574-C75144310616}"/>
                </a:ext>
              </a:extLst>
            </p:cNvPr>
            <p:cNvSpPr/>
            <p:nvPr/>
          </p:nvSpPr>
          <p:spPr>
            <a:xfrm>
              <a:off x="1033386" y="1611953"/>
              <a:ext cx="148598" cy="300505"/>
            </a:xfrm>
            <a:custGeom>
              <a:avLst/>
              <a:gdLst/>
              <a:ahLst/>
              <a:cxnLst/>
              <a:rect l="l" t="t" r="r" b="b"/>
              <a:pathLst>
                <a:path w="8534" h="17258" extrusionOk="0">
                  <a:moveTo>
                    <a:pt x="5905" y="1"/>
                  </a:moveTo>
                  <a:cubicBezTo>
                    <a:pt x="6106" y="2254"/>
                    <a:pt x="5587" y="4564"/>
                    <a:pt x="4445" y="6511"/>
                  </a:cubicBezTo>
                  <a:cubicBezTo>
                    <a:pt x="3399" y="8299"/>
                    <a:pt x="1836" y="9780"/>
                    <a:pt x="0" y="10725"/>
                  </a:cubicBezTo>
                  <a:lnTo>
                    <a:pt x="2472" y="17258"/>
                  </a:lnTo>
                  <a:cubicBezTo>
                    <a:pt x="2846" y="17171"/>
                    <a:pt x="3212" y="17036"/>
                    <a:pt x="3552" y="16870"/>
                  </a:cubicBezTo>
                  <a:cubicBezTo>
                    <a:pt x="6450" y="15449"/>
                    <a:pt x="8158" y="12195"/>
                    <a:pt x="8346" y="8969"/>
                  </a:cubicBezTo>
                  <a:cubicBezTo>
                    <a:pt x="8534" y="5749"/>
                    <a:pt x="7484" y="2816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78;p70">
              <a:extLst>
                <a:ext uri="{FF2B5EF4-FFF2-40B4-BE49-F238E27FC236}">
                  <a16:creationId xmlns:a16="http://schemas.microsoft.com/office/drawing/2014/main" xmlns="" id="{432F6585-FD9F-42AE-93D2-FD2E0FE9D178}"/>
                </a:ext>
              </a:extLst>
            </p:cNvPr>
            <p:cNvSpPr/>
            <p:nvPr/>
          </p:nvSpPr>
          <p:spPr>
            <a:xfrm>
              <a:off x="918429" y="1179148"/>
              <a:ext cx="211736" cy="188577"/>
            </a:xfrm>
            <a:custGeom>
              <a:avLst/>
              <a:gdLst/>
              <a:ahLst/>
              <a:cxnLst/>
              <a:rect l="l" t="t" r="r" b="b"/>
              <a:pathLst>
                <a:path w="12160" h="10830" extrusionOk="0">
                  <a:moveTo>
                    <a:pt x="8345" y="0"/>
                  </a:moveTo>
                  <a:cubicBezTo>
                    <a:pt x="8171" y="0"/>
                    <a:pt x="7998" y="16"/>
                    <a:pt x="7827" y="44"/>
                  </a:cubicBezTo>
                  <a:cubicBezTo>
                    <a:pt x="6629" y="231"/>
                    <a:pt x="5540" y="1007"/>
                    <a:pt x="4969" y="2075"/>
                  </a:cubicBezTo>
                  <a:cubicBezTo>
                    <a:pt x="4402" y="3147"/>
                    <a:pt x="4367" y="4484"/>
                    <a:pt x="4882" y="5583"/>
                  </a:cubicBezTo>
                  <a:cubicBezTo>
                    <a:pt x="4366" y="4762"/>
                    <a:pt x="3399" y="4263"/>
                    <a:pt x="2437" y="4263"/>
                  </a:cubicBezTo>
                  <a:cubicBezTo>
                    <a:pt x="2204" y="4263"/>
                    <a:pt x="1971" y="4292"/>
                    <a:pt x="1744" y="4354"/>
                  </a:cubicBezTo>
                  <a:cubicBezTo>
                    <a:pt x="1286" y="4480"/>
                    <a:pt x="850" y="4733"/>
                    <a:pt x="584" y="5126"/>
                  </a:cubicBezTo>
                  <a:cubicBezTo>
                    <a:pt x="1" y="5997"/>
                    <a:pt x="794" y="8175"/>
                    <a:pt x="1230" y="9130"/>
                  </a:cubicBezTo>
                  <a:lnTo>
                    <a:pt x="2276" y="8768"/>
                  </a:lnTo>
                  <a:cubicBezTo>
                    <a:pt x="2628" y="9692"/>
                    <a:pt x="3112" y="9836"/>
                    <a:pt x="4001" y="10259"/>
                  </a:cubicBezTo>
                  <a:cubicBezTo>
                    <a:pt x="4895" y="10685"/>
                    <a:pt x="5896" y="10830"/>
                    <a:pt x="6886" y="10830"/>
                  </a:cubicBezTo>
                  <a:cubicBezTo>
                    <a:pt x="8734" y="10820"/>
                    <a:pt x="10734" y="10189"/>
                    <a:pt x="11732" y="8633"/>
                  </a:cubicBezTo>
                  <a:cubicBezTo>
                    <a:pt x="11984" y="8245"/>
                    <a:pt x="12159" y="7749"/>
                    <a:pt x="11958" y="7334"/>
                  </a:cubicBezTo>
                  <a:cubicBezTo>
                    <a:pt x="11848" y="7112"/>
                    <a:pt x="11585" y="6986"/>
                    <a:pt x="11344" y="6986"/>
                  </a:cubicBezTo>
                  <a:cubicBezTo>
                    <a:pt x="11157" y="6986"/>
                    <a:pt x="10982" y="7062"/>
                    <a:pt x="10903" y="7228"/>
                  </a:cubicBezTo>
                  <a:lnTo>
                    <a:pt x="10903" y="7228"/>
                  </a:lnTo>
                  <a:cubicBezTo>
                    <a:pt x="11600" y="5432"/>
                    <a:pt x="11501" y="3347"/>
                    <a:pt x="10634" y="1630"/>
                  </a:cubicBezTo>
                  <a:cubicBezTo>
                    <a:pt x="10351" y="1068"/>
                    <a:pt x="9967" y="524"/>
                    <a:pt x="9405" y="236"/>
                  </a:cubicBezTo>
                  <a:cubicBezTo>
                    <a:pt x="9079" y="70"/>
                    <a:pt x="8713" y="0"/>
                    <a:pt x="8345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79;p70">
              <a:extLst>
                <a:ext uri="{FF2B5EF4-FFF2-40B4-BE49-F238E27FC236}">
                  <a16:creationId xmlns:a16="http://schemas.microsoft.com/office/drawing/2014/main" xmlns="" id="{0BC65DC7-DC47-4BDB-9073-8FB4C8BAE9EB}"/>
                </a:ext>
              </a:extLst>
            </p:cNvPr>
            <p:cNvSpPr/>
            <p:nvPr/>
          </p:nvSpPr>
          <p:spPr>
            <a:xfrm>
              <a:off x="921319" y="1191337"/>
              <a:ext cx="281821" cy="142243"/>
            </a:xfrm>
            <a:custGeom>
              <a:avLst/>
              <a:gdLst/>
              <a:ahLst/>
              <a:cxnLst/>
              <a:rect l="l" t="t" r="r" b="b"/>
              <a:pathLst>
                <a:path w="16185" h="8169" extrusionOk="0">
                  <a:moveTo>
                    <a:pt x="7842" y="0"/>
                  </a:moveTo>
                  <a:cubicBezTo>
                    <a:pt x="6935" y="0"/>
                    <a:pt x="6021" y="353"/>
                    <a:pt x="5396" y="1009"/>
                  </a:cubicBezTo>
                  <a:cubicBezTo>
                    <a:pt x="4550" y="1898"/>
                    <a:pt x="4210" y="3187"/>
                    <a:pt x="4471" y="4269"/>
                  </a:cubicBezTo>
                  <a:cubicBezTo>
                    <a:pt x="3906" y="3738"/>
                    <a:pt x="3137" y="3429"/>
                    <a:pt x="2363" y="3429"/>
                  </a:cubicBezTo>
                  <a:cubicBezTo>
                    <a:pt x="2201" y="3429"/>
                    <a:pt x="2039" y="3443"/>
                    <a:pt x="1879" y="3471"/>
                  </a:cubicBezTo>
                  <a:cubicBezTo>
                    <a:pt x="1400" y="3553"/>
                    <a:pt x="990" y="3750"/>
                    <a:pt x="698" y="4038"/>
                  </a:cubicBezTo>
                  <a:cubicBezTo>
                    <a:pt x="205" y="4512"/>
                    <a:pt x="0" y="5293"/>
                    <a:pt x="144" y="6116"/>
                  </a:cubicBezTo>
                  <a:cubicBezTo>
                    <a:pt x="271" y="6839"/>
                    <a:pt x="623" y="7485"/>
                    <a:pt x="963" y="8107"/>
                  </a:cubicBezTo>
                  <a:cubicBezTo>
                    <a:pt x="985" y="8147"/>
                    <a:pt x="1024" y="8169"/>
                    <a:pt x="1068" y="8169"/>
                  </a:cubicBezTo>
                  <a:cubicBezTo>
                    <a:pt x="1086" y="8169"/>
                    <a:pt x="1102" y="8164"/>
                    <a:pt x="1124" y="8155"/>
                  </a:cubicBezTo>
                  <a:cubicBezTo>
                    <a:pt x="1181" y="8125"/>
                    <a:pt x="1203" y="8050"/>
                    <a:pt x="1168" y="7994"/>
                  </a:cubicBezTo>
                  <a:cubicBezTo>
                    <a:pt x="841" y="7388"/>
                    <a:pt x="497" y="6761"/>
                    <a:pt x="380" y="6077"/>
                  </a:cubicBezTo>
                  <a:cubicBezTo>
                    <a:pt x="245" y="5327"/>
                    <a:pt x="428" y="4629"/>
                    <a:pt x="863" y="4203"/>
                  </a:cubicBezTo>
                  <a:cubicBezTo>
                    <a:pt x="1190" y="3885"/>
                    <a:pt x="1617" y="3758"/>
                    <a:pt x="1918" y="3706"/>
                  </a:cubicBezTo>
                  <a:cubicBezTo>
                    <a:pt x="2068" y="3680"/>
                    <a:pt x="2219" y="3667"/>
                    <a:pt x="2370" y="3667"/>
                  </a:cubicBezTo>
                  <a:cubicBezTo>
                    <a:pt x="3320" y="3667"/>
                    <a:pt x="4259" y="4171"/>
                    <a:pt x="4759" y="4987"/>
                  </a:cubicBezTo>
                  <a:cubicBezTo>
                    <a:pt x="4782" y="5024"/>
                    <a:pt x="4820" y="5045"/>
                    <a:pt x="4859" y="5045"/>
                  </a:cubicBezTo>
                  <a:cubicBezTo>
                    <a:pt x="4879" y="5045"/>
                    <a:pt x="4900" y="5039"/>
                    <a:pt x="4920" y="5027"/>
                  </a:cubicBezTo>
                  <a:cubicBezTo>
                    <a:pt x="4977" y="4991"/>
                    <a:pt x="4994" y="4922"/>
                    <a:pt x="4964" y="4865"/>
                  </a:cubicBezTo>
                  <a:cubicBezTo>
                    <a:pt x="4332" y="3780"/>
                    <a:pt x="4594" y="2194"/>
                    <a:pt x="5565" y="1174"/>
                  </a:cubicBezTo>
                  <a:cubicBezTo>
                    <a:pt x="6146" y="566"/>
                    <a:pt x="6996" y="237"/>
                    <a:pt x="7839" y="237"/>
                  </a:cubicBezTo>
                  <a:cubicBezTo>
                    <a:pt x="8318" y="237"/>
                    <a:pt x="8794" y="343"/>
                    <a:pt x="9217" y="564"/>
                  </a:cubicBezTo>
                  <a:cubicBezTo>
                    <a:pt x="10342" y="1144"/>
                    <a:pt x="11134" y="2465"/>
                    <a:pt x="11400" y="4181"/>
                  </a:cubicBezTo>
                  <a:cubicBezTo>
                    <a:pt x="11409" y="4237"/>
                    <a:pt x="11457" y="4281"/>
                    <a:pt x="11514" y="4281"/>
                  </a:cubicBezTo>
                  <a:lnTo>
                    <a:pt x="11518" y="4281"/>
                  </a:lnTo>
                  <a:cubicBezTo>
                    <a:pt x="11575" y="4281"/>
                    <a:pt x="11623" y="4242"/>
                    <a:pt x="11635" y="4185"/>
                  </a:cubicBezTo>
                  <a:cubicBezTo>
                    <a:pt x="11714" y="3762"/>
                    <a:pt x="12054" y="3436"/>
                    <a:pt x="12325" y="3235"/>
                  </a:cubicBezTo>
                  <a:cubicBezTo>
                    <a:pt x="12893" y="2821"/>
                    <a:pt x="13598" y="2610"/>
                    <a:pt x="14302" y="2610"/>
                  </a:cubicBezTo>
                  <a:cubicBezTo>
                    <a:pt x="14892" y="2610"/>
                    <a:pt x="15482" y="2759"/>
                    <a:pt x="15989" y="3061"/>
                  </a:cubicBezTo>
                  <a:cubicBezTo>
                    <a:pt x="16009" y="3073"/>
                    <a:pt x="16031" y="3079"/>
                    <a:pt x="16053" y="3079"/>
                  </a:cubicBezTo>
                  <a:cubicBezTo>
                    <a:pt x="16093" y="3079"/>
                    <a:pt x="16132" y="3059"/>
                    <a:pt x="16155" y="3022"/>
                  </a:cubicBezTo>
                  <a:cubicBezTo>
                    <a:pt x="16185" y="2965"/>
                    <a:pt x="16168" y="2895"/>
                    <a:pt x="16111" y="2861"/>
                  </a:cubicBezTo>
                  <a:cubicBezTo>
                    <a:pt x="15566" y="2536"/>
                    <a:pt x="14933" y="2375"/>
                    <a:pt x="14298" y="2375"/>
                  </a:cubicBezTo>
                  <a:cubicBezTo>
                    <a:pt x="13546" y="2375"/>
                    <a:pt x="12792" y="2601"/>
                    <a:pt x="12184" y="3048"/>
                  </a:cubicBezTo>
                  <a:cubicBezTo>
                    <a:pt x="11906" y="3253"/>
                    <a:pt x="11692" y="3479"/>
                    <a:pt x="11557" y="3724"/>
                  </a:cubicBezTo>
                  <a:cubicBezTo>
                    <a:pt x="11221" y="2133"/>
                    <a:pt x="10420" y="917"/>
                    <a:pt x="9326" y="351"/>
                  </a:cubicBezTo>
                  <a:cubicBezTo>
                    <a:pt x="8870" y="114"/>
                    <a:pt x="8357" y="0"/>
                    <a:pt x="784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80;p70">
              <a:extLst>
                <a:ext uri="{FF2B5EF4-FFF2-40B4-BE49-F238E27FC236}">
                  <a16:creationId xmlns:a16="http://schemas.microsoft.com/office/drawing/2014/main" xmlns="" id="{08DFB3B8-7293-431A-B803-352A0A148C2B}"/>
                </a:ext>
              </a:extLst>
            </p:cNvPr>
            <p:cNvSpPr/>
            <p:nvPr/>
          </p:nvSpPr>
          <p:spPr>
            <a:xfrm>
              <a:off x="371955" y="642669"/>
              <a:ext cx="581856" cy="921887"/>
            </a:xfrm>
            <a:custGeom>
              <a:avLst/>
              <a:gdLst/>
              <a:ahLst/>
              <a:cxnLst/>
              <a:rect l="l" t="t" r="r" b="b"/>
              <a:pathLst>
                <a:path w="33416" h="52944" extrusionOk="0">
                  <a:moveTo>
                    <a:pt x="33416" y="1"/>
                  </a:moveTo>
                  <a:cubicBezTo>
                    <a:pt x="32322" y="314"/>
                    <a:pt x="31241" y="664"/>
                    <a:pt x="30178" y="1051"/>
                  </a:cubicBezTo>
                  <a:cubicBezTo>
                    <a:pt x="28086" y="4093"/>
                    <a:pt x="25995" y="7139"/>
                    <a:pt x="23907" y="10181"/>
                  </a:cubicBezTo>
                  <a:cubicBezTo>
                    <a:pt x="23907" y="10181"/>
                    <a:pt x="23907" y="10185"/>
                    <a:pt x="23903" y="10185"/>
                  </a:cubicBezTo>
                  <a:cubicBezTo>
                    <a:pt x="22678" y="11972"/>
                    <a:pt x="21445" y="13763"/>
                    <a:pt x="20216" y="15549"/>
                  </a:cubicBezTo>
                  <a:cubicBezTo>
                    <a:pt x="20212" y="15558"/>
                    <a:pt x="20207" y="15562"/>
                    <a:pt x="20207" y="15562"/>
                  </a:cubicBezTo>
                  <a:cubicBezTo>
                    <a:pt x="19323" y="16853"/>
                    <a:pt x="18438" y="18146"/>
                    <a:pt x="17545" y="19437"/>
                  </a:cubicBezTo>
                  <a:lnTo>
                    <a:pt x="17540" y="19441"/>
                  </a:lnTo>
                  <a:cubicBezTo>
                    <a:pt x="16045" y="21624"/>
                    <a:pt x="14551" y="23798"/>
                    <a:pt x="13052" y="25982"/>
                  </a:cubicBezTo>
                  <a:cubicBezTo>
                    <a:pt x="11823" y="27768"/>
                    <a:pt x="10594" y="29560"/>
                    <a:pt x="9365" y="31346"/>
                  </a:cubicBezTo>
                  <a:cubicBezTo>
                    <a:pt x="6244" y="35892"/>
                    <a:pt x="3120" y="40441"/>
                    <a:pt x="1" y="44982"/>
                  </a:cubicBezTo>
                  <a:cubicBezTo>
                    <a:pt x="35" y="47702"/>
                    <a:pt x="309" y="50359"/>
                    <a:pt x="802" y="52943"/>
                  </a:cubicBezTo>
                  <a:cubicBezTo>
                    <a:pt x="5460" y="44572"/>
                    <a:pt x="10293" y="36284"/>
                    <a:pt x="15296" y="28108"/>
                  </a:cubicBezTo>
                  <a:cubicBezTo>
                    <a:pt x="21105" y="18591"/>
                    <a:pt x="27149" y="9214"/>
                    <a:pt x="3341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81;p70">
              <a:extLst>
                <a:ext uri="{FF2B5EF4-FFF2-40B4-BE49-F238E27FC236}">
                  <a16:creationId xmlns:a16="http://schemas.microsoft.com/office/drawing/2014/main" xmlns="" id="{E36282B5-6582-42E2-BCB0-7B8E2E57B032}"/>
                </a:ext>
              </a:extLst>
            </p:cNvPr>
            <p:cNvSpPr/>
            <p:nvPr/>
          </p:nvSpPr>
          <p:spPr>
            <a:xfrm>
              <a:off x="533491" y="909081"/>
              <a:ext cx="69772" cy="297249"/>
            </a:xfrm>
            <a:custGeom>
              <a:avLst/>
              <a:gdLst/>
              <a:ahLst/>
              <a:cxnLst/>
              <a:rect l="l" t="t" r="r" b="b"/>
              <a:pathLst>
                <a:path w="4007" h="17071" extrusionOk="0">
                  <a:moveTo>
                    <a:pt x="3230" y="1"/>
                  </a:moveTo>
                  <a:cubicBezTo>
                    <a:pt x="2764" y="88"/>
                    <a:pt x="2468" y="507"/>
                    <a:pt x="2066" y="764"/>
                  </a:cubicBezTo>
                  <a:cubicBezTo>
                    <a:pt x="1121" y="6163"/>
                    <a:pt x="428" y="11606"/>
                    <a:pt x="0" y="17070"/>
                  </a:cubicBezTo>
                  <a:cubicBezTo>
                    <a:pt x="1265" y="15593"/>
                    <a:pt x="2742" y="14839"/>
                    <a:pt x="4006" y="13367"/>
                  </a:cubicBezTo>
                  <a:cubicBezTo>
                    <a:pt x="3588" y="8852"/>
                    <a:pt x="3313" y="4538"/>
                    <a:pt x="3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82;p70">
              <a:extLst>
                <a:ext uri="{FF2B5EF4-FFF2-40B4-BE49-F238E27FC236}">
                  <a16:creationId xmlns:a16="http://schemas.microsoft.com/office/drawing/2014/main" xmlns="" id="{72E00EE4-3EB8-4323-80A4-6D331016DF30}"/>
                </a:ext>
              </a:extLst>
            </p:cNvPr>
            <p:cNvSpPr/>
            <p:nvPr/>
          </p:nvSpPr>
          <p:spPr>
            <a:xfrm>
              <a:off x="717802" y="939117"/>
              <a:ext cx="267578" cy="156329"/>
            </a:xfrm>
            <a:custGeom>
              <a:avLst/>
              <a:gdLst/>
              <a:ahLst/>
              <a:cxnLst/>
              <a:rect l="l" t="t" r="r" b="b"/>
              <a:pathLst>
                <a:path w="15367" h="8978" extrusionOk="0">
                  <a:moveTo>
                    <a:pt x="11652" y="1"/>
                  </a:moveTo>
                  <a:cubicBezTo>
                    <a:pt x="10122" y="1"/>
                    <a:pt x="8609" y="221"/>
                    <a:pt x="7200" y="808"/>
                  </a:cubicBezTo>
                  <a:cubicBezTo>
                    <a:pt x="4093" y="2111"/>
                    <a:pt x="1966" y="4979"/>
                    <a:pt x="1" y="7715"/>
                  </a:cubicBezTo>
                  <a:cubicBezTo>
                    <a:pt x="537" y="7720"/>
                    <a:pt x="815" y="8046"/>
                    <a:pt x="1330" y="8207"/>
                  </a:cubicBezTo>
                  <a:cubicBezTo>
                    <a:pt x="2832" y="8676"/>
                    <a:pt x="4406" y="8978"/>
                    <a:pt x="5975" y="8978"/>
                  </a:cubicBezTo>
                  <a:cubicBezTo>
                    <a:pt x="6664" y="8978"/>
                    <a:pt x="7352" y="8919"/>
                    <a:pt x="8032" y="8792"/>
                  </a:cubicBezTo>
                  <a:cubicBezTo>
                    <a:pt x="10260" y="8378"/>
                    <a:pt x="12390" y="7149"/>
                    <a:pt x="13584" y="5222"/>
                  </a:cubicBezTo>
                  <a:cubicBezTo>
                    <a:pt x="14499" y="3750"/>
                    <a:pt x="15070" y="2067"/>
                    <a:pt x="15366" y="359"/>
                  </a:cubicBezTo>
                  <a:cubicBezTo>
                    <a:pt x="14148" y="146"/>
                    <a:pt x="12894" y="1"/>
                    <a:pt x="11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83;p70">
              <a:extLst>
                <a:ext uri="{FF2B5EF4-FFF2-40B4-BE49-F238E27FC236}">
                  <a16:creationId xmlns:a16="http://schemas.microsoft.com/office/drawing/2014/main" xmlns="" id="{0364DA56-130A-45FB-BE41-0FFB6F891896}"/>
                </a:ext>
              </a:extLst>
            </p:cNvPr>
            <p:cNvSpPr/>
            <p:nvPr/>
          </p:nvSpPr>
          <p:spPr>
            <a:xfrm>
              <a:off x="609618" y="985765"/>
              <a:ext cx="269075" cy="170399"/>
            </a:xfrm>
            <a:custGeom>
              <a:avLst/>
              <a:gdLst/>
              <a:ahLst/>
              <a:cxnLst/>
              <a:rect l="l" t="t" r="r" b="b"/>
              <a:pathLst>
                <a:path w="15453" h="9786" extrusionOk="0">
                  <a:moveTo>
                    <a:pt x="15186" y="1"/>
                  </a:moveTo>
                  <a:cubicBezTo>
                    <a:pt x="15154" y="1"/>
                    <a:pt x="15122" y="7"/>
                    <a:pt x="15091" y="21"/>
                  </a:cubicBezTo>
                  <a:cubicBezTo>
                    <a:pt x="9648" y="2364"/>
                    <a:pt x="4606" y="5511"/>
                    <a:pt x="109" y="9372"/>
                  </a:cubicBezTo>
                  <a:cubicBezTo>
                    <a:pt x="9" y="9454"/>
                    <a:pt x="0" y="9603"/>
                    <a:pt x="83" y="9703"/>
                  </a:cubicBezTo>
                  <a:cubicBezTo>
                    <a:pt x="131" y="9760"/>
                    <a:pt x="196" y="9786"/>
                    <a:pt x="266" y="9786"/>
                  </a:cubicBezTo>
                  <a:cubicBezTo>
                    <a:pt x="318" y="9786"/>
                    <a:pt x="375" y="9768"/>
                    <a:pt x="419" y="9729"/>
                  </a:cubicBezTo>
                  <a:cubicBezTo>
                    <a:pt x="4880" y="5898"/>
                    <a:pt x="9878" y="2779"/>
                    <a:pt x="15278" y="456"/>
                  </a:cubicBezTo>
                  <a:cubicBezTo>
                    <a:pt x="15400" y="403"/>
                    <a:pt x="15453" y="264"/>
                    <a:pt x="15405" y="142"/>
                  </a:cubicBezTo>
                  <a:cubicBezTo>
                    <a:pt x="15366" y="55"/>
                    <a:pt x="15278" y="1"/>
                    <a:pt x="1518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84;p70">
              <a:extLst>
                <a:ext uri="{FF2B5EF4-FFF2-40B4-BE49-F238E27FC236}">
                  <a16:creationId xmlns:a16="http://schemas.microsoft.com/office/drawing/2014/main" xmlns="" id="{9CB99051-3385-4118-9BF9-468891FAE72E}"/>
                </a:ext>
              </a:extLst>
            </p:cNvPr>
            <p:cNvSpPr/>
            <p:nvPr/>
          </p:nvSpPr>
          <p:spPr>
            <a:xfrm>
              <a:off x="646777" y="649112"/>
              <a:ext cx="154292" cy="292930"/>
            </a:xfrm>
            <a:custGeom>
              <a:avLst/>
              <a:gdLst/>
              <a:ahLst/>
              <a:cxnLst/>
              <a:rect l="l" t="t" r="r" b="b"/>
              <a:pathLst>
                <a:path w="8861" h="16823" extrusionOk="0">
                  <a:moveTo>
                    <a:pt x="4973" y="1"/>
                  </a:moveTo>
                  <a:cubicBezTo>
                    <a:pt x="3034" y="1971"/>
                    <a:pt x="1274" y="4272"/>
                    <a:pt x="698" y="6974"/>
                  </a:cubicBezTo>
                  <a:cubicBezTo>
                    <a:pt x="1" y="10272"/>
                    <a:pt x="1151" y="13649"/>
                    <a:pt x="2289" y="16823"/>
                  </a:cubicBezTo>
                  <a:cubicBezTo>
                    <a:pt x="2593" y="16386"/>
                    <a:pt x="3021" y="16342"/>
                    <a:pt x="3444" y="16012"/>
                  </a:cubicBezTo>
                  <a:cubicBezTo>
                    <a:pt x="5230" y="14617"/>
                    <a:pt x="6817" y="12901"/>
                    <a:pt x="7736" y="10831"/>
                  </a:cubicBezTo>
                  <a:cubicBezTo>
                    <a:pt x="8659" y="8760"/>
                    <a:pt x="8860" y="6312"/>
                    <a:pt x="7959" y="4232"/>
                  </a:cubicBezTo>
                  <a:cubicBezTo>
                    <a:pt x="7265" y="2647"/>
                    <a:pt x="6207" y="1217"/>
                    <a:pt x="4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85;p70">
              <a:extLst>
                <a:ext uri="{FF2B5EF4-FFF2-40B4-BE49-F238E27FC236}">
                  <a16:creationId xmlns:a16="http://schemas.microsoft.com/office/drawing/2014/main" xmlns="" id="{DC08C9F0-5B0D-4BDA-84AF-DB3C197CB6A8}"/>
                </a:ext>
              </a:extLst>
            </p:cNvPr>
            <p:cNvSpPr/>
            <p:nvPr/>
          </p:nvSpPr>
          <p:spPr>
            <a:xfrm>
              <a:off x="648152" y="791877"/>
              <a:ext cx="77712" cy="265959"/>
            </a:xfrm>
            <a:custGeom>
              <a:avLst/>
              <a:gdLst/>
              <a:ahLst/>
              <a:cxnLst/>
              <a:rect l="l" t="t" r="r" b="b"/>
              <a:pathLst>
                <a:path w="4463" h="15274" extrusionOk="0">
                  <a:moveTo>
                    <a:pt x="4209" y="0"/>
                  </a:moveTo>
                  <a:cubicBezTo>
                    <a:pt x="4095" y="0"/>
                    <a:pt x="3994" y="83"/>
                    <a:pt x="3974" y="200"/>
                  </a:cubicBezTo>
                  <a:cubicBezTo>
                    <a:pt x="3134" y="5215"/>
                    <a:pt x="1814" y="10183"/>
                    <a:pt x="48" y="14955"/>
                  </a:cubicBezTo>
                  <a:cubicBezTo>
                    <a:pt x="0" y="15078"/>
                    <a:pt x="66" y="15212"/>
                    <a:pt x="187" y="15255"/>
                  </a:cubicBezTo>
                  <a:cubicBezTo>
                    <a:pt x="214" y="15269"/>
                    <a:pt x="240" y="15273"/>
                    <a:pt x="271" y="15273"/>
                  </a:cubicBezTo>
                  <a:cubicBezTo>
                    <a:pt x="366" y="15273"/>
                    <a:pt x="454" y="15212"/>
                    <a:pt x="489" y="15116"/>
                  </a:cubicBezTo>
                  <a:cubicBezTo>
                    <a:pt x="2267" y="10319"/>
                    <a:pt x="3596" y="5325"/>
                    <a:pt x="4441" y="279"/>
                  </a:cubicBezTo>
                  <a:cubicBezTo>
                    <a:pt x="4463" y="148"/>
                    <a:pt x="4376" y="25"/>
                    <a:pt x="4250" y="3"/>
                  </a:cubicBezTo>
                  <a:cubicBezTo>
                    <a:pt x="4236" y="1"/>
                    <a:pt x="4223" y="0"/>
                    <a:pt x="420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86;p70">
              <a:extLst>
                <a:ext uri="{FF2B5EF4-FFF2-40B4-BE49-F238E27FC236}">
                  <a16:creationId xmlns:a16="http://schemas.microsoft.com/office/drawing/2014/main" xmlns="" id="{D9AF701E-468D-4A3C-86AD-FA22A5C39394}"/>
                </a:ext>
              </a:extLst>
            </p:cNvPr>
            <p:cNvSpPr/>
            <p:nvPr/>
          </p:nvSpPr>
          <p:spPr>
            <a:xfrm>
              <a:off x="505875" y="1819145"/>
              <a:ext cx="928400" cy="396308"/>
            </a:xfrm>
            <a:custGeom>
              <a:avLst/>
              <a:gdLst/>
              <a:ahLst/>
              <a:cxnLst/>
              <a:rect l="l" t="t" r="r" b="b"/>
              <a:pathLst>
                <a:path w="53318" h="22760" extrusionOk="0">
                  <a:moveTo>
                    <a:pt x="26809" y="0"/>
                  </a:moveTo>
                  <a:cubicBezTo>
                    <a:pt x="25821" y="0"/>
                    <a:pt x="24832" y="95"/>
                    <a:pt x="23869" y="278"/>
                  </a:cubicBezTo>
                  <a:cubicBezTo>
                    <a:pt x="18913" y="1211"/>
                    <a:pt x="14229" y="4584"/>
                    <a:pt x="12747" y="9403"/>
                  </a:cubicBezTo>
                  <a:cubicBezTo>
                    <a:pt x="12254" y="5760"/>
                    <a:pt x="9348" y="2565"/>
                    <a:pt x="5770" y="1734"/>
                  </a:cubicBezTo>
                  <a:cubicBezTo>
                    <a:pt x="5203" y="1599"/>
                    <a:pt x="4547" y="1530"/>
                    <a:pt x="3851" y="1530"/>
                  </a:cubicBezTo>
                  <a:cubicBezTo>
                    <a:pt x="2602" y="1530"/>
                    <a:pt x="1224" y="1754"/>
                    <a:pt x="1" y="2230"/>
                  </a:cubicBezTo>
                  <a:cubicBezTo>
                    <a:pt x="8254" y="14606"/>
                    <a:pt x="22338" y="22760"/>
                    <a:pt x="38332" y="22760"/>
                  </a:cubicBezTo>
                  <a:lnTo>
                    <a:pt x="38511" y="22760"/>
                  </a:lnTo>
                  <a:cubicBezTo>
                    <a:pt x="43692" y="22738"/>
                    <a:pt x="48676" y="21867"/>
                    <a:pt x="53318" y="20266"/>
                  </a:cubicBezTo>
                  <a:cubicBezTo>
                    <a:pt x="52690" y="18515"/>
                    <a:pt x="51457" y="16964"/>
                    <a:pt x="49845" y="16031"/>
                  </a:cubicBezTo>
                  <a:cubicBezTo>
                    <a:pt x="48516" y="15261"/>
                    <a:pt x="47000" y="14899"/>
                    <a:pt x="45472" y="14899"/>
                  </a:cubicBezTo>
                  <a:cubicBezTo>
                    <a:pt x="43402" y="14899"/>
                    <a:pt x="41308" y="15563"/>
                    <a:pt x="39621" y="16776"/>
                  </a:cubicBezTo>
                  <a:cubicBezTo>
                    <a:pt x="39621" y="11778"/>
                    <a:pt x="38863" y="6278"/>
                    <a:pt x="35146" y="2931"/>
                  </a:cubicBezTo>
                  <a:cubicBezTo>
                    <a:pt x="32901" y="904"/>
                    <a:pt x="29859" y="0"/>
                    <a:pt x="26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87;p70">
              <a:extLst>
                <a:ext uri="{FF2B5EF4-FFF2-40B4-BE49-F238E27FC236}">
                  <a16:creationId xmlns:a16="http://schemas.microsoft.com/office/drawing/2014/main" xmlns="" id="{A6A0CF40-2572-42B5-9C9B-8BD7B24F4A44}"/>
                </a:ext>
              </a:extLst>
            </p:cNvPr>
            <p:cNvSpPr/>
            <p:nvPr/>
          </p:nvSpPr>
          <p:spPr>
            <a:xfrm>
              <a:off x="1530792" y="1447945"/>
              <a:ext cx="443305" cy="541842"/>
            </a:xfrm>
            <a:custGeom>
              <a:avLst/>
              <a:gdLst/>
              <a:ahLst/>
              <a:cxnLst/>
              <a:rect l="l" t="t" r="r" b="b"/>
              <a:pathLst>
                <a:path w="25459" h="31118" extrusionOk="0">
                  <a:moveTo>
                    <a:pt x="24199" y="0"/>
                  </a:moveTo>
                  <a:cubicBezTo>
                    <a:pt x="23710" y="0"/>
                    <a:pt x="23223" y="91"/>
                    <a:pt x="22752" y="295"/>
                  </a:cubicBezTo>
                  <a:cubicBezTo>
                    <a:pt x="21750" y="727"/>
                    <a:pt x="21004" y="1616"/>
                    <a:pt x="20464" y="2565"/>
                  </a:cubicBezTo>
                  <a:cubicBezTo>
                    <a:pt x="18991" y="5145"/>
                    <a:pt x="18821" y="8422"/>
                    <a:pt x="20024" y="11141"/>
                  </a:cubicBezTo>
                  <a:cubicBezTo>
                    <a:pt x="17317" y="7585"/>
                    <a:pt x="14437" y="3886"/>
                    <a:pt x="10354" y="2073"/>
                  </a:cubicBezTo>
                  <a:cubicBezTo>
                    <a:pt x="9991" y="1908"/>
                    <a:pt x="9594" y="1761"/>
                    <a:pt x="9198" y="1761"/>
                  </a:cubicBezTo>
                  <a:cubicBezTo>
                    <a:pt x="9082" y="1761"/>
                    <a:pt x="8965" y="1774"/>
                    <a:pt x="8850" y="1803"/>
                  </a:cubicBezTo>
                  <a:cubicBezTo>
                    <a:pt x="8214" y="1968"/>
                    <a:pt x="7796" y="2613"/>
                    <a:pt x="7700" y="3259"/>
                  </a:cubicBezTo>
                  <a:cubicBezTo>
                    <a:pt x="7605" y="3907"/>
                    <a:pt x="7770" y="4566"/>
                    <a:pt x="7949" y="5198"/>
                  </a:cubicBezTo>
                  <a:cubicBezTo>
                    <a:pt x="9361" y="10095"/>
                    <a:pt x="11827" y="14685"/>
                    <a:pt x="15135" y="18567"/>
                  </a:cubicBezTo>
                  <a:cubicBezTo>
                    <a:pt x="12354" y="16179"/>
                    <a:pt x="9574" y="13796"/>
                    <a:pt x="6628" y="11620"/>
                  </a:cubicBezTo>
                  <a:cubicBezTo>
                    <a:pt x="5264" y="10614"/>
                    <a:pt x="3791" y="9621"/>
                    <a:pt x="2100" y="9433"/>
                  </a:cubicBezTo>
                  <a:cubicBezTo>
                    <a:pt x="1978" y="9419"/>
                    <a:pt x="1852" y="9410"/>
                    <a:pt x="1726" y="9410"/>
                  </a:cubicBezTo>
                  <a:cubicBezTo>
                    <a:pt x="1220" y="9410"/>
                    <a:pt x="706" y="9545"/>
                    <a:pt x="410" y="9939"/>
                  </a:cubicBezTo>
                  <a:cubicBezTo>
                    <a:pt x="187" y="10230"/>
                    <a:pt x="131" y="10614"/>
                    <a:pt x="113" y="10984"/>
                  </a:cubicBezTo>
                  <a:cubicBezTo>
                    <a:pt x="0" y="13325"/>
                    <a:pt x="1064" y="15564"/>
                    <a:pt x="2345" y="17535"/>
                  </a:cubicBezTo>
                  <a:cubicBezTo>
                    <a:pt x="4672" y="21129"/>
                    <a:pt x="7804" y="24206"/>
                    <a:pt x="11439" y="26472"/>
                  </a:cubicBezTo>
                  <a:cubicBezTo>
                    <a:pt x="8960" y="25583"/>
                    <a:pt x="6376" y="24981"/>
                    <a:pt x="3752" y="24694"/>
                  </a:cubicBezTo>
                  <a:cubicBezTo>
                    <a:pt x="3571" y="24674"/>
                    <a:pt x="3379" y="24663"/>
                    <a:pt x="3187" y="24663"/>
                  </a:cubicBezTo>
                  <a:cubicBezTo>
                    <a:pt x="2388" y="24663"/>
                    <a:pt x="1563" y="24866"/>
                    <a:pt x="1320" y="25579"/>
                  </a:cubicBezTo>
                  <a:cubicBezTo>
                    <a:pt x="1137" y="26119"/>
                    <a:pt x="1408" y="26712"/>
                    <a:pt x="1738" y="27173"/>
                  </a:cubicBezTo>
                  <a:cubicBezTo>
                    <a:pt x="2737" y="28551"/>
                    <a:pt x="4301" y="29396"/>
                    <a:pt x="5896" y="29985"/>
                  </a:cubicBezTo>
                  <a:cubicBezTo>
                    <a:pt x="7691" y="30638"/>
                    <a:pt x="9574" y="31021"/>
                    <a:pt x="11483" y="31117"/>
                  </a:cubicBezTo>
                  <a:cubicBezTo>
                    <a:pt x="12006" y="30621"/>
                    <a:pt x="12516" y="30098"/>
                    <a:pt x="13013" y="29571"/>
                  </a:cubicBezTo>
                  <a:cubicBezTo>
                    <a:pt x="20308" y="21818"/>
                    <a:pt x="24940" y="11538"/>
                    <a:pt x="25458" y="186"/>
                  </a:cubicBezTo>
                  <a:cubicBezTo>
                    <a:pt x="25042" y="67"/>
                    <a:pt x="24619" y="0"/>
                    <a:pt x="24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88;p70">
              <a:extLst>
                <a:ext uri="{FF2B5EF4-FFF2-40B4-BE49-F238E27FC236}">
                  <a16:creationId xmlns:a16="http://schemas.microsoft.com/office/drawing/2014/main" xmlns="" id="{FC92B16C-BE92-44A9-9CE9-8D9A5BF566C1}"/>
                </a:ext>
              </a:extLst>
            </p:cNvPr>
            <p:cNvSpPr/>
            <p:nvPr/>
          </p:nvSpPr>
          <p:spPr>
            <a:xfrm>
              <a:off x="1715695" y="1297989"/>
              <a:ext cx="10726" cy="185530"/>
            </a:xfrm>
            <a:custGeom>
              <a:avLst/>
              <a:gdLst/>
              <a:ahLst/>
              <a:cxnLst/>
              <a:rect l="l" t="t" r="r" b="b"/>
              <a:pathLst>
                <a:path w="616" h="10655" extrusionOk="0">
                  <a:moveTo>
                    <a:pt x="310" y="0"/>
                  </a:moveTo>
                  <a:cubicBezTo>
                    <a:pt x="140" y="0"/>
                    <a:pt x="1" y="139"/>
                    <a:pt x="1" y="304"/>
                  </a:cubicBezTo>
                  <a:lnTo>
                    <a:pt x="1" y="10345"/>
                  </a:lnTo>
                  <a:cubicBezTo>
                    <a:pt x="1" y="10515"/>
                    <a:pt x="140" y="10654"/>
                    <a:pt x="310" y="10654"/>
                  </a:cubicBezTo>
                  <a:cubicBezTo>
                    <a:pt x="480" y="10654"/>
                    <a:pt x="616" y="10515"/>
                    <a:pt x="616" y="10345"/>
                  </a:cubicBezTo>
                  <a:lnTo>
                    <a:pt x="616" y="304"/>
                  </a:lnTo>
                  <a:cubicBezTo>
                    <a:pt x="616" y="139"/>
                    <a:pt x="480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89;p70">
              <a:extLst>
                <a:ext uri="{FF2B5EF4-FFF2-40B4-BE49-F238E27FC236}">
                  <a16:creationId xmlns:a16="http://schemas.microsoft.com/office/drawing/2014/main" xmlns="" id="{9FCA2B8E-BE59-41D0-97E0-35FE04E427B8}"/>
                </a:ext>
              </a:extLst>
            </p:cNvPr>
            <p:cNvSpPr/>
            <p:nvPr/>
          </p:nvSpPr>
          <p:spPr>
            <a:xfrm>
              <a:off x="1628354" y="1385399"/>
              <a:ext cx="185478" cy="10709"/>
            </a:xfrm>
            <a:custGeom>
              <a:avLst/>
              <a:gdLst/>
              <a:ahLst/>
              <a:cxnLst/>
              <a:rect l="l" t="t" r="r" b="b"/>
              <a:pathLst>
                <a:path w="10652" h="615" extrusionOk="0">
                  <a:moveTo>
                    <a:pt x="306" y="0"/>
                  </a:moveTo>
                  <a:cubicBezTo>
                    <a:pt x="136" y="0"/>
                    <a:pt x="1" y="135"/>
                    <a:pt x="1" y="305"/>
                  </a:cubicBezTo>
                  <a:cubicBezTo>
                    <a:pt x="1" y="475"/>
                    <a:pt x="136" y="614"/>
                    <a:pt x="306" y="614"/>
                  </a:cubicBezTo>
                  <a:lnTo>
                    <a:pt x="10346" y="614"/>
                  </a:lnTo>
                  <a:cubicBezTo>
                    <a:pt x="10516" y="614"/>
                    <a:pt x="10652" y="475"/>
                    <a:pt x="10652" y="305"/>
                  </a:cubicBezTo>
                  <a:cubicBezTo>
                    <a:pt x="10652" y="135"/>
                    <a:pt x="10516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90;p70">
              <a:extLst>
                <a:ext uri="{FF2B5EF4-FFF2-40B4-BE49-F238E27FC236}">
                  <a16:creationId xmlns:a16="http://schemas.microsoft.com/office/drawing/2014/main" xmlns="" id="{B2E23633-CB76-47C7-923E-F5D98B85A749}"/>
                </a:ext>
              </a:extLst>
            </p:cNvPr>
            <p:cNvSpPr/>
            <p:nvPr/>
          </p:nvSpPr>
          <p:spPr>
            <a:xfrm>
              <a:off x="1673435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3" y="0"/>
                  </a:moveTo>
                  <a:cubicBezTo>
                    <a:pt x="271" y="0"/>
                    <a:pt x="198" y="26"/>
                    <a:pt x="140" y="78"/>
                  </a:cubicBezTo>
                  <a:cubicBezTo>
                    <a:pt x="14" y="187"/>
                    <a:pt x="0" y="382"/>
                    <a:pt x="114" y="509"/>
                  </a:cubicBezTo>
                  <a:lnTo>
                    <a:pt x="5134" y="6196"/>
                  </a:lnTo>
                  <a:cubicBezTo>
                    <a:pt x="5195" y="6265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5" y="6222"/>
                  </a:cubicBezTo>
                  <a:cubicBezTo>
                    <a:pt x="5696" y="6108"/>
                    <a:pt x="5704" y="5917"/>
                    <a:pt x="5596" y="5786"/>
                  </a:cubicBezTo>
                  <a:lnTo>
                    <a:pt x="576" y="104"/>
                  </a:lnTo>
                  <a:cubicBezTo>
                    <a:pt x="514" y="36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91;p70">
              <a:extLst>
                <a:ext uri="{FF2B5EF4-FFF2-40B4-BE49-F238E27FC236}">
                  <a16:creationId xmlns:a16="http://schemas.microsoft.com/office/drawing/2014/main" xmlns="" id="{F3BF0699-CAEF-42FF-A0CE-7226EAE1A149}"/>
                </a:ext>
              </a:extLst>
            </p:cNvPr>
            <p:cNvSpPr/>
            <p:nvPr/>
          </p:nvSpPr>
          <p:spPr>
            <a:xfrm>
              <a:off x="1667671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28" y="0"/>
                  </a:moveTo>
                  <a:cubicBezTo>
                    <a:pt x="5957" y="0"/>
                    <a:pt x="5884" y="25"/>
                    <a:pt x="5826" y="77"/>
                  </a:cubicBezTo>
                  <a:lnTo>
                    <a:pt x="140" y="5098"/>
                  </a:lnTo>
                  <a:cubicBezTo>
                    <a:pt x="13" y="5212"/>
                    <a:pt x="1" y="5403"/>
                    <a:pt x="114" y="5529"/>
                  </a:cubicBezTo>
                  <a:cubicBezTo>
                    <a:pt x="170" y="5598"/>
                    <a:pt x="257" y="5634"/>
                    <a:pt x="341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2" y="540"/>
                  </a:lnTo>
                  <a:cubicBezTo>
                    <a:pt x="6359" y="427"/>
                    <a:pt x="6371" y="230"/>
                    <a:pt x="6258" y="103"/>
                  </a:cubicBezTo>
                  <a:cubicBezTo>
                    <a:pt x="6197" y="35"/>
                    <a:pt x="6113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92;p70">
              <a:extLst>
                <a:ext uri="{FF2B5EF4-FFF2-40B4-BE49-F238E27FC236}">
                  <a16:creationId xmlns:a16="http://schemas.microsoft.com/office/drawing/2014/main" xmlns="" id="{28348F3D-F92C-48A4-B306-BECE03BACA49}"/>
                </a:ext>
              </a:extLst>
            </p:cNvPr>
            <p:cNvSpPr/>
            <p:nvPr/>
          </p:nvSpPr>
          <p:spPr>
            <a:xfrm>
              <a:off x="1126648" y="1887106"/>
              <a:ext cx="10726" cy="185461"/>
            </a:xfrm>
            <a:custGeom>
              <a:avLst/>
              <a:gdLst/>
              <a:ahLst/>
              <a:cxnLst/>
              <a:rect l="l" t="t" r="r" b="b"/>
              <a:pathLst>
                <a:path w="616" h="10651" extrusionOk="0">
                  <a:moveTo>
                    <a:pt x="306" y="1"/>
                  </a:moveTo>
                  <a:cubicBezTo>
                    <a:pt x="135" y="1"/>
                    <a:pt x="0" y="136"/>
                    <a:pt x="0" y="305"/>
                  </a:cubicBezTo>
                  <a:lnTo>
                    <a:pt x="0" y="10346"/>
                  </a:lnTo>
                  <a:cubicBezTo>
                    <a:pt x="0" y="10516"/>
                    <a:pt x="135" y="10651"/>
                    <a:pt x="306" y="10651"/>
                  </a:cubicBezTo>
                  <a:cubicBezTo>
                    <a:pt x="475" y="10651"/>
                    <a:pt x="615" y="10516"/>
                    <a:pt x="615" y="10346"/>
                  </a:cubicBezTo>
                  <a:lnTo>
                    <a:pt x="615" y="305"/>
                  </a:lnTo>
                  <a:cubicBezTo>
                    <a:pt x="615" y="136"/>
                    <a:pt x="475" y="1"/>
                    <a:pt x="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93;p70">
              <a:extLst>
                <a:ext uri="{FF2B5EF4-FFF2-40B4-BE49-F238E27FC236}">
                  <a16:creationId xmlns:a16="http://schemas.microsoft.com/office/drawing/2014/main" xmlns="" id="{76AE4E94-DAC2-4202-9B26-EFB624D895D6}"/>
                </a:ext>
              </a:extLst>
            </p:cNvPr>
            <p:cNvSpPr/>
            <p:nvPr/>
          </p:nvSpPr>
          <p:spPr>
            <a:xfrm>
              <a:off x="1039237" y="1974534"/>
              <a:ext cx="185478" cy="10691"/>
            </a:xfrm>
            <a:custGeom>
              <a:avLst/>
              <a:gdLst/>
              <a:ahLst/>
              <a:cxnLst/>
              <a:rect l="l" t="t" r="r" b="b"/>
              <a:pathLst>
                <a:path w="10652" h="614" extrusionOk="0">
                  <a:moveTo>
                    <a:pt x="306" y="0"/>
                  </a:moveTo>
                  <a:cubicBezTo>
                    <a:pt x="135" y="0"/>
                    <a:pt x="0" y="135"/>
                    <a:pt x="0" y="304"/>
                  </a:cubicBezTo>
                  <a:cubicBezTo>
                    <a:pt x="0" y="475"/>
                    <a:pt x="135" y="614"/>
                    <a:pt x="306" y="614"/>
                  </a:cubicBezTo>
                  <a:lnTo>
                    <a:pt x="10346" y="614"/>
                  </a:lnTo>
                  <a:cubicBezTo>
                    <a:pt x="10515" y="614"/>
                    <a:pt x="10651" y="475"/>
                    <a:pt x="10651" y="304"/>
                  </a:cubicBezTo>
                  <a:cubicBezTo>
                    <a:pt x="10651" y="135"/>
                    <a:pt x="10515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94;p70">
              <a:extLst>
                <a:ext uri="{FF2B5EF4-FFF2-40B4-BE49-F238E27FC236}">
                  <a16:creationId xmlns:a16="http://schemas.microsoft.com/office/drawing/2014/main" xmlns="" id="{CF49A040-F24C-4FF5-B1B7-B73516822C63}"/>
                </a:ext>
              </a:extLst>
            </p:cNvPr>
            <p:cNvSpPr/>
            <p:nvPr/>
          </p:nvSpPr>
          <p:spPr>
            <a:xfrm>
              <a:off x="1084370" y="1928513"/>
              <a:ext cx="99356" cy="109681"/>
            </a:xfrm>
            <a:custGeom>
              <a:avLst/>
              <a:gdLst/>
              <a:ahLst/>
              <a:cxnLst/>
              <a:rect l="l" t="t" r="r" b="b"/>
              <a:pathLst>
                <a:path w="5706" h="6299" extrusionOk="0">
                  <a:moveTo>
                    <a:pt x="344" y="0"/>
                  </a:moveTo>
                  <a:cubicBezTo>
                    <a:pt x="272" y="0"/>
                    <a:pt x="199" y="25"/>
                    <a:pt x="141" y="75"/>
                  </a:cubicBezTo>
                  <a:cubicBezTo>
                    <a:pt x="10" y="189"/>
                    <a:pt x="1" y="385"/>
                    <a:pt x="111" y="512"/>
                  </a:cubicBezTo>
                  <a:lnTo>
                    <a:pt x="5131" y="6199"/>
                  </a:lnTo>
                  <a:cubicBezTo>
                    <a:pt x="5191" y="6264"/>
                    <a:pt x="5278" y="6298"/>
                    <a:pt x="5361" y="6298"/>
                  </a:cubicBezTo>
                  <a:cubicBezTo>
                    <a:pt x="5435" y="6298"/>
                    <a:pt x="5505" y="6277"/>
                    <a:pt x="5566" y="6225"/>
                  </a:cubicBezTo>
                  <a:cubicBezTo>
                    <a:pt x="5692" y="6111"/>
                    <a:pt x="5706" y="5916"/>
                    <a:pt x="5592" y="5789"/>
                  </a:cubicBezTo>
                  <a:lnTo>
                    <a:pt x="572" y="102"/>
                  </a:lnTo>
                  <a:cubicBezTo>
                    <a:pt x="511" y="34"/>
                    <a:pt x="428" y="0"/>
                    <a:pt x="34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95;p70">
              <a:extLst>
                <a:ext uri="{FF2B5EF4-FFF2-40B4-BE49-F238E27FC236}">
                  <a16:creationId xmlns:a16="http://schemas.microsoft.com/office/drawing/2014/main" xmlns="" id="{927E0B85-6C53-4CA5-BA83-C07ECBE4EDF0}"/>
                </a:ext>
              </a:extLst>
            </p:cNvPr>
            <p:cNvSpPr/>
            <p:nvPr/>
          </p:nvSpPr>
          <p:spPr>
            <a:xfrm>
              <a:off x="1078554" y="1934311"/>
              <a:ext cx="110935" cy="98119"/>
            </a:xfrm>
            <a:custGeom>
              <a:avLst/>
              <a:gdLst/>
              <a:ahLst/>
              <a:cxnLst/>
              <a:rect l="l" t="t" r="r" b="b"/>
              <a:pathLst>
                <a:path w="6371" h="5635" extrusionOk="0">
                  <a:moveTo>
                    <a:pt x="6029" y="1"/>
                  </a:moveTo>
                  <a:cubicBezTo>
                    <a:pt x="5957" y="1"/>
                    <a:pt x="5884" y="26"/>
                    <a:pt x="5826" y="78"/>
                  </a:cubicBezTo>
                  <a:lnTo>
                    <a:pt x="139" y="5098"/>
                  </a:lnTo>
                  <a:cubicBezTo>
                    <a:pt x="13" y="5207"/>
                    <a:pt x="0" y="5404"/>
                    <a:pt x="113" y="5530"/>
                  </a:cubicBezTo>
                  <a:cubicBezTo>
                    <a:pt x="174" y="5599"/>
                    <a:pt x="256" y="5635"/>
                    <a:pt x="344" y="5635"/>
                  </a:cubicBezTo>
                  <a:cubicBezTo>
                    <a:pt x="413" y="5635"/>
                    <a:pt x="488" y="5609"/>
                    <a:pt x="544" y="5556"/>
                  </a:cubicBezTo>
                  <a:lnTo>
                    <a:pt x="6231" y="536"/>
                  </a:lnTo>
                  <a:cubicBezTo>
                    <a:pt x="6358" y="427"/>
                    <a:pt x="6370" y="231"/>
                    <a:pt x="6258" y="104"/>
                  </a:cubicBezTo>
                  <a:cubicBezTo>
                    <a:pt x="6199" y="36"/>
                    <a:pt x="6114" y="1"/>
                    <a:pt x="602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96;p70">
              <a:extLst>
                <a:ext uri="{FF2B5EF4-FFF2-40B4-BE49-F238E27FC236}">
                  <a16:creationId xmlns:a16="http://schemas.microsoft.com/office/drawing/2014/main" xmlns="" id="{39456A35-6F3E-4205-867C-C8147EC9C1BB}"/>
                </a:ext>
              </a:extLst>
            </p:cNvPr>
            <p:cNvSpPr/>
            <p:nvPr/>
          </p:nvSpPr>
          <p:spPr>
            <a:xfrm>
              <a:off x="649754" y="1297989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0"/>
                  </a:moveTo>
                  <a:cubicBezTo>
                    <a:pt x="135" y="0"/>
                    <a:pt x="0" y="139"/>
                    <a:pt x="0" y="304"/>
                  </a:cubicBezTo>
                  <a:lnTo>
                    <a:pt x="0" y="10345"/>
                  </a:lnTo>
                  <a:cubicBezTo>
                    <a:pt x="0" y="10515"/>
                    <a:pt x="135" y="10654"/>
                    <a:pt x="305" y="10654"/>
                  </a:cubicBezTo>
                  <a:cubicBezTo>
                    <a:pt x="475" y="10654"/>
                    <a:pt x="614" y="10515"/>
                    <a:pt x="614" y="10345"/>
                  </a:cubicBezTo>
                  <a:lnTo>
                    <a:pt x="614" y="304"/>
                  </a:lnTo>
                  <a:cubicBezTo>
                    <a:pt x="614" y="139"/>
                    <a:pt x="475" y="0"/>
                    <a:pt x="3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97;p70">
              <a:extLst>
                <a:ext uri="{FF2B5EF4-FFF2-40B4-BE49-F238E27FC236}">
                  <a16:creationId xmlns:a16="http://schemas.microsoft.com/office/drawing/2014/main" xmlns="" id="{5EBCCCCB-C079-464E-A8FE-A7D741A94031}"/>
                </a:ext>
              </a:extLst>
            </p:cNvPr>
            <p:cNvSpPr/>
            <p:nvPr/>
          </p:nvSpPr>
          <p:spPr>
            <a:xfrm>
              <a:off x="562343" y="1385399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0"/>
                  </a:moveTo>
                  <a:cubicBezTo>
                    <a:pt x="135" y="0"/>
                    <a:pt x="0" y="135"/>
                    <a:pt x="0" y="305"/>
                  </a:cubicBezTo>
                  <a:cubicBezTo>
                    <a:pt x="0" y="475"/>
                    <a:pt x="135" y="614"/>
                    <a:pt x="304" y="614"/>
                  </a:cubicBezTo>
                  <a:lnTo>
                    <a:pt x="10345" y="614"/>
                  </a:lnTo>
                  <a:cubicBezTo>
                    <a:pt x="10515" y="614"/>
                    <a:pt x="10650" y="475"/>
                    <a:pt x="10650" y="305"/>
                  </a:cubicBezTo>
                  <a:cubicBezTo>
                    <a:pt x="10650" y="135"/>
                    <a:pt x="10515" y="0"/>
                    <a:pt x="103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98;p70">
              <a:extLst>
                <a:ext uri="{FF2B5EF4-FFF2-40B4-BE49-F238E27FC236}">
                  <a16:creationId xmlns:a16="http://schemas.microsoft.com/office/drawing/2014/main" xmlns="" id="{7F2F58F4-B122-4126-814F-ACA255FB7DBE}"/>
                </a:ext>
              </a:extLst>
            </p:cNvPr>
            <p:cNvSpPr/>
            <p:nvPr/>
          </p:nvSpPr>
          <p:spPr>
            <a:xfrm>
              <a:off x="607477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1" y="0"/>
                  </a:moveTo>
                  <a:cubicBezTo>
                    <a:pt x="270" y="0"/>
                    <a:pt x="198" y="26"/>
                    <a:pt x="140" y="78"/>
                  </a:cubicBezTo>
                  <a:cubicBezTo>
                    <a:pt x="9" y="187"/>
                    <a:pt x="1" y="382"/>
                    <a:pt x="110" y="509"/>
                  </a:cubicBezTo>
                  <a:lnTo>
                    <a:pt x="5130" y="6196"/>
                  </a:lnTo>
                  <a:cubicBezTo>
                    <a:pt x="5190" y="6265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2"/>
                  </a:cubicBezTo>
                  <a:cubicBezTo>
                    <a:pt x="5692" y="6108"/>
                    <a:pt x="5705" y="5917"/>
                    <a:pt x="5592" y="5786"/>
                  </a:cubicBezTo>
                  <a:lnTo>
                    <a:pt x="572" y="104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9;p70">
              <a:extLst>
                <a:ext uri="{FF2B5EF4-FFF2-40B4-BE49-F238E27FC236}">
                  <a16:creationId xmlns:a16="http://schemas.microsoft.com/office/drawing/2014/main" xmlns="" id="{37D6F750-CD30-463F-A5DE-4A10D99B26A5}"/>
                </a:ext>
              </a:extLst>
            </p:cNvPr>
            <p:cNvSpPr/>
            <p:nvPr/>
          </p:nvSpPr>
          <p:spPr>
            <a:xfrm>
              <a:off x="601643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30" y="0"/>
                  </a:moveTo>
                  <a:cubicBezTo>
                    <a:pt x="5958" y="0"/>
                    <a:pt x="5885" y="25"/>
                    <a:pt x="5827" y="77"/>
                  </a:cubicBezTo>
                  <a:lnTo>
                    <a:pt x="139" y="5098"/>
                  </a:lnTo>
                  <a:cubicBezTo>
                    <a:pt x="14" y="5212"/>
                    <a:pt x="0" y="5403"/>
                    <a:pt x="113" y="5529"/>
                  </a:cubicBezTo>
                  <a:cubicBezTo>
                    <a:pt x="175" y="5598"/>
                    <a:pt x="257" y="5634"/>
                    <a:pt x="344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1" y="540"/>
                  </a:lnTo>
                  <a:cubicBezTo>
                    <a:pt x="6358" y="427"/>
                    <a:pt x="6371" y="230"/>
                    <a:pt x="6257" y="103"/>
                  </a:cubicBezTo>
                  <a:cubicBezTo>
                    <a:pt x="6199" y="35"/>
                    <a:pt x="6115" y="0"/>
                    <a:pt x="603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500;p70">
              <a:extLst>
                <a:ext uri="{FF2B5EF4-FFF2-40B4-BE49-F238E27FC236}">
                  <a16:creationId xmlns:a16="http://schemas.microsoft.com/office/drawing/2014/main" xmlns="" id="{E392686A-A2D6-436E-AF7A-2FD21C0CE70B}"/>
                </a:ext>
              </a:extLst>
            </p:cNvPr>
            <p:cNvSpPr/>
            <p:nvPr/>
          </p:nvSpPr>
          <p:spPr>
            <a:xfrm>
              <a:off x="1102758" y="696248"/>
              <a:ext cx="10709" cy="185461"/>
            </a:xfrm>
            <a:custGeom>
              <a:avLst/>
              <a:gdLst/>
              <a:ahLst/>
              <a:cxnLst/>
              <a:rect l="l" t="t" r="r" b="b"/>
              <a:pathLst>
                <a:path w="615" h="10651" extrusionOk="0">
                  <a:moveTo>
                    <a:pt x="310" y="1"/>
                  </a:moveTo>
                  <a:cubicBezTo>
                    <a:pt x="139" y="1"/>
                    <a:pt x="0" y="135"/>
                    <a:pt x="0" y="306"/>
                  </a:cubicBezTo>
                  <a:lnTo>
                    <a:pt x="0" y="10346"/>
                  </a:lnTo>
                  <a:cubicBezTo>
                    <a:pt x="0" y="10516"/>
                    <a:pt x="139" y="10651"/>
                    <a:pt x="310" y="10651"/>
                  </a:cubicBezTo>
                  <a:cubicBezTo>
                    <a:pt x="479" y="10651"/>
                    <a:pt x="614" y="10516"/>
                    <a:pt x="614" y="10346"/>
                  </a:cubicBezTo>
                  <a:lnTo>
                    <a:pt x="614" y="306"/>
                  </a:lnTo>
                  <a:cubicBezTo>
                    <a:pt x="614" y="135"/>
                    <a:pt x="479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501;p70">
              <a:extLst>
                <a:ext uri="{FF2B5EF4-FFF2-40B4-BE49-F238E27FC236}">
                  <a16:creationId xmlns:a16="http://schemas.microsoft.com/office/drawing/2014/main" xmlns="" id="{3BF71992-3035-4D5B-B9DA-C060B576D93A}"/>
                </a:ext>
              </a:extLst>
            </p:cNvPr>
            <p:cNvSpPr/>
            <p:nvPr/>
          </p:nvSpPr>
          <p:spPr>
            <a:xfrm>
              <a:off x="1015417" y="783658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6" y="1"/>
                  </a:moveTo>
                  <a:cubicBezTo>
                    <a:pt x="135" y="1"/>
                    <a:pt x="0" y="136"/>
                    <a:pt x="0" y="306"/>
                  </a:cubicBezTo>
                  <a:cubicBezTo>
                    <a:pt x="0" y="475"/>
                    <a:pt x="135" y="615"/>
                    <a:pt x="306" y="615"/>
                  </a:cubicBezTo>
                  <a:lnTo>
                    <a:pt x="10346" y="615"/>
                  </a:lnTo>
                  <a:cubicBezTo>
                    <a:pt x="10515" y="615"/>
                    <a:pt x="10650" y="475"/>
                    <a:pt x="10650" y="306"/>
                  </a:cubicBezTo>
                  <a:cubicBezTo>
                    <a:pt x="10650" y="136"/>
                    <a:pt x="10515" y="1"/>
                    <a:pt x="1034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502;p70">
              <a:extLst>
                <a:ext uri="{FF2B5EF4-FFF2-40B4-BE49-F238E27FC236}">
                  <a16:creationId xmlns:a16="http://schemas.microsoft.com/office/drawing/2014/main" xmlns="" id="{FFC13CBD-F43D-4808-9F28-38BB0943BB04}"/>
                </a:ext>
              </a:extLst>
            </p:cNvPr>
            <p:cNvSpPr/>
            <p:nvPr/>
          </p:nvSpPr>
          <p:spPr>
            <a:xfrm>
              <a:off x="1060480" y="737689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0"/>
                  </a:moveTo>
                  <a:cubicBezTo>
                    <a:pt x="271" y="0"/>
                    <a:pt x="199" y="25"/>
                    <a:pt x="140" y="74"/>
                  </a:cubicBezTo>
                  <a:cubicBezTo>
                    <a:pt x="13" y="187"/>
                    <a:pt x="1" y="384"/>
                    <a:pt x="114" y="509"/>
                  </a:cubicBezTo>
                  <a:lnTo>
                    <a:pt x="5134" y="6197"/>
                  </a:lnTo>
                  <a:cubicBezTo>
                    <a:pt x="5195" y="6267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6" y="6223"/>
                  </a:cubicBezTo>
                  <a:cubicBezTo>
                    <a:pt x="5696" y="6110"/>
                    <a:pt x="5705" y="5917"/>
                    <a:pt x="5596" y="5787"/>
                  </a:cubicBezTo>
                  <a:lnTo>
                    <a:pt x="576" y="104"/>
                  </a:lnTo>
                  <a:cubicBezTo>
                    <a:pt x="514" y="35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503;p70">
              <a:extLst>
                <a:ext uri="{FF2B5EF4-FFF2-40B4-BE49-F238E27FC236}">
                  <a16:creationId xmlns:a16="http://schemas.microsoft.com/office/drawing/2014/main" xmlns="" id="{FE92B464-F104-4BB0-85E9-6E5FE37EFDEC}"/>
                </a:ext>
              </a:extLst>
            </p:cNvPr>
            <p:cNvSpPr/>
            <p:nvPr/>
          </p:nvSpPr>
          <p:spPr>
            <a:xfrm>
              <a:off x="1054717" y="743470"/>
              <a:ext cx="110952" cy="98102"/>
            </a:xfrm>
            <a:custGeom>
              <a:avLst/>
              <a:gdLst/>
              <a:ahLst/>
              <a:cxnLst/>
              <a:rect l="l" t="t" r="r" b="b"/>
              <a:pathLst>
                <a:path w="6372" h="5634" extrusionOk="0">
                  <a:moveTo>
                    <a:pt x="6028" y="0"/>
                  </a:moveTo>
                  <a:cubicBezTo>
                    <a:pt x="5956" y="0"/>
                    <a:pt x="5885" y="26"/>
                    <a:pt x="5827" y="78"/>
                  </a:cubicBezTo>
                  <a:lnTo>
                    <a:pt x="140" y="5098"/>
                  </a:lnTo>
                  <a:cubicBezTo>
                    <a:pt x="14" y="5207"/>
                    <a:pt x="0" y="5402"/>
                    <a:pt x="114" y="5529"/>
                  </a:cubicBezTo>
                  <a:cubicBezTo>
                    <a:pt x="175" y="5599"/>
                    <a:pt x="257" y="5633"/>
                    <a:pt x="344" y="5633"/>
                  </a:cubicBezTo>
                  <a:cubicBezTo>
                    <a:pt x="414" y="5633"/>
                    <a:pt x="489" y="5607"/>
                    <a:pt x="545" y="5555"/>
                  </a:cubicBezTo>
                  <a:lnTo>
                    <a:pt x="6232" y="539"/>
                  </a:lnTo>
                  <a:cubicBezTo>
                    <a:pt x="6358" y="426"/>
                    <a:pt x="6372" y="229"/>
                    <a:pt x="6259" y="104"/>
                  </a:cubicBezTo>
                  <a:cubicBezTo>
                    <a:pt x="6197" y="35"/>
                    <a:pt x="6112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3182;p66">
            <a:extLst>
              <a:ext uri="{FF2B5EF4-FFF2-40B4-BE49-F238E27FC236}">
                <a16:creationId xmlns:a16="http://schemas.microsoft.com/office/drawing/2014/main" xmlns="" id="{DD013AB1-3884-464E-8FA1-6630AED75F30}"/>
              </a:ext>
            </a:extLst>
          </p:cNvPr>
          <p:cNvGrpSpPr/>
          <p:nvPr/>
        </p:nvGrpSpPr>
        <p:grpSpPr>
          <a:xfrm flipH="1">
            <a:off x="436217" y="3951764"/>
            <a:ext cx="448034" cy="447956"/>
            <a:chOff x="10333025" y="2667100"/>
            <a:chExt cx="191100" cy="191075"/>
          </a:xfrm>
        </p:grpSpPr>
        <p:sp>
          <p:nvSpPr>
            <p:cNvPr id="209" name="Google Shape;3183;p66">
              <a:extLst>
                <a:ext uri="{FF2B5EF4-FFF2-40B4-BE49-F238E27FC236}">
                  <a16:creationId xmlns:a16="http://schemas.microsoft.com/office/drawing/2014/main" xmlns="" id="{AA2B240D-708C-49DD-A46E-7E7631167700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184;p66">
              <a:extLst>
                <a:ext uri="{FF2B5EF4-FFF2-40B4-BE49-F238E27FC236}">
                  <a16:creationId xmlns:a16="http://schemas.microsoft.com/office/drawing/2014/main" xmlns="" id="{288E7534-2801-44EC-B475-6725FAB68CE8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185;p66">
              <a:extLst>
                <a:ext uri="{FF2B5EF4-FFF2-40B4-BE49-F238E27FC236}">
                  <a16:creationId xmlns:a16="http://schemas.microsoft.com/office/drawing/2014/main" xmlns="" id="{D9866074-7956-4669-9A10-0F9F7DA3FE19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186;p66">
              <a:extLst>
                <a:ext uri="{FF2B5EF4-FFF2-40B4-BE49-F238E27FC236}">
                  <a16:creationId xmlns:a16="http://schemas.microsoft.com/office/drawing/2014/main" xmlns="" id="{19094F41-58FE-4C3C-A42D-460BD0DCA07F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3176;p66">
            <a:extLst>
              <a:ext uri="{FF2B5EF4-FFF2-40B4-BE49-F238E27FC236}">
                <a16:creationId xmlns:a16="http://schemas.microsoft.com/office/drawing/2014/main" xmlns="" id="{07275545-7B85-4625-B581-5EDB837DD747}"/>
              </a:ext>
            </a:extLst>
          </p:cNvPr>
          <p:cNvSpPr/>
          <p:nvPr/>
        </p:nvSpPr>
        <p:spPr>
          <a:xfrm>
            <a:off x="6035854" y="4147329"/>
            <a:ext cx="141300" cy="141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" name="Google Shape;3677;p71">
            <a:extLst>
              <a:ext uri="{FF2B5EF4-FFF2-40B4-BE49-F238E27FC236}">
                <a16:creationId xmlns:a16="http://schemas.microsoft.com/office/drawing/2014/main" xmlns="" id="{88571A77-E8E3-42D3-B576-6683971B9FF8}"/>
              </a:ext>
            </a:extLst>
          </p:cNvPr>
          <p:cNvGrpSpPr/>
          <p:nvPr/>
        </p:nvGrpSpPr>
        <p:grpSpPr>
          <a:xfrm>
            <a:off x="6007139" y="2698770"/>
            <a:ext cx="1528133" cy="1528056"/>
            <a:chOff x="7065611" y="2337644"/>
            <a:chExt cx="1765811" cy="1765723"/>
          </a:xfrm>
        </p:grpSpPr>
        <p:sp>
          <p:nvSpPr>
            <p:cNvPr id="215" name="Google Shape;3678;p71">
              <a:extLst>
                <a:ext uri="{FF2B5EF4-FFF2-40B4-BE49-F238E27FC236}">
                  <a16:creationId xmlns:a16="http://schemas.microsoft.com/office/drawing/2014/main" xmlns="" id="{FBDDCE29-B133-4E36-AC5D-5996864A6F2F}"/>
                </a:ext>
              </a:extLst>
            </p:cNvPr>
            <p:cNvSpPr/>
            <p:nvPr/>
          </p:nvSpPr>
          <p:spPr>
            <a:xfrm>
              <a:off x="7065611" y="2337644"/>
              <a:ext cx="1765811" cy="1765723"/>
            </a:xfrm>
            <a:custGeom>
              <a:avLst/>
              <a:gdLst/>
              <a:ahLst/>
              <a:cxnLst/>
              <a:rect l="l" t="t" r="r" b="b"/>
              <a:pathLst>
                <a:path w="99961" h="99956" extrusionOk="0">
                  <a:moveTo>
                    <a:pt x="49980" y="0"/>
                  </a:moveTo>
                  <a:cubicBezTo>
                    <a:pt x="46665" y="0"/>
                    <a:pt x="43360" y="327"/>
                    <a:pt x="40161" y="969"/>
                  </a:cubicBezTo>
                  <a:cubicBezTo>
                    <a:pt x="37128" y="1571"/>
                    <a:pt x="34139" y="2463"/>
                    <a:pt x="31302" y="3614"/>
                  </a:cubicBezTo>
                  <a:cubicBezTo>
                    <a:pt x="29113" y="4488"/>
                    <a:pt x="26958" y="5541"/>
                    <a:pt x="24905" y="6737"/>
                  </a:cubicBezTo>
                  <a:cubicBezTo>
                    <a:pt x="23554" y="7521"/>
                    <a:pt x="22229" y="8378"/>
                    <a:pt x="20958" y="9284"/>
                  </a:cubicBezTo>
                  <a:lnTo>
                    <a:pt x="20896" y="9329"/>
                  </a:lnTo>
                  <a:cubicBezTo>
                    <a:pt x="20766" y="9422"/>
                    <a:pt x="20637" y="9516"/>
                    <a:pt x="20507" y="9615"/>
                  </a:cubicBezTo>
                  <a:cubicBezTo>
                    <a:pt x="19678" y="10216"/>
                    <a:pt x="18839" y="10872"/>
                    <a:pt x="18010" y="11563"/>
                  </a:cubicBezTo>
                  <a:cubicBezTo>
                    <a:pt x="17095" y="12322"/>
                    <a:pt x="16202" y="13121"/>
                    <a:pt x="15360" y="13937"/>
                  </a:cubicBezTo>
                  <a:cubicBezTo>
                    <a:pt x="13245" y="15962"/>
                    <a:pt x="11292" y="18201"/>
                    <a:pt x="9542" y="20597"/>
                  </a:cubicBezTo>
                  <a:cubicBezTo>
                    <a:pt x="8757" y="21680"/>
                    <a:pt x="8008" y="22804"/>
                    <a:pt x="7321" y="23929"/>
                  </a:cubicBezTo>
                  <a:cubicBezTo>
                    <a:pt x="7254" y="24041"/>
                    <a:pt x="7183" y="24152"/>
                    <a:pt x="7102" y="24290"/>
                  </a:cubicBezTo>
                  <a:cubicBezTo>
                    <a:pt x="7049" y="24375"/>
                    <a:pt x="7000" y="24460"/>
                    <a:pt x="6951" y="24540"/>
                  </a:cubicBezTo>
                  <a:cubicBezTo>
                    <a:pt x="6206" y="25794"/>
                    <a:pt x="5515" y="27092"/>
                    <a:pt x="4890" y="28398"/>
                  </a:cubicBezTo>
                  <a:cubicBezTo>
                    <a:pt x="2856" y="32641"/>
                    <a:pt x="1442" y="37138"/>
                    <a:pt x="679" y="41760"/>
                  </a:cubicBezTo>
                  <a:cubicBezTo>
                    <a:pt x="635" y="42000"/>
                    <a:pt x="594" y="42236"/>
                    <a:pt x="567" y="42450"/>
                  </a:cubicBezTo>
                  <a:lnTo>
                    <a:pt x="554" y="42540"/>
                  </a:lnTo>
                  <a:cubicBezTo>
                    <a:pt x="367" y="43757"/>
                    <a:pt x="228" y="44993"/>
                    <a:pt x="143" y="46193"/>
                  </a:cubicBezTo>
                  <a:cubicBezTo>
                    <a:pt x="50" y="47420"/>
                    <a:pt x="1" y="48692"/>
                    <a:pt x="1" y="49981"/>
                  </a:cubicBezTo>
                  <a:cubicBezTo>
                    <a:pt x="1" y="50418"/>
                    <a:pt x="5" y="50846"/>
                    <a:pt x="19" y="51261"/>
                  </a:cubicBezTo>
                  <a:cubicBezTo>
                    <a:pt x="73" y="53483"/>
                    <a:pt x="277" y="55717"/>
                    <a:pt x="629" y="57894"/>
                  </a:cubicBezTo>
                  <a:cubicBezTo>
                    <a:pt x="1218" y="61614"/>
                    <a:pt x="2241" y="65281"/>
                    <a:pt x="3654" y="68756"/>
                  </a:cubicBezTo>
                  <a:lnTo>
                    <a:pt x="3771" y="69050"/>
                  </a:lnTo>
                  <a:cubicBezTo>
                    <a:pt x="3775" y="69069"/>
                    <a:pt x="3985" y="69569"/>
                    <a:pt x="3985" y="69569"/>
                  </a:cubicBezTo>
                  <a:cubicBezTo>
                    <a:pt x="4055" y="69733"/>
                    <a:pt x="4123" y="69890"/>
                    <a:pt x="4195" y="70045"/>
                  </a:cubicBezTo>
                  <a:cubicBezTo>
                    <a:pt x="4203" y="70063"/>
                    <a:pt x="4207" y="70081"/>
                    <a:pt x="4216" y="70099"/>
                  </a:cubicBezTo>
                  <a:cubicBezTo>
                    <a:pt x="4306" y="70308"/>
                    <a:pt x="4399" y="70514"/>
                    <a:pt x="4498" y="70724"/>
                  </a:cubicBezTo>
                  <a:cubicBezTo>
                    <a:pt x="5260" y="72400"/>
                    <a:pt x="6126" y="74043"/>
                    <a:pt x="7063" y="75591"/>
                  </a:cubicBezTo>
                  <a:cubicBezTo>
                    <a:pt x="7063" y="75591"/>
                    <a:pt x="7219" y="75858"/>
                    <a:pt x="7263" y="75925"/>
                  </a:cubicBezTo>
                  <a:cubicBezTo>
                    <a:pt x="8124" y="77343"/>
                    <a:pt x="9070" y="78739"/>
                    <a:pt x="10083" y="80082"/>
                  </a:cubicBezTo>
                  <a:lnTo>
                    <a:pt x="10256" y="80310"/>
                  </a:lnTo>
                  <a:cubicBezTo>
                    <a:pt x="10609" y="80765"/>
                    <a:pt x="10993" y="81251"/>
                    <a:pt x="11443" y="81791"/>
                  </a:cubicBezTo>
                  <a:cubicBezTo>
                    <a:pt x="11523" y="81889"/>
                    <a:pt x="11804" y="82223"/>
                    <a:pt x="11804" y="82223"/>
                  </a:cubicBezTo>
                  <a:cubicBezTo>
                    <a:pt x="12192" y="82683"/>
                    <a:pt x="12593" y="83139"/>
                    <a:pt x="13027" y="83615"/>
                  </a:cubicBezTo>
                  <a:cubicBezTo>
                    <a:pt x="13044" y="83637"/>
                    <a:pt x="13062" y="83660"/>
                    <a:pt x="13085" y="83682"/>
                  </a:cubicBezTo>
                  <a:cubicBezTo>
                    <a:pt x="13169" y="83785"/>
                    <a:pt x="13241" y="83861"/>
                    <a:pt x="13289" y="83909"/>
                  </a:cubicBezTo>
                  <a:lnTo>
                    <a:pt x="13593" y="84231"/>
                  </a:lnTo>
                  <a:cubicBezTo>
                    <a:pt x="13874" y="84525"/>
                    <a:pt x="14160" y="84825"/>
                    <a:pt x="14436" y="85105"/>
                  </a:cubicBezTo>
                  <a:lnTo>
                    <a:pt x="14637" y="85311"/>
                  </a:lnTo>
                  <a:cubicBezTo>
                    <a:pt x="14735" y="85408"/>
                    <a:pt x="14833" y="85507"/>
                    <a:pt x="14940" y="85609"/>
                  </a:cubicBezTo>
                  <a:lnTo>
                    <a:pt x="15249" y="85912"/>
                  </a:lnTo>
                  <a:cubicBezTo>
                    <a:pt x="15319" y="85984"/>
                    <a:pt x="15399" y="86060"/>
                    <a:pt x="15489" y="86145"/>
                  </a:cubicBezTo>
                  <a:cubicBezTo>
                    <a:pt x="15525" y="86180"/>
                    <a:pt x="15564" y="86211"/>
                    <a:pt x="15601" y="86248"/>
                  </a:cubicBezTo>
                  <a:lnTo>
                    <a:pt x="15645" y="86287"/>
                  </a:lnTo>
                  <a:cubicBezTo>
                    <a:pt x="15922" y="86559"/>
                    <a:pt x="16198" y="86814"/>
                    <a:pt x="16488" y="87073"/>
                  </a:cubicBezTo>
                  <a:cubicBezTo>
                    <a:pt x="16859" y="87411"/>
                    <a:pt x="17238" y="87737"/>
                    <a:pt x="17617" y="88063"/>
                  </a:cubicBezTo>
                  <a:cubicBezTo>
                    <a:pt x="17697" y="88130"/>
                    <a:pt x="17969" y="88352"/>
                    <a:pt x="17969" y="88352"/>
                  </a:cubicBezTo>
                  <a:cubicBezTo>
                    <a:pt x="18300" y="88630"/>
                    <a:pt x="18629" y="88902"/>
                    <a:pt x="18969" y="89165"/>
                  </a:cubicBezTo>
                  <a:cubicBezTo>
                    <a:pt x="18986" y="89178"/>
                    <a:pt x="19000" y="89192"/>
                    <a:pt x="19017" y="89205"/>
                  </a:cubicBezTo>
                  <a:cubicBezTo>
                    <a:pt x="19307" y="89437"/>
                    <a:pt x="19602" y="89660"/>
                    <a:pt x="19887" y="89878"/>
                  </a:cubicBezTo>
                  <a:cubicBezTo>
                    <a:pt x="19896" y="89888"/>
                    <a:pt x="19937" y="89919"/>
                    <a:pt x="19950" y="89927"/>
                  </a:cubicBezTo>
                  <a:cubicBezTo>
                    <a:pt x="20026" y="89985"/>
                    <a:pt x="20102" y="90039"/>
                    <a:pt x="20182" y="90097"/>
                  </a:cubicBezTo>
                  <a:lnTo>
                    <a:pt x="20450" y="90298"/>
                  </a:lnTo>
                  <a:cubicBezTo>
                    <a:pt x="20557" y="90374"/>
                    <a:pt x="20659" y="90454"/>
                    <a:pt x="20766" y="90530"/>
                  </a:cubicBezTo>
                  <a:cubicBezTo>
                    <a:pt x="20784" y="90543"/>
                    <a:pt x="20891" y="90619"/>
                    <a:pt x="20891" y="90619"/>
                  </a:cubicBezTo>
                  <a:cubicBezTo>
                    <a:pt x="21324" y="90927"/>
                    <a:pt x="21761" y="91234"/>
                    <a:pt x="22202" y="91529"/>
                  </a:cubicBezTo>
                  <a:cubicBezTo>
                    <a:pt x="22743" y="91891"/>
                    <a:pt x="23326" y="92260"/>
                    <a:pt x="23983" y="92662"/>
                  </a:cubicBezTo>
                  <a:cubicBezTo>
                    <a:pt x="24156" y="92769"/>
                    <a:pt x="24335" y="92871"/>
                    <a:pt x="24509" y="92974"/>
                  </a:cubicBezTo>
                  <a:lnTo>
                    <a:pt x="24691" y="93081"/>
                  </a:lnTo>
                  <a:cubicBezTo>
                    <a:pt x="25071" y="93304"/>
                    <a:pt x="25450" y="93523"/>
                    <a:pt x="25842" y="93738"/>
                  </a:cubicBezTo>
                  <a:lnTo>
                    <a:pt x="25959" y="93804"/>
                  </a:lnTo>
                  <a:cubicBezTo>
                    <a:pt x="26048" y="93857"/>
                    <a:pt x="26137" y="93907"/>
                    <a:pt x="26235" y="93960"/>
                  </a:cubicBezTo>
                  <a:cubicBezTo>
                    <a:pt x="26334" y="94014"/>
                    <a:pt x="26431" y="94063"/>
                    <a:pt x="26529" y="94112"/>
                  </a:cubicBezTo>
                  <a:lnTo>
                    <a:pt x="26659" y="94179"/>
                  </a:lnTo>
                  <a:cubicBezTo>
                    <a:pt x="27003" y="94362"/>
                    <a:pt x="27351" y="94535"/>
                    <a:pt x="27680" y="94701"/>
                  </a:cubicBezTo>
                  <a:cubicBezTo>
                    <a:pt x="27694" y="94705"/>
                    <a:pt x="27926" y="94825"/>
                    <a:pt x="27926" y="94825"/>
                  </a:cubicBezTo>
                  <a:cubicBezTo>
                    <a:pt x="28047" y="94888"/>
                    <a:pt x="28171" y="94955"/>
                    <a:pt x="28296" y="95013"/>
                  </a:cubicBezTo>
                  <a:cubicBezTo>
                    <a:pt x="28372" y="95053"/>
                    <a:pt x="28452" y="95089"/>
                    <a:pt x="28528" y="95120"/>
                  </a:cubicBezTo>
                  <a:cubicBezTo>
                    <a:pt x="28528" y="95120"/>
                    <a:pt x="28679" y="95191"/>
                    <a:pt x="28706" y="95204"/>
                  </a:cubicBezTo>
                  <a:cubicBezTo>
                    <a:pt x="29064" y="95397"/>
                    <a:pt x="29434" y="95566"/>
                    <a:pt x="29809" y="95709"/>
                  </a:cubicBezTo>
                  <a:cubicBezTo>
                    <a:pt x="30005" y="95798"/>
                    <a:pt x="30205" y="95887"/>
                    <a:pt x="30419" y="95980"/>
                  </a:cubicBezTo>
                  <a:cubicBezTo>
                    <a:pt x="30808" y="96146"/>
                    <a:pt x="31201" y="96307"/>
                    <a:pt x="31588" y="96458"/>
                  </a:cubicBezTo>
                  <a:lnTo>
                    <a:pt x="31695" y="96499"/>
                  </a:lnTo>
                  <a:cubicBezTo>
                    <a:pt x="32052" y="96641"/>
                    <a:pt x="32414" y="96779"/>
                    <a:pt x="32774" y="96913"/>
                  </a:cubicBezTo>
                  <a:lnTo>
                    <a:pt x="32940" y="96971"/>
                  </a:lnTo>
                  <a:cubicBezTo>
                    <a:pt x="33279" y="97096"/>
                    <a:pt x="33622" y="97212"/>
                    <a:pt x="33952" y="97328"/>
                  </a:cubicBezTo>
                  <a:lnTo>
                    <a:pt x="34184" y="97404"/>
                  </a:lnTo>
                  <a:cubicBezTo>
                    <a:pt x="34505" y="97511"/>
                    <a:pt x="34822" y="97613"/>
                    <a:pt x="35135" y="97707"/>
                  </a:cubicBezTo>
                  <a:lnTo>
                    <a:pt x="35442" y="97806"/>
                  </a:lnTo>
                  <a:cubicBezTo>
                    <a:pt x="35728" y="97890"/>
                    <a:pt x="36018" y="97975"/>
                    <a:pt x="36303" y="98055"/>
                  </a:cubicBezTo>
                  <a:lnTo>
                    <a:pt x="36714" y="98171"/>
                  </a:lnTo>
                  <a:cubicBezTo>
                    <a:pt x="36950" y="98234"/>
                    <a:pt x="37191" y="98300"/>
                    <a:pt x="37427" y="98358"/>
                  </a:cubicBezTo>
                  <a:cubicBezTo>
                    <a:pt x="37615" y="98408"/>
                    <a:pt x="37806" y="98457"/>
                    <a:pt x="37999" y="98506"/>
                  </a:cubicBezTo>
                  <a:lnTo>
                    <a:pt x="38458" y="98613"/>
                  </a:lnTo>
                  <a:cubicBezTo>
                    <a:pt x="39154" y="98778"/>
                    <a:pt x="39774" y="98912"/>
                    <a:pt x="40385" y="99032"/>
                  </a:cubicBezTo>
                  <a:lnTo>
                    <a:pt x="40528" y="99058"/>
                  </a:lnTo>
                  <a:cubicBezTo>
                    <a:pt x="40666" y="99085"/>
                    <a:pt x="40804" y="99112"/>
                    <a:pt x="40947" y="99134"/>
                  </a:cubicBezTo>
                  <a:cubicBezTo>
                    <a:pt x="41259" y="99192"/>
                    <a:pt x="41571" y="99246"/>
                    <a:pt x="41884" y="99299"/>
                  </a:cubicBezTo>
                  <a:lnTo>
                    <a:pt x="42026" y="99322"/>
                  </a:lnTo>
                  <a:lnTo>
                    <a:pt x="42562" y="99402"/>
                  </a:lnTo>
                  <a:cubicBezTo>
                    <a:pt x="42753" y="99429"/>
                    <a:pt x="42945" y="99460"/>
                    <a:pt x="43138" y="99487"/>
                  </a:cubicBezTo>
                  <a:cubicBezTo>
                    <a:pt x="43338" y="99513"/>
                    <a:pt x="43539" y="99536"/>
                    <a:pt x="43739" y="99563"/>
                  </a:cubicBezTo>
                  <a:lnTo>
                    <a:pt x="43967" y="99589"/>
                  </a:lnTo>
                  <a:cubicBezTo>
                    <a:pt x="44114" y="99608"/>
                    <a:pt x="44257" y="99626"/>
                    <a:pt x="44396" y="99643"/>
                  </a:cubicBezTo>
                  <a:lnTo>
                    <a:pt x="44538" y="99657"/>
                  </a:lnTo>
                  <a:cubicBezTo>
                    <a:pt x="44899" y="99697"/>
                    <a:pt x="45261" y="99733"/>
                    <a:pt x="45631" y="99764"/>
                  </a:cubicBezTo>
                  <a:cubicBezTo>
                    <a:pt x="45868" y="99786"/>
                    <a:pt x="46103" y="99808"/>
                    <a:pt x="46340" y="99817"/>
                  </a:cubicBezTo>
                  <a:cubicBezTo>
                    <a:pt x="47201" y="99884"/>
                    <a:pt x="48102" y="99925"/>
                    <a:pt x="49008" y="99942"/>
                  </a:cubicBezTo>
                  <a:cubicBezTo>
                    <a:pt x="49329" y="99951"/>
                    <a:pt x="49655" y="99956"/>
                    <a:pt x="49980" y="99956"/>
                  </a:cubicBezTo>
                  <a:cubicBezTo>
                    <a:pt x="50346" y="99956"/>
                    <a:pt x="50712" y="99951"/>
                    <a:pt x="51077" y="99942"/>
                  </a:cubicBezTo>
                  <a:cubicBezTo>
                    <a:pt x="51269" y="99937"/>
                    <a:pt x="51462" y="99933"/>
                    <a:pt x="51649" y="99925"/>
                  </a:cubicBezTo>
                  <a:cubicBezTo>
                    <a:pt x="51751" y="99925"/>
                    <a:pt x="51854" y="99920"/>
                    <a:pt x="51961" y="99915"/>
                  </a:cubicBezTo>
                  <a:cubicBezTo>
                    <a:pt x="51961" y="99915"/>
                    <a:pt x="52131" y="99911"/>
                    <a:pt x="52158" y="99906"/>
                  </a:cubicBezTo>
                  <a:cubicBezTo>
                    <a:pt x="52224" y="99906"/>
                    <a:pt x="52296" y="99902"/>
                    <a:pt x="52362" y="99898"/>
                  </a:cubicBezTo>
                  <a:cubicBezTo>
                    <a:pt x="52411" y="99898"/>
                    <a:pt x="53228" y="99849"/>
                    <a:pt x="53228" y="99849"/>
                  </a:cubicBezTo>
                  <a:cubicBezTo>
                    <a:pt x="53433" y="99835"/>
                    <a:pt x="53638" y="99826"/>
                    <a:pt x="53838" y="99808"/>
                  </a:cubicBezTo>
                  <a:cubicBezTo>
                    <a:pt x="54347" y="99773"/>
                    <a:pt x="54856" y="99723"/>
                    <a:pt x="55360" y="99670"/>
                  </a:cubicBezTo>
                  <a:cubicBezTo>
                    <a:pt x="55418" y="99661"/>
                    <a:pt x="55646" y="99639"/>
                    <a:pt x="55646" y="99639"/>
                  </a:cubicBezTo>
                  <a:cubicBezTo>
                    <a:pt x="55722" y="99630"/>
                    <a:pt x="55792" y="99621"/>
                    <a:pt x="55864" y="99608"/>
                  </a:cubicBezTo>
                  <a:cubicBezTo>
                    <a:pt x="55998" y="99594"/>
                    <a:pt x="56729" y="99496"/>
                    <a:pt x="56729" y="99496"/>
                  </a:cubicBezTo>
                  <a:cubicBezTo>
                    <a:pt x="56970" y="99465"/>
                    <a:pt x="57216" y="99433"/>
                    <a:pt x="57452" y="99398"/>
                  </a:cubicBezTo>
                  <a:cubicBezTo>
                    <a:pt x="58063" y="99305"/>
                    <a:pt x="58670" y="99206"/>
                    <a:pt x="59255" y="99095"/>
                  </a:cubicBezTo>
                  <a:cubicBezTo>
                    <a:pt x="59749" y="99005"/>
                    <a:pt x="60245" y="98903"/>
                    <a:pt x="60744" y="98796"/>
                  </a:cubicBezTo>
                  <a:cubicBezTo>
                    <a:pt x="61244" y="98689"/>
                    <a:pt x="61766" y="98564"/>
                    <a:pt x="62386" y="98403"/>
                  </a:cubicBezTo>
                  <a:cubicBezTo>
                    <a:pt x="62537" y="98368"/>
                    <a:pt x="62689" y="98327"/>
                    <a:pt x="62832" y="98288"/>
                  </a:cubicBezTo>
                  <a:cubicBezTo>
                    <a:pt x="63340" y="98154"/>
                    <a:pt x="63849" y="98010"/>
                    <a:pt x="64353" y="97859"/>
                  </a:cubicBezTo>
                  <a:lnTo>
                    <a:pt x="64451" y="97833"/>
                  </a:lnTo>
                  <a:cubicBezTo>
                    <a:pt x="64973" y="97672"/>
                    <a:pt x="65531" y="97493"/>
                    <a:pt x="66150" y="97283"/>
                  </a:cubicBezTo>
                  <a:lnTo>
                    <a:pt x="66316" y="97226"/>
                  </a:lnTo>
                  <a:cubicBezTo>
                    <a:pt x="67320" y="96878"/>
                    <a:pt x="68301" y="96503"/>
                    <a:pt x="69251" y="96106"/>
                  </a:cubicBezTo>
                  <a:lnTo>
                    <a:pt x="69349" y="96066"/>
                  </a:lnTo>
                  <a:cubicBezTo>
                    <a:pt x="69456" y="96021"/>
                    <a:pt x="69983" y="95793"/>
                    <a:pt x="69983" y="95793"/>
                  </a:cubicBezTo>
                  <a:cubicBezTo>
                    <a:pt x="70165" y="95713"/>
                    <a:pt x="70348" y="95638"/>
                    <a:pt x="70527" y="95552"/>
                  </a:cubicBezTo>
                  <a:cubicBezTo>
                    <a:pt x="70545" y="95548"/>
                    <a:pt x="70562" y="95539"/>
                    <a:pt x="70576" y="95531"/>
                  </a:cubicBezTo>
                  <a:cubicBezTo>
                    <a:pt x="70973" y="95352"/>
                    <a:pt x="71370" y="95165"/>
                    <a:pt x="71767" y="94973"/>
                  </a:cubicBezTo>
                  <a:lnTo>
                    <a:pt x="71865" y="94924"/>
                  </a:lnTo>
                  <a:cubicBezTo>
                    <a:pt x="72195" y="94763"/>
                    <a:pt x="72526" y="94598"/>
                    <a:pt x="72851" y="94433"/>
                  </a:cubicBezTo>
                  <a:lnTo>
                    <a:pt x="73253" y="94219"/>
                  </a:lnTo>
                  <a:cubicBezTo>
                    <a:pt x="73895" y="93880"/>
                    <a:pt x="74466" y="93567"/>
                    <a:pt x="74997" y="93256"/>
                  </a:cubicBezTo>
                  <a:cubicBezTo>
                    <a:pt x="75015" y="93246"/>
                    <a:pt x="75448" y="92992"/>
                    <a:pt x="75524" y="92947"/>
                  </a:cubicBezTo>
                  <a:cubicBezTo>
                    <a:pt x="76005" y="92657"/>
                    <a:pt x="76509" y="92346"/>
                    <a:pt x="77107" y="91957"/>
                  </a:cubicBezTo>
                  <a:cubicBezTo>
                    <a:pt x="77276" y="91846"/>
                    <a:pt x="77879" y="91449"/>
                    <a:pt x="77945" y="91404"/>
                  </a:cubicBezTo>
                  <a:cubicBezTo>
                    <a:pt x="78013" y="91360"/>
                    <a:pt x="78075" y="91315"/>
                    <a:pt x="78141" y="91270"/>
                  </a:cubicBezTo>
                  <a:cubicBezTo>
                    <a:pt x="78450" y="91061"/>
                    <a:pt x="78757" y="90847"/>
                    <a:pt x="79061" y="90627"/>
                  </a:cubicBezTo>
                  <a:cubicBezTo>
                    <a:pt x="79426" y="90369"/>
                    <a:pt x="79783" y="90102"/>
                    <a:pt x="80140" y="89834"/>
                  </a:cubicBezTo>
                  <a:cubicBezTo>
                    <a:pt x="80296" y="89713"/>
                    <a:pt x="80453" y="89593"/>
                    <a:pt x="80609" y="89472"/>
                  </a:cubicBezTo>
                  <a:lnTo>
                    <a:pt x="80840" y="89289"/>
                  </a:lnTo>
                  <a:cubicBezTo>
                    <a:pt x="80957" y="89200"/>
                    <a:pt x="81073" y="89107"/>
                    <a:pt x="81188" y="89017"/>
                  </a:cubicBezTo>
                  <a:cubicBezTo>
                    <a:pt x="81433" y="88821"/>
                    <a:pt x="81674" y="88620"/>
                    <a:pt x="81920" y="88411"/>
                  </a:cubicBezTo>
                  <a:lnTo>
                    <a:pt x="82174" y="88201"/>
                  </a:lnTo>
                  <a:cubicBezTo>
                    <a:pt x="82473" y="87951"/>
                    <a:pt x="82767" y="87693"/>
                    <a:pt x="83062" y="87434"/>
                  </a:cubicBezTo>
                  <a:cubicBezTo>
                    <a:pt x="83111" y="87394"/>
                    <a:pt x="83156" y="87353"/>
                    <a:pt x="83205" y="87309"/>
                  </a:cubicBezTo>
                  <a:cubicBezTo>
                    <a:pt x="83303" y="87220"/>
                    <a:pt x="83401" y="87135"/>
                    <a:pt x="83500" y="87046"/>
                  </a:cubicBezTo>
                  <a:cubicBezTo>
                    <a:pt x="83714" y="86859"/>
                    <a:pt x="83922" y="86662"/>
                    <a:pt x="84150" y="86452"/>
                  </a:cubicBezTo>
                  <a:cubicBezTo>
                    <a:pt x="84859" y="85788"/>
                    <a:pt x="85555" y="85097"/>
                    <a:pt x="86220" y="84396"/>
                  </a:cubicBezTo>
                  <a:cubicBezTo>
                    <a:pt x="86283" y="84329"/>
                    <a:pt x="86483" y="84119"/>
                    <a:pt x="86483" y="84119"/>
                  </a:cubicBezTo>
                  <a:cubicBezTo>
                    <a:pt x="87300" y="83240"/>
                    <a:pt x="88098" y="82322"/>
                    <a:pt x="88865" y="81381"/>
                  </a:cubicBezTo>
                  <a:cubicBezTo>
                    <a:pt x="89267" y="80876"/>
                    <a:pt x="89602" y="80448"/>
                    <a:pt x="89909" y="80038"/>
                  </a:cubicBezTo>
                  <a:cubicBezTo>
                    <a:pt x="89977" y="79953"/>
                    <a:pt x="90039" y="79868"/>
                    <a:pt x="90105" y="79779"/>
                  </a:cubicBezTo>
                  <a:lnTo>
                    <a:pt x="90253" y="79573"/>
                  </a:lnTo>
                  <a:cubicBezTo>
                    <a:pt x="90685" y="78985"/>
                    <a:pt x="91038" y="78494"/>
                    <a:pt x="91355" y="78021"/>
                  </a:cubicBezTo>
                  <a:cubicBezTo>
                    <a:pt x="92796" y="75902"/>
                    <a:pt x="94076" y="73664"/>
                    <a:pt x="95160" y="71366"/>
                  </a:cubicBezTo>
                  <a:cubicBezTo>
                    <a:pt x="95196" y="71294"/>
                    <a:pt x="95231" y="71223"/>
                    <a:pt x="95262" y="71152"/>
                  </a:cubicBezTo>
                  <a:cubicBezTo>
                    <a:pt x="95307" y="71062"/>
                    <a:pt x="95347" y="70969"/>
                    <a:pt x="95392" y="70875"/>
                  </a:cubicBezTo>
                  <a:cubicBezTo>
                    <a:pt x="95575" y="70473"/>
                    <a:pt x="95753" y="70072"/>
                    <a:pt x="95931" y="69662"/>
                  </a:cubicBezTo>
                  <a:cubicBezTo>
                    <a:pt x="95940" y="69635"/>
                    <a:pt x="96061" y="69349"/>
                    <a:pt x="96074" y="69314"/>
                  </a:cubicBezTo>
                  <a:cubicBezTo>
                    <a:pt x="96195" y="69033"/>
                    <a:pt x="96310" y="68752"/>
                    <a:pt x="96422" y="68471"/>
                  </a:cubicBezTo>
                  <a:cubicBezTo>
                    <a:pt x="96422" y="68471"/>
                    <a:pt x="96551" y="68145"/>
                    <a:pt x="96565" y="68114"/>
                  </a:cubicBezTo>
                  <a:cubicBezTo>
                    <a:pt x="96636" y="67936"/>
                    <a:pt x="96703" y="67761"/>
                    <a:pt x="96761" y="67601"/>
                  </a:cubicBezTo>
                  <a:lnTo>
                    <a:pt x="96882" y="67275"/>
                  </a:lnTo>
                  <a:cubicBezTo>
                    <a:pt x="96980" y="67012"/>
                    <a:pt x="97074" y="66749"/>
                    <a:pt x="97154" y="66517"/>
                  </a:cubicBezTo>
                  <a:cubicBezTo>
                    <a:pt x="97177" y="66464"/>
                    <a:pt x="97194" y="66410"/>
                    <a:pt x="97216" y="66339"/>
                  </a:cubicBezTo>
                  <a:lnTo>
                    <a:pt x="97216" y="66343"/>
                  </a:lnTo>
                  <a:cubicBezTo>
                    <a:pt x="97502" y="65522"/>
                    <a:pt x="97760" y="64697"/>
                    <a:pt x="97992" y="63889"/>
                  </a:cubicBezTo>
                  <a:cubicBezTo>
                    <a:pt x="98028" y="63773"/>
                    <a:pt x="98064" y="63658"/>
                    <a:pt x="98095" y="63541"/>
                  </a:cubicBezTo>
                  <a:lnTo>
                    <a:pt x="98291" y="62828"/>
                  </a:lnTo>
                  <a:cubicBezTo>
                    <a:pt x="98318" y="62725"/>
                    <a:pt x="98345" y="62618"/>
                    <a:pt x="98371" y="62515"/>
                  </a:cubicBezTo>
                  <a:cubicBezTo>
                    <a:pt x="99135" y="59580"/>
                    <a:pt x="99625" y="56551"/>
                    <a:pt x="99839" y="53509"/>
                  </a:cubicBezTo>
                  <a:cubicBezTo>
                    <a:pt x="99915" y="52402"/>
                    <a:pt x="99955" y="51274"/>
                    <a:pt x="99960" y="50146"/>
                  </a:cubicBezTo>
                  <a:lnTo>
                    <a:pt x="99960" y="49981"/>
                  </a:lnTo>
                  <a:cubicBezTo>
                    <a:pt x="99960" y="49767"/>
                    <a:pt x="99960" y="49557"/>
                    <a:pt x="99955" y="49378"/>
                  </a:cubicBezTo>
                  <a:cubicBezTo>
                    <a:pt x="99919" y="46162"/>
                    <a:pt x="99571" y="42946"/>
                    <a:pt x="98929" y="39854"/>
                  </a:cubicBezTo>
                  <a:cubicBezTo>
                    <a:pt x="98898" y="39676"/>
                    <a:pt x="98857" y="39497"/>
                    <a:pt x="98822" y="39332"/>
                  </a:cubicBezTo>
                  <a:cubicBezTo>
                    <a:pt x="98251" y="36705"/>
                    <a:pt x="97466" y="34113"/>
                    <a:pt x="96489" y="31655"/>
                  </a:cubicBezTo>
                  <a:cubicBezTo>
                    <a:pt x="96386" y="31392"/>
                    <a:pt x="96279" y="31124"/>
                    <a:pt x="96168" y="30856"/>
                  </a:cubicBezTo>
                  <a:cubicBezTo>
                    <a:pt x="95985" y="30406"/>
                    <a:pt x="95785" y="29951"/>
                    <a:pt x="95575" y="29487"/>
                  </a:cubicBezTo>
                  <a:cubicBezTo>
                    <a:pt x="95592" y="27721"/>
                    <a:pt x="95588" y="25896"/>
                    <a:pt x="95227" y="24023"/>
                  </a:cubicBezTo>
                  <a:cubicBezTo>
                    <a:pt x="94865" y="22149"/>
                    <a:pt x="94179" y="20744"/>
                    <a:pt x="93125" y="19714"/>
                  </a:cubicBezTo>
                  <a:cubicBezTo>
                    <a:pt x="92108" y="18719"/>
                    <a:pt x="90735" y="18147"/>
                    <a:pt x="89351" y="18147"/>
                  </a:cubicBezTo>
                  <a:cubicBezTo>
                    <a:pt x="89088" y="18147"/>
                    <a:pt x="88820" y="18170"/>
                    <a:pt x="88562" y="18215"/>
                  </a:cubicBezTo>
                  <a:cubicBezTo>
                    <a:pt x="80341" y="8250"/>
                    <a:pt x="68458" y="1763"/>
                    <a:pt x="55646" y="322"/>
                  </a:cubicBezTo>
                  <a:cubicBezTo>
                    <a:pt x="53807" y="108"/>
                    <a:pt x="51903" y="0"/>
                    <a:pt x="49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679;p71">
              <a:extLst>
                <a:ext uri="{FF2B5EF4-FFF2-40B4-BE49-F238E27FC236}">
                  <a16:creationId xmlns:a16="http://schemas.microsoft.com/office/drawing/2014/main" xmlns="" id="{7AE8AFA2-5910-483E-94D8-B07378B446D4}"/>
                </a:ext>
              </a:extLst>
            </p:cNvPr>
            <p:cNvSpPr/>
            <p:nvPr/>
          </p:nvSpPr>
          <p:spPr>
            <a:xfrm>
              <a:off x="7119365" y="2383679"/>
              <a:ext cx="1673653" cy="1673670"/>
            </a:xfrm>
            <a:custGeom>
              <a:avLst/>
              <a:gdLst/>
              <a:ahLst/>
              <a:cxnLst/>
              <a:rect l="l" t="t" r="r" b="b"/>
              <a:pathLst>
                <a:path w="94744" h="94745" extrusionOk="0">
                  <a:moveTo>
                    <a:pt x="47370" y="0"/>
                  </a:moveTo>
                  <a:cubicBezTo>
                    <a:pt x="44184" y="0"/>
                    <a:pt x="41075" y="312"/>
                    <a:pt x="38065" y="919"/>
                  </a:cubicBezTo>
                  <a:cubicBezTo>
                    <a:pt x="35156" y="1495"/>
                    <a:pt x="32350" y="2337"/>
                    <a:pt x="29661" y="3431"/>
                  </a:cubicBezTo>
                  <a:cubicBezTo>
                    <a:pt x="27559" y="4269"/>
                    <a:pt x="25539" y="5259"/>
                    <a:pt x="23602" y="6388"/>
                  </a:cubicBezTo>
                  <a:cubicBezTo>
                    <a:pt x="22323" y="7133"/>
                    <a:pt x="21073" y="7936"/>
                    <a:pt x="19869" y="8796"/>
                  </a:cubicBezTo>
                  <a:cubicBezTo>
                    <a:pt x="19731" y="8895"/>
                    <a:pt x="19597" y="8993"/>
                    <a:pt x="19463" y="9096"/>
                  </a:cubicBezTo>
                  <a:cubicBezTo>
                    <a:pt x="18642" y="9689"/>
                    <a:pt x="17839" y="10318"/>
                    <a:pt x="17063" y="10964"/>
                  </a:cubicBezTo>
                  <a:cubicBezTo>
                    <a:pt x="16198" y="11683"/>
                    <a:pt x="15364" y="12428"/>
                    <a:pt x="14555" y="13208"/>
                  </a:cubicBezTo>
                  <a:cubicBezTo>
                    <a:pt x="12540" y="15145"/>
                    <a:pt x="10697" y="17254"/>
                    <a:pt x="9047" y="19521"/>
                  </a:cubicBezTo>
                  <a:cubicBezTo>
                    <a:pt x="8302" y="20546"/>
                    <a:pt x="7597" y="21604"/>
                    <a:pt x="6933" y="22693"/>
                  </a:cubicBezTo>
                  <a:cubicBezTo>
                    <a:pt x="6861" y="22804"/>
                    <a:pt x="6789" y="22920"/>
                    <a:pt x="6723" y="23041"/>
                  </a:cubicBezTo>
                  <a:cubicBezTo>
                    <a:pt x="6678" y="23107"/>
                    <a:pt x="6633" y="23179"/>
                    <a:pt x="6598" y="23250"/>
                  </a:cubicBezTo>
                  <a:cubicBezTo>
                    <a:pt x="5889" y="24437"/>
                    <a:pt x="5233" y="25664"/>
                    <a:pt x="4631" y="26922"/>
                  </a:cubicBezTo>
                  <a:cubicBezTo>
                    <a:pt x="2739" y="30873"/>
                    <a:pt x="1374" y="35129"/>
                    <a:pt x="638" y="39599"/>
                  </a:cubicBezTo>
                  <a:cubicBezTo>
                    <a:pt x="598" y="39813"/>
                    <a:pt x="567" y="40023"/>
                    <a:pt x="536" y="40237"/>
                  </a:cubicBezTo>
                  <a:cubicBezTo>
                    <a:pt x="531" y="40268"/>
                    <a:pt x="526" y="40299"/>
                    <a:pt x="522" y="40331"/>
                  </a:cubicBezTo>
                  <a:cubicBezTo>
                    <a:pt x="349" y="41468"/>
                    <a:pt x="219" y="42623"/>
                    <a:pt x="134" y="43788"/>
                  </a:cubicBezTo>
                  <a:cubicBezTo>
                    <a:pt x="45" y="44974"/>
                    <a:pt x="1" y="46170"/>
                    <a:pt x="1" y="47375"/>
                  </a:cubicBezTo>
                  <a:cubicBezTo>
                    <a:pt x="1" y="47780"/>
                    <a:pt x="5" y="48186"/>
                    <a:pt x="18" y="48588"/>
                  </a:cubicBezTo>
                  <a:cubicBezTo>
                    <a:pt x="71" y="50729"/>
                    <a:pt x="263" y="52825"/>
                    <a:pt x="594" y="54882"/>
                  </a:cubicBezTo>
                  <a:cubicBezTo>
                    <a:pt x="1164" y="58473"/>
                    <a:pt x="2142" y="61931"/>
                    <a:pt x="3470" y="65200"/>
                  </a:cubicBezTo>
                  <a:cubicBezTo>
                    <a:pt x="3511" y="65303"/>
                    <a:pt x="3551" y="65396"/>
                    <a:pt x="3587" y="65495"/>
                  </a:cubicBezTo>
                  <a:cubicBezTo>
                    <a:pt x="3649" y="65641"/>
                    <a:pt x="3716" y="65798"/>
                    <a:pt x="3775" y="65945"/>
                  </a:cubicBezTo>
                  <a:cubicBezTo>
                    <a:pt x="3849" y="66119"/>
                    <a:pt x="3925" y="66284"/>
                    <a:pt x="4001" y="66458"/>
                  </a:cubicBezTo>
                  <a:lnTo>
                    <a:pt x="4001" y="66463"/>
                  </a:lnTo>
                  <a:cubicBezTo>
                    <a:pt x="4086" y="66650"/>
                    <a:pt x="4171" y="66842"/>
                    <a:pt x="4261" y="67033"/>
                  </a:cubicBezTo>
                  <a:cubicBezTo>
                    <a:pt x="4983" y="68622"/>
                    <a:pt x="5795" y="70160"/>
                    <a:pt x="6692" y="71651"/>
                  </a:cubicBezTo>
                  <a:cubicBezTo>
                    <a:pt x="6758" y="71758"/>
                    <a:pt x="6816" y="71861"/>
                    <a:pt x="6884" y="71968"/>
                  </a:cubicBezTo>
                  <a:cubicBezTo>
                    <a:pt x="7704" y="73323"/>
                    <a:pt x="8597" y="74635"/>
                    <a:pt x="9546" y="75892"/>
                  </a:cubicBezTo>
                  <a:cubicBezTo>
                    <a:pt x="9604" y="75969"/>
                    <a:pt x="9663" y="76045"/>
                    <a:pt x="9721" y="76121"/>
                  </a:cubicBezTo>
                  <a:cubicBezTo>
                    <a:pt x="10965" y="77749"/>
                    <a:pt x="12313" y="79292"/>
                    <a:pt x="13758" y="80741"/>
                  </a:cubicBezTo>
                  <a:cubicBezTo>
                    <a:pt x="13882" y="80871"/>
                    <a:pt x="14007" y="81000"/>
                    <a:pt x="14141" y="81126"/>
                  </a:cubicBezTo>
                  <a:cubicBezTo>
                    <a:pt x="14257" y="81237"/>
                    <a:pt x="14373" y="81357"/>
                    <a:pt x="14489" y="81469"/>
                  </a:cubicBezTo>
                  <a:cubicBezTo>
                    <a:pt x="14555" y="81540"/>
                    <a:pt x="14627" y="81598"/>
                    <a:pt x="14689" y="81661"/>
                  </a:cubicBezTo>
                  <a:cubicBezTo>
                    <a:pt x="14998" y="81960"/>
                    <a:pt x="15310" y="82245"/>
                    <a:pt x="15626" y="82535"/>
                  </a:cubicBezTo>
                  <a:cubicBezTo>
                    <a:pt x="16394" y="83230"/>
                    <a:pt x="17184" y="83900"/>
                    <a:pt x="17995" y="84533"/>
                  </a:cubicBezTo>
                  <a:cubicBezTo>
                    <a:pt x="18303" y="84779"/>
                    <a:pt x="18607" y="85015"/>
                    <a:pt x="18918" y="85243"/>
                  </a:cubicBezTo>
                  <a:cubicBezTo>
                    <a:pt x="19610" y="85769"/>
                    <a:pt x="20324" y="86273"/>
                    <a:pt x="21042" y="86755"/>
                  </a:cubicBezTo>
                  <a:cubicBezTo>
                    <a:pt x="22278" y="87585"/>
                    <a:pt x="23549" y="88352"/>
                    <a:pt x="24865" y="89061"/>
                  </a:cubicBezTo>
                  <a:cubicBezTo>
                    <a:pt x="26154" y="89757"/>
                    <a:pt x="27479" y="90399"/>
                    <a:pt x="28835" y="90975"/>
                  </a:cubicBezTo>
                  <a:cubicBezTo>
                    <a:pt x="31824" y="92250"/>
                    <a:pt x="34973" y="93223"/>
                    <a:pt x="38243" y="93862"/>
                  </a:cubicBezTo>
                  <a:cubicBezTo>
                    <a:pt x="38409" y="93893"/>
                    <a:pt x="38573" y="93928"/>
                    <a:pt x="38743" y="93950"/>
                  </a:cubicBezTo>
                  <a:cubicBezTo>
                    <a:pt x="40223" y="94231"/>
                    <a:pt x="41732" y="94432"/>
                    <a:pt x="43262" y="94562"/>
                  </a:cubicBezTo>
                  <a:cubicBezTo>
                    <a:pt x="43467" y="94584"/>
                    <a:pt x="43676" y="94601"/>
                    <a:pt x="43886" y="94611"/>
                  </a:cubicBezTo>
                  <a:cubicBezTo>
                    <a:pt x="44742" y="94673"/>
                    <a:pt x="45603" y="94713"/>
                    <a:pt x="46473" y="94731"/>
                  </a:cubicBezTo>
                  <a:cubicBezTo>
                    <a:pt x="46772" y="94739"/>
                    <a:pt x="47071" y="94745"/>
                    <a:pt x="47370" y="94745"/>
                  </a:cubicBezTo>
                  <a:cubicBezTo>
                    <a:pt x="47717" y="94745"/>
                    <a:pt x="48061" y="94739"/>
                    <a:pt x="48409" y="94731"/>
                  </a:cubicBezTo>
                  <a:cubicBezTo>
                    <a:pt x="48601" y="94727"/>
                    <a:pt x="48788" y="94722"/>
                    <a:pt x="48975" y="94713"/>
                  </a:cubicBezTo>
                  <a:cubicBezTo>
                    <a:pt x="49105" y="94713"/>
                    <a:pt x="49239" y="94704"/>
                    <a:pt x="49368" y="94700"/>
                  </a:cubicBezTo>
                  <a:lnTo>
                    <a:pt x="49377" y="94700"/>
                  </a:lnTo>
                  <a:cubicBezTo>
                    <a:pt x="50426" y="94659"/>
                    <a:pt x="51460" y="94584"/>
                    <a:pt x="52487" y="94468"/>
                  </a:cubicBezTo>
                  <a:cubicBezTo>
                    <a:pt x="53727" y="94334"/>
                    <a:pt x="54958" y="94151"/>
                    <a:pt x="56175" y="93928"/>
                  </a:cubicBezTo>
                  <a:cubicBezTo>
                    <a:pt x="56644" y="93839"/>
                    <a:pt x="57112" y="93745"/>
                    <a:pt x="57577" y="93642"/>
                  </a:cubicBezTo>
                  <a:cubicBezTo>
                    <a:pt x="60811" y="92938"/>
                    <a:pt x="63916" y="91898"/>
                    <a:pt x="66864" y="90564"/>
                  </a:cubicBezTo>
                  <a:cubicBezTo>
                    <a:pt x="67083" y="90462"/>
                    <a:pt x="67297" y="90368"/>
                    <a:pt x="67511" y="90261"/>
                  </a:cubicBezTo>
                  <a:cubicBezTo>
                    <a:pt x="68733" y="89690"/>
                    <a:pt x="69924" y="89071"/>
                    <a:pt x="71083" y="88396"/>
                  </a:cubicBezTo>
                  <a:cubicBezTo>
                    <a:pt x="71249" y="88294"/>
                    <a:pt x="71419" y="88200"/>
                    <a:pt x="71583" y="88097"/>
                  </a:cubicBezTo>
                  <a:cubicBezTo>
                    <a:pt x="72734" y="87415"/>
                    <a:pt x="73850" y="86679"/>
                    <a:pt x="74938" y="85903"/>
                  </a:cubicBezTo>
                  <a:cubicBezTo>
                    <a:pt x="76410" y="84850"/>
                    <a:pt x="77815" y="83712"/>
                    <a:pt x="79154" y="82495"/>
                  </a:cubicBezTo>
                  <a:cubicBezTo>
                    <a:pt x="79359" y="82316"/>
                    <a:pt x="79559" y="82129"/>
                    <a:pt x="79761" y="81941"/>
                  </a:cubicBezTo>
                  <a:cubicBezTo>
                    <a:pt x="80438" y="81309"/>
                    <a:pt x="81099" y="80652"/>
                    <a:pt x="81741" y="79975"/>
                  </a:cubicBezTo>
                  <a:cubicBezTo>
                    <a:pt x="81822" y="79894"/>
                    <a:pt x="81892" y="79814"/>
                    <a:pt x="81968" y="79734"/>
                  </a:cubicBezTo>
                  <a:cubicBezTo>
                    <a:pt x="82749" y="78894"/>
                    <a:pt x="83502" y="78034"/>
                    <a:pt x="84221" y="77142"/>
                  </a:cubicBezTo>
                  <a:cubicBezTo>
                    <a:pt x="85055" y="76111"/>
                    <a:pt x="85849" y="75046"/>
                    <a:pt x="86590" y="73953"/>
                  </a:cubicBezTo>
                  <a:cubicBezTo>
                    <a:pt x="87955" y="71941"/>
                    <a:pt x="89172" y="69817"/>
                    <a:pt x="90216" y="67595"/>
                  </a:cubicBezTo>
                  <a:cubicBezTo>
                    <a:pt x="90243" y="67546"/>
                    <a:pt x="90265" y="67498"/>
                    <a:pt x="90288" y="67453"/>
                  </a:cubicBezTo>
                  <a:cubicBezTo>
                    <a:pt x="90328" y="67368"/>
                    <a:pt x="90368" y="67288"/>
                    <a:pt x="90399" y="67203"/>
                  </a:cubicBezTo>
                  <a:cubicBezTo>
                    <a:pt x="90582" y="66811"/>
                    <a:pt x="90756" y="66418"/>
                    <a:pt x="90930" y="66016"/>
                  </a:cubicBezTo>
                  <a:cubicBezTo>
                    <a:pt x="91087" y="65641"/>
                    <a:pt x="91243" y="65271"/>
                    <a:pt x="91394" y="64892"/>
                  </a:cubicBezTo>
                  <a:cubicBezTo>
                    <a:pt x="91501" y="64629"/>
                    <a:pt x="91608" y="64357"/>
                    <a:pt x="91711" y="64085"/>
                  </a:cubicBezTo>
                  <a:cubicBezTo>
                    <a:pt x="91746" y="63978"/>
                    <a:pt x="91787" y="63875"/>
                    <a:pt x="91826" y="63772"/>
                  </a:cubicBezTo>
                  <a:cubicBezTo>
                    <a:pt x="91916" y="63523"/>
                    <a:pt x="92009" y="63278"/>
                    <a:pt x="92094" y="63023"/>
                  </a:cubicBezTo>
                  <a:cubicBezTo>
                    <a:pt x="92112" y="62975"/>
                    <a:pt x="92126" y="62930"/>
                    <a:pt x="92143" y="62880"/>
                  </a:cubicBezTo>
                  <a:cubicBezTo>
                    <a:pt x="92411" y="62108"/>
                    <a:pt x="92661" y="61328"/>
                    <a:pt x="92884" y="60539"/>
                  </a:cubicBezTo>
                  <a:cubicBezTo>
                    <a:pt x="92929" y="60400"/>
                    <a:pt x="92969" y="60262"/>
                    <a:pt x="93009" y="60124"/>
                  </a:cubicBezTo>
                  <a:cubicBezTo>
                    <a:pt x="93053" y="59963"/>
                    <a:pt x="93094" y="59807"/>
                    <a:pt x="93138" y="59646"/>
                  </a:cubicBezTo>
                  <a:cubicBezTo>
                    <a:pt x="93170" y="59530"/>
                    <a:pt x="93205" y="59409"/>
                    <a:pt x="93228" y="59290"/>
                  </a:cubicBezTo>
                  <a:cubicBezTo>
                    <a:pt x="93950" y="56524"/>
                    <a:pt x="94423" y="53660"/>
                    <a:pt x="94628" y="50725"/>
                  </a:cubicBezTo>
                  <a:cubicBezTo>
                    <a:pt x="94704" y="49667"/>
                    <a:pt x="94740" y="48606"/>
                    <a:pt x="94744" y="47540"/>
                  </a:cubicBezTo>
                  <a:lnTo>
                    <a:pt x="94744" y="47375"/>
                  </a:lnTo>
                  <a:cubicBezTo>
                    <a:pt x="94744" y="47183"/>
                    <a:pt x="94744" y="46990"/>
                    <a:pt x="94740" y="46803"/>
                  </a:cubicBezTo>
                  <a:cubicBezTo>
                    <a:pt x="94708" y="43704"/>
                    <a:pt x="94374" y="40674"/>
                    <a:pt x="93763" y="37748"/>
                  </a:cubicBezTo>
                  <a:cubicBezTo>
                    <a:pt x="93732" y="37592"/>
                    <a:pt x="93700" y="37435"/>
                    <a:pt x="93665" y="37280"/>
                  </a:cubicBezTo>
                  <a:cubicBezTo>
                    <a:pt x="93121" y="34768"/>
                    <a:pt x="92380" y="32328"/>
                    <a:pt x="91447" y="29986"/>
                  </a:cubicBezTo>
                  <a:cubicBezTo>
                    <a:pt x="91354" y="29741"/>
                    <a:pt x="91251" y="29491"/>
                    <a:pt x="91153" y="29250"/>
                  </a:cubicBezTo>
                  <a:cubicBezTo>
                    <a:pt x="90899" y="28639"/>
                    <a:pt x="90636" y="28041"/>
                    <a:pt x="90360" y="27443"/>
                  </a:cubicBezTo>
                  <a:cubicBezTo>
                    <a:pt x="88941" y="24388"/>
                    <a:pt x="87201" y="21506"/>
                    <a:pt x="85189" y="18847"/>
                  </a:cubicBezTo>
                  <a:cubicBezTo>
                    <a:pt x="77561" y="8743"/>
                    <a:pt x="65977" y="1798"/>
                    <a:pt x="52736" y="303"/>
                  </a:cubicBezTo>
                  <a:cubicBezTo>
                    <a:pt x="50979" y="103"/>
                    <a:pt x="49185" y="0"/>
                    <a:pt x="47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680;p71">
              <a:extLst>
                <a:ext uri="{FF2B5EF4-FFF2-40B4-BE49-F238E27FC236}">
                  <a16:creationId xmlns:a16="http://schemas.microsoft.com/office/drawing/2014/main" xmlns="" id="{599CB376-D815-40A7-8939-035613DA6AFC}"/>
                </a:ext>
              </a:extLst>
            </p:cNvPr>
            <p:cNvSpPr/>
            <p:nvPr/>
          </p:nvSpPr>
          <p:spPr>
            <a:xfrm>
              <a:off x="7532426" y="2440366"/>
              <a:ext cx="671005" cy="163649"/>
            </a:xfrm>
            <a:custGeom>
              <a:avLst/>
              <a:gdLst/>
              <a:ahLst/>
              <a:cxnLst/>
              <a:rect l="l" t="t" r="r" b="b"/>
              <a:pathLst>
                <a:path w="37985" h="9264" extrusionOk="0">
                  <a:moveTo>
                    <a:pt x="21102" y="0"/>
                  </a:moveTo>
                  <a:cubicBezTo>
                    <a:pt x="20036" y="0"/>
                    <a:pt x="18953" y="268"/>
                    <a:pt x="17947" y="650"/>
                  </a:cubicBezTo>
                  <a:cubicBezTo>
                    <a:pt x="14267" y="2046"/>
                    <a:pt x="11207" y="5004"/>
                    <a:pt x="9699" y="8634"/>
                  </a:cubicBezTo>
                  <a:cubicBezTo>
                    <a:pt x="8611" y="7189"/>
                    <a:pt x="6806" y="6319"/>
                    <a:pt x="4999" y="6319"/>
                  </a:cubicBezTo>
                  <a:cubicBezTo>
                    <a:pt x="4731" y="6319"/>
                    <a:pt x="4464" y="6338"/>
                    <a:pt x="4199" y="6378"/>
                  </a:cubicBezTo>
                  <a:cubicBezTo>
                    <a:pt x="2459" y="6637"/>
                    <a:pt x="875" y="7747"/>
                    <a:pt x="1" y="9264"/>
                  </a:cubicBezTo>
                  <a:lnTo>
                    <a:pt x="37985" y="9264"/>
                  </a:lnTo>
                  <a:lnTo>
                    <a:pt x="37744" y="8109"/>
                  </a:lnTo>
                  <a:cubicBezTo>
                    <a:pt x="37314" y="6243"/>
                    <a:pt x="34910" y="5141"/>
                    <a:pt x="32980" y="5141"/>
                  </a:cubicBezTo>
                  <a:cubicBezTo>
                    <a:pt x="32949" y="5141"/>
                    <a:pt x="32918" y="5141"/>
                    <a:pt x="32886" y="5142"/>
                  </a:cubicBezTo>
                  <a:cubicBezTo>
                    <a:pt x="30941" y="5173"/>
                    <a:pt x="29135" y="6203"/>
                    <a:pt x="27663" y="7471"/>
                  </a:cubicBezTo>
                  <a:cubicBezTo>
                    <a:pt x="27002" y="4517"/>
                    <a:pt x="25705" y="1234"/>
                    <a:pt x="22836" y="271"/>
                  </a:cubicBezTo>
                  <a:cubicBezTo>
                    <a:pt x="22274" y="82"/>
                    <a:pt x="21690" y="0"/>
                    <a:pt x="2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681;p71">
              <a:extLst>
                <a:ext uri="{FF2B5EF4-FFF2-40B4-BE49-F238E27FC236}">
                  <a16:creationId xmlns:a16="http://schemas.microsoft.com/office/drawing/2014/main" xmlns="" id="{EED5ED16-E8AA-4DA9-BC04-D576112A2FCC}"/>
                </a:ext>
              </a:extLst>
            </p:cNvPr>
            <p:cNvSpPr/>
            <p:nvPr/>
          </p:nvSpPr>
          <p:spPr>
            <a:xfrm>
              <a:off x="8090340" y="3115841"/>
              <a:ext cx="676305" cy="163649"/>
            </a:xfrm>
            <a:custGeom>
              <a:avLst/>
              <a:gdLst/>
              <a:ahLst/>
              <a:cxnLst/>
              <a:rect l="l" t="t" r="r" b="b"/>
              <a:pathLst>
                <a:path w="38285" h="9264" extrusionOk="0">
                  <a:moveTo>
                    <a:pt x="21100" y="1"/>
                  </a:moveTo>
                  <a:cubicBezTo>
                    <a:pt x="20034" y="1"/>
                    <a:pt x="18953" y="268"/>
                    <a:pt x="17947" y="651"/>
                  </a:cubicBezTo>
                  <a:cubicBezTo>
                    <a:pt x="14266" y="2042"/>
                    <a:pt x="11207" y="5004"/>
                    <a:pt x="9694" y="8635"/>
                  </a:cubicBezTo>
                  <a:cubicBezTo>
                    <a:pt x="8610" y="7189"/>
                    <a:pt x="6803" y="6315"/>
                    <a:pt x="4995" y="6315"/>
                  </a:cubicBezTo>
                  <a:cubicBezTo>
                    <a:pt x="4729" y="6315"/>
                    <a:pt x="4463" y="6334"/>
                    <a:pt x="4198" y="6373"/>
                  </a:cubicBezTo>
                  <a:cubicBezTo>
                    <a:pt x="2454" y="6636"/>
                    <a:pt x="875" y="7743"/>
                    <a:pt x="1" y="9264"/>
                  </a:cubicBezTo>
                  <a:lnTo>
                    <a:pt x="38284" y="9264"/>
                  </a:lnTo>
                  <a:lnTo>
                    <a:pt x="37321" y="8211"/>
                  </a:lnTo>
                  <a:cubicBezTo>
                    <a:pt x="36889" y="6346"/>
                    <a:pt x="34890" y="5141"/>
                    <a:pt x="32969" y="5141"/>
                  </a:cubicBezTo>
                  <a:cubicBezTo>
                    <a:pt x="32942" y="5141"/>
                    <a:pt x="32914" y="5141"/>
                    <a:pt x="32886" y="5142"/>
                  </a:cubicBezTo>
                  <a:cubicBezTo>
                    <a:pt x="30937" y="5174"/>
                    <a:pt x="29135" y="6204"/>
                    <a:pt x="27663" y="7470"/>
                  </a:cubicBezTo>
                  <a:cubicBezTo>
                    <a:pt x="27002" y="4518"/>
                    <a:pt x="25705" y="1234"/>
                    <a:pt x="22835" y="271"/>
                  </a:cubicBezTo>
                  <a:cubicBezTo>
                    <a:pt x="22272" y="82"/>
                    <a:pt x="21689" y="1"/>
                    <a:pt x="21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682;p71">
              <a:extLst>
                <a:ext uri="{FF2B5EF4-FFF2-40B4-BE49-F238E27FC236}">
                  <a16:creationId xmlns:a16="http://schemas.microsoft.com/office/drawing/2014/main" xmlns="" id="{7ADB9679-D72A-4877-A925-325C017CE3B1}"/>
                </a:ext>
              </a:extLst>
            </p:cNvPr>
            <p:cNvSpPr/>
            <p:nvPr/>
          </p:nvSpPr>
          <p:spPr>
            <a:xfrm>
              <a:off x="7157487" y="2974732"/>
              <a:ext cx="676305" cy="163719"/>
            </a:xfrm>
            <a:custGeom>
              <a:avLst/>
              <a:gdLst/>
              <a:ahLst/>
              <a:cxnLst/>
              <a:rect l="l" t="t" r="r" b="b"/>
              <a:pathLst>
                <a:path w="38285" h="9268" extrusionOk="0">
                  <a:moveTo>
                    <a:pt x="21106" y="0"/>
                  </a:moveTo>
                  <a:cubicBezTo>
                    <a:pt x="20038" y="0"/>
                    <a:pt x="18955" y="269"/>
                    <a:pt x="17948" y="649"/>
                  </a:cubicBezTo>
                  <a:cubicBezTo>
                    <a:pt x="14267" y="2045"/>
                    <a:pt x="11207" y="5003"/>
                    <a:pt x="9694" y="8633"/>
                  </a:cubicBezTo>
                  <a:cubicBezTo>
                    <a:pt x="8611" y="7188"/>
                    <a:pt x="6806" y="6318"/>
                    <a:pt x="4999" y="6318"/>
                  </a:cubicBezTo>
                  <a:cubicBezTo>
                    <a:pt x="4732" y="6318"/>
                    <a:pt x="4464" y="6337"/>
                    <a:pt x="4199" y="6377"/>
                  </a:cubicBezTo>
                  <a:cubicBezTo>
                    <a:pt x="2455" y="6636"/>
                    <a:pt x="876" y="7746"/>
                    <a:pt x="1" y="9267"/>
                  </a:cubicBezTo>
                  <a:lnTo>
                    <a:pt x="38285" y="9267"/>
                  </a:lnTo>
                  <a:lnTo>
                    <a:pt x="37321" y="8215"/>
                  </a:lnTo>
                  <a:cubicBezTo>
                    <a:pt x="36890" y="6346"/>
                    <a:pt x="34890" y="5140"/>
                    <a:pt x="32970" y="5140"/>
                  </a:cubicBezTo>
                  <a:cubicBezTo>
                    <a:pt x="32942" y="5140"/>
                    <a:pt x="32914" y="5141"/>
                    <a:pt x="32887" y="5141"/>
                  </a:cubicBezTo>
                  <a:cubicBezTo>
                    <a:pt x="30937" y="5172"/>
                    <a:pt x="29135" y="6203"/>
                    <a:pt x="27663" y="7470"/>
                  </a:cubicBezTo>
                  <a:cubicBezTo>
                    <a:pt x="27003" y="4517"/>
                    <a:pt x="25705" y="1238"/>
                    <a:pt x="22836" y="270"/>
                  </a:cubicBezTo>
                  <a:cubicBezTo>
                    <a:pt x="22274" y="81"/>
                    <a:pt x="21692" y="0"/>
                    <a:pt x="21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683;p71">
              <a:extLst>
                <a:ext uri="{FF2B5EF4-FFF2-40B4-BE49-F238E27FC236}">
                  <a16:creationId xmlns:a16="http://schemas.microsoft.com/office/drawing/2014/main" xmlns="" id="{C202A3FE-0D9D-4692-8EBC-D7FE260DC6FE}"/>
                </a:ext>
              </a:extLst>
            </p:cNvPr>
            <p:cNvSpPr/>
            <p:nvPr/>
          </p:nvSpPr>
          <p:spPr>
            <a:xfrm>
              <a:off x="7119365" y="3082118"/>
              <a:ext cx="1065394" cy="961206"/>
            </a:xfrm>
            <a:custGeom>
              <a:avLst/>
              <a:gdLst/>
              <a:ahLst/>
              <a:cxnLst/>
              <a:rect l="l" t="t" r="r" b="b"/>
              <a:pathLst>
                <a:path w="60311" h="54413" extrusionOk="0">
                  <a:moveTo>
                    <a:pt x="3724" y="0"/>
                  </a:moveTo>
                  <a:cubicBezTo>
                    <a:pt x="3600" y="0"/>
                    <a:pt x="3476" y="4"/>
                    <a:pt x="3351" y="12"/>
                  </a:cubicBezTo>
                  <a:cubicBezTo>
                    <a:pt x="2356" y="71"/>
                    <a:pt x="1410" y="355"/>
                    <a:pt x="522" y="793"/>
                  </a:cubicBezTo>
                  <a:cubicBezTo>
                    <a:pt x="349" y="1930"/>
                    <a:pt x="219" y="3085"/>
                    <a:pt x="134" y="4250"/>
                  </a:cubicBezTo>
                  <a:cubicBezTo>
                    <a:pt x="45" y="5436"/>
                    <a:pt x="1" y="6632"/>
                    <a:pt x="1" y="7837"/>
                  </a:cubicBezTo>
                  <a:cubicBezTo>
                    <a:pt x="1" y="8242"/>
                    <a:pt x="5" y="8648"/>
                    <a:pt x="18" y="9050"/>
                  </a:cubicBezTo>
                  <a:cubicBezTo>
                    <a:pt x="71" y="11191"/>
                    <a:pt x="263" y="13287"/>
                    <a:pt x="594" y="15344"/>
                  </a:cubicBezTo>
                  <a:cubicBezTo>
                    <a:pt x="1164" y="18935"/>
                    <a:pt x="2142" y="22393"/>
                    <a:pt x="3470" y="25662"/>
                  </a:cubicBezTo>
                  <a:cubicBezTo>
                    <a:pt x="3511" y="25765"/>
                    <a:pt x="3551" y="25858"/>
                    <a:pt x="3591" y="25957"/>
                  </a:cubicBezTo>
                  <a:cubicBezTo>
                    <a:pt x="3649" y="26103"/>
                    <a:pt x="3716" y="26260"/>
                    <a:pt x="3775" y="26407"/>
                  </a:cubicBezTo>
                  <a:cubicBezTo>
                    <a:pt x="3849" y="26581"/>
                    <a:pt x="3925" y="26746"/>
                    <a:pt x="4001" y="26920"/>
                  </a:cubicBezTo>
                  <a:lnTo>
                    <a:pt x="4001" y="26925"/>
                  </a:lnTo>
                  <a:cubicBezTo>
                    <a:pt x="4086" y="27112"/>
                    <a:pt x="4171" y="27304"/>
                    <a:pt x="4261" y="27495"/>
                  </a:cubicBezTo>
                  <a:cubicBezTo>
                    <a:pt x="4983" y="29084"/>
                    <a:pt x="5795" y="30622"/>
                    <a:pt x="6692" y="32113"/>
                  </a:cubicBezTo>
                  <a:cubicBezTo>
                    <a:pt x="6758" y="32220"/>
                    <a:pt x="6816" y="32323"/>
                    <a:pt x="6884" y="32430"/>
                  </a:cubicBezTo>
                  <a:cubicBezTo>
                    <a:pt x="7704" y="33785"/>
                    <a:pt x="8597" y="35097"/>
                    <a:pt x="9546" y="36354"/>
                  </a:cubicBezTo>
                  <a:cubicBezTo>
                    <a:pt x="9604" y="36431"/>
                    <a:pt x="9663" y="36507"/>
                    <a:pt x="9721" y="36583"/>
                  </a:cubicBezTo>
                  <a:cubicBezTo>
                    <a:pt x="10965" y="38211"/>
                    <a:pt x="12313" y="39754"/>
                    <a:pt x="13758" y="41203"/>
                  </a:cubicBezTo>
                  <a:cubicBezTo>
                    <a:pt x="13882" y="41333"/>
                    <a:pt x="14007" y="41462"/>
                    <a:pt x="14141" y="41588"/>
                  </a:cubicBezTo>
                  <a:cubicBezTo>
                    <a:pt x="14257" y="41699"/>
                    <a:pt x="14373" y="41819"/>
                    <a:pt x="14489" y="41931"/>
                  </a:cubicBezTo>
                  <a:cubicBezTo>
                    <a:pt x="14555" y="42002"/>
                    <a:pt x="14627" y="42060"/>
                    <a:pt x="14689" y="42123"/>
                  </a:cubicBezTo>
                  <a:cubicBezTo>
                    <a:pt x="14998" y="42422"/>
                    <a:pt x="15310" y="42707"/>
                    <a:pt x="15626" y="42997"/>
                  </a:cubicBezTo>
                  <a:cubicBezTo>
                    <a:pt x="16394" y="43692"/>
                    <a:pt x="17184" y="44362"/>
                    <a:pt x="17995" y="44995"/>
                  </a:cubicBezTo>
                  <a:cubicBezTo>
                    <a:pt x="18303" y="45241"/>
                    <a:pt x="18607" y="45477"/>
                    <a:pt x="18918" y="45705"/>
                  </a:cubicBezTo>
                  <a:cubicBezTo>
                    <a:pt x="19610" y="46231"/>
                    <a:pt x="20324" y="46735"/>
                    <a:pt x="21042" y="47217"/>
                  </a:cubicBezTo>
                  <a:cubicBezTo>
                    <a:pt x="22278" y="48047"/>
                    <a:pt x="23549" y="48814"/>
                    <a:pt x="24865" y="49523"/>
                  </a:cubicBezTo>
                  <a:cubicBezTo>
                    <a:pt x="26154" y="50219"/>
                    <a:pt x="27479" y="50861"/>
                    <a:pt x="28835" y="51437"/>
                  </a:cubicBezTo>
                  <a:cubicBezTo>
                    <a:pt x="31824" y="52712"/>
                    <a:pt x="34973" y="53685"/>
                    <a:pt x="38243" y="54324"/>
                  </a:cubicBezTo>
                  <a:cubicBezTo>
                    <a:pt x="38409" y="54355"/>
                    <a:pt x="38573" y="54390"/>
                    <a:pt x="38743" y="54412"/>
                  </a:cubicBezTo>
                  <a:cubicBezTo>
                    <a:pt x="41361" y="53832"/>
                    <a:pt x="43922" y="53012"/>
                    <a:pt x="46344" y="51865"/>
                  </a:cubicBezTo>
                  <a:cubicBezTo>
                    <a:pt x="51032" y="49644"/>
                    <a:pt x="55221" y="46128"/>
                    <a:pt x="57585" y="41512"/>
                  </a:cubicBezTo>
                  <a:cubicBezTo>
                    <a:pt x="59954" y="36894"/>
                    <a:pt x="60311" y="31135"/>
                    <a:pt x="57906" y="26541"/>
                  </a:cubicBezTo>
                  <a:cubicBezTo>
                    <a:pt x="57001" y="24806"/>
                    <a:pt x="55707" y="23253"/>
                    <a:pt x="54061" y="22191"/>
                  </a:cubicBezTo>
                  <a:cubicBezTo>
                    <a:pt x="51954" y="20836"/>
                    <a:pt x="49409" y="20371"/>
                    <a:pt x="46881" y="20371"/>
                  </a:cubicBezTo>
                  <a:cubicBezTo>
                    <a:pt x="46391" y="20371"/>
                    <a:pt x="45901" y="20389"/>
                    <a:pt x="45416" y="20421"/>
                  </a:cubicBezTo>
                  <a:cubicBezTo>
                    <a:pt x="37351" y="20965"/>
                    <a:pt x="29634" y="25385"/>
                    <a:pt x="25084" y="32068"/>
                  </a:cubicBezTo>
                  <a:cubicBezTo>
                    <a:pt x="25869" y="29146"/>
                    <a:pt x="26659" y="26130"/>
                    <a:pt x="26252" y="23132"/>
                  </a:cubicBezTo>
                  <a:cubicBezTo>
                    <a:pt x="25850" y="20139"/>
                    <a:pt x="23937" y="17133"/>
                    <a:pt x="21006" y="16397"/>
                  </a:cubicBezTo>
                  <a:cubicBezTo>
                    <a:pt x="20532" y="16279"/>
                    <a:pt x="20051" y="16223"/>
                    <a:pt x="19569" y="16223"/>
                  </a:cubicBezTo>
                  <a:cubicBezTo>
                    <a:pt x="17789" y="16223"/>
                    <a:pt x="16004" y="16979"/>
                    <a:pt x="14578" y="18078"/>
                  </a:cubicBezTo>
                  <a:cubicBezTo>
                    <a:pt x="12762" y="19480"/>
                    <a:pt x="11411" y="21384"/>
                    <a:pt x="10095" y="23258"/>
                  </a:cubicBezTo>
                  <a:cubicBezTo>
                    <a:pt x="10991" y="20487"/>
                    <a:pt x="11621" y="17623"/>
                    <a:pt x="11955" y="14724"/>
                  </a:cubicBezTo>
                  <a:cubicBezTo>
                    <a:pt x="12321" y="11499"/>
                    <a:pt x="12307" y="8104"/>
                    <a:pt x="10952" y="5156"/>
                  </a:cubicBezTo>
                  <a:cubicBezTo>
                    <a:pt x="9639" y="2316"/>
                    <a:pt x="6826" y="0"/>
                    <a:pt x="3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684;p71">
              <a:extLst>
                <a:ext uri="{FF2B5EF4-FFF2-40B4-BE49-F238E27FC236}">
                  <a16:creationId xmlns:a16="http://schemas.microsoft.com/office/drawing/2014/main" xmlns="" id="{78633541-0CAA-4160-9EDD-45AE1C3B17D8}"/>
                </a:ext>
              </a:extLst>
            </p:cNvPr>
            <p:cNvSpPr/>
            <p:nvPr/>
          </p:nvSpPr>
          <p:spPr>
            <a:xfrm>
              <a:off x="7491072" y="2590854"/>
              <a:ext cx="1116057" cy="1466495"/>
            </a:xfrm>
            <a:custGeom>
              <a:avLst/>
              <a:gdLst/>
              <a:ahLst/>
              <a:cxnLst/>
              <a:rect l="l" t="t" r="r" b="b"/>
              <a:pathLst>
                <a:path w="63179" h="83017" extrusionOk="0">
                  <a:moveTo>
                    <a:pt x="23721" y="0"/>
                  </a:moveTo>
                  <a:cubicBezTo>
                    <a:pt x="19566" y="0"/>
                    <a:pt x="19566" y="4639"/>
                    <a:pt x="19566" y="4639"/>
                  </a:cubicBezTo>
                  <a:lnTo>
                    <a:pt x="18388" y="5419"/>
                  </a:lnTo>
                  <a:cubicBezTo>
                    <a:pt x="18339" y="5456"/>
                    <a:pt x="18285" y="5491"/>
                    <a:pt x="18232" y="5522"/>
                  </a:cubicBezTo>
                  <a:cubicBezTo>
                    <a:pt x="18232" y="5522"/>
                    <a:pt x="17431" y="2810"/>
                    <a:pt x="15230" y="2810"/>
                  </a:cubicBezTo>
                  <a:cubicBezTo>
                    <a:pt x="14479" y="2810"/>
                    <a:pt x="13565" y="3126"/>
                    <a:pt x="12463" y="3974"/>
                  </a:cubicBezTo>
                  <a:cubicBezTo>
                    <a:pt x="8310" y="7169"/>
                    <a:pt x="11621" y="10772"/>
                    <a:pt x="11888" y="11054"/>
                  </a:cubicBezTo>
                  <a:lnTo>
                    <a:pt x="11906" y="11072"/>
                  </a:lnTo>
                  <a:cubicBezTo>
                    <a:pt x="6249" y="18062"/>
                    <a:pt x="7806" y="24717"/>
                    <a:pt x="7583" y="27158"/>
                  </a:cubicBezTo>
                  <a:cubicBezTo>
                    <a:pt x="7400" y="29138"/>
                    <a:pt x="4157" y="33304"/>
                    <a:pt x="2873" y="36293"/>
                  </a:cubicBezTo>
                  <a:cubicBezTo>
                    <a:pt x="2578" y="36989"/>
                    <a:pt x="2391" y="37618"/>
                    <a:pt x="2368" y="38144"/>
                  </a:cubicBezTo>
                  <a:cubicBezTo>
                    <a:pt x="2306" y="39738"/>
                    <a:pt x="3524" y="40821"/>
                    <a:pt x="5331" y="41472"/>
                  </a:cubicBezTo>
                  <a:cubicBezTo>
                    <a:pt x="6669" y="41949"/>
                    <a:pt x="8324" y="42195"/>
                    <a:pt x="10023" y="42244"/>
                  </a:cubicBezTo>
                  <a:cubicBezTo>
                    <a:pt x="10077" y="42245"/>
                    <a:pt x="10130" y="42246"/>
                    <a:pt x="10183" y="42246"/>
                  </a:cubicBezTo>
                  <a:cubicBezTo>
                    <a:pt x="14095" y="42246"/>
                    <a:pt x="17013" y="38252"/>
                    <a:pt x="17013" y="38252"/>
                  </a:cubicBezTo>
                  <a:lnTo>
                    <a:pt x="17013" y="38252"/>
                  </a:lnTo>
                  <a:cubicBezTo>
                    <a:pt x="17013" y="38252"/>
                    <a:pt x="17562" y="42690"/>
                    <a:pt x="16898" y="45572"/>
                  </a:cubicBezTo>
                  <a:cubicBezTo>
                    <a:pt x="16233" y="48458"/>
                    <a:pt x="16457" y="52896"/>
                    <a:pt x="10577" y="59330"/>
                  </a:cubicBezTo>
                  <a:cubicBezTo>
                    <a:pt x="6669" y="63612"/>
                    <a:pt x="2413" y="70740"/>
                    <a:pt x="0" y="75027"/>
                  </a:cubicBezTo>
                  <a:cubicBezTo>
                    <a:pt x="2449" y="76664"/>
                    <a:pt x="5055" y="78078"/>
                    <a:pt x="7793" y="79247"/>
                  </a:cubicBezTo>
                  <a:cubicBezTo>
                    <a:pt x="10782" y="80522"/>
                    <a:pt x="13931" y="81495"/>
                    <a:pt x="17201" y="82134"/>
                  </a:cubicBezTo>
                  <a:cubicBezTo>
                    <a:pt x="18843" y="82455"/>
                    <a:pt x="20515" y="82690"/>
                    <a:pt x="22220" y="82834"/>
                  </a:cubicBezTo>
                  <a:cubicBezTo>
                    <a:pt x="22425" y="82856"/>
                    <a:pt x="22634" y="82873"/>
                    <a:pt x="22844" y="82883"/>
                  </a:cubicBezTo>
                  <a:cubicBezTo>
                    <a:pt x="23700" y="82945"/>
                    <a:pt x="24561" y="82985"/>
                    <a:pt x="25431" y="83003"/>
                  </a:cubicBezTo>
                  <a:cubicBezTo>
                    <a:pt x="25730" y="83011"/>
                    <a:pt x="26029" y="83017"/>
                    <a:pt x="26328" y="83017"/>
                  </a:cubicBezTo>
                  <a:cubicBezTo>
                    <a:pt x="26675" y="83017"/>
                    <a:pt x="27019" y="83011"/>
                    <a:pt x="27367" y="83003"/>
                  </a:cubicBezTo>
                  <a:cubicBezTo>
                    <a:pt x="27559" y="82999"/>
                    <a:pt x="27746" y="82994"/>
                    <a:pt x="27933" y="82985"/>
                  </a:cubicBezTo>
                  <a:cubicBezTo>
                    <a:pt x="28063" y="82985"/>
                    <a:pt x="28197" y="82976"/>
                    <a:pt x="28326" y="82972"/>
                  </a:cubicBezTo>
                  <a:lnTo>
                    <a:pt x="28335" y="82972"/>
                  </a:lnTo>
                  <a:cubicBezTo>
                    <a:pt x="29384" y="82931"/>
                    <a:pt x="30418" y="82856"/>
                    <a:pt x="31445" y="82740"/>
                  </a:cubicBezTo>
                  <a:cubicBezTo>
                    <a:pt x="32685" y="82606"/>
                    <a:pt x="33916" y="82423"/>
                    <a:pt x="35133" y="82200"/>
                  </a:cubicBezTo>
                  <a:cubicBezTo>
                    <a:pt x="35602" y="82111"/>
                    <a:pt x="36070" y="82017"/>
                    <a:pt x="36535" y="81914"/>
                  </a:cubicBezTo>
                  <a:cubicBezTo>
                    <a:pt x="39769" y="81210"/>
                    <a:pt x="42874" y="80170"/>
                    <a:pt x="45822" y="78836"/>
                  </a:cubicBezTo>
                  <a:cubicBezTo>
                    <a:pt x="47267" y="78185"/>
                    <a:pt x="48676" y="77458"/>
                    <a:pt x="50041" y="76668"/>
                  </a:cubicBezTo>
                  <a:cubicBezTo>
                    <a:pt x="50207" y="76566"/>
                    <a:pt x="50377" y="76472"/>
                    <a:pt x="50541" y="76369"/>
                  </a:cubicBezTo>
                  <a:cubicBezTo>
                    <a:pt x="51692" y="75687"/>
                    <a:pt x="52808" y="74951"/>
                    <a:pt x="53896" y="74175"/>
                  </a:cubicBezTo>
                  <a:cubicBezTo>
                    <a:pt x="55368" y="73122"/>
                    <a:pt x="56773" y="71984"/>
                    <a:pt x="58112" y="70767"/>
                  </a:cubicBezTo>
                  <a:cubicBezTo>
                    <a:pt x="58317" y="70588"/>
                    <a:pt x="58517" y="70401"/>
                    <a:pt x="58719" y="70213"/>
                  </a:cubicBezTo>
                  <a:cubicBezTo>
                    <a:pt x="59396" y="69581"/>
                    <a:pt x="60057" y="68924"/>
                    <a:pt x="60699" y="68247"/>
                  </a:cubicBezTo>
                  <a:cubicBezTo>
                    <a:pt x="60780" y="68166"/>
                    <a:pt x="60850" y="68086"/>
                    <a:pt x="60926" y="68006"/>
                  </a:cubicBezTo>
                  <a:cubicBezTo>
                    <a:pt x="61707" y="67166"/>
                    <a:pt x="62460" y="66306"/>
                    <a:pt x="63179" y="65414"/>
                  </a:cubicBezTo>
                  <a:cubicBezTo>
                    <a:pt x="59597" y="55881"/>
                    <a:pt x="54029" y="40656"/>
                    <a:pt x="52847" y="35035"/>
                  </a:cubicBezTo>
                  <a:cubicBezTo>
                    <a:pt x="51068" y="26604"/>
                    <a:pt x="44859" y="19503"/>
                    <a:pt x="41307" y="16844"/>
                  </a:cubicBezTo>
                  <a:cubicBezTo>
                    <a:pt x="37756" y="14181"/>
                    <a:pt x="29325" y="5746"/>
                    <a:pt x="29325" y="5746"/>
                  </a:cubicBezTo>
                  <a:cubicBezTo>
                    <a:pt x="29325" y="5746"/>
                    <a:pt x="31101" y="1530"/>
                    <a:pt x="25333" y="200"/>
                  </a:cubicBezTo>
                  <a:cubicBezTo>
                    <a:pt x="24736" y="62"/>
                    <a:pt x="24201" y="0"/>
                    <a:pt x="23721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685;p71">
              <a:extLst>
                <a:ext uri="{FF2B5EF4-FFF2-40B4-BE49-F238E27FC236}">
                  <a16:creationId xmlns:a16="http://schemas.microsoft.com/office/drawing/2014/main" xmlns="" id="{8F2B2644-BA3B-4DD2-BAF4-A29709AE5E4C}"/>
                </a:ext>
              </a:extLst>
            </p:cNvPr>
            <p:cNvSpPr/>
            <p:nvPr/>
          </p:nvSpPr>
          <p:spPr>
            <a:xfrm>
              <a:off x="7521562" y="3301694"/>
              <a:ext cx="230988" cy="223957"/>
            </a:xfrm>
            <a:custGeom>
              <a:avLst/>
              <a:gdLst/>
              <a:ahLst/>
              <a:cxnLst/>
              <a:rect l="l" t="t" r="r" b="b"/>
              <a:pathLst>
                <a:path w="13076" h="12678" extrusionOk="0">
                  <a:moveTo>
                    <a:pt x="12981" y="1"/>
                  </a:moveTo>
                  <a:cubicBezTo>
                    <a:pt x="11593" y="1395"/>
                    <a:pt x="9684" y="2006"/>
                    <a:pt x="7728" y="2006"/>
                  </a:cubicBezTo>
                  <a:cubicBezTo>
                    <a:pt x="6742" y="2006"/>
                    <a:pt x="5745" y="1851"/>
                    <a:pt x="4795" y="1563"/>
                  </a:cubicBezTo>
                  <a:cubicBezTo>
                    <a:pt x="2623" y="2798"/>
                    <a:pt x="982" y="4935"/>
                    <a:pt x="348" y="7357"/>
                  </a:cubicBezTo>
                  <a:cubicBezTo>
                    <a:pt x="85" y="8365"/>
                    <a:pt x="0" y="9471"/>
                    <a:pt x="415" y="10426"/>
                  </a:cubicBezTo>
                  <a:cubicBezTo>
                    <a:pt x="1071" y="11927"/>
                    <a:pt x="2822" y="12677"/>
                    <a:pt x="4465" y="12677"/>
                  </a:cubicBezTo>
                  <a:cubicBezTo>
                    <a:pt x="4522" y="12677"/>
                    <a:pt x="4578" y="12676"/>
                    <a:pt x="4635" y="12675"/>
                  </a:cubicBezTo>
                  <a:cubicBezTo>
                    <a:pt x="7450" y="12576"/>
                    <a:pt x="9979" y="10640"/>
                    <a:pt x="11349" y="8182"/>
                  </a:cubicBezTo>
                  <a:cubicBezTo>
                    <a:pt x="12723" y="5724"/>
                    <a:pt x="13075" y="2816"/>
                    <a:pt x="12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686;p71">
              <a:extLst>
                <a:ext uri="{FF2B5EF4-FFF2-40B4-BE49-F238E27FC236}">
                  <a16:creationId xmlns:a16="http://schemas.microsoft.com/office/drawing/2014/main" xmlns="" id="{0FF7E217-DE89-42FB-BD6A-54450996AB42}"/>
                </a:ext>
              </a:extLst>
            </p:cNvPr>
            <p:cNvSpPr/>
            <p:nvPr/>
          </p:nvSpPr>
          <p:spPr>
            <a:xfrm>
              <a:off x="7609092" y="3477514"/>
              <a:ext cx="3816" cy="27681"/>
            </a:xfrm>
            <a:custGeom>
              <a:avLst/>
              <a:gdLst/>
              <a:ahLst/>
              <a:cxnLst/>
              <a:rect l="l" t="t" r="r" b="b"/>
              <a:pathLst>
                <a:path w="216" h="1567" extrusionOk="0">
                  <a:moveTo>
                    <a:pt x="108" y="0"/>
                  </a:moveTo>
                  <a:cubicBezTo>
                    <a:pt x="60" y="0"/>
                    <a:pt x="23" y="36"/>
                    <a:pt x="23" y="80"/>
                  </a:cubicBezTo>
                  <a:cubicBezTo>
                    <a:pt x="1" y="549"/>
                    <a:pt x="11" y="1021"/>
                    <a:pt x="46" y="1490"/>
                  </a:cubicBezTo>
                  <a:cubicBezTo>
                    <a:pt x="50" y="1535"/>
                    <a:pt x="87" y="1566"/>
                    <a:pt x="130" y="1566"/>
                  </a:cubicBezTo>
                  <a:lnTo>
                    <a:pt x="135" y="1566"/>
                  </a:lnTo>
                  <a:cubicBezTo>
                    <a:pt x="180" y="1562"/>
                    <a:pt x="215" y="1521"/>
                    <a:pt x="211" y="1476"/>
                  </a:cubicBezTo>
                  <a:cubicBezTo>
                    <a:pt x="175" y="1017"/>
                    <a:pt x="167" y="549"/>
                    <a:pt x="184" y="90"/>
                  </a:cubicBezTo>
                  <a:cubicBezTo>
                    <a:pt x="188" y="41"/>
                    <a:pt x="153" y="4"/>
                    <a:pt x="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687;p71">
              <a:extLst>
                <a:ext uri="{FF2B5EF4-FFF2-40B4-BE49-F238E27FC236}">
                  <a16:creationId xmlns:a16="http://schemas.microsoft.com/office/drawing/2014/main" xmlns="" id="{1831771D-B342-4786-A3C3-5D9AF517A284}"/>
                </a:ext>
              </a:extLst>
            </p:cNvPr>
            <p:cNvSpPr/>
            <p:nvPr/>
          </p:nvSpPr>
          <p:spPr>
            <a:xfrm>
              <a:off x="7595013" y="3486806"/>
              <a:ext cx="33193" cy="12313"/>
            </a:xfrm>
            <a:custGeom>
              <a:avLst/>
              <a:gdLst/>
              <a:ahLst/>
              <a:cxnLst/>
              <a:rect l="l" t="t" r="r" b="b"/>
              <a:pathLst>
                <a:path w="1879" h="697" extrusionOk="0">
                  <a:moveTo>
                    <a:pt x="93" y="0"/>
                  </a:moveTo>
                  <a:cubicBezTo>
                    <a:pt x="53" y="0"/>
                    <a:pt x="17" y="26"/>
                    <a:pt x="9" y="67"/>
                  </a:cubicBezTo>
                  <a:cubicBezTo>
                    <a:pt x="0" y="112"/>
                    <a:pt x="31" y="153"/>
                    <a:pt x="75" y="161"/>
                  </a:cubicBezTo>
                  <a:cubicBezTo>
                    <a:pt x="656" y="260"/>
                    <a:pt x="1218" y="438"/>
                    <a:pt x="1749" y="692"/>
                  </a:cubicBezTo>
                  <a:cubicBezTo>
                    <a:pt x="1761" y="697"/>
                    <a:pt x="1775" y="697"/>
                    <a:pt x="1784" y="697"/>
                  </a:cubicBezTo>
                  <a:cubicBezTo>
                    <a:pt x="1815" y="697"/>
                    <a:pt x="1847" y="683"/>
                    <a:pt x="1860" y="652"/>
                  </a:cubicBezTo>
                  <a:cubicBezTo>
                    <a:pt x="1878" y="612"/>
                    <a:pt x="1860" y="563"/>
                    <a:pt x="1820" y="540"/>
                  </a:cubicBezTo>
                  <a:cubicBezTo>
                    <a:pt x="1275" y="281"/>
                    <a:pt x="696" y="99"/>
                    <a:pt x="102" y="1"/>
                  </a:cubicBezTo>
                  <a:cubicBezTo>
                    <a:pt x="99" y="1"/>
                    <a:pt x="96" y="0"/>
                    <a:pt x="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688;p71">
              <a:extLst>
                <a:ext uri="{FF2B5EF4-FFF2-40B4-BE49-F238E27FC236}">
                  <a16:creationId xmlns:a16="http://schemas.microsoft.com/office/drawing/2014/main" xmlns="" id="{938AF57A-EFC0-48E2-BD28-688017802375}"/>
                </a:ext>
              </a:extLst>
            </p:cNvPr>
            <p:cNvSpPr/>
            <p:nvPr/>
          </p:nvSpPr>
          <p:spPr>
            <a:xfrm>
              <a:off x="7802330" y="3201940"/>
              <a:ext cx="171492" cy="127842"/>
            </a:xfrm>
            <a:custGeom>
              <a:avLst/>
              <a:gdLst/>
              <a:ahLst/>
              <a:cxnLst/>
              <a:rect l="l" t="t" r="r" b="b"/>
              <a:pathLst>
                <a:path w="9708" h="7237" extrusionOk="0">
                  <a:moveTo>
                    <a:pt x="4827" y="0"/>
                  </a:moveTo>
                  <a:cubicBezTo>
                    <a:pt x="3983" y="414"/>
                    <a:pt x="3162" y="651"/>
                    <a:pt x="2264" y="651"/>
                  </a:cubicBezTo>
                  <a:cubicBezTo>
                    <a:pt x="1961" y="651"/>
                    <a:pt x="1650" y="624"/>
                    <a:pt x="1326" y="568"/>
                  </a:cubicBezTo>
                  <a:cubicBezTo>
                    <a:pt x="1309" y="564"/>
                    <a:pt x="1291" y="563"/>
                    <a:pt x="1273" y="563"/>
                  </a:cubicBezTo>
                  <a:cubicBezTo>
                    <a:pt x="1215" y="563"/>
                    <a:pt x="1154" y="581"/>
                    <a:pt x="1116" y="625"/>
                  </a:cubicBezTo>
                  <a:cubicBezTo>
                    <a:pt x="1085" y="652"/>
                    <a:pt x="1071" y="688"/>
                    <a:pt x="1058" y="723"/>
                  </a:cubicBezTo>
                  <a:cubicBezTo>
                    <a:pt x="799" y="1388"/>
                    <a:pt x="500" y="2013"/>
                    <a:pt x="0" y="2522"/>
                  </a:cubicBezTo>
                  <a:cubicBezTo>
                    <a:pt x="879" y="2522"/>
                    <a:pt x="1754" y="2713"/>
                    <a:pt x="2552" y="3070"/>
                  </a:cubicBezTo>
                  <a:cubicBezTo>
                    <a:pt x="4417" y="3908"/>
                    <a:pt x="5737" y="5590"/>
                    <a:pt x="6946" y="7236"/>
                  </a:cubicBezTo>
                  <a:cubicBezTo>
                    <a:pt x="7155" y="7049"/>
                    <a:pt x="7155" y="6728"/>
                    <a:pt x="7134" y="6451"/>
                  </a:cubicBezTo>
                  <a:cubicBezTo>
                    <a:pt x="7048" y="5349"/>
                    <a:pt x="6887" y="4261"/>
                    <a:pt x="6647" y="3185"/>
                  </a:cubicBezTo>
                  <a:cubicBezTo>
                    <a:pt x="7727" y="2963"/>
                    <a:pt x="8771" y="2548"/>
                    <a:pt x="9707" y="1964"/>
                  </a:cubicBezTo>
                  <a:cubicBezTo>
                    <a:pt x="8258" y="1138"/>
                    <a:pt x="6469" y="286"/>
                    <a:pt x="48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689;p71">
              <a:extLst>
                <a:ext uri="{FF2B5EF4-FFF2-40B4-BE49-F238E27FC236}">
                  <a16:creationId xmlns:a16="http://schemas.microsoft.com/office/drawing/2014/main" xmlns="" id="{5666B33E-E817-44AF-A4D7-A3631BED19C7}"/>
                </a:ext>
              </a:extLst>
            </p:cNvPr>
            <p:cNvSpPr/>
            <p:nvPr/>
          </p:nvSpPr>
          <p:spPr>
            <a:xfrm>
              <a:off x="7833208" y="3307965"/>
              <a:ext cx="191595" cy="627231"/>
            </a:xfrm>
            <a:custGeom>
              <a:avLst/>
              <a:gdLst/>
              <a:ahLst/>
              <a:cxnLst/>
              <a:rect l="l" t="t" r="r" b="b"/>
              <a:pathLst>
                <a:path w="10846" h="35507" extrusionOk="0">
                  <a:moveTo>
                    <a:pt x="10503" y="1"/>
                  </a:moveTo>
                  <a:cubicBezTo>
                    <a:pt x="10495" y="1"/>
                    <a:pt x="10487" y="1"/>
                    <a:pt x="10480" y="3"/>
                  </a:cubicBezTo>
                  <a:cubicBezTo>
                    <a:pt x="10418" y="16"/>
                    <a:pt x="10381" y="74"/>
                    <a:pt x="10395" y="133"/>
                  </a:cubicBezTo>
                  <a:cubicBezTo>
                    <a:pt x="10626" y="1221"/>
                    <a:pt x="10515" y="2359"/>
                    <a:pt x="10359" y="3434"/>
                  </a:cubicBezTo>
                  <a:cubicBezTo>
                    <a:pt x="9909" y="6543"/>
                    <a:pt x="9043" y="9598"/>
                    <a:pt x="8196" y="12458"/>
                  </a:cubicBezTo>
                  <a:cubicBezTo>
                    <a:pt x="6902" y="16825"/>
                    <a:pt x="5318" y="21866"/>
                    <a:pt x="2914" y="26421"/>
                  </a:cubicBezTo>
                  <a:cubicBezTo>
                    <a:pt x="2753" y="26719"/>
                    <a:pt x="2593" y="27018"/>
                    <a:pt x="2428" y="27317"/>
                  </a:cubicBezTo>
                  <a:cubicBezTo>
                    <a:pt x="1839" y="28397"/>
                    <a:pt x="1232" y="29516"/>
                    <a:pt x="817" y="30699"/>
                  </a:cubicBezTo>
                  <a:cubicBezTo>
                    <a:pt x="389" y="31912"/>
                    <a:pt x="1" y="33713"/>
                    <a:pt x="585" y="35431"/>
                  </a:cubicBezTo>
                  <a:cubicBezTo>
                    <a:pt x="599" y="35476"/>
                    <a:pt x="643" y="35507"/>
                    <a:pt x="688" y="35507"/>
                  </a:cubicBezTo>
                  <a:cubicBezTo>
                    <a:pt x="696" y="35507"/>
                    <a:pt x="710" y="35502"/>
                    <a:pt x="723" y="35498"/>
                  </a:cubicBezTo>
                  <a:cubicBezTo>
                    <a:pt x="777" y="35480"/>
                    <a:pt x="809" y="35418"/>
                    <a:pt x="791" y="35360"/>
                  </a:cubicBezTo>
                  <a:cubicBezTo>
                    <a:pt x="229" y="33705"/>
                    <a:pt x="603" y="31951"/>
                    <a:pt x="1023" y="30769"/>
                  </a:cubicBezTo>
                  <a:cubicBezTo>
                    <a:pt x="1433" y="29606"/>
                    <a:pt x="2035" y="28494"/>
                    <a:pt x="2619" y="27419"/>
                  </a:cubicBezTo>
                  <a:cubicBezTo>
                    <a:pt x="2784" y="27121"/>
                    <a:pt x="2945" y="26822"/>
                    <a:pt x="3105" y="26523"/>
                  </a:cubicBezTo>
                  <a:cubicBezTo>
                    <a:pt x="5520" y="21951"/>
                    <a:pt x="7107" y="16896"/>
                    <a:pt x="8405" y="12520"/>
                  </a:cubicBezTo>
                  <a:cubicBezTo>
                    <a:pt x="9253" y="9652"/>
                    <a:pt x="10123" y="6592"/>
                    <a:pt x="10573" y="3465"/>
                  </a:cubicBezTo>
                  <a:cubicBezTo>
                    <a:pt x="10733" y="2371"/>
                    <a:pt x="10846" y="1208"/>
                    <a:pt x="10605" y="88"/>
                  </a:cubicBezTo>
                  <a:cubicBezTo>
                    <a:pt x="10597" y="38"/>
                    <a:pt x="10552" y="1"/>
                    <a:pt x="1050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690;p71">
              <a:extLst>
                <a:ext uri="{FF2B5EF4-FFF2-40B4-BE49-F238E27FC236}">
                  <a16:creationId xmlns:a16="http://schemas.microsoft.com/office/drawing/2014/main" xmlns="" id="{188F2E85-15B8-4559-84F9-B6F70A1569FC}"/>
                </a:ext>
              </a:extLst>
            </p:cNvPr>
            <p:cNvSpPr/>
            <p:nvPr/>
          </p:nvSpPr>
          <p:spPr>
            <a:xfrm>
              <a:off x="7531808" y="3231970"/>
              <a:ext cx="69370" cy="91487"/>
            </a:xfrm>
            <a:custGeom>
              <a:avLst/>
              <a:gdLst/>
              <a:ahLst/>
              <a:cxnLst/>
              <a:rect l="l" t="t" r="r" b="b"/>
              <a:pathLst>
                <a:path w="3927" h="5179" extrusionOk="0">
                  <a:moveTo>
                    <a:pt x="567" y="0"/>
                  </a:moveTo>
                  <a:cubicBezTo>
                    <a:pt x="272" y="696"/>
                    <a:pt x="85" y="1325"/>
                    <a:pt x="62" y="1851"/>
                  </a:cubicBezTo>
                  <a:cubicBezTo>
                    <a:pt x="0" y="3445"/>
                    <a:pt x="1218" y="4528"/>
                    <a:pt x="3025" y="5179"/>
                  </a:cubicBezTo>
                  <a:cubicBezTo>
                    <a:pt x="3324" y="4894"/>
                    <a:pt x="3552" y="4528"/>
                    <a:pt x="3663" y="4131"/>
                  </a:cubicBezTo>
                  <a:cubicBezTo>
                    <a:pt x="3926" y="3172"/>
                    <a:pt x="3578" y="2106"/>
                    <a:pt x="2918" y="1361"/>
                  </a:cubicBezTo>
                  <a:cubicBezTo>
                    <a:pt x="2414" y="781"/>
                    <a:pt x="1446" y="31"/>
                    <a:pt x="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691;p71">
              <a:extLst>
                <a:ext uri="{FF2B5EF4-FFF2-40B4-BE49-F238E27FC236}">
                  <a16:creationId xmlns:a16="http://schemas.microsoft.com/office/drawing/2014/main" xmlns="" id="{AF0C858C-FE8B-4F1B-A720-EE624120C2D2}"/>
                </a:ext>
              </a:extLst>
            </p:cNvPr>
            <p:cNvSpPr/>
            <p:nvPr/>
          </p:nvSpPr>
          <p:spPr>
            <a:xfrm>
              <a:off x="7580351" y="3068675"/>
              <a:ext cx="375894" cy="270787"/>
            </a:xfrm>
            <a:custGeom>
              <a:avLst/>
              <a:gdLst/>
              <a:ahLst/>
              <a:cxnLst/>
              <a:rect l="l" t="t" r="r" b="b"/>
              <a:pathLst>
                <a:path w="21279" h="15329" extrusionOk="0">
                  <a:moveTo>
                    <a:pt x="21160" y="1"/>
                  </a:moveTo>
                  <a:cubicBezTo>
                    <a:pt x="21109" y="1"/>
                    <a:pt x="21064" y="43"/>
                    <a:pt x="21059" y="99"/>
                  </a:cubicBezTo>
                  <a:cubicBezTo>
                    <a:pt x="21055" y="144"/>
                    <a:pt x="20596" y="4449"/>
                    <a:pt x="18794" y="6399"/>
                  </a:cubicBezTo>
                  <a:cubicBezTo>
                    <a:pt x="17326" y="7982"/>
                    <a:pt x="15091" y="8009"/>
                    <a:pt x="14137" y="8017"/>
                  </a:cubicBezTo>
                  <a:cubicBezTo>
                    <a:pt x="13847" y="8022"/>
                    <a:pt x="13744" y="8026"/>
                    <a:pt x="13686" y="8058"/>
                  </a:cubicBezTo>
                  <a:cubicBezTo>
                    <a:pt x="13610" y="8093"/>
                    <a:pt x="13561" y="8187"/>
                    <a:pt x="13392" y="8553"/>
                  </a:cubicBezTo>
                  <a:cubicBezTo>
                    <a:pt x="12887" y="9615"/>
                    <a:pt x="11549" y="12442"/>
                    <a:pt x="8391" y="14196"/>
                  </a:cubicBezTo>
                  <a:cubicBezTo>
                    <a:pt x="7160" y="14881"/>
                    <a:pt x="5865" y="15113"/>
                    <a:pt x="4676" y="15113"/>
                  </a:cubicBezTo>
                  <a:cubicBezTo>
                    <a:pt x="2212" y="15113"/>
                    <a:pt x="204" y="14117"/>
                    <a:pt x="174" y="14102"/>
                  </a:cubicBezTo>
                  <a:cubicBezTo>
                    <a:pt x="159" y="14094"/>
                    <a:pt x="142" y="14090"/>
                    <a:pt x="126" y="14090"/>
                  </a:cubicBezTo>
                  <a:cubicBezTo>
                    <a:pt x="86" y="14090"/>
                    <a:pt x="46" y="14113"/>
                    <a:pt x="27" y="14151"/>
                  </a:cubicBezTo>
                  <a:cubicBezTo>
                    <a:pt x="1" y="14204"/>
                    <a:pt x="22" y="14268"/>
                    <a:pt x="76" y="14294"/>
                  </a:cubicBezTo>
                  <a:cubicBezTo>
                    <a:pt x="108" y="14312"/>
                    <a:pt x="2155" y="15329"/>
                    <a:pt x="4679" y="15329"/>
                  </a:cubicBezTo>
                  <a:cubicBezTo>
                    <a:pt x="5898" y="15329"/>
                    <a:pt x="7231" y="15092"/>
                    <a:pt x="8498" y="14388"/>
                  </a:cubicBezTo>
                  <a:cubicBezTo>
                    <a:pt x="11714" y="12599"/>
                    <a:pt x="13075" y="9726"/>
                    <a:pt x="13588" y="8647"/>
                  </a:cubicBezTo>
                  <a:cubicBezTo>
                    <a:pt x="13678" y="8454"/>
                    <a:pt x="13762" y="8272"/>
                    <a:pt x="13775" y="8254"/>
                  </a:cubicBezTo>
                  <a:cubicBezTo>
                    <a:pt x="13811" y="8240"/>
                    <a:pt x="13981" y="8236"/>
                    <a:pt x="14141" y="8236"/>
                  </a:cubicBezTo>
                  <a:cubicBezTo>
                    <a:pt x="15123" y="8223"/>
                    <a:pt x="17425" y="8196"/>
                    <a:pt x="18955" y="6545"/>
                  </a:cubicBezTo>
                  <a:cubicBezTo>
                    <a:pt x="20806" y="4542"/>
                    <a:pt x="21256" y="301"/>
                    <a:pt x="21274" y="122"/>
                  </a:cubicBezTo>
                  <a:cubicBezTo>
                    <a:pt x="21279" y="60"/>
                    <a:pt x="21238" y="6"/>
                    <a:pt x="21176" y="2"/>
                  </a:cubicBezTo>
                  <a:cubicBezTo>
                    <a:pt x="21171" y="1"/>
                    <a:pt x="21166" y="1"/>
                    <a:pt x="21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692;p71">
              <a:extLst>
                <a:ext uri="{FF2B5EF4-FFF2-40B4-BE49-F238E27FC236}">
                  <a16:creationId xmlns:a16="http://schemas.microsoft.com/office/drawing/2014/main" xmlns="" id="{737AA5C0-B91E-47F7-ACD1-14100B36E0E0}"/>
                </a:ext>
              </a:extLst>
            </p:cNvPr>
            <p:cNvSpPr/>
            <p:nvPr/>
          </p:nvSpPr>
          <p:spPr>
            <a:xfrm>
              <a:off x="7704377" y="3023541"/>
              <a:ext cx="47060" cy="47060"/>
            </a:xfrm>
            <a:custGeom>
              <a:avLst/>
              <a:gdLst/>
              <a:ahLst/>
              <a:cxnLst/>
              <a:rect l="l" t="t" r="r" b="b"/>
              <a:pathLst>
                <a:path w="2664" h="2664" extrusionOk="0">
                  <a:moveTo>
                    <a:pt x="1330" y="0"/>
                  </a:moveTo>
                  <a:cubicBezTo>
                    <a:pt x="594" y="0"/>
                    <a:pt x="1" y="598"/>
                    <a:pt x="1" y="1334"/>
                  </a:cubicBezTo>
                  <a:cubicBezTo>
                    <a:pt x="1" y="2070"/>
                    <a:pt x="594" y="2664"/>
                    <a:pt x="1330" y="2664"/>
                  </a:cubicBezTo>
                  <a:cubicBezTo>
                    <a:pt x="2066" y="2664"/>
                    <a:pt x="2663" y="2070"/>
                    <a:pt x="2663" y="1334"/>
                  </a:cubicBezTo>
                  <a:cubicBezTo>
                    <a:pt x="2663" y="598"/>
                    <a:pt x="2066" y="0"/>
                    <a:pt x="133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693;p71">
              <a:extLst>
                <a:ext uri="{FF2B5EF4-FFF2-40B4-BE49-F238E27FC236}">
                  <a16:creationId xmlns:a16="http://schemas.microsoft.com/office/drawing/2014/main" xmlns="" id="{82CEE53A-A800-4157-85DA-D9795EAD139D}"/>
                </a:ext>
              </a:extLst>
            </p:cNvPr>
            <p:cNvSpPr/>
            <p:nvPr/>
          </p:nvSpPr>
          <p:spPr>
            <a:xfrm>
              <a:off x="7889242" y="2624506"/>
              <a:ext cx="101203" cy="92441"/>
            </a:xfrm>
            <a:custGeom>
              <a:avLst/>
              <a:gdLst/>
              <a:ahLst/>
              <a:cxnLst/>
              <a:rect l="l" t="t" r="r" b="b"/>
              <a:pathLst>
                <a:path w="5729" h="5233" extrusionOk="0">
                  <a:moveTo>
                    <a:pt x="3568" y="1"/>
                  </a:moveTo>
                  <a:cubicBezTo>
                    <a:pt x="3331" y="1"/>
                    <a:pt x="3093" y="46"/>
                    <a:pt x="2865" y="115"/>
                  </a:cubicBezTo>
                  <a:cubicBezTo>
                    <a:pt x="1910" y="409"/>
                    <a:pt x="1116" y="1128"/>
                    <a:pt x="639" y="2007"/>
                  </a:cubicBezTo>
                  <a:cubicBezTo>
                    <a:pt x="166" y="2886"/>
                    <a:pt x="1" y="3911"/>
                    <a:pt x="77" y="4911"/>
                  </a:cubicBezTo>
                  <a:cubicBezTo>
                    <a:pt x="594" y="4830"/>
                    <a:pt x="1138" y="4792"/>
                    <a:pt x="1690" y="4792"/>
                  </a:cubicBezTo>
                  <a:cubicBezTo>
                    <a:pt x="2814" y="4792"/>
                    <a:pt x="3970" y="4951"/>
                    <a:pt x="4997" y="5233"/>
                  </a:cubicBezTo>
                  <a:cubicBezTo>
                    <a:pt x="5358" y="4255"/>
                    <a:pt x="5729" y="3234"/>
                    <a:pt x="5621" y="2194"/>
                  </a:cubicBezTo>
                  <a:cubicBezTo>
                    <a:pt x="5514" y="1155"/>
                    <a:pt x="4769" y="102"/>
                    <a:pt x="3730" y="8"/>
                  </a:cubicBezTo>
                  <a:cubicBezTo>
                    <a:pt x="3676" y="3"/>
                    <a:pt x="3622" y="1"/>
                    <a:pt x="3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694;p71">
              <a:extLst>
                <a:ext uri="{FF2B5EF4-FFF2-40B4-BE49-F238E27FC236}">
                  <a16:creationId xmlns:a16="http://schemas.microsoft.com/office/drawing/2014/main" xmlns="" id="{C64D4F25-8F00-4279-BD73-583041C61C07}"/>
                </a:ext>
              </a:extLst>
            </p:cNvPr>
            <p:cNvSpPr/>
            <p:nvPr/>
          </p:nvSpPr>
          <p:spPr>
            <a:xfrm>
              <a:off x="7674523" y="2640493"/>
              <a:ext cx="138617" cy="145948"/>
            </a:xfrm>
            <a:custGeom>
              <a:avLst/>
              <a:gdLst/>
              <a:ahLst/>
              <a:cxnLst/>
              <a:rect l="l" t="t" r="r" b="b"/>
              <a:pathLst>
                <a:path w="7847" h="8262" extrusionOk="0">
                  <a:moveTo>
                    <a:pt x="4845" y="0"/>
                  </a:moveTo>
                  <a:cubicBezTo>
                    <a:pt x="4095" y="0"/>
                    <a:pt x="3181" y="317"/>
                    <a:pt x="2078" y="1164"/>
                  </a:cubicBezTo>
                  <a:cubicBezTo>
                    <a:pt x="499" y="2378"/>
                    <a:pt x="0" y="3649"/>
                    <a:pt x="0" y="4777"/>
                  </a:cubicBezTo>
                  <a:cubicBezTo>
                    <a:pt x="0" y="6620"/>
                    <a:pt x="1338" y="8069"/>
                    <a:pt x="1503" y="8244"/>
                  </a:cubicBezTo>
                  <a:lnTo>
                    <a:pt x="1521" y="8262"/>
                  </a:lnTo>
                  <a:cubicBezTo>
                    <a:pt x="1521" y="8262"/>
                    <a:pt x="4719" y="4853"/>
                    <a:pt x="7709" y="2810"/>
                  </a:cubicBezTo>
                  <a:cubicBezTo>
                    <a:pt x="7758" y="2775"/>
                    <a:pt x="7802" y="2743"/>
                    <a:pt x="7847" y="2712"/>
                  </a:cubicBezTo>
                  <a:cubicBezTo>
                    <a:pt x="7847" y="2712"/>
                    <a:pt x="7048" y="0"/>
                    <a:pt x="4845" y="0"/>
                  </a:cubicBezTo>
                  <a:close/>
                </a:path>
              </a:pathLst>
            </a:custGeom>
            <a:solidFill>
              <a:srgbClr val="E08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695;p71">
              <a:extLst>
                <a:ext uri="{FF2B5EF4-FFF2-40B4-BE49-F238E27FC236}">
                  <a16:creationId xmlns:a16="http://schemas.microsoft.com/office/drawing/2014/main" xmlns="" id="{B4107B09-8EC4-4FE4-8B81-6FEF33BB0ED1}"/>
                </a:ext>
              </a:extLst>
            </p:cNvPr>
            <p:cNvSpPr/>
            <p:nvPr/>
          </p:nvSpPr>
          <p:spPr>
            <a:xfrm>
              <a:off x="7287996" y="3457093"/>
              <a:ext cx="1458228" cy="600257"/>
            </a:xfrm>
            <a:custGeom>
              <a:avLst/>
              <a:gdLst/>
              <a:ahLst/>
              <a:cxnLst/>
              <a:rect l="l" t="t" r="r" b="b"/>
              <a:pathLst>
                <a:path w="82549" h="33980" extrusionOk="0">
                  <a:moveTo>
                    <a:pt x="75949" y="0"/>
                  </a:moveTo>
                  <a:cubicBezTo>
                    <a:pt x="74062" y="0"/>
                    <a:pt x="72164" y="933"/>
                    <a:pt x="71088" y="2499"/>
                  </a:cubicBezTo>
                  <a:cubicBezTo>
                    <a:pt x="70120" y="3904"/>
                    <a:pt x="69773" y="5733"/>
                    <a:pt x="68528" y="6898"/>
                  </a:cubicBezTo>
                  <a:cubicBezTo>
                    <a:pt x="67605" y="7755"/>
                    <a:pt x="66357" y="8087"/>
                    <a:pt x="65076" y="8087"/>
                  </a:cubicBezTo>
                  <a:cubicBezTo>
                    <a:pt x="64344" y="8087"/>
                    <a:pt x="63601" y="7978"/>
                    <a:pt x="62902" y="7798"/>
                  </a:cubicBezTo>
                  <a:cubicBezTo>
                    <a:pt x="60989" y="7308"/>
                    <a:pt x="59196" y="6371"/>
                    <a:pt x="57251" y="5996"/>
                  </a:cubicBezTo>
                  <a:cubicBezTo>
                    <a:pt x="56689" y="5888"/>
                    <a:pt x="56122" y="5836"/>
                    <a:pt x="55556" y="5836"/>
                  </a:cubicBezTo>
                  <a:cubicBezTo>
                    <a:pt x="51151" y="5836"/>
                    <a:pt x="46805" y="8981"/>
                    <a:pt x="45671" y="13281"/>
                  </a:cubicBezTo>
                  <a:cubicBezTo>
                    <a:pt x="44988" y="15877"/>
                    <a:pt x="45099" y="19147"/>
                    <a:pt x="42802" y="20538"/>
                  </a:cubicBezTo>
                  <a:cubicBezTo>
                    <a:pt x="42130" y="20945"/>
                    <a:pt x="41412" y="21093"/>
                    <a:pt x="40665" y="21093"/>
                  </a:cubicBezTo>
                  <a:cubicBezTo>
                    <a:pt x="39274" y="21093"/>
                    <a:pt x="37781" y="20582"/>
                    <a:pt x="36289" y="20280"/>
                  </a:cubicBezTo>
                  <a:cubicBezTo>
                    <a:pt x="35653" y="20147"/>
                    <a:pt x="35019" y="20053"/>
                    <a:pt x="34393" y="20053"/>
                  </a:cubicBezTo>
                  <a:cubicBezTo>
                    <a:pt x="34076" y="20053"/>
                    <a:pt x="33760" y="20077"/>
                    <a:pt x="33448" y="20133"/>
                  </a:cubicBezTo>
                  <a:cubicBezTo>
                    <a:pt x="33390" y="20147"/>
                    <a:pt x="33327" y="20155"/>
                    <a:pt x="33265" y="20173"/>
                  </a:cubicBezTo>
                  <a:cubicBezTo>
                    <a:pt x="29602" y="20967"/>
                    <a:pt x="27984" y="25677"/>
                    <a:pt x="24482" y="27141"/>
                  </a:cubicBezTo>
                  <a:cubicBezTo>
                    <a:pt x="23816" y="27419"/>
                    <a:pt x="23099" y="27551"/>
                    <a:pt x="22381" y="27551"/>
                  </a:cubicBezTo>
                  <a:cubicBezTo>
                    <a:pt x="20654" y="27551"/>
                    <a:pt x="18917" y="26786"/>
                    <a:pt x="17840" y="25428"/>
                  </a:cubicBezTo>
                  <a:cubicBezTo>
                    <a:pt x="16733" y="24032"/>
                    <a:pt x="16345" y="22220"/>
                    <a:pt x="15694" y="20565"/>
                  </a:cubicBezTo>
                  <a:cubicBezTo>
                    <a:pt x="14966" y="18714"/>
                    <a:pt x="13825" y="16966"/>
                    <a:pt x="12165" y="15873"/>
                  </a:cubicBezTo>
                  <a:cubicBezTo>
                    <a:pt x="11159" y="15207"/>
                    <a:pt x="9942" y="14820"/>
                    <a:pt x="8745" y="14820"/>
                  </a:cubicBezTo>
                  <a:cubicBezTo>
                    <a:pt x="7968" y="14820"/>
                    <a:pt x="7201" y="14983"/>
                    <a:pt x="6504" y="15337"/>
                  </a:cubicBezTo>
                  <a:cubicBezTo>
                    <a:pt x="5505" y="15846"/>
                    <a:pt x="4644" y="16725"/>
                    <a:pt x="3533" y="16854"/>
                  </a:cubicBezTo>
                  <a:cubicBezTo>
                    <a:pt x="3435" y="16866"/>
                    <a:pt x="3339" y="16871"/>
                    <a:pt x="3244" y="16871"/>
                  </a:cubicBezTo>
                  <a:cubicBezTo>
                    <a:pt x="2019" y="16871"/>
                    <a:pt x="1002" y="15976"/>
                    <a:pt x="0" y="15127"/>
                  </a:cubicBezTo>
                  <a:lnTo>
                    <a:pt x="0" y="15127"/>
                  </a:lnTo>
                  <a:cubicBezTo>
                    <a:pt x="920" y="16346"/>
                    <a:pt x="1896" y="17514"/>
                    <a:pt x="2922" y="18629"/>
                  </a:cubicBezTo>
                  <a:cubicBezTo>
                    <a:pt x="2944" y="18660"/>
                    <a:pt x="2971" y="18687"/>
                    <a:pt x="2998" y="18714"/>
                  </a:cubicBezTo>
                  <a:cubicBezTo>
                    <a:pt x="3627" y="19397"/>
                    <a:pt x="4274" y="20062"/>
                    <a:pt x="4943" y="20704"/>
                  </a:cubicBezTo>
                  <a:cubicBezTo>
                    <a:pt x="5009" y="20775"/>
                    <a:pt x="5081" y="20833"/>
                    <a:pt x="5143" y="20896"/>
                  </a:cubicBezTo>
                  <a:lnTo>
                    <a:pt x="5162" y="20913"/>
                  </a:lnTo>
                  <a:cubicBezTo>
                    <a:pt x="5197" y="20945"/>
                    <a:pt x="5229" y="20976"/>
                    <a:pt x="5264" y="21003"/>
                  </a:cubicBezTo>
                  <a:cubicBezTo>
                    <a:pt x="5532" y="21271"/>
                    <a:pt x="5800" y="21516"/>
                    <a:pt x="6080" y="21770"/>
                  </a:cubicBezTo>
                  <a:cubicBezTo>
                    <a:pt x="7370" y="22934"/>
                    <a:pt x="8726" y="24027"/>
                    <a:pt x="10136" y="25045"/>
                  </a:cubicBezTo>
                  <a:cubicBezTo>
                    <a:pt x="10193" y="25084"/>
                    <a:pt x="10247" y="25129"/>
                    <a:pt x="10300" y="25160"/>
                  </a:cubicBezTo>
                  <a:cubicBezTo>
                    <a:pt x="10698" y="25446"/>
                    <a:pt x="11095" y="25722"/>
                    <a:pt x="11496" y="25990"/>
                  </a:cubicBezTo>
                  <a:cubicBezTo>
                    <a:pt x="13477" y="27315"/>
                    <a:pt x="15555" y="28493"/>
                    <a:pt x="17728" y="29505"/>
                  </a:cubicBezTo>
                  <a:cubicBezTo>
                    <a:pt x="18036" y="29657"/>
                    <a:pt x="18348" y="29799"/>
                    <a:pt x="18665" y="29933"/>
                  </a:cubicBezTo>
                  <a:cubicBezTo>
                    <a:pt x="18870" y="30027"/>
                    <a:pt x="19079" y="30120"/>
                    <a:pt x="19289" y="30210"/>
                  </a:cubicBezTo>
                  <a:cubicBezTo>
                    <a:pt x="21966" y="31351"/>
                    <a:pt x="24772" y="32253"/>
                    <a:pt x="27680" y="32882"/>
                  </a:cubicBezTo>
                  <a:cubicBezTo>
                    <a:pt x="27725" y="32895"/>
                    <a:pt x="27778" y="32909"/>
                    <a:pt x="27827" y="32913"/>
                  </a:cubicBezTo>
                  <a:cubicBezTo>
                    <a:pt x="28113" y="32980"/>
                    <a:pt x="28402" y="33038"/>
                    <a:pt x="28697" y="33097"/>
                  </a:cubicBezTo>
                  <a:cubicBezTo>
                    <a:pt x="29728" y="33297"/>
                    <a:pt x="30763" y="33466"/>
                    <a:pt x="31815" y="33591"/>
                  </a:cubicBezTo>
                  <a:lnTo>
                    <a:pt x="31820" y="33591"/>
                  </a:lnTo>
                  <a:cubicBezTo>
                    <a:pt x="31869" y="33605"/>
                    <a:pt x="31904" y="33609"/>
                    <a:pt x="31953" y="33609"/>
                  </a:cubicBezTo>
                  <a:cubicBezTo>
                    <a:pt x="32538" y="33690"/>
                    <a:pt x="33123" y="33747"/>
                    <a:pt x="33716" y="33797"/>
                  </a:cubicBezTo>
                  <a:cubicBezTo>
                    <a:pt x="33921" y="33819"/>
                    <a:pt x="34130" y="33836"/>
                    <a:pt x="34340" y="33846"/>
                  </a:cubicBezTo>
                  <a:cubicBezTo>
                    <a:pt x="35196" y="33908"/>
                    <a:pt x="36057" y="33948"/>
                    <a:pt x="36927" y="33966"/>
                  </a:cubicBezTo>
                  <a:cubicBezTo>
                    <a:pt x="37226" y="33974"/>
                    <a:pt x="37525" y="33980"/>
                    <a:pt x="37824" y="33980"/>
                  </a:cubicBezTo>
                  <a:cubicBezTo>
                    <a:pt x="38171" y="33980"/>
                    <a:pt x="38515" y="33974"/>
                    <a:pt x="38863" y="33966"/>
                  </a:cubicBezTo>
                  <a:cubicBezTo>
                    <a:pt x="39055" y="33962"/>
                    <a:pt x="39242" y="33957"/>
                    <a:pt x="39429" y="33948"/>
                  </a:cubicBezTo>
                  <a:cubicBezTo>
                    <a:pt x="39559" y="33948"/>
                    <a:pt x="39693" y="33939"/>
                    <a:pt x="39822" y="33935"/>
                  </a:cubicBezTo>
                  <a:lnTo>
                    <a:pt x="39831" y="33935"/>
                  </a:lnTo>
                  <a:cubicBezTo>
                    <a:pt x="39917" y="33931"/>
                    <a:pt x="39997" y="33931"/>
                    <a:pt x="40081" y="33921"/>
                  </a:cubicBezTo>
                  <a:cubicBezTo>
                    <a:pt x="40117" y="33921"/>
                    <a:pt x="40148" y="33921"/>
                    <a:pt x="40184" y="33917"/>
                  </a:cubicBezTo>
                  <a:cubicBezTo>
                    <a:pt x="41116" y="33877"/>
                    <a:pt x="42031" y="33805"/>
                    <a:pt x="42941" y="33703"/>
                  </a:cubicBezTo>
                  <a:cubicBezTo>
                    <a:pt x="43030" y="33694"/>
                    <a:pt x="43123" y="33685"/>
                    <a:pt x="43213" y="33676"/>
                  </a:cubicBezTo>
                  <a:cubicBezTo>
                    <a:pt x="43257" y="33671"/>
                    <a:pt x="43298" y="33667"/>
                    <a:pt x="43337" y="33659"/>
                  </a:cubicBezTo>
                  <a:cubicBezTo>
                    <a:pt x="44448" y="33529"/>
                    <a:pt x="45542" y="33359"/>
                    <a:pt x="46629" y="33163"/>
                  </a:cubicBezTo>
                  <a:cubicBezTo>
                    <a:pt x="47098" y="33074"/>
                    <a:pt x="47566" y="32980"/>
                    <a:pt x="48031" y="32877"/>
                  </a:cubicBezTo>
                  <a:cubicBezTo>
                    <a:pt x="50395" y="32360"/>
                    <a:pt x="52688" y="31668"/>
                    <a:pt x="54900" y="30808"/>
                  </a:cubicBezTo>
                  <a:cubicBezTo>
                    <a:pt x="54940" y="30799"/>
                    <a:pt x="54976" y="30785"/>
                    <a:pt x="55016" y="30763"/>
                  </a:cubicBezTo>
                  <a:cubicBezTo>
                    <a:pt x="55788" y="30468"/>
                    <a:pt x="56546" y="30147"/>
                    <a:pt x="57300" y="29809"/>
                  </a:cubicBezTo>
                  <a:cubicBezTo>
                    <a:pt x="57304" y="29804"/>
                    <a:pt x="57314" y="29804"/>
                    <a:pt x="57318" y="29799"/>
                  </a:cubicBezTo>
                  <a:cubicBezTo>
                    <a:pt x="57353" y="29782"/>
                    <a:pt x="57389" y="29764"/>
                    <a:pt x="57425" y="29746"/>
                  </a:cubicBezTo>
                  <a:cubicBezTo>
                    <a:pt x="58834" y="29113"/>
                    <a:pt x="60209" y="28399"/>
                    <a:pt x="61537" y="27631"/>
                  </a:cubicBezTo>
                  <a:cubicBezTo>
                    <a:pt x="61703" y="27529"/>
                    <a:pt x="61873" y="27435"/>
                    <a:pt x="62037" y="27332"/>
                  </a:cubicBezTo>
                  <a:cubicBezTo>
                    <a:pt x="62832" y="26860"/>
                    <a:pt x="63612" y="26360"/>
                    <a:pt x="64380" y="25838"/>
                  </a:cubicBezTo>
                  <a:cubicBezTo>
                    <a:pt x="64407" y="25821"/>
                    <a:pt x="64438" y="25803"/>
                    <a:pt x="64464" y="25780"/>
                  </a:cubicBezTo>
                  <a:cubicBezTo>
                    <a:pt x="64776" y="25570"/>
                    <a:pt x="65084" y="25352"/>
                    <a:pt x="65392" y="25138"/>
                  </a:cubicBezTo>
                  <a:cubicBezTo>
                    <a:pt x="66717" y="24188"/>
                    <a:pt x="67988" y="23171"/>
                    <a:pt x="69206" y="22086"/>
                  </a:cubicBezTo>
                  <a:cubicBezTo>
                    <a:pt x="69237" y="22064"/>
                    <a:pt x="69264" y="22037"/>
                    <a:pt x="69295" y="22006"/>
                  </a:cubicBezTo>
                  <a:cubicBezTo>
                    <a:pt x="69402" y="21917"/>
                    <a:pt x="69505" y="21823"/>
                    <a:pt x="69608" y="21730"/>
                  </a:cubicBezTo>
                  <a:cubicBezTo>
                    <a:pt x="69813" y="21551"/>
                    <a:pt x="70013" y="21364"/>
                    <a:pt x="70215" y="21176"/>
                  </a:cubicBezTo>
                  <a:cubicBezTo>
                    <a:pt x="70892" y="20544"/>
                    <a:pt x="71553" y="19887"/>
                    <a:pt x="72195" y="19210"/>
                  </a:cubicBezTo>
                  <a:cubicBezTo>
                    <a:pt x="72276" y="19129"/>
                    <a:pt x="72346" y="19049"/>
                    <a:pt x="72422" y="18969"/>
                  </a:cubicBezTo>
                  <a:cubicBezTo>
                    <a:pt x="73203" y="18129"/>
                    <a:pt x="73956" y="17269"/>
                    <a:pt x="74675" y="16377"/>
                  </a:cubicBezTo>
                  <a:cubicBezTo>
                    <a:pt x="75027" y="15935"/>
                    <a:pt x="75375" y="15494"/>
                    <a:pt x="75710" y="15047"/>
                  </a:cubicBezTo>
                  <a:cubicBezTo>
                    <a:pt x="75750" y="15003"/>
                    <a:pt x="75782" y="14958"/>
                    <a:pt x="75809" y="14918"/>
                  </a:cubicBezTo>
                  <a:cubicBezTo>
                    <a:pt x="76237" y="14347"/>
                    <a:pt x="76647" y="13772"/>
                    <a:pt x="77044" y="13188"/>
                  </a:cubicBezTo>
                  <a:cubicBezTo>
                    <a:pt x="78409" y="11176"/>
                    <a:pt x="79626" y="9052"/>
                    <a:pt x="80670" y="6830"/>
                  </a:cubicBezTo>
                  <a:cubicBezTo>
                    <a:pt x="80697" y="6781"/>
                    <a:pt x="80719" y="6733"/>
                    <a:pt x="80742" y="6688"/>
                  </a:cubicBezTo>
                  <a:cubicBezTo>
                    <a:pt x="80782" y="6603"/>
                    <a:pt x="80822" y="6523"/>
                    <a:pt x="80853" y="6438"/>
                  </a:cubicBezTo>
                  <a:cubicBezTo>
                    <a:pt x="81036" y="6046"/>
                    <a:pt x="81210" y="5653"/>
                    <a:pt x="81384" y="5251"/>
                  </a:cubicBezTo>
                  <a:cubicBezTo>
                    <a:pt x="81411" y="5189"/>
                    <a:pt x="81442" y="5122"/>
                    <a:pt x="81469" y="5055"/>
                  </a:cubicBezTo>
                  <a:cubicBezTo>
                    <a:pt x="81483" y="5028"/>
                    <a:pt x="81496" y="4993"/>
                    <a:pt x="81504" y="4957"/>
                  </a:cubicBezTo>
                  <a:cubicBezTo>
                    <a:pt x="81625" y="4685"/>
                    <a:pt x="81737" y="4404"/>
                    <a:pt x="81848" y="4127"/>
                  </a:cubicBezTo>
                  <a:cubicBezTo>
                    <a:pt x="81875" y="4061"/>
                    <a:pt x="81901" y="3997"/>
                    <a:pt x="81928" y="3931"/>
                  </a:cubicBezTo>
                  <a:cubicBezTo>
                    <a:pt x="81942" y="3890"/>
                    <a:pt x="81959" y="3859"/>
                    <a:pt x="81973" y="3820"/>
                  </a:cubicBezTo>
                  <a:cubicBezTo>
                    <a:pt x="82035" y="3655"/>
                    <a:pt x="82103" y="3489"/>
                    <a:pt x="82165" y="3320"/>
                  </a:cubicBezTo>
                  <a:cubicBezTo>
                    <a:pt x="82200" y="3213"/>
                    <a:pt x="82241" y="3110"/>
                    <a:pt x="82280" y="3007"/>
                  </a:cubicBezTo>
                  <a:cubicBezTo>
                    <a:pt x="82370" y="2758"/>
                    <a:pt x="82463" y="2513"/>
                    <a:pt x="82548" y="2258"/>
                  </a:cubicBezTo>
                  <a:cubicBezTo>
                    <a:pt x="80804" y="2039"/>
                    <a:pt x="79198" y="701"/>
                    <a:pt x="77432" y="202"/>
                  </a:cubicBezTo>
                  <a:cubicBezTo>
                    <a:pt x="76949" y="66"/>
                    <a:pt x="76449" y="0"/>
                    <a:pt x="75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696;p71">
              <a:extLst>
                <a:ext uri="{FF2B5EF4-FFF2-40B4-BE49-F238E27FC236}">
                  <a16:creationId xmlns:a16="http://schemas.microsoft.com/office/drawing/2014/main" xmlns="" id="{F064BE3C-3933-4995-B583-4081BA35831A}"/>
                </a:ext>
              </a:extLst>
            </p:cNvPr>
            <p:cNvSpPr/>
            <p:nvPr/>
          </p:nvSpPr>
          <p:spPr>
            <a:xfrm>
              <a:off x="7339595" y="3469688"/>
              <a:ext cx="1396471" cy="526435"/>
            </a:xfrm>
            <a:custGeom>
              <a:avLst/>
              <a:gdLst/>
              <a:ahLst/>
              <a:cxnLst/>
              <a:rect l="l" t="t" r="r" b="b"/>
              <a:pathLst>
                <a:path w="79053" h="29801" extrusionOk="0">
                  <a:moveTo>
                    <a:pt x="73229" y="1"/>
                  </a:moveTo>
                  <a:cubicBezTo>
                    <a:pt x="72278" y="1"/>
                    <a:pt x="71370" y="279"/>
                    <a:pt x="70675" y="961"/>
                  </a:cubicBezTo>
                  <a:cubicBezTo>
                    <a:pt x="69439" y="2170"/>
                    <a:pt x="69479" y="3891"/>
                    <a:pt x="69519" y="5716"/>
                  </a:cubicBezTo>
                  <a:cubicBezTo>
                    <a:pt x="69542" y="6965"/>
                    <a:pt x="69573" y="8258"/>
                    <a:pt x="69158" y="9378"/>
                  </a:cubicBezTo>
                  <a:cubicBezTo>
                    <a:pt x="68319" y="11662"/>
                    <a:pt x="65723" y="12809"/>
                    <a:pt x="63497" y="12809"/>
                  </a:cubicBezTo>
                  <a:cubicBezTo>
                    <a:pt x="63407" y="12809"/>
                    <a:pt x="63323" y="12809"/>
                    <a:pt x="63238" y="12804"/>
                  </a:cubicBezTo>
                  <a:cubicBezTo>
                    <a:pt x="60718" y="12706"/>
                    <a:pt x="58385" y="11453"/>
                    <a:pt x="56436" y="10239"/>
                  </a:cubicBezTo>
                  <a:cubicBezTo>
                    <a:pt x="54727" y="9183"/>
                    <a:pt x="52953" y="8197"/>
                    <a:pt x="51303" y="8197"/>
                  </a:cubicBezTo>
                  <a:cubicBezTo>
                    <a:pt x="50682" y="8197"/>
                    <a:pt x="50079" y="8336"/>
                    <a:pt x="49503" y="8664"/>
                  </a:cubicBezTo>
                  <a:cubicBezTo>
                    <a:pt x="47527" y="9788"/>
                    <a:pt x="47340" y="12510"/>
                    <a:pt x="47348" y="13630"/>
                  </a:cubicBezTo>
                  <a:cubicBezTo>
                    <a:pt x="47354" y="14178"/>
                    <a:pt x="47389" y="14740"/>
                    <a:pt x="47424" y="15285"/>
                  </a:cubicBezTo>
                  <a:cubicBezTo>
                    <a:pt x="47509" y="16587"/>
                    <a:pt x="47599" y="17939"/>
                    <a:pt x="47247" y="19210"/>
                  </a:cubicBezTo>
                  <a:cubicBezTo>
                    <a:pt x="46854" y="20651"/>
                    <a:pt x="45806" y="21927"/>
                    <a:pt x="44373" y="22721"/>
                  </a:cubicBezTo>
                  <a:cubicBezTo>
                    <a:pt x="43430" y="23237"/>
                    <a:pt x="42402" y="23504"/>
                    <a:pt x="41405" y="23504"/>
                  </a:cubicBezTo>
                  <a:cubicBezTo>
                    <a:pt x="40878" y="23504"/>
                    <a:pt x="40360" y="23429"/>
                    <a:pt x="39868" y="23278"/>
                  </a:cubicBezTo>
                  <a:cubicBezTo>
                    <a:pt x="38628" y="22909"/>
                    <a:pt x="37548" y="22127"/>
                    <a:pt x="36504" y="21383"/>
                  </a:cubicBezTo>
                  <a:cubicBezTo>
                    <a:pt x="36183" y="21146"/>
                    <a:pt x="35845" y="20910"/>
                    <a:pt x="35510" y="20682"/>
                  </a:cubicBezTo>
                  <a:cubicBezTo>
                    <a:pt x="34752" y="20173"/>
                    <a:pt x="34037" y="19799"/>
                    <a:pt x="33368" y="19567"/>
                  </a:cubicBezTo>
                  <a:cubicBezTo>
                    <a:pt x="32763" y="19350"/>
                    <a:pt x="32187" y="19242"/>
                    <a:pt x="31639" y="19242"/>
                  </a:cubicBezTo>
                  <a:cubicBezTo>
                    <a:pt x="31311" y="19242"/>
                    <a:pt x="30992" y="19280"/>
                    <a:pt x="30683" y="19357"/>
                  </a:cubicBezTo>
                  <a:cubicBezTo>
                    <a:pt x="30572" y="19389"/>
                    <a:pt x="30460" y="19415"/>
                    <a:pt x="30344" y="19460"/>
                  </a:cubicBezTo>
                  <a:cubicBezTo>
                    <a:pt x="29113" y="19893"/>
                    <a:pt x="28029" y="20963"/>
                    <a:pt x="27141" y="22658"/>
                  </a:cubicBezTo>
                  <a:cubicBezTo>
                    <a:pt x="26887" y="23136"/>
                    <a:pt x="26659" y="23640"/>
                    <a:pt x="26440" y="24122"/>
                  </a:cubicBezTo>
                  <a:cubicBezTo>
                    <a:pt x="25981" y="25116"/>
                    <a:pt x="25508" y="26142"/>
                    <a:pt x="24830" y="27017"/>
                  </a:cubicBezTo>
                  <a:cubicBezTo>
                    <a:pt x="23622" y="28578"/>
                    <a:pt x="21650" y="29546"/>
                    <a:pt x="19438" y="29680"/>
                  </a:cubicBezTo>
                  <a:cubicBezTo>
                    <a:pt x="19264" y="29690"/>
                    <a:pt x="19091" y="29696"/>
                    <a:pt x="18918" y="29696"/>
                  </a:cubicBezTo>
                  <a:cubicBezTo>
                    <a:pt x="16682" y="29696"/>
                    <a:pt x="14525" y="28848"/>
                    <a:pt x="13068" y="27378"/>
                  </a:cubicBezTo>
                  <a:cubicBezTo>
                    <a:pt x="11853" y="26156"/>
                    <a:pt x="11033" y="24595"/>
                    <a:pt x="10235" y="23078"/>
                  </a:cubicBezTo>
                  <a:cubicBezTo>
                    <a:pt x="9846" y="22333"/>
                    <a:pt x="9440" y="21565"/>
                    <a:pt x="8994" y="20842"/>
                  </a:cubicBezTo>
                  <a:cubicBezTo>
                    <a:pt x="7396" y="18256"/>
                    <a:pt x="5232" y="16758"/>
                    <a:pt x="3133" y="16758"/>
                  </a:cubicBezTo>
                  <a:cubicBezTo>
                    <a:pt x="3024" y="16758"/>
                    <a:pt x="2915" y="16762"/>
                    <a:pt x="2807" y="16770"/>
                  </a:cubicBezTo>
                  <a:cubicBezTo>
                    <a:pt x="1843" y="16842"/>
                    <a:pt x="884" y="17239"/>
                    <a:pt x="1" y="17916"/>
                  </a:cubicBezTo>
                  <a:cubicBezTo>
                    <a:pt x="23" y="17947"/>
                    <a:pt x="50" y="17974"/>
                    <a:pt x="77" y="18001"/>
                  </a:cubicBezTo>
                  <a:cubicBezTo>
                    <a:pt x="938" y="17342"/>
                    <a:pt x="1870" y="16949"/>
                    <a:pt x="2811" y="16881"/>
                  </a:cubicBezTo>
                  <a:cubicBezTo>
                    <a:pt x="2921" y="16873"/>
                    <a:pt x="3031" y="16868"/>
                    <a:pt x="3141" y="16868"/>
                  </a:cubicBezTo>
                  <a:cubicBezTo>
                    <a:pt x="5196" y="16868"/>
                    <a:pt x="7326" y="18356"/>
                    <a:pt x="8901" y="20901"/>
                  </a:cubicBezTo>
                  <a:cubicBezTo>
                    <a:pt x="9347" y="21614"/>
                    <a:pt x="9749" y="22386"/>
                    <a:pt x="10141" y="23127"/>
                  </a:cubicBezTo>
                  <a:cubicBezTo>
                    <a:pt x="10939" y="24648"/>
                    <a:pt x="11765" y="26222"/>
                    <a:pt x="12992" y="27453"/>
                  </a:cubicBezTo>
                  <a:cubicBezTo>
                    <a:pt x="13513" y="27984"/>
                    <a:pt x="14129" y="28439"/>
                    <a:pt x="14807" y="28792"/>
                  </a:cubicBezTo>
                  <a:cubicBezTo>
                    <a:pt x="15106" y="28952"/>
                    <a:pt x="15418" y="29100"/>
                    <a:pt x="15744" y="29220"/>
                  </a:cubicBezTo>
                  <a:cubicBezTo>
                    <a:pt x="16729" y="29604"/>
                    <a:pt x="17805" y="29800"/>
                    <a:pt x="18911" y="29800"/>
                  </a:cubicBezTo>
                  <a:cubicBezTo>
                    <a:pt x="19090" y="29800"/>
                    <a:pt x="19267" y="29796"/>
                    <a:pt x="19442" y="29792"/>
                  </a:cubicBezTo>
                  <a:cubicBezTo>
                    <a:pt x="21690" y="29654"/>
                    <a:pt x="23684" y="28667"/>
                    <a:pt x="24919" y="27084"/>
                  </a:cubicBezTo>
                  <a:cubicBezTo>
                    <a:pt x="25606" y="26201"/>
                    <a:pt x="26080" y="25166"/>
                    <a:pt x="26535" y="24167"/>
                  </a:cubicBezTo>
                  <a:cubicBezTo>
                    <a:pt x="26757" y="23685"/>
                    <a:pt x="26985" y="23185"/>
                    <a:pt x="27235" y="22712"/>
                  </a:cubicBezTo>
                  <a:cubicBezTo>
                    <a:pt x="28194" y="20892"/>
                    <a:pt x="29362" y="19794"/>
                    <a:pt x="30710" y="19460"/>
                  </a:cubicBezTo>
                  <a:cubicBezTo>
                    <a:pt x="31009" y="19387"/>
                    <a:pt x="31316" y="19350"/>
                    <a:pt x="31633" y="19350"/>
                  </a:cubicBezTo>
                  <a:cubicBezTo>
                    <a:pt x="32767" y="19350"/>
                    <a:pt x="34025" y="19820"/>
                    <a:pt x="35447" y="20772"/>
                  </a:cubicBezTo>
                  <a:cubicBezTo>
                    <a:pt x="35781" y="20999"/>
                    <a:pt x="36117" y="21240"/>
                    <a:pt x="36442" y="21468"/>
                  </a:cubicBezTo>
                  <a:cubicBezTo>
                    <a:pt x="37494" y="22226"/>
                    <a:pt x="38579" y="23002"/>
                    <a:pt x="39837" y="23385"/>
                  </a:cubicBezTo>
                  <a:cubicBezTo>
                    <a:pt x="40338" y="23537"/>
                    <a:pt x="40865" y="23612"/>
                    <a:pt x="41400" y="23612"/>
                  </a:cubicBezTo>
                  <a:cubicBezTo>
                    <a:pt x="42418" y="23612"/>
                    <a:pt x="43466" y="23341"/>
                    <a:pt x="44422" y="22814"/>
                  </a:cubicBezTo>
                  <a:cubicBezTo>
                    <a:pt x="45886" y="22012"/>
                    <a:pt x="46947" y="20709"/>
                    <a:pt x="47354" y="19242"/>
                  </a:cubicBezTo>
                  <a:cubicBezTo>
                    <a:pt x="47710" y="17952"/>
                    <a:pt x="47616" y="16592"/>
                    <a:pt x="47531" y="15275"/>
                  </a:cubicBezTo>
                  <a:cubicBezTo>
                    <a:pt x="47496" y="14731"/>
                    <a:pt x="47461" y="14174"/>
                    <a:pt x="47455" y="13625"/>
                  </a:cubicBezTo>
                  <a:cubicBezTo>
                    <a:pt x="47447" y="12528"/>
                    <a:pt x="47630" y="9856"/>
                    <a:pt x="49557" y="8758"/>
                  </a:cubicBezTo>
                  <a:cubicBezTo>
                    <a:pt x="50115" y="8440"/>
                    <a:pt x="50701" y="8304"/>
                    <a:pt x="51305" y="8304"/>
                  </a:cubicBezTo>
                  <a:cubicBezTo>
                    <a:pt x="52928" y="8304"/>
                    <a:pt x="54683" y="9284"/>
                    <a:pt x="56374" y="10338"/>
                  </a:cubicBezTo>
                  <a:cubicBezTo>
                    <a:pt x="58336" y="11551"/>
                    <a:pt x="60687" y="12809"/>
                    <a:pt x="63234" y="12911"/>
                  </a:cubicBezTo>
                  <a:cubicBezTo>
                    <a:pt x="63319" y="12916"/>
                    <a:pt x="63407" y="12916"/>
                    <a:pt x="63497" y="12916"/>
                  </a:cubicBezTo>
                  <a:cubicBezTo>
                    <a:pt x="65758" y="12916"/>
                    <a:pt x="68400" y="11748"/>
                    <a:pt x="69260" y="9419"/>
                  </a:cubicBezTo>
                  <a:cubicBezTo>
                    <a:pt x="69684" y="8277"/>
                    <a:pt x="69653" y="6974"/>
                    <a:pt x="69627" y="5712"/>
                  </a:cubicBezTo>
                  <a:cubicBezTo>
                    <a:pt x="69586" y="3914"/>
                    <a:pt x="69546" y="2214"/>
                    <a:pt x="70751" y="1036"/>
                  </a:cubicBezTo>
                  <a:cubicBezTo>
                    <a:pt x="71425" y="376"/>
                    <a:pt x="72306" y="107"/>
                    <a:pt x="73229" y="107"/>
                  </a:cubicBezTo>
                  <a:cubicBezTo>
                    <a:pt x="74389" y="107"/>
                    <a:pt x="75617" y="532"/>
                    <a:pt x="76585" y="1143"/>
                  </a:cubicBezTo>
                  <a:cubicBezTo>
                    <a:pt x="77522" y="1728"/>
                    <a:pt x="78321" y="2438"/>
                    <a:pt x="79007" y="3218"/>
                  </a:cubicBezTo>
                  <a:cubicBezTo>
                    <a:pt x="79021" y="3177"/>
                    <a:pt x="79038" y="3146"/>
                    <a:pt x="79052" y="3107"/>
                  </a:cubicBezTo>
                  <a:cubicBezTo>
                    <a:pt x="78369" y="2331"/>
                    <a:pt x="77571" y="1635"/>
                    <a:pt x="76643" y="1050"/>
                  </a:cubicBezTo>
                  <a:cubicBezTo>
                    <a:pt x="75659" y="432"/>
                    <a:pt x="74411" y="1"/>
                    <a:pt x="7322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697;p71">
              <a:extLst>
                <a:ext uri="{FF2B5EF4-FFF2-40B4-BE49-F238E27FC236}">
                  <a16:creationId xmlns:a16="http://schemas.microsoft.com/office/drawing/2014/main" xmlns="" id="{3FA4B871-FA9B-435D-9E1F-98F95C91FE7E}"/>
                </a:ext>
              </a:extLst>
            </p:cNvPr>
            <p:cNvSpPr/>
            <p:nvPr/>
          </p:nvSpPr>
          <p:spPr>
            <a:xfrm>
              <a:off x="7379165" y="3825285"/>
              <a:ext cx="90798" cy="76277"/>
            </a:xfrm>
            <a:custGeom>
              <a:avLst/>
              <a:gdLst/>
              <a:ahLst/>
              <a:cxnLst/>
              <a:rect l="l" t="t" r="r" b="b"/>
              <a:pathLst>
                <a:path w="5140" h="4318" extrusionOk="0">
                  <a:moveTo>
                    <a:pt x="623" y="1"/>
                  </a:moveTo>
                  <a:cubicBezTo>
                    <a:pt x="579" y="1"/>
                    <a:pt x="535" y="2"/>
                    <a:pt x="491" y="4"/>
                  </a:cubicBezTo>
                  <a:cubicBezTo>
                    <a:pt x="326" y="12"/>
                    <a:pt x="161" y="35"/>
                    <a:pt x="1" y="70"/>
                  </a:cubicBezTo>
                  <a:cubicBezTo>
                    <a:pt x="36" y="102"/>
                    <a:pt x="68" y="133"/>
                    <a:pt x="103" y="160"/>
                  </a:cubicBezTo>
                  <a:cubicBezTo>
                    <a:pt x="233" y="133"/>
                    <a:pt x="362" y="115"/>
                    <a:pt x="496" y="115"/>
                  </a:cubicBezTo>
                  <a:lnTo>
                    <a:pt x="625" y="115"/>
                  </a:lnTo>
                  <a:cubicBezTo>
                    <a:pt x="1749" y="115"/>
                    <a:pt x="2909" y="776"/>
                    <a:pt x="3756" y="1904"/>
                  </a:cubicBezTo>
                  <a:cubicBezTo>
                    <a:pt x="4279" y="2600"/>
                    <a:pt x="4645" y="3394"/>
                    <a:pt x="4975" y="4202"/>
                  </a:cubicBezTo>
                  <a:cubicBezTo>
                    <a:pt x="5032" y="4241"/>
                    <a:pt x="5086" y="4286"/>
                    <a:pt x="5139" y="4317"/>
                  </a:cubicBezTo>
                  <a:cubicBezTo>
                    <a:pt x="4796" y="3456"/>
                    <a:pt x="4404" y="2591"/>
                    <a:pt x="3842" y="1837"/>
                  </a:cubicBezTo>
                  <a:cubicBezTo>
                    <a:pt x="2978" y="676"/>
                    <a:pt x="1782" y="1"/>
                    <a:pt x="62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698;p71">
              <a:extLst>
                <a:ext uri="{FF2B5EF4-FFF2-40B4-BE49-F238E27FC236}">
                  <a16:creationId xmlns:a16="http://schemas.microsoft.com/office/drawing/2014/main" xmlns="" id="{77076711-E249-4C2E-961C-B4B4B7DF28F4}"/>
                </a:ext>
              </a:extLst>
            </p:cNvPr>
            <p:cNvSpPr/>
            <p:nvPr/>
          </p:nvSpPr>
          <p:spPr>
            <a:xfrm>
              <a:off x="7776945" y="3855916"/>
              <a:ext cx="276616" cy="196064"/>
            </a:xfrm>
            <a:custGeom>
              <a:avLst/>
              <a:gdLst/>
              <a:ahLst/>
              <a:cxnLst/>
              <a:rect l="l" t="t" r="r" b="b"/>
              <a:pathLst>
                <a:path w="15659" h="11099" extrusionOk="0">
                  <a:moveTo>
                    <a:pt x="7500" y="1"/>
                  </a:moveTo>
                  <a:cubicBezTo>
                    <a:pt x="7406" y="1"/>
                    <a:pt x="7303" y="5"/>
                    <a:pt x="7206" y="14"/>
                  </a:cubicBezTo>
                  <a:cubicBezTo>
                    <a:pt x="5644" y="161"/>
                    <a:pt x="4243" y="1521"/>
                    <a:pt x="3463" y="3658"/>
                  </a:cubicBezTo>
                  <a:cubicBezTo>
                    <a:pt x="3257" y="4207"/>
                    <a:pt x="3092" y="4778"/>
                    <a:pt x="2932" y="5336"/>
                  </a:cubicBezTo>
                  <a:cubicBezTo>
                    <a:pt x="2592" y="6505"/>
                    <a:pt x="2245" y="7718"/>
                    <a:pt x="1553" y="8731"/>
                  </a:cubicBezTo>
                  <a:cubicBezTo>
                    <a:pt x="1120" y="9369"/>
                    <a:pt x="581" y="9886"/>
                    <a:pt x="1" y="10305"/>
                  </a:cubicBezTo>
                  <a:cubicBezTo>
                    <a:pt x="46" y="10318"/>
                    <a:pt x="99" y="10332"/>
                    <a:pt x="148" y="10336"/>
                  </a:cubicBezTo>
                  <a:cubicBezTo>
                    <a:pt x="706" y="9921"/>
                    <a:pt x="1223" y="9413"/>
                    <a:pt x="1643" y="8793"/>
                  </a:cubicBezTo>
                  <a:cubicBezTo>
                    <a:pt x="2347" y="7763"/>
                    <a:pt x="2700" y="6544"/>
                    <a:pt x="3039" y="5367"/>
                  </a:cubicBezTo>
                  <a:cubicBezTo>
                    <a:pt x="3200" y="4813"/>
                    <a:pt x="3364" y="4243"/>
                    <a:pt x="3560" y="3694"/>
                  </a:cubicBezTo>
                  <a:cubicBezTo>
                    <a:pt x="3850" y="2909"/>
                    <a:pt x="4966" y="331"/>
                    <a:pt x="7214" y="121"/>
                  </a:cubicBezTo>
                  <a:cubicBezTo>
                    <a:pt x="7311" y="112"/>
                    <a:pt x="7407" y="107"/>
                    <a:pt x="7501" y="107"/>
                  </a:cubicBezTo>
                  <a:cubicBezTo>
                    <a:pt x="9668" y="107"/>
                    <a:pt x="11186" y="2428"/>
                    <a:pt x="11756" y="3454"/>
                  </a:cubicBezTo>
                  <a:cubicBezTo>
                    <a:pt x="12318" y="4483"/>
                    <a:pt x="12794" y="5585"/>
                    <a:pt x="13263" y="6647"/>
                  </a:cubicBezTo>
                  <a:cubicBezTo>
                    <a:pt x="13924" y="8155"/>
                    <a:pt x="14597" y="9717"/>
                    <a:pt x="15534" y="11099"/>
                  </a:cubicBezTo>
                  <a:cubicBezTo>
                    <a:pt x="15578" y="11094"/>
                    <a:pt x="15619" y="11090"/>
                    <a:pt x="15658" y="11082"/>
                  </a:cubicBezTo>
                  <a:cubicBezTo>
                    <a:pt x="14709" y="9698"/>
                    <a:pt x="14021" y="8124"/>
                    <a:pt x="13362" y="6606"/>
                  </a:cubicBezTo>
                  <a:cubicBezTo>
                    <a:pt x="12897" y="5541"/>
                    <a:pt x="12420" y="4434"/>
                    <a:pt x="11849" y="3404"/>
                  </a:cubicBezTo>
                  <a:cubicBezTo>
                    <a:pt x="11274" y="2356"/>
                    <a:pt x="9730" y="1"/>
                    <a:pt x="750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699;p71">
              <a:extLst>
                <a:ext uri="{FF2B5EF4-FFF2-40B4-BE49-F238E27FC236}">
                  <a16:creationId xmlns:a16="http://schemas.microsoft.com/office/drawing/2014/main" xmlns="" id="{DC057A99-9FAF-45F6-B15E-9253FA61A7E3}"/>
                </a:ext>
              </a:extLst>
            </p:cNvPr>
            <p:cNvSpPr/>
            <p:nvPr/>
          </p:nvSpPr>
          <p:spPr>
            <a:xfrm>
              <a:off x="8257097" y="3671599"/>
              <a:ext cx="255012" cy="329717"/>
            </a:xfrm>
            <a:custGeom>
              <a:avLst/>
              <a:gdLst/>
              <a:ahLst/>
              <a:cxnLst/>
              <a:rect l="l" t="t" r="r" b="b"/>
              <a:pathLst>
                <a:path w="14436" h="18665" extrusionOk="0">
                  <a:moveTo>
                    <a:pt x="2218" y="1"/>
                  </a:moveTo>
                  <a:cubicBezTo>
                    <a:pt x="1822" y="1"/>
                    <a:pt x="1460" y="94"/>
                    <a:pt x="1155" y="281"/>
                  </a:cubicBezTo>
                  <a:cubicBezTo>
                    <a:pt x="130" y="915"/>
                    <a:pt x="0" y="2298"/>
                    <a:pt x="13" y="3573"/>
                  </a:cubicBezTo>
                  <a:lnTo>
                    <a:pt x="120" y="15564"/>
                  </a:lnTo>
                  <a:cubicBezTo>
                    <a:pt x="130" y="16591"/>
                    <a:pt x="142" y="17635"/>
                    <a:pt x="40" y="18665"/>
                  </a:cubicBezTo>
                  <a:cubicBezTo>
                    <a:pt x="80" y="18656"/>
                    <a:pt x="116" y="18642"/>
                    <a:pt x="156" y="18620"/>
                  </a:cubicBezTo>
                  <a:cubicBezTo>
                    <a:pt x="250" y="17603"/>
                    <a:pt x="237" y="16573"/>
                    <a:pt x="227" y="15564"/>
                  </a:cubicBezTo>
                  <a:lnTo>
                    <a:pt x="125" y="3573"/>
                  </a:lnTo>
                  <a:cubicBezTo>
                    <a:pt x="111" y="2329"/>
                    <a:pt x="232" y="977"/>
                    <a:pt x="1209" y="375"/>
                  </a:cubicBezTo>
                  <a:cubicBezTo>
                    <a:pt x="1500" y="196"/>
                    <a:pt x="1847" y="107"/>
                    <a:pt x="2225" y="107"/>
                  </a:cubicBezTo>
                  <a:cubicBezTo>
                    <a:pt x="2748" y="107"/>
                    <a:pt x="3332" y="277"/>
                    <a:pt x="3912" y="612"/>
                  </a:cubicBezTo>
                  <a:cubicBezTo>
                    <a:pt x="5339" y="1442"/>
                    <a:pt x="6343" y="2820"/>
                    <a:pt x="7311" y="4154"/>
                  </a:cubicBezTo>
                  <a:cubicBezTo>
                    <a:pt x="7708" y="4707"/>
                    <a:pt x="8123" y="5278"/>
                    <a:pt x="8565" y="5799"/>
                  </a:cubicBezTo>
                  <a:cubicBezTo>
                    <a:pt x="9858" y="7343"/>
                    <a:pt x="11495" y="8632"/>
                    <a:pt x="13307" y="9511"/>
                  </a:cubicBezTo>
                  <a:cubicBezTo>
                    <a:pt x="13529" y="9622"/>
                    <a:pt x="13895" y="9787"/>
                    <a:pt x="14346" y="9943"/>
                  </a:cubicBezTo>
                  <a:cubicBezTo>
                    <a:pt x="14377" y="9921"/>
                    <a:pt x="14404" y="9894"/>
                    <a:pt x="14435" y="9863"/>
                  </a:cubicBezTo>
                  <a:cubicBezTo>
                    <a:pt x="13963" y="9703"/>
                    <a:pt x="13579" y="9529"/>
                    <a:pt x="13352" y="9418"/>
                  </a:cubicBezTo>
                  <a:cubicBezTo>
                    <a:pt x="11558" y="8539"/>
                    <a:pt x="9930" y="7267"/>
                    <a:pt x="8649" y="5733"/>
                  </a:cubicBezTo>
                  <a:cubicBezTo>
                    <a:pt x="8208" y="5210"/>
                    <a:pt x="7797" y="4640"/>
                    <a:pt x="7396" y="4092"/>
                  </a:cubicBezTo>
                  <a:cubicBezTo>
                    <a:pt x="6419" y="2748"/>
                    <a:pt x="5411" y="1361"/>
                    <a:pt x="3966" y="522"/>
                  </a:cubicBezTo>
                  <a:cubicBezTo>
                    <a:pt x="3366" y="176"/>
                    <a:pt x="2761" y="1"/>
                    <a:pt x="22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700;p71">
              <a:extLst>
                <a:ext uri="{FF2B5EF4-FFF2-40B4-BE49-F238E27FC236}">
                  <a16:creationId xmlns:a16="http://schemas.microsoft.com/office/drawing/2014/main" xmlns="" id="{4748687D-2D98-4D4C-861A-093512B50E38}"/>
                </a:ext>
              </a:extLst>
            </p:cNvPr>
            <p:cNvSpPr/>
            <p:nvPr/>
          </p:nvSpPr>
          <p:spPr>
            <a:xfrm>
              <a:off x="8621615" y="3523496"/>
              <a:ext cx="106167" cy="199420"/>
            </a:xfrm>
            <a:custGeom>
              <a:avLst/>
              <a:gdLst/>
              <a:ahLst/>
              <a:cxnLst/>
              <a:rect l="l" t="t" r="r" b="b"/>
              <a:pathLst>
                <a:path w="6010" h="11289" extrusionOk="0">
                  <a:moveTo>
                    <a:pt x="2469" y="0"/>
                  </a:moveTo>
                  <a:cubicBezTo>
                    <a:pt x="1968" y="0"/>
                    <a:pt x="1542" y="125"/>
                    <a:pt x="1183" y="372"/>
                  </a:cubicBezTo>
                  <a:cubicBezTo>
                    <a:pt x="260" y="1020"/>
                    <a:pt x="104" y="2299"/>
                    <a:pt x="73" y="3468"/>
                  </a:cubicBezTo>
                  <a:cubicBezTo>
                    <a:pt x="1" y="6069"/>
                    <a:pt x="50" y="8696"/>
                    <a:pt x="215" y="11288"/>
                  </a:cubicBezTo>
                  <a:cubicBezTo>
                    <a:pt x="255" y="11244"/>
                    <a:pt x="287" y="11199"/>
                    <a:pt x="314" y="11159"/>
                  </a:cubicBezTo>
                  <a:cubicBezTo>
                    <a:pt x="153" y="8612"/>
                    <a:pt x="117" y="6029"/>
                    <a:pt x="180" y="3473"/>
                  </a:cubicBezTo>
                  <a:cubicBezTo>
                    <a:pt x="211" y="2331"/>
                    <a:pt x="357" y="1082"/>
                    <a:pt x="1245" y="462"/>
                  </a:cubicBezTo>
                  <a:cubicBezTo>
                    <a:pt x="1584" y="227"/>
                    <a:pt x="1990" y="109"/>
                    <a:pt x="2469" y="109"/>
                  </a:cubicBezTo>
                  <a:cubicBezTo>
                    <a:pt x="3026" y="109"/>
                    <a:pt x="3682" y="268"/>
                    <a:pt x="4448" y="586"/>
                  </a:cubicBezTo>
                  <a:cubicBezTo>
                    <a:pt x="4965" y="796"/>
                    <a:pt x="5474" y="1037"/>
                    <a:pt x="5974" y="1296"/>
                  </a:cubicBezTo>
                  <a:cubicBezTo>
                    <a:pt x="5988" y="1269"/>
                    <a:pt x="6001" y="1234"/>
                    <a:pt x="6009" y="1198"/>
                  </a:cubicBezTo>
                  <a:cubicBezTo>
                    <a:pt x="5510" y="940"/>
                    <a:pt x="5002" y="703"/>
                    <a:pt x="4489" y="485"/>
                  </a:cubicBezTo>
                  <a:cubicBezTo>
                    <a:pt x="3710" y="161"/>
                    <a:pt x="3041" y="0"/>
                    <a:pt x="246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701;p71">
              <a:extLst>
                <a:ext uri="{FF2B5EF4-FFF2-40B4-BE49-F238E27FC236}">
                  <a16:creationId xmlns:a16="http://schemas.microsoft.com/office/drawing/2014/main" xmlns="" id="{6D9015DA-506D-4968-AC34-5C807127D61C}"/>
                </a:ext>
              </a:extLst>
            </p:cNvPr>
            <p:cNvSpPr/>
            <p:nvPr/>
          </p:nvSpPr>
          <p:spPr>
            <a:xfrm>
              <a:off x="7850078" y="3919775"/>
              <a:ext cx="147785" cy="136533"/>
            </a:xfrm>
            <a:custGeom>
              <a:avLst/>
              <a:gdLst/>
              <a:ahLst/>
              <a:cxnLst/>
              <a:rect l="l" t="t" r="r" b="b"/>
              <a:pathLst>
                <a:path w="8366" h="7729" extrusionOk="0">
                  <a:moveTo>
                    <a:pt x="4445" y="0"/>
                  </a:moveTo>
                  <a:cubicBezTo>
                    <a:pt x="4109" y="0"/>
                    <a:pt x="3799" y="103"/>
                    <a:pt x="3547" y="302"/>
                  </a:cubicBezTo>
                  <a:cubicBezTo>
                    <a:pt x="3208" y="578"/>
                    <a:pt x="3016" y="994"/>
                    <a:pt x="2864" y="1364"/>
                  </a:cubicBezTo>
                  <a:cubicBezTo>
                    <a:pt x="2628" y="1926"/>
                    <a:pt x="2428" y="2505"/>
                    <a:pt x="2231" y="3072"/>
                  </a:cubicBezTo>
                  <a:cubicBezTo>
                    <a:pt x="1745" y="4464"/>
                    <a:pt x="1240" y="5896"/>
                    <a:pt x="309" y="7047"/>
                  </a:cubicBezTo>
                  <a:cubicBezTo>
                    <a:pt x="210" y="7167"/>
                    <a:pt x="108" y="7288"/>
                    <a:pt x="1" y="7399"/>
                  </a:cubicBezTo>
                  <a:cubicBezTo>
                    <a:pt x="50" y="7413"/>
                    <a:pt x="85" y="7417"/>
                    <a:pt x="134" y="7417"/>
                  </a:cubicBezTo>
                  <a:cubicBezTo>
                    <a:pt x="229" y="7319"/>
                    <a:pt x="313" y="7220"/>
                    <a:pt x="398" y="7119"/>
                  </a:cubicBezTo>
                  <a:cubicBezTo>
                    <a:pt x="1339" y="5954"/>
                    <a:pt x="1843" y="4504"/>
                    <a:pt x="2333" y="3108"/>
                  </a:cubicBezTo>
                  <a:cubicBezTo>
                    <a:pt x="2530" y="2546"/>
                    <a:pt x="2735" y="1962"/>
                    <a:pt x="2963" y="1404"/>
                  </a:cubicBezTo>
                  <a:cubicBezTo>
                    <a:pt x="3110" y="1047"/>
                    <a:pt x="3293" y="646"/>
                    <a:pt x="3614" y="391"/>
                  </a:cubicBezTo>
                  <a:cubicBezTo>
                    <a:pt x="3851" y="203"/>
                    <a:pt x="4131" y="108"/>
                    <a:pt x="4441" y="108"/>
                  </a:cubicBezTo>
                  <a:cubicBezTo>
                    <a:pt x="4522" y="108"/>
                    <a:pt x="4604" y="115"/>
                    <a:pt x="4689" y="128"/>
                  </a:cubicBezTo>
                  <a:cubicBezTo>
                    <a:pt x="5341" y="230"/>
                    <a:pt x="6063" y="726"/>
                    <a:pt x="6492" y="1364"/>
                  </a:cubicBezTo>
                  <a:cubicBezTo>
                    <a:pt x="7281" y="2546"/>
                    <a:pt x="7526" y="3987"/>
                    <a:pt x="7762" y="5388"/>
                  </a:cubicBezTo>
                  <a:cubicBezTo>
                    <a:pt x="7892" y="6164"/>
                    <a:pt x="8026" y="6967"/>
                    <a:pt x="8262" y="7729"/>
                  </a:cubicBezTo>
                  <a:cubicBezTo>
                    <a:pt x="8298" y="7729"/>
                    <a:pt x="8329" y="7729"/>
                    <a:pt x="8365" y="7725"/>
                  </a:cubicBezTo>
                  <a:cubicBezTo>
                    <a:pt x="8133" y="6962"/>
                    <a:pt x="7999" y="6155"/>
                    <a:pt x="7870" y="5369"/>
                  </a:cubicBezTo>
                  <a:cubicBezTo>
                    <a:pt x="7629" y="3960"/>
                    <a:pt x="7383" y="2501"/>
                    <a:pt x="6581" y="1301"/>
                  </a:cubicBezTo>
                  <a:cubicBezTo>
                    <a:pt x="6130" y="628"/>
                    <a:pt x="5394" y="128"/>
                    <a:pt x="4707" y="21"/>
                  </a:cubicBezTo>
                  <a:cubicBezTo>
                    <a:pt x="4618" y="7"/>
                    <a:pt x="4531" y="0"/>
                    <a:pt x="44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702;p71">
              <a:extLst>
                <a:ext uri="{FF2B5EF4-FFF2-40B4-BE49-F238E27FC236}">
                  <a16:creationId xmlns:a16="http://schemas.microsoft.com/office/drawing/2014/main" xmlns="" id="{7F874976-B84D-45FB-9B65-105C425164D3}"/>
                </a:ext>
              </a:extLst>
            </p:cNvPr>
            <p:cNvSpPr/>
            <p:nvPr/>
          </p:nvSpPr>
          <p:spPr>
            <a:xfrm>
              <a:off x="8289566" y="3804970"/>
              <a:ext cx="137204" cy="178699"/>
            </a:xfrm>
            <a:custGeom>
              <a:avLst/>
              <a:gdLst/>
              <a:ahLst/>
              <a:cxnLst/>
              <a:rect l="l" t="t" r="r" b="b"/>
              <a:pathLst>
                <a:path w="7767" h="10116" extrusionOk="0">
                  <a:moveTo>
                    <a:pt x="2003" y="1"/>
                  </a:moveTo>
                  <a:cubicBezTo>
                    <a:pt x="1819" y="1"/>
                    <a:pt x="1651" y="34"/>
                    <a:pt x="1499" y="101"/>
                  </a:cubicBezTo>
                  <a:cubicBezTo>
                    <a:pt x="1213" y="225"/>
                    <a:pt x="968" y="462"/>
                    <a:pt x="758" y="824"/>
                  </a:cubicBezTo>
                  <a:cubicBezTo>
                    <a:pt x="0" y="2117"/>
                    <a:pt x="277" y="3670"/>
                    <a:pt x="544" y="5173"/>
                  </a:cubicBezTo>
                  <a:cubicBezTo>
                    <a:pt x="616" y="5543"/>
                    <a:pt x="678" y="5922"/>
                    <a:pt x="732" y="6288"/>
                  </a:cubicBezTo>
                  <a:cubicBezTo>
                    <a:pt x="905" y="7555"/>
                    <a:pt x="857" y="8853"/>
                    <a:pt x="602" y="10116"/>
                  </a:cubicBezTo>
                  <a:cubicBezTo>
                    <a:pt x="606" y="10111"/>
                    <a:pt x="616" y="10111"/>
                    <a:pt x="620" y="10106"/>
                  </a:cubicBezTo>
                  <a:cubicBezTo>
                    <a:pt x="655" y="10089"/>
                    <a:pt x="691" y="10071"/>
                    <a:pt x="727" y="10053"/>
                  </a:cubicBezTo>
                  <a:cubicBezTo>
                    <a:pt x="972" y="8809"/>
                    <a:pt x="1008" y="7524"/>
                    <a:pt x="839" y="6274"/>
                  </a:cubicBezTo>
                  <a:cubicBezTo>
                    <a:pt x="789" y="5904"/>
                    <a:pt x="718" y="5525"/>
                    <a:pt x="655" y="5155"/>
                  </a:cubicBezTo>
                  <a:cubicBezTo>
                    <a:pt x="388" y="3670"/>
                    <a:pt x="116" y="2135"/>
                    <a:pt x="851" y="877"/>
                  </a:cubicBezTo>
                  <a:cubicBezTo>
                    <a:pt x="1048" y="542"/>
                    <a:pt x="1280" y="315"/>
                    <a:pt x="1539" y="203"/>
                  </a:cubicBezTo>
                  <a:cubicBezTo>
                    <a:pt x="1680" y="142"/>
                    <a:pt x="1836" y="113"/>
                    <a:pt x="2007" y="113"/>
                  </a:cubicBezTo>
                  <a:cubicBezTo>
                    <a:pt x="2262" y="113"/>
                    <a:pt x="2549" y="179"/>
                    <a:pt x="2864" y="310"/>
                  </a:cubicBezTo>
                  <a:cubicBezTo>
                    <a:pt x="4693" y="1082"/>
                    <a:pt x="5696" y="2805"/>
                    <a:pt x="6758" y="4633"/>
                  </a:cubicBezTo>
                  <a:cubicBezTo>
                    <a:pt x="7052" y="5137"/>
                    <a:pt x="7355" y="5650"/>
                    <a:pt x="7682" y="6145"/>
                  </a:cubicBezTo>
                  <a:cubicBezTo>
                    <a:pt x="7709" y="6128"/>
                    <a:pt x="7740" y="6110"/>
                    <a:pt x="7766" y="6087"/>
                  </a:cubicBezTo>
                  <a:cubicBezTo>
                    <a:pt x="7445" y="5597"/>
                    <a:pt x="7147" y="5084"/>
                    <a:pt x="6856" y="4580"/>
                  </a:cubicBezTo>
                  <a:cubicBezTo>
                    <a:pt x="5830" y="2817"/>
                    <a:pt x="4773" y="997"/>
                    <a:pt x="2908" y="213"/>
                  </a:cubicBezTo>
                  <a:cubicBezTo>
                    <a:pt x="2574" y="72"/>
                    <a:pt x="2272" y="1"/>
                    <a:pt x="200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703;p71">
              <a:extLst>
                <a:ext uri="{FF2B5EF4-FFF2-40B4-BE49-F238E27FC236}">
                  <a16:creationId xmlns:a16="http://schemas.microsoft.com/office/drawing/2014/main" xmlns="" id="{3A8FDCF4-5BDE-4BE3-9F0A-3B309DA2C2D1}"/>
                </a:ext>
              </a:extLst>
            </p:cNvPr>
            <p:cNvSpPr/>
            <p:nvPr/>
          </p:nvSpPr>
          <p:spPr>
            <a:xfrm>
              <a:off x="7230779" y="3444304"/>
              <a:ext cx="131622" cy="365683"/>
            </a:xfrm>
            <a:custGeom>
              <a:avLst/>
              <a:gdLst/>
              <a:ahLst/>
              <a:cxnLst/>
              <a:rect l="l" t="t" r="r" b="b"/>
              <a:pathLst>
                <a:path w="7451" h="20701" extrusionOk="0">
                  <a:moveTo>
                    <a:pt x="1852" y="1"/>
                  </a:moveTo>
                  <a:cubicBezTo>
                    <a:pt x="1159" y="1"/>
                    <a:pt x="902" y="643"/>
                    <a:pt x="760" y="1211"/>
                  </a:cubicBezTo>
                  <a:cubicBezTo>
                    <a:pt x="1" y="4276"/>
                    <a:pt x="519" y="7528"/>
                    <a:pt x="1402" y="10562"/>
                  </a:cubicBezTo>
                  <a:cubicBezTo>
                    <a:pt x="1950" y="12444"/>
                    <a:pt x="2642" y="14282"/>
                    <a:pt x="3414" y="16080"/>
                  </a:cubicBezTo>
                  <a:cubicBezTo>
                    <a:pt x="4658" y="17708"/>
                    <a:pt x="6006" y="19251"/>
                    <a:pt x="7451" y="20700"/>
                  </a:cubicBezTo>
                  <a:cubicBezTo>
                    <a:pt x="6607" y="16084"/>
                    <a:pt x="5711" y="11476"/>
                    <a:pt x="4760" y="6881"/>
                  </a:cubicBezTo>
                  <a:cubicBezTo>
                    <a:pt x="4324" y="4762"/>
                    <a:pt x="3869" y="2634"/>
                    <a:pt x="2914" y="698"/>
                  </a:cubicBezTo>
                  <a:cubicBezTo>
                    <a:pt x="2722" y="311"/>
                    <a:pt x="2343" y="29"/>
                    <a:pt x="1915" y="2"/>
                  </a:cubicBezTo>
                  <a:cubicBezTo>
                    <a:pt x="1894" y="1"/>
                    <a:pt x="1873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704;p71">
              <a:extLst>
                <a:ext uri="{FF2B5EF4-FFF2-40B4-BE49-F238E27FC236}">
                  <a16:creationId xmlns:a16="http://schemas.microsoft.com/office/drawing/2014/main" xmlns="" id="{CEF0D56D-6578-438C-ADD2-1538452B4767}"/>
                </a:ext>
              </a:extLst>
            </p:cNvPr>
            <p:cNvSpPr/>
            <p:nvPr/>
          </p:nvSpPr>
          <p:spPr>
            <a:xfrm>
              <a:off x="7344029" y="3364793"/>
              <a:ext cx="93236" cy="512179"/>
            </a:xfrm>
            <a:custGeom>
              <a:avLst/>
              <a:gdLst/>
              <a:ahLst/>
              <a:cxnLst/>
              <a:rect l="l" t="t" r="r" b="b"/>
              <a:pathLst>
                <a:path w="5278" h="28994" extrusionOk="0">
                  <a:moveTo>
                    <a:pt x="2170" y="1"/>
                  </a:moveTo>
                  <a:cubicBezTo>
                    <a:pt x="1630" y="1"/>
                    <a:pt x="1091" y="334"/>
                    <a:pt x="941" y="970"/>
                  </a:cubicBezTo>
                  <a:cubicBezTo>
                    <a:pt x="0" y="4972"/>
                    <a:pt x="13" y="9201"/>
                    <a:pt x="246" y="13327"/>
                  </a:cubicBezTo>
                  <a:cubicBezTo>
                    <a:pt x="472" y="17431"/>
                    <a:pt x="910" y="21508"/>
                    <a:pt x="1423" y="25586"/>
                  </a:cubicBezTo>
                  <a:cubicBezTo>
                    <a:pt x="1539" y="25697"/>
                    <a:pt x="1655" y="25817"/>
                    <a:pt x="1771" y="25929"/>
                  </a:cubicBezTo>
                  <a:cubicBezTo>
                    <a:pt x="1837" y="26000"/>
                    <a:pt x="1909" y="26058"/>
                    <a:pt x="1971" y="26121"/>
                  </a:cubicBezTo>
                  <a:cubicBezTo>
                    <a:pt x="2280" y="26420"/>
                    <a:pt x="2592" y="26705"/>
                    <a:pt x="2908" y="26995"/>
                  </a:cubicBezTo>
                  <a:cubicBezTo>
                    <a:pt x="3676" y="27690"/>
                    <a:pt x="4466" y="28360"/>
                    <a:pt x="5277" y="28993"/>
                  </a:cubicBezTo>
                  <a:cubicBezTo>
                    <a:pt x="5263" y="25572"/>
                    <a:pt x="5220" y="22150"/>
                    <a:pt x="5156" y="18729"/>
                  </a:cubicBezTo>
                  <a:cubicBezTo>
                    <a:pt x="5076" y="14501"/>
                    <a:pt x="4952" y="10272"/>
                    <a:pt x="4487" y="6074"/>
                  </a:cubicBezTo>
                  <a:cubicBezTo>
                    <a:pt x="4287" y="4281"/>
                    <a:pt x="3997" y="2429"/>
                    <a:pt x="3323" y="779"/>
                  </a:cubicBezTo>
                  <a:cubicBezTo>
                    <a:pt x="3110" y="253"/>
                    <a:pt x="264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705;p71">
              <a:extLst>
                <a:ext uri="{FF2B5EF4-FFF2-40B4-BE49-F238E27FC236}">
                  <a16:creationId xmlns:a16="http://schemas.microsoft.com/office/drawing/2014/main" xmlns="" id="{C12C246E-87C3-425B-BE7C-064F7DFF123D}"/>
                </a:ext>
              </a:extLst>
            </p:cNvPr>
            <p:cNvSpPr/>
            <p:nvPr/>
          </p:nvSpPr>
          <p:spPr>
            <a:xfrm>
              <a:off x="7453552" y="3542874"/>
              <a:ext cx="218304" cy="414068"/>
            </a:xfrm>
            <a:custGeom>
              <a:avLst/>
              <a:gdLst/>
              <a:ahLst/>
              <a:cxnLst/>
              <a:rect l="l" t="t" r="r" b="b"/>
              <a:pathLst>
                <a:path w="12358" h="23440" extrusionOk="0">
                  <a:moveTo>
                    <a:pt x="10176" y="1"/>
                  </a:moveTo>
                  <a:cubicBezTo>
                    <a:pt x="9667" y="1"/>
                    <a:pt x="9159" y="184"/>
                    <a:pt x="8748" y="506"/>
                  </a:cubicBezTo>
                  <a:cubicBezTo>
                    <a:pt x="6001" y="2648"/>
                    <a:pt x="4480" y="5873"/>
                    <a:pt x="3244" y="9077"/>
                  </a:cubicBezTo>
                  <a:cubicBezTo>
                    <a:pt x="1919" y="12511"/>
                    <a:pt x="830" y="16040"/>
                    <a:pt x="0" y="19622"/>
                  </a:cubicBezTo>
                  <a:cubicBezTo>
                    <a:pt x="692" y="20148"/>
                    <a:pt x="1406" y="20652"/>
                    <a:pt x="2124" y="21134"/>
                  </a:cubicBezTo>
                  <a:cubicBezTo>
                    <a:pt x="3360" y="21964"/>
                    <a:pt x="4631" y="22731"/>
                    <a:pt x="5947" y="23440"/>
                  </a:cubicBezTo>
                  <a:cubicBezTo>
                    <a:pt x="6219" y="22655"/>
                    <a:pt x="6487" y="21875"/>
                    <a:pt x="6767" y="21107"/>
                  </a:cubicBezTo>
                  <a:cubicBezTo>
                    <a:pt x="9020" y="14898"/>
                    <a:pt x="12357" y="8760"/>
                    <a:pt x="11996" y="2166"/>
                  </a:cubicBezTo>
                  <a:cubicBezTo>
                    <a:pt x="11956" y="1336"/>
                    <a:pt x="11813" y="422"/>
                    <a:pt x="10796" y="96"/>
                  </a:cubicBezTo>
                  <a:cubicBezTo>
                    <a:pt x="10594" y="32"/>
                    <a:pt x="10385" y="1"/>
                    <a:pt x="10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706;p71">
              <a:extLst>
                <a:ext uri="{FF2B5EF4-FFF2-40B4-BE49-F238E27FC236}">
                  <a16:creationId xmlns:a16="http://schemas.microsoft.com/office/drawing/2014/main" xmlns="" id="{7A3B05A4-0A2A-40D2-B3F1-116B46B0B2E0}"/>
                </a:ext>
              </a:extLst>
            </p:cNvPr>
            <p:cNvSpPr/>
            <p:nvPr/>
          </p:nvSpPr>
          <p:spPr>
            <a:xfrm>
              <a:off x="8296808" y="3216796"/>
              <a:ext cx="496210" cy="761361"/>
            </a:xfrm>
            <a:custGeom>
              <a:avLst/>
              <a:gdLst/>
              <a:ahLst/>
              <a:cxnLst/>
              <a:rect l="l" t="t" r="r" b="b"/>
              <a:pathLst>
                <a:path w="28090" h="43100" extrusionOk="0">
                  <a:moveTo>
                    <a:pt x="25656" y="0"/>
                  </a:moveTo>
                  <a:cubicBezTo>
                    <a:pt x="23480" y="0"/>
                    <a:pt x="21316" y="894"/>
                    <a:pt x="19798" y="2451"/>
                  </a:cubicBezTo>
                  <a:cubicBezTo>
                    <a:pt x="18094" y="4205"/>
                    <a:pt x="17286" y="6672"/>
                    <a:pt x="17089" y="9103"/>
                  </a:cubicBezTo>
                  <a:cubicBezTo>
                    <a:pt x="16912" y="11356"/>
                    <a:pt x="17219" y="13639"/>
                    <a:pt x="17986" y="15763"/>
                  </a:cubicBezTo>
                  <a:cubicBezTo>
                    <a:pt x="16858" y="14340"/>
                    <a:pt x="15483" y="13118"/>
                    <a:pt x="13936" y="12172"/>
                  </a:cubicBezTo>
                  <a:cubicBezTo>
                    <a:pt x="12889" y="11536"/>
                    <a:pt x="11683" y="11020"/>
                    <a:pt x="10481" y="11020"/>
                  </a:cubicBezTo>
                  <a:cubicBezTo>
                    <a:pt x="10166" y="11020"/>
                    <a:pt x="9852" y="11055"/>
                    <a:pt x="9542" y="11133"/>
                  </a:cubicBezTo>
                  <a:cubicBezTo>
                    <a:pt x="7834" y="11565"/>
                    <a:pt x="6692" y="13163"/>
                    <a:pt x="5951" y="14759"/>
                  </a:cubicBezTo>
                  <a:cubicBezTo>
                    <a:pt x="4425" y="18043"/>
                    <a:pt x="3974" y="21763"/>
                    <a:pt x="4322" y="25368"/>
                  </a:cubicBezTo>
                  <a:cubicBezTo>
                    <a:pt x="4670" y="28971"/>
                    <a:pt x="5790" y="32465"/>
                    <a:pt x="7272" y="35765"/>
                  </a:cubicBezTo>
                  <a:cubicBezTo>
                    <a:pt x="6728" y="35569"/>
                    <a:pt x="6154" y="35476"/>
                    <a:pt x="5579" y="35476"/>
                  </a:cubicBezTo>
                  <a:cubicBezTo>
                    <a:pt x="3904" y="35476"/>
                    <a:pt x="2219" y="36270"/>
                    <a:pt x="1236" y="37639"/>
                  </a:cubicBezTo>
                  <a:cubicBezTo>
                    <a:pt x="116" y="39200"/>
                    <a:pt x="0" y="41395"/>
                    <a:pt x="857" y="43099"/>
                  </a:cubicBezTo>
                  <a:cubicBezTo>
                    <a:pt x="2079" y="42528"/>
                    <a:pt x="3270" y="41909"/>
                    <a:pt x="4429" y="41234"/>
                  </a:cubicBezTo>
                  <a:cubicBezTo>
                    <a:pt x="4595" y="41132"/>
                    <a:pt x="4765" y="41038"/>
                    <a:pt x="4929" y="40935"/>
                  </a:cubicBezTo>
                  <a:cubicBezTo>
                    <a:pt x="6080" y="40253"/>
                    <a:pt x="7196" y="39517"/>
                    <a:pt x="8284" y="38741"/>
                  </a:cubicBezTo>
                  <a:cubicBezTo>
                    <a:pt x="9756" y="37688"/>
                    <a:pt x="11161" y="36550"/>
                    <a:pt x="12500" y="35333"/>
                  </a:cubicBezTo>
                  <a:cubicBezTo>
                    <a:pt x="12705" y="35154"/>
                    <a:pt x="12905" y="34967"/>
                    <a:pt x="13107" y="34779"/>
                  </a:cubicBezTo>
                  <a:cubicBezTo>
                    <a:pt x="13784" y="34147"/>
                    <a:pt x="14445" y="33490"/>
                    <a:pt x="15087" y="32813"/>
                  </a:cubicBezTo>
                  <a:cubicBezTo>
                    <a:pt x="15168" y="32732"/>
                    <a:pt x="15238" y="32652"/>
                    <a:pt x="15314" y="32572"/>
                  </a:cubicBezTo>
                  <a:cubicBezTo>
                    <a:pt x="16095" y="31732"/>
                    <a:pt x="16848" y="30872"/>
                    <a:pt x="17567" y="29980"/>
                  </a:cubicBezTo>
                  <a:cubicBezTo>
                    <a:pt x="18401" y="28949"/>
                    <a:pt x="19191" y="27884"/>
                    <a:pt x="19936" y="26791"/>
                  </a:cubicBezTo>
                  <a:cubicBezTo>
                    <a:pt x="21301" y="24779"/>
                    <a:pt x="22518" y="22655"/>
                    <a:pt x="23562" y="20433"/>
                  </a:cubicBezTo>
                  <a:cubicBezTo>
                    <a:pt x="23589" y="20384"/>
                    <a:pt x="23611" y="20336"/>
                    <a:pt x="23634" y="20291"/>
                  </a:cubicBezTo>
                  <a:cubicBezTo>
                    <a:pt x="23674" y="20206"/>
                    <a:pt x="23714" y="20126"/>
                    <a:pt x="23745" y="20041"/>
                  </a:cubicBezTo>
                  <a:cubicBezTo>
                    <a:pt x="23928" y="19649"/>
                    <a:pt x="24102" y="19256"/>
                    <a:pt x="24276" y="18854"/>
                  </a:cubicBezTo>
                  <a:cubicBezTo>
                    <a:pt x="24433" y="18479"/>
                    <a:pt x="24589" y="18109"/>
                    <a:pt x="24740" y="17730"/>
                  </a:cubicBezTo>
                  <a:cubicBezTo>
                    <a:pt x="24847" y="17467"/>
                    <a:pt x="24954" y="17195"/>
                    <a:pt x="25057" y="16923"/>
                  </a:cubicBezTo>
                  <a:cubicBezTo>
                    <a:pt x="25092" y="16816"/>
                    <a:pt x="25133" y="16713"/>
                    <a:pt x="25172" y="16610"/>
                  </a:cubicBezTo>
                  <a:cubicBezTo>
                    <a:pt x="25262" y="16361"/>
                    <a:pt x="25355" y="16116"/>
                    <a:pt x="25440" y="15861"/>
                  </a:cubicBezTo>
                  <a:cubicBezTo>
                    <a:pt x="25458" y="15813"/>
                    <a:pt x="25472" y="15768"/>
                    <a:pt x="25489" y="15718"/>
                  </a:cubicBezTo>
                  <a:cubicBezTo>
                    <a:pt x="25757" y="14946"/>
                    <a:pt x="26007" y="14166"/>
                    <a:pt x="26230" y="13377"/>
                  </a:cubicBezTo>
                  <a:cubicBezTo>
                    <a:pt x="26275" y="13238"/>
                    <a:pt x="26315" y="13100"/>
                    <a:pt x="26355" y="12962"/>
                  </a:cubicBezTo>
                  <a:cubicBezTo>
                    <a:pt x="26399" y="12801"/>
                    <a:pt x="26440" y="12645"/>
                    <a:pt x="26484" y="12484"/>
                  </a:cubicBezTo>
                  <a:cubicBezTo>
                    <a:pt x="26516" y="12368"/>
                    <a:pt x="26551" y="12247"/>
                    <a:pt x="26574" y="12128"/>
                  </a:cubicBezTo>
                  <a:cubicBezTo>
                    <a:pt x="27296" y="9362"/>
                    <a:pt x="27769" y="6498"/>
                    <a:pt x="27974" y="3563"/>
                  </a:cubicBezTo>
                  <a:cubicBezTo>
                    <a:pt x="28050" y="2505"/>
                    <a:pt x="28086" y="1444"/>
                    <a:pt x="28090" y="378"/>
                  </a:cubicBezTo>
                  <a:cubicBezTo>
                    <a:pt x="27372" y="150"/>
                    <a:pt x="26618" y="25"/>
                    <a:pt x="25860" y="3"/>
                  </a:cubicBezTo>
                  <a:cubicBezTo>
                    <a:pt x="25792" y="1"/>
                    <a:pt x="25724" y="0"/>
                    <a:pt x="25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707;p71">
              <a:extLst>
                <a:ext uri="{FF2B5EF4-FFF2-40B4-BE49-F238E27FC236}">
                  <a16:creationId xmlns:a16="http://schemas.microsoft.com/office/drawing/2014/main" xmlns="" id="{9DC4203B-A6BF-4204-9B90-C4E470CAA4D1}"/>
                </a:ext>
              </a:extLst>
            </p:cNvPr>
            <p:cNvSpPr/>
            <p:nvPr/>
          </p:nvSpPr>
          <p:spPr>
            <a:xfrm>
              <a:off x="7949691" y="2637525"/>
              <a:ext cx="295818" cy="180042"/>
            </a:xfrm>
            <a:custGeom>
              <a:avLst/>
              <a:gdLst/>
              <a:ahLst/>
              <a:cxnLst/>
              <a:rect l="l" t="t" r="r" b="b"/>
              <a:pathLst>
                <a:path w="16746" h="10192" extrusionOk="0">
                  <a:moveTo>
                    <a:pt x="3693" y="1"/>
                  </a:moveTo>
                  <a:cubicBezTo>
                    <a:pt x="2859" y="1"/>
                    <a:pt x="1983" y="254"/>
                    <a:pt x="1682" y="998"/>
                  </a:cubicBezTo>
                  <a:cubicBezTo>
                    <a:pt x="1485" y="1488"/>
                    <a:pt x="1611" y="2046"/>
                    <a:pt x="1807" y="2536"/>
                  </a:cubicBezTo>
                  <a:cubicBezTo>
                    <a:pt x="2137" y="3384"/>
                    <a:pt x="2663" y="4160"/>
                    <a:pt x="3332" y="4780"/>
                  </a:cubicBezTo>
                  <a:cubicBezTo>
                    <a:pt x="2119" y="5146"/>
                    <a:pt x="1044" y="6164"/>
                    <a:pt x="482" y="7301"/>
                  </a:cubicBezTo>
                  <a:cubicBezTo>
                    <a:pt x="151" y="7975"/>
                    <a:pt x="0" y="8831"/>
                    <a:pt x="424" y="9456"/>
                  </a:cubicBezTo>
                  <a:cubicBezTo>
                    <a:pt x="802" y="10011"/>
                    <a:pt x="1480" y="10191"/>
                    <a:pt x="2175" y="10191"/>
                  </a:cubicBezTo>
                  <a:cubicBezTo>
                    <a:pt x="2474" y="10191"/>
                    <a:pt x="2777" y="10158"/>
                    <a:pt x="3060" y="10107"/>
                  </a:cubicBezTo>
                  <a:cubicBezTo>
                    <a:pt x="5385" y="9692"/>
                    <a:pt x="7526" y="8612"/>
                    <a:pt x="9729" y="7765"/>
                  </a:cubicBezTo>
                  <a:cubicBezTo>
                    <a:pt x="11969" y="6904"/>
                    <a:pt x="14382" y="6213"/>
                    <a:pt x="16746" y="5820"/>
                  </a:cubicBezTo>
                  <a:cubicBezTo>
                    <a:pt x="12201" y="4811"/>
                    <a:pt x="8779" y="547"/>
                    <a:pt x="4153" y="26"/>
                  </a:cubicBezTo>
                  <a:cubicBezTo>
                    <a:pt x="4004" y="10"/>
                    <a:pt x="3849" y="1"/>
                    <a:pt x="3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708;p71">
              <a:extLst>
                <a:ext uri="{FF2B5EF4-FFF2-40B4-BE49-F238E27FC236}">
                  <a16:creationId xmlns:a16="http://schemas.microsoft.com/office/drawing/2014/main" xmlns="" id="{7468564C-8486-4F50-96C7-E363592BF158}"/>
                </a:ext>
              </a:extLst>
            </p:cNvPr>
            <p:cNvSpPr/>
            <p:nvPr/>
          </p:nvSpPr>
          <p:spPr>
            <a:xfrm>
              <a:off x="8036373" y="2709846"/>
              <a:ext cx="739333" cy="340652"/>
            </a:xfrm>
            <a:custGeom>
              <a:avLst/>
              <a:gdLst/>
              <a:ahLst/>
              <a:cxnLst/>
              <a:rect l="l" t="t" r="r" b="b"/>
              <a:pathLst>
                <a:path w="41853" h="19284" extrusionOk="0">
                  <a:moveTo>
                    <a:pt x="165" y="0"/>
                  </a:moveTo>
                  <a:cubicBezTo>
                    <a:pt x="76" y="4"/>
                    <a:pt x="0" y="75"/>
                    <a:pt x="0" y="165"/>
                  </a:cubicBezTo>
                  <a:cubicBezTo>
                    <a:pt x="0" y="258"/>
                    <a:pt x="72" y="326"/>
                    <a:pt x="165" y="326"/>
                  </a:cubicBezTo>
                  <a:cubicBezTo>
                    <a:pt x="3765" y="334"/>
                    <a:pt x="7441" y="838"/>
                    <a:pt x="11175" y="1847"/>
                  </a:cubicBezTo>
                  <a:lnTo>
                    <a:pt x="11184" y="1847"/>
                  </a:lnTo>
                  <a:cubicBezTo>
                    <a:pt x="14984" y="2859"/>
                    <a:pt x="18843" y="4390"/>
                    <a:pt x="22750" y="6424"/>
                  </a:cubicBezTo>
                  <a:cubicBezTo>
                    <a:pt x="22755" y="6428"/>
                    <a:pt x="22764" y="6428"/>
                    <a:pt x="22769" y="6432"/>
                  </a:cubicBezTo>
                  <a:cubicBezTo>
                    <a:pt x="22871" y="6481"/>
                    <a:pt x="22956" y="6525"/>
                    <a:pt x="23049" y="6584"/>
                  </a:cubicBezTo>
                  <a:cubicBezTo>
                    <a:pt x="23728" y="6937"/>
                    <a:pt x="24406" y="7302"/>
                    <a:pt x="25083" y="7690"/>
                  </a:cubicBezTo>
                  <a:cubicBezTo>
                    <a:pt x="25427" y="7886"/>
                    <a:pt x="25775" y="8087"/>
                    <a:pt x="26123" y="8292"/>
                  </a:cubicBezTo>
                  <a:cubicBezTo>
                    <a:pt x="27737" y="9243"/>
                    <a:pt x="29366" y="10286"/>
                    <a:pt x="30994" y="11406"/>
                  </a:cubicBezTo>
                  <a:cubicBezTo>
                    <a:pt x="32894" y="12714"/>
                    <a:pt x="34776" y="14118"/>
                    <a:pt x="36606" y="15470"/>
                  </a:cubicBezTo>
                  <a:cubicBezTo>
                    <a:pt x="37975" y="16492"/>
                    <a:pt x="39363" y="17522"/>
                    <a:pt x="40782" y="18530"/>
                  </a:cubicBezTo>
                  <a:lnTo>
                    <a:pt x="40786" y="18534"/>
                  </a:lnTo>
                  <a:cubicBezTo>
                    <a:pt x="41040" y="18709"/>
                    <a:pt x="41286" y="18891"/>
                    <a:pt x="41535" y="19065"/>
                  </a:cubicBezTo>
                  <a:cubicBezTo>
                    <a:pt x="41642" y="19141"/>
                    <a:pt x="41749" y="19212"/>
                    <a:pt x="41852" y="19284"/>
                  </a:cubicBezTo>
                  <a:cubicBezTo>
                    <a:pt x="41821" y="19128"/>
                    <a:pt x="41789" y="18971"/>
                    <a:pt x="41754" y="18816"/>
                  </a:cubicBezTo>
                  <a:cubicBezTo>
                    <a:pt x="41223" y="18450"/>
                    <a:pt x="40697" y="18075"/>
                    <a:pt x="40174" y="17700"/>
                  </a:cubicBezTo>
                  <a:cubicBezTo>
                    <a:pt x="40174" y="17696"/>
                    <a:pt x="40170" y="17696"/>
                    <a:pt x="40170" y="17696"/>
                  </a:cubicBezTo>
                  <a:cubicBezTo>
                    <a:pt x="40072" y="17620"/>
                    <a:pt x="39969" y="17544"/>
                    <a:pt x="39858" y="17468"/>
                  </a:cubicBezTo>
                  <a:lnTo>
                    <a:pt x="39853" y="17468"/>
                  </a:lnTo>
                  <a:cubicBezTo>
                    <a:pt x="39688" y="17348"/>
                    <a:pt x="39528" y="17223"/>
                    <a:pt x="39363" y="17103"/>
                  </a:cubicBezTo>
                  <a:cubicBezTo>
                    <a:pt x="39359" y="17098"/>
                    <a:pt x="39353" y="17098"/>
                    <a:pt x="39349" y="17093"/>
                  </a:cubicBezTo>
                  <a:cubicBezTo>
                    <a:pt x="38988" y="16835"/>
                    <a:pt x="38626" y="16562"/>
                    <a:pt x="38278" y="16304"/>
                  </a:cubicBezTo>
                  <a:cubicBezTo>
                    <a:pt x="38274" y="16300"/>
                    <a:pt x="38266" y="16295"/>
                    <a:pt x="38261" y="16290"/>
                  </a:cubicBezTo>
                  <a:cubicBezTo>
                    <a:pt x="37770" y="15930"/>
                    <a:pt x="37288" y="15568"/>
                    <a:pt x="36798" y="15211"/>
                  </a:cubicBezTo>
                  <a:cubicBezTo>
                    <a:pt x="34969" y="13850"/>
                    <a:pt x="33082" y="12450"/>
                    <a:pt x="31181" y="11143"/>
                  </a:cubicBezTo>
                  <a:cubicBezTo>
                    <a:pt x="28420" y="9238"/>
                    <a:pt x="25676" y="7583"/>
                    <a:pt x="22952" y="6160"/>
                  </a:cubicBezTo>
                  <a:cubicBezTo>
                    <a:pt x="22608" y="5977"/>
                    <a:pt x="22256" y="5798"/>
                    <a:pt x="21898" y="5629"/>
                  </a:cubicBezTo>
                  <a:cubicBezTo>
                    <a:pt x="21894" y="5629"/>
                    <a:pt x="21894" y="5625"/>
                    <a:pt x="21890" y="5625"/>
                  </a:cubicBezTo>
                  <a:cubicBezTo>
                    <a:pt x="18058" y="3706"/>
                    <a:pt x="14266" y="2275"/>
                    <a:pt x="10533" y="1338"/>
                  </a:cubicBezTo>
                  <a:lnTo>
                    <a:pt x="10527" y="1338"/>
                  </a:lnTo>
                  <a:cubicBezTo>
                    <a:pt x="7012" y="450"/>
                    <a:pt x="3560" y="4"/>
                    <a:pt x="16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709;p71">
              <a:extLst>
                <a:ext uri="{FF2B5EF4-FFF2-40B4-BE49-F238E27FC236}">
                  <a16:creationId xmlns:a16="http://schemas.microsoft.com/office/drawing/2014/main" xmlns="" id="{EA10686B-44DA-4E23-BAFC-112EE94F6CDF}"/>
                </a:ext>
              </a:extLst>
            </p:cNvPr>
            <p:cNvSpPr/>
            <p:nvPr/>
          </p:nvSpPr>
          <p:spPr>
            <a:xfrm>
              <a:off x="8290661" y="2881214"/>
              <a:ext cx="377784" cy="187231"/>
            </a:xfrm>
            <a:custGeom>
              <a:avLst/>
              <a:gdLst/>
              <a:ahLst/>
              <a:cxnLst/>
              <a:rect l="l" t="t" r="r" b="b"/>
              <a:pathLst>
                <a:path w="21386" h="10599" extrusionOk="0">
                  <a:moveTo>
                    <a:pt x="8317" y="0"/>
                  </a:moveTo>
                  <a:cubicBezTo>
                    <a:pt x="8007" y="0"/>
                    <a:pt x="7700" y="36"/>
                    <a:pt x="7400" y="122"/>
                  </a:cubicBezTo>
                  <a:cubicBezTo>
                    <a:pt x="6727" y="309"/>
                    <a:pt x="6107" y="773"/>
                    <a:pt x="5853" y="1424"/>
                  </a:cubicBezTo>
                  <a:cubicBezTo>
                    <a:pt x="5572" y="2151"/>
                    <a:pt x="5768" y="2968"/>
                    <a:pt x="6004" y="3713"/>
                  </a:cubicBezTo>
                  <a:cubicBezTo>
                    <a:pt x="4644" y="3878"/>
                    <a:pt x="3243" y="4051"/>
                    <a:pt x="2066" y="4752"/>
                  </a:cubicBezTo>
                  <a:cubicBezTo>
                    <a:pt x="892" y="5448"/>
                    <a:pt x="0" y="6817"/>
                    <a:pt x="291" y="8151"/>
                  </a:cubicBezTo>
                  <a:cubicBezTo>
                    <a:pt x="562" y="9418"/>
                    <a:pt x="1816" y="10283"/>
                    <a:pt x="3091" y="10511"/>
                  </a:cubicBezTo>
                  <a:cubicBezTo>
                    <a:pt x="3431" y="10573"/>
                    <a:pt x="3773" y="10598"/>
                    <a:pt x="4116" y="10598"/>
                  </a:cubicBezTo>
                  <a:cubicBezTo>
                    <a:pt x="5060" y="10598"/>
                    <a:pt x="6012" y="10402"/>
                    <a:pt x="6941" y="10212"/>
                  </a:cubicBezTo>
                  <a:cubicBezTo>
                    <a:pt x="10243" y="9538"/>
                    <a:pt x="13562" y="8954"/>
                    <a:pt x="16889" y="8450"/>
                  </a:cubicBezTo>
                  <a:cubicBezTo>
                    <a:pt x="17487" y="8360"/>
                    <a:pt x="21386" y="8057"/>
                    <a:pt x="21381" y="7606"/>
                  </a:cubicBezTo>
                  <a:cubicBezTo>
                    <a:pt x="21377" y="7205"/>
                    <a:pt x="20002" y="6465"/>
                    <a:pt x="19700" y="6241"/>
                  </a:cubicBezTo>
                  <a:cubicBezTo>
                    <a:pt x="19022" y="5747"/>
                    <a:pt x="18343" y="5251"/>
                    <a:pt x="17657" y="4765"/>
                  </a:cubicBezTo>
                  <a:cubicBezTo>
                    <a:pt x="16179" y="3721"/>
                    <a:pt x="14672" y="2713"/>
                    <a:pt x="13120" y="1781"/>
                  </a:cubicBezTo>
                  <a:cubicBezTo>
                    <a:pt x="11973" y="1094"/>
                    <a:pt x="10778" y="447"/>
                    <a:pt x="9475" y="143"/>
                  </a:cubicBezTo>
                  <a:cubicBezTo>
                    <a:pt x="9095" y="57"/>
                    <a:pt x="8705" y="0"/>
                    <a:pt x="83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710;p71">
              <a:extLst>
                <a:ext uri="{FF2B5EF4-FFF2-40B4-BE49-F238E27FC236}">
                  <a16:creationId xmlns:a16="http://schemas.microsoft.com/office/drawing/2014/main" xmlns="" id="{0877A0AA-B845-4224-81D3-4A5A4B1905EC}"/>
                </a:ext>
              </a:extLst>
            </p:cNvPr>
            <p:cNvSpPr/>
            <p:nvPr/>
          </p:nvSpPr>
          <p:spPr>
            <a:xfrm>
              <a:off x="8412090" y="2960230"/>
              <a:ext cx="360384" cy="86594"/>
            </a:xfrm>
            <a:custGeom>
              <a:avLst/>
              <a:gdLst/>
              <a:ahLst/>
              <a:cxnLst/>
              <a:rect l="l" t="t" r="r" b="b"/>
              <a:pathLst>
                <a:path w="20401" h="4902" extrusionOk="0">
                  <a:moveTo>
                    <a:pt x="174" y="0"/>
                  </a:moveTo>
                  <a:cubicBezTo>
                    <a:pt x="98" y="0"/>
                    <a:pt x="26" y="59"/>
                    <a:pt x="14" y="136"/>
                  </a:cubicBezTo>
                  <a:cubicBezTo>
                    <a:pt x="1" y="226"/>
                    <a:pt x="59" y="310"/>
                    <a:pt x="147" y="323"/>
                  </a:cubicBezTo>
                  <a:cubicBezTo>
                    <a:pt x="6897" y="1385"/>
                    <a:pt x="13633" y="2924"/>
                    <a:pt x="20172" y="4896"/>
                  </a:cubicBezTo>
                  <a:cubicBezTo>
                    <a:pt x="20188" y="4900"/>
                    <a:pt x="20205" y="4902"/>
                    <a:pt x="20221" y="4902"/>
                  </a:cubicBezTo>
                  <a:cubicBezTo>
                    <a:pt x="20240" y="4902"/>
                    <a:pt x="20260" y="4898"/>
                    <a:pt x="20279" y="4891"/>
                  </a:cubicBezTo>
                  <a:cubicBezTo>
                    <a:pt x="20324" y="4873"/>
                    <a:pt x="20359" y="4834"/>
                    <a:pt x="20373" y="4784"/>
                  </a:cubicBezTo>
                  <a:cubicBezTo>
                    <a:pt x="20400" y="4700"/>
                    <a:pt x="20351" y="4610"/>
                    <a:pt x="20266" y="4583"/>
                  </a:cubicBezTo>
                  <a:cubicBezTo>
                    <a:pt x="13713" y="2608"/>
                    <a:pt x="6960" y="1068"/>
                    <a:pt x="197" y="2"/>
                  </a:cubicBezTo>
                  <a:cubicBezTo>
                    <a:pt x="189" y="1"/>
                    <a:pt x="182" y="0"/>
                    <a:pt x="17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711;p71">
              <a:extLst>
                <a:ext uri="{FF2B5EF4-FFF2-40B4-BE49-F238E27FC236}">
                  <a16:creationId xmlns:a16="http://schemas.microsoft.com/office/drawing/2014/main" xmlns="" id="{7B3934DE-25D0-45C1-8147-51DA526C9018}"/>
                </a:ext>
              </a:extLst>
            </p:cNvPr>
            <p:cNvSpPr/>
            <p:nvPr/>
          </p:nvSpPr>
          <p:spPr>
            <a:xfrm>
              <a:off x="8459521" y="2681123"/>
              <a:ext cx="283559" cy="338108"/>
            </a:xfrm>
            <a:custGeom>
              <a:avLst/>
              <a:gdLst/>
              <a:ahLst/>
              <a:cxnLst/>
              <a:rect l="l" t="t" r="r" b="b"/>
              <a:pathLst>
                <a:path w="16052" h="19140" extrusionOk="0">
                  <a:moveTo>
                    <a:pt x="2718" y="1"/>
                  </a:moveTo>
                  <a:cubicBezTo>
                    <a:pt x="2488" y="1"/>
                    <a:pt x="2258" y="27"/>
                    <a:pt x="2035" y="87"/>
                  </a:cubicBezTo>
                  <a:cubicBezTo>
                    <a:pt x="759" y="430"/>
                    <a:pt x="1" y="1849"/>
                    <a:pt x="41" y="3169"/>
                  </a:cubicBezTo>
                  <a:cubicBezTo>
                    <a:pt x="81" y="4485"/>
                    <a:pt x="759" y="5703"/>
                    <a:pt x="1540" y="6765"/>
                  </a:cubicBezTo>
                  <a:cubicBezTo>
                    <a:pt x="3890" y="9959"/>
                    <a:pt x="7268" y="12211"/>
                    <a:pt x="10412" y="14624"/>
                  </a:cubicBezTo>
                  <a:cubicBezTo>
                    <a:pt x="11385" y="15369"/>
                    <a:pt x="12344" y="16137"/>
                    <a:pt x="13285" y="16926"/>
                  </a:cubicBezTo>
                  <a:cubicBezTo>
                    <a:pt x="14026" y="17546"/>
                    <a:pt x="15016" y="18822"/>
                    <a:pt x="15899" y="19139"/>
                  </a:cubicBezTo>
                  <a:cubicBezTo>
                    <a:pt x="16051" y="18371"/>
                    <a:pt x="15253" y="17265"/>
                    <a:pt x="15043" y="16525"/>
                  </a:cubicBezTo>
                  <a:cubicBezTo>
                    <a:pt x="14699" y="15316"/>
                    <a:pt x="14557" y="14058"/>
                    <a:pt x="14508" y="12809"/>
                  </a:cubicBezTo>
                  <a:cubicBezTo>
                    <a:pt x="14414" y="10226"/>
                    <a:pt x="14686" y="7608"/>
                    <a:pt x="14195" y="5069"/>
                  </a:cubicBezTo>
                  <a:cubicBezTo>
                    <a:pt x="13986" y="3994"/>
                    <a:pt x="13616" y="2901"/>
                    <a:pt x="12830" y="2135"/>
                  </a:cubicBezTo>
                  <a:cubicBezTo>
                    <a:pt x="12318" y="1631"/>
                    <a:pt x="11588" y="1312"/>
                    <a:pt x="10882" y="1312"/>
                  </a:cubicBezTo>
                  <a:cubicBezTo>
                    <a:pt x="10511" y="1312"/>
                    <a:pt x="10147" y="1399"/>
                    <a:pt x="9824" y="1594"/>
                  </a:cubicBezTo>
                  <a:cubicBezTo>
                    <a:pt x="9110" y="2022"/>
                    <a:pt x="8749" y="2839"/>
                    <a:pt x="8428" y="3607"/>
                  </a:cubicBezTo>
                  <a:cubicBezTo>
                    <a:pt x="7209" y="2059"/>
                    <a:pt x="5671" y="662"/>
                    <a:pt x="3775" y="154"/>
                  </a:cubicBezTo>
                  <a:cubicBezTo>
                    <a:pt x="3432" y="62"/>
                    <a:pt x="307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712;p71">
              <a:extLst>
                <a:ext uri="{FF2B5EF4-FFF2-40B4-BE49-F238E27FC236}">
                  <a16:creationId xmlns:a16="http://schemas.microsoft.com/office/drawing/2014/main" xmlns="" id="{9825A005-B851-45F3-8BD1-65BC70DC6EDD}"/>
                </a:ext>
              </a:extLst>
            </p:cNvPr>
            <p:cNvSpPr/>
            <p:nvPr/>
          </p:nvSpPr>
          <p:spPr>
            <a:xfrm>
              <a:off x="8626102" y="2789692"/>
              <a:ext cx="120511" cy="236499"/>
            </a:xfrm>
            <a:custGeom>
              <a:avLst/>
              <a:gdLst/>
              <a:ahLst/>
              <a:cxnLst/>
              <a:rect l="l" t="t" r="r" b="b"/>
              <a:pathLst>
                <a:path w="6822" h="13388" extrusionOk="0">
                  <a:moveTo>
                    <a:pt x="187" y="0"/>
                  </a:moveTo>
                  <a:cubicBezTo>
                    <a:pt x="171" y="0"/>
                    <a:pt x="155" y="3"/>
                    <a:pt x="140" y="8"/>
                  </a:cubicBezTo>
                  <a:cubicBezTo>
                    <a:pt x="50" y="34"/>
                    <a:pt x="1" y="123"/>
                    <a:pt x="27" y="208"/>
                  </a:cubicBezTo>
                  <a:cubicBezTo>
                    <a:pt x="1392" y="4945"/>
                    <a:pt x="3574" y="9357"/>
                    <a:pt x="6510" y="13323"/>
                  </a:cubicBezTo>
                  <a:cubicBezTo>
                    <a:pt x="6541" y="13364"/>
                    <a:pt x="6592" y="13388"/>
                    <a:pt x="6642" y="13388"/>
                  </a:cubicBezTo>
                  <a:cubicBezTo>
                    <a:pt x="6662" y="13388"/>
                    <a:pt x="6683" y="13384"/>
                    <a:pt x="6702" y="13376"/>
                  </a:cubicBezTo>
                  <a:cubicBezTo>
                    <a:pt x="6710" y="13372"/>
                    <a:pt x="6724" y="13363"/>
                    <a:pt x="6737" y="13359"/>
                  </a:cubicBezTo>
                  <a:cubicBezTo>
                    <a:pt x="6809" y="13306"/>
                    <a:pt x="6822" y="13203"/>
                    <a:pt x="6768" y="13127"/>
                  </a:cubicBezTo>
                  <a:cubicBezTo>
                    <a:pt x="3860" y="9197"/>
                    <a:pt x="1697" y="4821"/>
                    <a:pt x="340" y="119"/>
                  </a:cubicBezTo>
                  <a:cubicBezTo>
                    <a:pt x="322" y="46"/>
                    <a:pt x="256" y="0"/>
                    <a:pt x="1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713;p71">
              <a:extLst>
                <a:ext uri="{FF2B5EF4-FFF2-40B4-BE49-F238E27FC236}">
                  <a16:creationId xmlns:a16="http://schemas.microsoft.com/office/drawing/2014/main" xmlns="" id="{FDAB9705-528E-4B62-BA2E-33ACC03AA6BE}"/>
                </a:ext>
              </a:extLst>
            </p:cNvPr>
            <p:cNvSpPr/>
            <p:nvPr/>
          </p:nvSpPr>
          <p:spPr>
            <a:xfrm>
              <a:off x="8181845" y="2577023"/>
              <a:ext cx="260523" cy="241410"/>
            </a:xfrm>
            <a:custGeom>
              <a:avLst/>
              <a:gdLst/>
              <a:ahLst/>
              <a:cxnLst/>
              <a:rect l="l" t="t" r="r" b="b"/>
              <a:pathLst>
                <a:path w="14748" h="13666" extrusionOk="0">
                  <a:moveTo>
                    <a:pt x="2325" y="1"/>
                  </a:moveTo>
                  <a:cubicBezTo>
                    <a:pt x="2019" y="1"/>
                    <a:pt x="1732" y="81"/>
                    <a:pt x="1495" y="292"/>
                  </a:cubicBezTo>
                  <a:cubicBezTo>
                    <a:pt x="0" y="1621"/>
                    <a:pt x="2516" y="4740"/>
                    <a:pt x="3408" y="5716"/>
                  </a:cubicBezTo>
                  <a:cubicBezTo>
                    <a:pt x="6486" y="9084"/>
                    <a:pt x="10960" y="11217"/>
                    <a:pt x="14748" y="13665"/>
                  </a:cubicBezTo>
                  <a:cubicBezTo>
                    <a:pt x="13900" y="12457"/>
                    <a:pt x="13922" y="12100"/>
                    <a:pt x="13624" y="11427"/>
                  </a:cubicBezTo>
                  <a:cubicBezTo>
                    <a:pt x="13231" y="10534"/>
                    <a:pt x="12941" y="9607"/>
                    <a:pt x="12687" y="8670"/>
                  </a:cubicBezTo>
                  <a:cubicBezTo>
                    <a:pt x="12164" y="6720"/>
                    <a:pt x="11790" y="4717"/>
                    <a:pt x="10964" y="2879"/>
                  </a:cubicBezTo>
                  <a:cubicBezTo>
                    <a:pt x="10541" y="1934"/>
                    <a:pt x="9961" y="1001"/>
                    <a:pt x="9064" y="480"/>
                  </a:cubicBezTo>
                  <a:cubicBezTo>
                    <a:pt x="8827" y="344"/>
                    <a:pt x="8562" y="233"/>
                    <a:pt x="8288" y="233"/>
                  </a:cubicBezTo>
                  <a:cubicBezTo>
                    <a:pt x="8273" y="233"/>
                    <a:pt x="8259" y="233"/>
                    <a:pt x="8244" y="234"/>
                  </a:cubicBezTo>
                  <a:cubicBezTo>
                    <a:pt x="7721" y="256"/>
                    <a:pt x="7289" y="694"/>
                    <a:pt x="7106" y="1180"/>
                  </a:cubicBezTo>
                  <a:cubicBezTo>
                    <a:pt x="6923" y="1670"/>
                    <a:pt x="6937" y="2210"/>
                    <a:pt x="6955" y="2732"/>
                  </a:cubicBezTo>
                  <a:cubicBezTo>
                    <a:pt x="6941" y="2397"/>
                    <a:pt x="6031" y="1742"/>
                    <a:pt x="5786" y="1545"/>
                  </a:cubicBezTo>
                  <a:cubicBezTo>
                    <a:pt x="5326" y="1180"/>
                    <a:pt x="4818" y="867"/>
                    <a:pt x="4283" y="622"/>
                  </a:cubicBezTo>
                  <a:cubicBezTo>
                    <a:pt x="3755" y="386"/>
                    <a:pt x="2995" y="1"/>
                    <a:pt x="2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714;p71">
              <a:extLst>
                <a:ext uri="{FF2B5EF4-FFF2-40B4-BE49-F238E27FC236}">
                  <a16:creationId xmlns:a16="http://schemas.microsoft.com/office/drawing/2014/main" xmlns="" id="{89AF469A-E7C8-4405-938B-AB2C20B9D513}"/>
                </a:ext>
              </a:extLst>
            </p:cNvPr>
            <p:cNvSpPr/>
            <p:nvPr/>
          </p:nvSpPr>
          <p:spPr>
            <a:xfrm>
              <a:off x="8301861" y="2639645"/>
              <a:ext cx="144040" cy="186613"/>
            </a:xfrm>
            <a:custGeom>
              <a:avLst/>
              <a:gdLst/>
              <a:ahLst/>
              <a:cxnLst/>
              <a:rect l="l" t="t" r="r" b="b"/>
              <a:pathLst>
                <a:path w="8154" h="10564" extrusionOk="0">
                  <a:moveTo>
                    <a:pt x="186" y="0"/>
                  </a:moveTo>
                  <a:cubicBezTo>
                    <a:pt x="162" y="0"/>
                    <a:pt x="138" y="6"/>
                    <a:pt x="116" y="17"/>
                  </a:cubicBezTo>
                  <a:cubicBezTo>
                    <a:pt x="36" y="57"/>
                    <a:pt x="0" y="155"/>
                    <a:pt x="40" y="235"/>
                  </a:cubicBezTo>
                  <a:cubicBezTo>
                    <a:pt x="1932" y="4108"/>
                    <a:pt x="4639" y="7662"/>
                    <a:pt x="7864" y="10522"/>
                  </a:cubicBezTo>
                  <a:cubicBezTo>
                    <a:pt x="7897" y="10549"/>
                    <a:pt x="7936" y="10564"/>
                    <a:pt x="7976" y="10564"/>
                  </a:cubicBezTo>
                  <a:cubicBezTo>
                    <a:pt x="7995" y="10564"/>
                    <a:pt x="8015" y="10560"/>
                    <a:pt x="8034" y="10553"/>
                  </a:cubicBezTo>
                  <a:cubicBezTo>
                    <a:pt x="8056" y="10544"/>
                    <a:pt x="8078" y="10526"/>
                    <a:pt x="8092" y="10509"/>
                  </a:cubicBezTo>
                  <a:cubicBezTo>
                    <a:pt x="8154" y="10442"/>
                    <a:pt x="8145" y="10339"/>
                    <a:pt x="8078" y="10277"/>
                  </a:cubicBezTo>
                  <a:cubicBezTo>
                    <a:pt x="4884" y="7448"/>
                    <a:pt x="2208" y="3925"/>
                    <a:pt x="334" y="93"/>
                  </a:cubicBezTo>
                  <a:cubicBezTo>
                    <a:pt x="306" y="35"/>
                    <a:pt x="247" y="0"/>
                    <a:pt x="18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715;p71">
              <a:extLst>
                <a:ext uri="{FF2B5EF4-FFF2-40B4-BE49-F238E27FC236}">
                  <a16:creationId xmlns:a16="http://schemas.microsoft.com/office/drawing/2014/main" xmlns="" id="{2AF4EE8C-F13F-4816-B82D-92C584C97329}"/>
                </a:ext>
              </a:extLst>
            </p:cNvPr>
            <p:cNvSpPr/>
            <p:nvPr/>
          </p:nvSpPr>
          <p:spPr>
            <a:xfrm>
              <a:off x="8097900" y="2803400"/>
              <a:ext cx="270716" cy="148775"/>
            </a:xfrm>
            <a:custGeom>
              <a:avLst/>
              <a:gdLst/>
              <a:ahLst/>
              <a:cxnLst/>
              <a:rect l="l" t="t" r="r" b="b"/>
              <a:pathLst>
                <a:path w="15325" h="8422" extrusionOk="0">
                  <a:moveTo>
                    <a:pt x="6887" y="1"/>
                  </a:moveTo>
                  <a:cubicBezTo>
                    <a:pt x="6082" y="1"/>
                    <a:pt x="5278" y="56"/>
                    <a:pt x="4480" y="173"/>
                  </a:cubicBezTo>
                  <a:cubicBezTo>
                    <a:pt x="4003" y="244"/>
                    <a:pt x="3517" y="338"/>
                    <a:pt x="3097" y="583"/>
                  </a:cubicBezTo>
                  <a:cubicBezTo>
                    <a:pt x="2677" y="828"/>
                    <a:pt x="2334" y="1243"/>
                    <a:pt x="2298" y="1729"/>
                  </a:cubicBezTo>
                  <a:cubicBezTo>
                    <a:pt x="2259" y="2184"/>
                    <a:pt x="2500" y="2627"/>
                    <a:pt x="2825" y="2942"/>
                  </a:cubicBezTo>
                  <a:cubicBezTo>
                    <a:pt x="3155" y="3259"/>
                    <a:pt x="3570" y="3473"/>
                    <a:pt x="3976" y="3679"/>
                  </a:cubicBezTo>
                  <a:cubicBezTo>
                    <a:pt x="2967" y="3969"/>
                    <a:pt x="2022" y="4482"/>
                    <a:pt x="1236" y="5174"/>
                  </a:cubicBezTo>
                  <a:cubicBezTo>
                    <a:pt x="581" y="5744"/>
                    <a:pt x="1" y="6516"/>
                    <a:pt x="19" y="7385"/>
                  </a:cubicBezTo>
                  <a:cubicBezTo>
                    <a:pt x="28" y="7720"/>
                    <a:pt x="139" y="8073"/>
                    <a:pt x="412" y="8264"/>
                  </a:cubicBezTo>
                  <a:cubicBezTo>
                    <a:pt x="570" y="8378"/>
                    <a:pt x="752" y="8421"/>
                    <a:pt x="943" y="8421"/>
                  </a:cubicBezTo>
                  <a:cubicBezTo>
                    <a:pt x="1225" y="8421"/>
                    <a:pt x="1525" y="8327"/>
                    <a:pt x="1794" y="8229"/>
                  </a:cubicBezTo>
                  <a:cubicBezTo>
                    <a:pt x="5296" y="6944"/>
                    <a:pt x="8535" y="5066"/>
                    <a:pt x="11903" y="3461"/>
                  </a:cubicBezTo>
                  <a:cubicBezTo>
                    <a:pt x="12563" y="3144"/>
                    <a:pt x="15324" y="1841"/>
                    <a:pt x="14664" y="1488"/>
                  </a:cubicBezTo>
                  <a:cubicBezTo>
                    <a:pt x="13379" y="806"/>
                    <a:pt x="11398" y="480"/>
                    <a:pt x="9984" y="257"/>
                  </a:cubicBezTo>
                  <a:cubicBezTo>
                    <a:pt x="8960" y="92"/>
                    <a:pt x="7923" y="1"/>
                    <a:pt x="68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716;p71">
              <a:extLst>
                <a:ext uri="{FF2B5EF4-FFF2-40B4-BE49-F238E27FC236}">
                  <a16:creationId xmlns:a16="http://schemas.microsoft.com/office/drawing/2014/main" xmlns="" id="{4CBE507D-8BF9-4B4F-BB42-F8E2C4EED1C7}"/>
                </a:ext>
              </a:extLst>
            </p:cNvPr>
            <p:cNvSpPr/>
            <p:nvPr/>
          </p:nvSpPr>
          <p:spPr>
            <a:xfrm>
              <a:off x="8185307" y="2828837"/>
              <a:ext cx="315144" cy="27575"/>
            </a:xfrm>
            <a:custGeom>
              <a:avLst/>
              <a:gdLst/>
              <a:ahLst/>
              <a:cxnLst/>
              <a:rect l="l" t="t" r="r" b="b"/>
              <a:pathLst>
                <a:path w="17840" h="1561" extrusionOk="0">
                  <a:moveTo>
                    <a:pt x="9690" y="1"/>
                  </a:moveTo>
                  <a:cubicBezTo>
                    <a:pt x="9437" y="1"/>
                    <a:pt x="9186" y="5"/>
                    <a:pt x="8935" y="13"/>
                  </a:cubicBezTo>
                  <a:cubicBezTo>
                    <a:pt x="5919" y="111"/>
                    <a:pt x="2855" y="682"/>
                    <a:pt x="148" y="1181"/>
                  </a:cubicBezTo>
                  <a:cubicBezTo>
                    <a:pt x="62" y="1195"/>
                    <a:pt x="0" y="1284"/>
                    <a:pt x="18" y="1374"/>
                  </a:cubicBezTo>
                  <a:cubicBezTo>
                    <a:pt x="30" y="1450"/>
                    <a:pt x="104" y="1504"/>
                    <a:pt x="180" y="1504"/>
                  </a:cubicBezTo>
                  <a:cubicBezTo>
                    <a:pt x="189" y="1504"/>
                    <a:pt x="197" y="1504"/>
                    <a:pt x="206" y="1502"/>
                  </a:cubicBezTo>
                  <a:cubicBezTo>
                    <a:pt x="2899" y="1003"/>
                    <a:pt x="5956" y="437"/>
                    <a:pt x="8944" y="339"/>
                  </a:cubicBezTo>
                  <a:cubicBezTo>
                    <a:pt x="9191" y="330"/>
                    <a:pt x="9440" y="326"/>
                    <a:pt x="9690" y="326"/>
                  </a:cubicBezTo>
                  <a:cubicBezTo>
                    <a:pt x="12172" y="326"/>
                    <a:pt x="14774" y="729"/>
                    <a:pt x="17611" y="1552"/>
                  </a:cubicBezTo>
                  <a:cubicBezTo>
                    <a:pt x="17629" y="1558"/>
                    <a:pt x="17645" y="1560"/>
                    <a:pt x="17661" y="1560"/>
                  </a:cubicBezTo>
                  <a:cubicBezTo>
                    <a:pt x="17681" y="1560"/>
                    <a:pt x="17701" y="1555"/>
                    <a:pt x="17719" y="1547"/>
                  </a:cubicBezTo>
                  <a:cubicBezTo>
                    <a:pt x="17764" y="1529"/>
                    <a:pt x="17799" y="1494"/>
                    <a:pt x="17817" y="1445"/>
                  </a:cubicBezTo>
                  <a:cubicBezTo>
                    <a:pt x="17840" y="1356"/>
                    <a:pt x="17790" y="1267"/>
                    <a:pt x="17706" y="1240"/>
                  </a:cubicBezTo>
                  <a:cubicBezTo>
                    <a:pt x="14836" y="408"/>
                    <a:pt x="12205" y="1"/>
                    <a:pt x="969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" name="Google Shape;3182;p66">
            <a:extLst>
              <a:ext uri="{FF2B5EF4-FFF2-40B4-BE49-F238E27FC236}">
                <a16:creationId xmlns:a16="http://schemas.microsoft.com/office/drawing/2014/main" xmlns="" id="{D44E52E4-584B-4FDF-BEFB-720AA1A16035}"/>
              </a:ext>
            </a:extLst>
          </p:cNvPr>
          <p:cNvGrpSpPr/>
          <p:nvPr/>
        </p:nvGrpSpPr>
        <p:grpSpPr>
          <a:xfrm flipH="1">
            <a:off x="7606637" y="3441224"/>
            <a:ext cx="448034" cy="447956"/>
            <a:chOff x="10333025" y="2667100"/>
            <a:chExt cx="191100" cy="191075"/>
          </a:xfrm>
        </p:grpSpPr>
        <p:sp>
          <p:nvSpPr>
            <p:cNvPr id="255" name="Google Shape;3183;p66">
              <a:extLst>
                <a:ext uri="{FF2B5EF4-FFF2-40B4-BE49-F238E27FC236}">
                  <a16:creationId xmlns:a16="http://schemas.microsoft.com/office/drawing/2014/main" xmlns="" id="{300DE3D4-6499-4475-8486-59C3F6E7FF1B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184;p66">
              <a:extLst>
                <a:ext uri="{FF2B5EF4-FFF2-40B4-BE49-F238E27FC236}">
                  <a16:creationId xmlns:a16="http://schemas.microsoft.com/office/drawing/2014/main" xmlns="" id="{56915362-3EDE-437F-9521-1AE1F8692E2F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185;p66">
              <a:extLst>
                <a:ext uri="{FF2B5EF4-FFF2-40B4-BE49-F238E27FC236}">
                  <a16:creationId xmlns:a16="http://schemas.microsoft.com/office/drawing/2014/main" xmlns="" id="{72413EAB-759E-48CF-BC72-1168EDFA1DE9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186;p66">
              <a:extLst>
                <a:ext uri="{FF2B5EF4-FFF2-40B4-BE49-F238E27FC236}">
                  <a16:creationId xmlns:a16="http://schemas.microsoft.com/office/drawing/2014/main" xmlns="" id="{51656BA3-660F-434F-AF8B-D26A545F009D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3177;p66">
            <a:extLst>
              <a:ext uri="{FF2B5EF4-FFF2-40B4-BE49-F238E27FC236}">
                <a16:creationId xmlns:a16="http://schemas.microsoft.com/office/drawing/2014/main" xmlns="" id="{0FDDFC41-5D55-4711-843C-7A52543BA2AC}"/>
              </a:ext>
            </a:extLst>
          </p:cNvPr>
          <p:cNvGrpSpPr/>
          <p:nvPr/>
        </p:nvGrpSpPr>
        <p:grpSpPr>
          <a:xfrm flipH="1">
            <a:off x="7145412" y="1901094"/>
            <a:ext cx="448034" cy="447956"/>
            <a:chOff x="10333025" y="2667100"/>
            <a:chExt cx="191100" cy="191075"/>
          </a:xfrm>
        </p:grpSpPr>
        <p:sp>
          <p:nvSpPr>
            <p:cNvPr id="260" name="Google Shape;3178;p66">
              <a:extLst>
                <a:ext uri="{FF2B5EF4-FFF2-40B4-BE49-F238E27FC236}">
                  <a16:creationId xmlns:a16="http://schemas.microsoft.com/office/drawing/2014/main" xmlns="" id="{8DF9F2C5-BCF5-46DF-8C03-1B3E93FB9E5A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179;p66">
              <a:extLst>
                <a:ext uri="{FF2B5EF4-FFF2-40B4-BE49-F238E27FC236}">
                  <a16:creationId xmlns:a16="http://schemas.microsoft.com/office/drawing/2014/main" xmlns="" id="{675CADFF-AD52-493E-A7FF-76B1892DB84C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180;p66">
              <a:extLst>
                <a:ext uri="{FF2B5EF4-FFF2-40B4-BE49-F238E27FC236}">
                  <a16:creationId xmlns:a16="http://schemas.microsoft.com/office/drawing/2014/main" xmlns="" id="{FDEA8D4A-B047-48FA-B839-D71589CC4369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181;p66">
              <a:extLst>
                <a:ext uri="{FF2B5EF4-FFF2-40B4-BE49-F238E27FC236}">
                  <a16:creationId xmlns:a16="http://schemas.microsoft.com/office/drawing/2014/main" xmlns="" id="{F260FC41-07F6-48E3-A83C-1D0F493BFA3B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3176;p66">
            <a:extLst>
              <a:ext uri="{FF2B5EF4-FFF2-40B4-BE49-F238E27FC236}">
                <a16:creationId xmlns:a16="http://schemas.microsoft.com/office/drawing/2014/main" xmlns="" id="{FAC65070-A65C-42C6-AD38-8584257B5CE9}"/>
              </a:ext>
            </a:extLst>
          </p:cNvPr>
          <p:cNvSpPr/>
          <p:nvPr/>
        </p:nvSpPr>
        <p:spPr>
          <a:xfrm>
            <a:off x="7247434" y="1579389"/>
            <a:ext cx="141300" cy="141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" name="Google Shape;2171;p54">
            <a:extLst>
              <a:ext uri="{FF2B5EF4-FFF2-40B4-BE49-F238E27FC236}">
                <a16:creationId xmlns:a16="http://schemas.microsoft.com/office/drawing/2014/main" xmlns="" id="{6EBFD39B-A47B-4BC9-9115-BA3E1E37A8B5}"/>
              </a:ext>
            </a:extLst>
          </p:cNvPr>
          <p:cNvGrpSpPr/>
          <p:nvPr/>
        </p:nvGrpSpPr>
        <p:grpSpPr>
          <a:xfrm flipH="1">
            <a:off x="2771014" y="321974"/>
            <a:ext cx="448034" cy="447956"/>
            <a:chOff x="10333025" y="2667100"/>
            <a:chExt cx="191100" cy="191075"/>
          </a:xfrm>
        </p:grpSpPr>
        <p:sp>
          <p:nvSpPr>
            <p:cNvPr id="266" name="Google Shape;2172;p54">
              <a:extLst>
                <a:ext uri="{FF2B5EF4-FFF2-40B4-BE49-F238E27FC236}">
                  <a16:creationId xmlns:a16="http://schemas.microsoft.com/office/drawing/2014/main" xmlns="" id="{37E08A55-F7AF-4DED-8788-B5613EB84E4F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173;p54">
              <a:extLst>
                <a:ext uri="{FF2B5EF4-FFF2-40B4-BE49-F238E27FC236}">
                  <a16:creationId xmlns:a16="http://schemas.microsoft.com/office/drawing/2014/main" xmlns="" id="{C2900958-B82E-4282-B96A-1C6168136CDC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174;p54">
              <a:extLst>
                <a:ext uri="{FF2B5EF4-FFF2-40B4-BE49-F238E27FC236}">
                  <a16:creationId xmlns:a16="http://schemas.microsoft.com/office/drawing/2014/main" xmlns="" id="{86C892BF-F655-48C8-99FC-10D52B4F5CE6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175;p54">
              <a:extLst>
                <a:ext uri="{FF2B5EF4-FFF2-40B4-BE49-F238E27FC236}">
                  <a16:creationId xmlns:a16="http://schemas.microsoft.com/office/drawing/2014/main" xmlns="" id="{4F6369E6-6207-4AAA-931F-1249D25DC4C2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BD0C99A9-2AF6-41C1-8D9D-AFC4F9507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980" y="2858194"/>
            <a:ext cx="1536325" cy="1560711"/>
          </a:xfrm>
          <a:prstGeom prst="rect">
            <a:avLst/>
          </a:prstGeom>
        </p:spPr>
      </p:pic>
      <p:grpSp>
        <p:nvGrpSpPr>
          <p:cNvPr id="272" name="Google Shape;2182;p55">
            <a:extLst>
              <a:ext uri="{FF2B5EF4-FFF2-40B4-BE49-F238E27FC236}">
                <a16:creationId xmlns:a16="http://schemas.microsoft.com/office/drawing/2014/main" xmlns="" id="{645BD076-157E-41E8-B167-98562A533879}"/>
              </a:ext>
            </a:extLst>
          </p:cNvPr>
          <p:cNvGrpSpPr/>
          <p:nvPr/>
        </p:nvGrpSpPr>
        <p:grpSpPr>
          <a:xfrm flipH="1">
            <a:off x="5943598" y="594361"/>
            <a:ext cx="1325879" cy="1188719"/>
            <a:chOff x="4380800" y="2490150"/>
            <a:chExt cx="1670775" cy="1712825"/>
          </a:xfrm>
        </p:grpSpPr>
        <p:sp>
          <p:nvSpPr>
            <p:cNvPr id="273" name="Google Shape;2183;p55">
              <a:extLst>
                <a:ext uri="{FF2B5EF4-FFF2-40B4-BE49-F238E27FC236}">
                  <a16:creationId xmlns:a16="http://schemas.microsoft.com/office/drawing/2014/main" xmlns="" id="{E09200D1-9114-4035-9839-2D490BA9D9C9}"/>
                </a:ext>
              </a:extLst>
            </p:cNvPr>
            <p:cNvSpPr/>
            <p:nvPr/>
          </p:nvSpPr>
          <p:spPr>
            <a:xfrm>
              <a:off x="4380800" y="2490150"/>
              <a:ext cx="1670775" cy="1712825"/>
            </a:xfrm>
            <a:custGeom>
              <a:avLst/>
              <a:gdLst/>
              <a:ahLst/>
              <a:cxnLst/>
              <a:rect l="l" t="t" r="r" b="b"/>
              <a:pathLst>
                <a:path w="66831" h="68513" extrusionOk="0">
                  <a:moveTo>
                    <a:pt x="39524" y="0"/>
                  </a:moveTo>
                  <a:cubicBezTo>
                    <a:pt x="39052" y="0"/>
                    <a:pt x="38574" y="112"/>
                    <a:pt x="38109" y="328"/>
                  </a:cubicBezTo>
                  <a:cubicBezTo>
                    <a:pt x="37581" y="571"/>
                    <a:pt x="37023" y="1024"/>
                    <a:pt x="36725" y="1838"/>
                  </a:cubicBezTo>
                  <a:cubicBezTo>
                    <a:pt x="36427" y="1806"/>
                    <a:pt x="36123" y="1781"/>
                    <a:pt x="35825" y="1763"/>
                  </a:cubicBezTo>
                  <a:cubicBezTo>
                    <a:pt x="35668" y="1751"/>
                    <a:pt x="35513" y="1744"/>
                    <a:pt x="35370" y="1732"/>
                  </a:cubicBezTo>
                  <a:cubicBezTo>
                    <a:pt x="34656" y="1110"/>
                    <a:pt x="33905" y="999"/>
                    <a:pt x="33452" y="999"/>
                  </a:cubicBezTo>
                  <a:cubicBezTo>
                    <a:pt x="32570" y="999"/>
                    <a:pt x="31856" y="1385"/>
                    <a:pt x="31280" y="1700"/>
                  </a:cubicBezTo>
                  <a:cubicBezTo>
                    <a:pt x="31280" y="1700"/>
                    <a:pt x="31192" y="1744"/>
                    <a:pt x="31186" y="1751"/>
                  </a:cubicBezTo>
                  <a:cubicBezTo>
                    <a:pt x="15373" y="2787"/>
                    <a:pt x="2447" y="14789"/>
                    <a:pt x="304" y="30553"/>
                  </a:cubicBezTo>
                  <a:cubicBezTo>
                    <a:pt x="100" y="32049"/>
                    <a:pt x="0" y="33576"/>
                    <a:pt x="0" y="35098"/>
                  </a:cubicBezTo>
                  <a:cubicBezTo>
                    <a:pt x="0" y="35762"/>
                    <a:pt x="18" y="36419"/>
                    <a:pt x="55" y="37029"/>
                  </a:cubicBezTo>
                  <a:cubicBezTo>
                    <a:pt x="100" y="37885"/>
                    <a:pt x="186" y="38772"/>
                    <a:pt x="310" y="39680"/>
                  </a:cubicBezTo>
                  <a:lnTo>
                    <a:pt x="384" y="40182"/>
                  </a:lnTo>
                  <a:cubicBezTo>
                    <a:pt x="1378" y="46720"/>
                    <a:pt x="4284" y="52767"/>
                    <a:pt x="8772" y="57666"/>
                  </a:cubicBezTo>
                  <a:cubicBezTo>
                    <a:pt x="9139" y="58063"/>
                    <a:pt x="9543" y="58478"/>
                    <a:pt x="10009" y="58939"/>
                  </a:cubicBezTo>
                  <a:cubicBezTo>
                    <a:pt x="10089" y="59019"/>
                    <a:pt x="10176" y="59100"/>
                    <a:pt x="10256" y="59174"/>
                  </a:cubicBezTo>
                  <a:lnTo>
                    <a:pt x="10362" y="59280"/>
                  </a:lnTo>
                  <a:cubicBezTo>
                    <a:pt x="10685" y="59584"/>
                    <a:pt x="11007" y="59882"/>
                    <a:pt x="11319" y="60155"/>
                  </a:cubicBezTo>
                  <a:lnTo>
                    <a:pt x="11368" y="60205"/>
                  </a:lnTo>
                  <a:cubicBezTo>
                    <a:pt x="11430" y="60255"/>
                    <a:pt x="11486" y="60311"/>
                    <a:pt x="11542" y="60360"/>
                  </a:cubicBezTo>
                  <a:cubicBezTo>
                    <a:pt x="11623" y="60429"/>
                    <a:pt x="11697" y="60490"/>
                    <a:pt x="11778" y="60559"/>
                  </a:cubicBezTo>
                  <a:cubicBezTo>
                    <a:pt x="11778" y="60559"/>
                    <a:pt x="12107" y="60833"/>
                    <a:pt x="12199" y="60907"/>
                  </a:cubicBezTo>
                  <a:cubicBezTo>
                    <a:pt x="12579" y="61217"/>
                    <a:pt x="12921" y="61490"/>
                    <a:pt x="13256" y="61751"/>
                  </a:cubicBezTo>
                  <a:cubicBezTo>
                    <a:pt x="13578" y="61993"/>
                    <a:pt x="13920" y="62235"/>
                    <a:pt x="14293" y="62496"/>
                  </a:cubicBezTo>
                  <a:cubicBezTo>
                    <a:pt x="14323" y="62521"/>
                    <a:pt x="14354" y="62546"/>
                    <a:pt x="14397" y="62570"/>
                  </a:cubicBezTo>
                  <a:cubicBezTo>
                    <a:pt x="14628" y="62733"/>
                    <a:pt x="14870" y="62893"/>
                    <a:pt x="15112" y="63054"/>
                  </a:cubicBezTo>
                  <a:cubicBezTo>
                    <a:pt x="15559" y="63346"/>
                    <a:pt x="16024" y="63639"/>
                    <a:pt x="16503" y="63917"/>
                  </a:cubicBezTo>
                  <a:cubicBezTo>
                    <a:pt x="16626" y="63992"/>
                    <a:pt x="16752" y="64060"/>
                    <a:pt x="16881" y="64129"/>
                  </a:cubicBezTo>
                  <a:lnTo>
                    <a:pt x="17056" y="64229"/>
                  </a:lnTo>
                  <a:lnTo>
                    <a:pt x="17242" y="64334"/>
                  </a:lnTo>
                  <a:cubicBezTo>
                    <a:pt x="17452" y="64452"/>
                    <a:pt x="17663" y="64570"/>
                    <a:pt x="17881" y="64688"/>
                  </a:cubicBezTo>
                  <a:cubicBezTo>
                    <a:pt x="17893" y="64693"/>
                    <a:pt x="17950" y="64725"/>
                    <a:pt x="17961" y="64731"/>
                  </a:cubicBezTo>
                  <a:cubicBezTo>
                    <a:pt x="18328" y="64917"/>
                    <a:pt x="18712" y="65109"/>
                    <a:pt x="19091" y="65284"/>
                  </a:cubicBezTo>
                  <a:cubicBezTo>
                    <a:pt x="19222" y="65346"/>
                    <a:pt x="19346" y="65407"/>
                    <a:pt x="19477" y="65470"/>
                  </a:cubicBezTo>
                  <a:cubicBezTo>
                    <a:pt x="19483" y="65470"/>
                    <a:pt x="19501" y="65482"/>
                    <a:pt x="19514" y="65482"/>
                  </a:cubicBezTo>
                  <a:cubicBezTo>
                    <a:pt x="19873" y="65656"/>
                    <a:pt x="20253" y="65817"/>
                    <a:pt x="20669" y="65991"/>
                  </a:cubicBezTo>
                  <a:cubicBezTo>
                    <a:pt x="20700" y="66003"/>
                    <a:pt x="20724" y="66017"/>
                    <a:pt x="20749" y="66023"/>
                  </a:cubicBezTo>
                  <a:cubicBezTo>
                    <a:pt x="21755" y="66438"/>
                    <a:pt x="22749" y="66793"/>
                    <a:pt x="23724" y="67078"/>
                  </a:cubicBezTo>
                  <a:cubicBezTo>
                    <a:pt x="23779" y="67097"/>
                    <a:pt x="23841" y="67115"/>
                    <a:pt x="23922" y="67140"/>
                  </a:cubicBezTo>
                  <a:cubicBezTo>
                    <a:pt x="23941" y="67146"/>
                    <a:pt x="24008" y="67166"/>
                    <a:pt x="24008" y="67166"/>
                  </a:cubicBezTo>
                  <a:cubicBezTo>
                    <a:pt x="24276" y="67240"/>
                    <a:pt x="24543" y="67321"/>
                    <a:pt x="24816" y="67389"/>
                  </a:cubicBezTo>
                  <a:cubicBezTo>
                    <a:pt x="24896" y="67413"/>
                    <a:pt x="24977" y="67432"/>
                    <a:pt x="25083" y="67464"/>
                  </a:cubicBezTo>
                  <a:cubicBezTo>
                    <a:pt x="25357" y="67531"/>
                    <a:pt x="25623" y="67599"/>
                    <a:pt x="25865" y="67656"/>
                  </a:cubicBezTo>
                  <a:cubicBezTo>
                    <a:pt x="25902" y="67662"/>
                    <a:pt x="25939" y="67674"/>
                    <a:pt x="25953" y="67674"/>
                  </a:cubicBezTo>
                  <a:cubicBezTo>
                    <a:pt x="26312" y="67754"/>
                    <a:pt x="26673" y="67829"/>
                    <a:pt x="27033" y="67897"/>
                  </a:cubicBezTo>
                  <a:lnTo>
                    <a:pt x="27355" y="67960"/>
                  </a:lnTo>
                  <a:cubicBezTo>
                    <a:pt x="27733" y="68028"/>
                    <a:pt x="28119" y="68097"/>
                    <a:pt x="28510" y="68152"/>
                  </a:cubicBezTo>
                  <a:cubicBezTo>
                    <a:pt x="29149" y="68246"/>
                    <a:pt x="29802" y="68326"/>
                    <a:pt x="30453" y="68381"/>
                  </a:cubicBezTo>
                  <a:cubicBezTo>
                    <a:pt x="31354" y="68462"/>
                    <a:pt x="32266" y="68507"/>
                    <a:pt x="33166" y="68507"/>
                  </a:cubicBezTo>
                  <a:cubicBezTo>
                    <a:pt x="33247" y="68513"/>
                    <a:pt x="33329" y="68513"/>
                    <a:pt x="33415" y="68513"/>
                  </a:cubicBezTo>
                  <a:cubicBezTo>
                    <a:pt x="33819" y="68513"/>
                    <a:pt x="34215" y="68507"/>
                    <a:pt x="34619" y="68487"/>
                  </a:cubicBezTo>
                  <a:cubicBezTo>
                    <a:pt x="34650" y="68487"/>
                    <a:pt x="34886" y="68481"/>
                    <a:pt x="34905" y="68481"/>
                  </a:cubicBezTo>
                  <a:cubicBezTo>
                    <a:pt x="35072" y="68469"/>
                    <a:pt x="35246" y="68462"/>
                    <a:pt x="35407" y="68450"/>
                  </a:cubicBezTo>
                  <a:lnTo>
                    <a:pt x="35538" y="68444"/>
                  </a:lnTo>
                  <a:cubicBezTo>
                    <a:pt x="35805" y="68425"/>
                    <a:pt x="36072" y="68407"/>
                    <a:pt x="36315" y="68387"/>
                  </a:cubicBezTo>
                  <a:cubicBezTo>
                    <a:pt x="36705" y="68350"/>
                    <a:pt x="37097" y="68313"/>
                    <a:pt x="37482" y="68264"/>
                  </a:cubicBezTo>
                  <a:cubicBezTo>
                    <a:pt x="38115" y="68189"/>
                    <a:pt x="38730" y="68097"/>
                    <a:pt x="39289" y="67991"/>
                  </a:cubicBezTo>
                  <a:cubicBezTo>
                    <a:pt x="39717" y="67917"/>
                    <a:pt x="40101" y="67842"/>
                    <a:pt x="40468" y="67762"/>
                  </a:cubicBezTo>
                  <a:cubicBezTo>
                    <a:pt x="40779" y="67699"/>
                    <a:pt x="41077" y="67630"/>
                    <a:pt x="41381" y="67556"/>
                  </a:cubicBezTo>
                  <a:cubicBezTo>
                    <a:pt x="42771" y="67215"/>
                    <a:pt x="44175" y="66774"/>
                    <a:pt x="45540" y="66240"/>
                  </a:cubicBezTo>
                  <a:cubicBezTo>
                    <a:pt x="46491" y="65868"/>
                    <a:pt x="47440" y="65444"/>
                    <a:pt x="48353" y="64986"/>
                  </a:cubicBezTo>
                  <a:cubicBezTo>
                    <a:pt x="48557" y="64893"/>
                    <a:pt x="48757" y="64787"/>
                    <a:pt x="48949" y="64688"/>
                  </a:cubicBezTo>
                  <a:cubicBezTo>
                    <a:pt x="55090" y="61459"/>
                    <a:pt x="60187" y="56269"/>
                    <a:pt x="63291" y="50079"/>
                  </a:cubicBezTo>
                  <a:cubicBezTo>
                    <a:pt x="63670" y="49334"/>
                    <a:pt x="64030" y="48540"/>
                    <a:pt x="64360" y="47726"/>
                  </a:cubicBezTo>
                  <a:cubicBezTo>
                    <a:pt x="65999" y="43721"/>
                    <a:pt x="66830" y="39474"/>
                    <a:pt x="66830" y="35098"/>
                  </a:cubicBezTo>
                  <a:cubicBezTo>
                    <a:pt x="66830" y="30192"/>
                    <a:pt x="65793" y="25467"/>
                    <a:pt x="63750" y="21060"/>
                  </a:cubicBezTo>
                  <a:cubicBezTo>
                    <a:pt x="62707" y="18818"/>
                    <a:pt x="61417" y="16689"/>
                    <a:pt x="59913" y="14733"/>
                  </a:cubicBezTo>
                  <a:cubicBezTo>
                    <a:pt x="59492" y="14186"/>
                    <a:pt x="59045" y="13640"/>
                    <a:pt x="58598" y="13131"/>
                  </a:cubicBezTo>
                  <a:cubicBezTo>
                    <a:pt x="58511" y="13025"/>
                    <a:pt x="58411" y="12919"/>
                    <a:pt x="58325" y="12821"/>
                  </a:cubicBezTo>
                  <a:cubicBezTo>
                    <a:pt x="57927" y="12374"/>
                    <a:pt x="57511" y="11933"/>
                    <a:pt x="57096" y="11511"/>
                  </a:cubicBezTo>
                  <a:cubicBezTo>
                    <a:pt x="56580" y="10996"/>
                    <a:pt x="56052" y="10498"/>
                    <a:pt x="55506" y="10021"/>
                  </a:cubicBezTo>
                  <a:cubicBezTo>
                    <a:pt x="55531" y="9462"/>
                    <a:pt x="55331" y="8903"/>
                    <a:pt x="54953" y="8486"/>
                  </a:cubicBezTo>
                  <a:cubicBezTo>
                    <a:pt x="54549" y="8039"/>
                    <a:pt x="53972" y="7786"/>
                    <a:pt x="53363" y="7786"/>
                  </a:cubicBezTo>
                  <a:cubicBezTo>
                    <a:pt x="53171" y="7786"/>
                    <a:pt x="52978" y="7810"/>
                    <a:pt x="52792" y="7866"/>
                  </a:cubicBezTo>
                  <a:cubicBezTo>
                    <a:pt x="52500" y="7661"/>
                    <a:pt x="52202" y="7451"/>
                    <a:pt x="51892" y="7245"/>
                  </a:cubicBezTo>
                  <a:cubicBezTo>
                    <a:pt x="49191" y="5451"/>
                    <a:pt x="46267" y="4073"/>
                    <a:pt x="43193" y="3135"/>
                  </a:cubicBezTo>
                  <a:cubicBezTo>
                    <a:pt x="42461" y="1614"/>
                    <a:pt x="41430" y="0"/>
                    <a:pt x="39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184;p55">
              <a:extLst>
                <a:ext uri="{FF2B5EF4-FFF2-40B4-BE49-F238E27FC236}">
                  <a16:creationId xmlns:a16="http://schemas.microsoft.com/office/drawing/2014/main" xmlns="" id="{43316877-B506-4F7E-9919-C152CA7F0D8E}"/>
                </a:ext>
              </a:extLst>
            </p:cNvPr>
            <p:cNvSpPr/>
            <p:nvPr/>
          </p:nvSpPr>
          <p:spPr>
            <a:xfrm>
              <a:off x="4427500" y="2582950"/>
              <a:ext cx="1569125" cy="1569100"/>
            </a:xfrm>
            <a:custGeom>
              <a:avLst/>
              <a:gdLst/>
              <a:ahLst/>
              <a:cxnLst/>
              <a:rect l="l" t="t" r="r" b="b"/>
              <a:pathLst>
                <a:path w="62765" h="62764" extrusionOk="0">
                  <a:moveTo>
                    <a:pt x="31379" y="0"/>
                  </a:moveTo>
                  <a:cubicBezTo>
                    <a:pt x="30920" y="0"/>
                    <a:pt x="30461" y="13"/>
                    <a:pt x="30000" y="31"/>
                  </a:cubicBezTo>
                  <a:cubicBezTo>
                    <a:pt x="14740" y="690"/>
                    <a:pt x="2310" y="12250"/>
                    <a:pt x="287" y="27114"/>
                  </a:cubicBezTo>
                  <a:cubicBezTo>
                    <a:pt x="100" y="28511"/>
                    <a:pt x="1" y="29933"/>
                    <a:pt x="1" y="31386"/>
                  </a:cubicBezTo>
                  <a:cubicBezTo>
                    <a:pt x="1" y="31994"/>
                    <a:pt x="20" y="32601"/>
                    <a:pt x="57" y="33205"/>
                  </a:cubicBezTo>
                  <a:cubicBezTo>
                    <a:pt x="100" y="34036"/>
                    <a:pt x="181" y="34862"/>
                    <a:pt x="293" y="35670"/>
                  </a:cubicBezTo>
                  <a:cubicBezTo>
                    <a:pt x="318" y="35836"/>
                    <a:pt x="342" y="35999"/>
                    <a:pt x="361" y="36160"/>
                  </a:cubicBezTo>
                  <a:cubicBezTo>
                    <a:pt x="1324" y="42436"/>
                    <a:pt x="4142" y="48106"/>
                    <a:pt x="8239" y="52576"/>
                  </a:cubicBezTo>
                  <a:cubicBezTo>
                    <a:pt x="9059" y="53470"/>
                    <a:pt x="9929" y="54313"/>
                    <a:pt x="10847" y="55109"/>
                  </a:cubicBezTo>
                  <a:cubicBezTo>
                    <a:pt x="11362" y="55562"/>
                    <a:pt x="11903" y="55990"/>
                    <a:pt x="12449" y="56413"/>
                  </a:cubicBezTo>
                  <a:cubicBezTo>
                    <a:pt x="12803" y="56674"/>
                    <a:pt x="13157" y="56934"/>
                    <a:pt x="13517" y="57182"/>
                  </a:cubicBezTo>
                  <a:cubicBezTo>
                    <a:pt x="13741" y="57337"/>
                    <a:pt x="13970" y="57486"/>
                    <a:pt x="14194" y="57642"/>
                  </a:cubicBezTo>
                  <a:cubicBezTo>
                    <a:pt x="15039" y="58194"/>
                    <a:pt x="15913" y="58709"/>
                    <a:pt x="16813" y="59181"/>
                  </a:cubicBezTo>
                  <a:cubicBezTo>
                    <a:pt x="16833" y="59187"/>
                    <a:pt x="16844" y="59199"/>
                    <a:pt x="16864" y="59207"/>
                  </a:cubicBezTo>
                  <a:cubicBezTo>
                    <a:pt x="17348" y="59460"/>
                    <a:pt x="17838" y="59703"/>
                    <a:pt x="18341" y="59927"/>
                  </a:cubicBezTo>
                  <a:cubicBezTo>
                    <a:pt x="18707" y="60093"/>
                    <a:pt x="19074" y="60256"/>
                    <a:pt x="19446" y="60411"/>
                  </a:cubicBezTo>
                  <a:cubicBezTo>
                    <a:pt x="19458" y="60417"/>
                    <a:pt x="19477" y="60423"/>
                    <a:pt x="19489" y="60429"/>
                  </a:cubicBezTo>
                  <a:cubicBezTo>
                    <a:pt x="20409" y="60809"/>
                    <a:pt x="21346" y="61144"/>
                    <a:pt x="22309" y="61423"/>
                  </a:cubicBezTo>
                  <a:cubicBezTo>
                    <a:pt x="22371" y="61448"/>
                    <a:pt x="22438" y="61466"/>
                    <a:pt x="22501" y="61485"/>
                  </a:cubicBezTo>
                  <a:cubicBezTo>
                    <a:pt x="22774" y="61566"/>
                    <a:pt x="23048" y="61640"/>
                    <a:pt x="23320" y="61715"/>
                  </a:cubicBezTo>
                  <a:cubicBezTo>
                    <a:pt x="23389" y="61732"/>
                    <a:pt x="23457" y="61752"/>
                    <a:pt x="23526" y="61770"/>
                  </a:cubicBezTo>
                  <a:cubicBezTo>
                    <a:pt x="23787" y="61832"/>
                    <a:pt x="24054" y="61901"/>
                    <a:pt x="24314" y="61963"/>
                  </a:cubicBezTo>
                  <a:cubicBezTo>
                    <a:pt x="25120" y="62150"/>
                    <a:pt x="25940" y="62305"/>
                    <a:pt x="26767" y="62428"/>
                  </a:cubicBezTo>
                  <a:cubicBezTo>
                    <a:pt x="27375" y="62515"/>
                    <a:pt x="27983" y="62583"/>
                    <a:pt x="28598" y="62640"/>
                  </a:cubicBezTo>
                  <a:lnTo>
                    <a:pt x="28604" y="62640"/>
                  </a:lnTo>
                  <a:cubicBezTo>
                    <a:pt x="29449" y="62714"/>
                    <a:pt x="30312" y="62758"/>
                    <a:pt x="31181" y="62758"/>
                  </a:cubicBezTo>
                  <a:cubicBezTo>
                    <a:pt x="31249" y="62764"/>
                    <a:pt x="31312" y="62764"/>
                    <a:pt x="31379" y="62764"/>
                  </a:cubicBezTo>
                  <a:cubicBezTo>
                    <a:pt x="31765" y="62764"/>
                    <a:pt x="32149" y="62758"/>
                    <a:pt x="32528" y="62738"/>
                  </a:cubicBezTo>
                  <a:lnTo>
                    <a:pt x="32616" y="62738"/>
                  </a:lnTo>
                  <a:cubicBezTo>
                    <a:pt x="32671" y="62732"/>
                    <a:pt x="32720" y="62732"/>
                    <a:pt x="32776" y="62732"/>
                  </a:cubicBezTo>
                  <a:cubicBezTo>
                    <a:pt x="33223" y="62714"/>
                    <a:pt x="33670" y="62683"/>
                    <a:pt x="34112" y="62646"/>
                  </a:cubicBezTo>
                  <a:cubicBezTo>
                    <a:pt x="34478" y="62615"/>
                    <a:pt x="34837" y="62577"/>
                    <a:pt x="35198" y="62534"/>
                  </a:cubicBezTo>
                  <a:cubicBezTo>
                    <a:pt x="35774" y="62460"/>
                    <a:pt x="36341" y="62373"/>
                    <a:pt x="36905" y="62273"/>
                  </a:cubicBezTo>
                  <a:cubicBezTo>
                    <a:pt x="37278" y="62211"/>
                    <a:pt x="37645" y="62136"/>
                    <a:pt x="38010" y="62056"/>
                  </a:cubicBezTo>
                  <a:cubicBezTo>
                    <a:pt x="38296" y="62001"/>
                    <a:pt x="38582" y="61932"/>
                    <a:pt x="38860" y="61864"/>
                  </a:cubicBezTo>
                  <a:cubicBezTo>
                    <a:pt x="40202" y="61534"/>
                    <a:pt x="41499" y="61125"/>
                    <a:pt x="42766" y="60628"/>
                  </a:cubicBezTo>
                  <a:cubicBezTo>
                    <a:pt x="43672" y="60274"/>
                    <a:pt x="44560" y="59877"/>
                    <a:pt x="45430" y="59442"/>
                  </a:cubicBezTo>
                  <a:cubicBezTo>
                    <a:pt x="45609" y="59356"/>
                    <a:pt x="45789" y="59262"/>
                    <a:pt x="45970" y="59170"/>
                  </a:cubicBezTo>
                  <a:cubicBezTo>
                    <a:pt x="51769" y="56121"/>
                    <a:pt x="56500" y="51309"/>
                    <a:pt x="59443" y="45447"/>
                  </a:cubicBezTo>
                  <a:cubicBezTo>
                    <a:pt x="59802" y="44728"/>
                    <a:pt x="60137" y="43995"/>
                    <a:pt x="60443" y="43244"/>
                  </a:cubicBezTo>
                  <a:cubicBezTo>
                    <a:pt x="61939" y="39587"/>
                    <a:pt x="62764" y="35582"/>
                    <a:pt x="62764" y="31386"/>
                  </a:cubicBezTo>
                  <a:cubicBezTo>
                    <a:pt x="62764" y="26672"/>
                    <a:pt x="61727" y="22208"/>
                    <a:pt x="59871" y="18204"/>
                  </a:cubicBezTo>
                  <a:cubicBezTo>
                    <a:pt x="58884" y="16087"/>
                    <a:pt x="57673" y="14095"/>
                    <a:pt x="56257" y="12262"/>
                  </a:cubicBezTo>
                  <a:cubicBezTo>
                    <a:pt x="55861" y="11740"/>
                    <a:pt x="55451" y="11238"/>
                    <a:pt x="55016" y="10742"/>
                  </a:cubicBezTo>
                  <a:cubicBezTo>
                    <a:pt x="54935" y="10648"/>
                    <a:pt x="54848" y="10556"/>
                    <a:pt x="54767" y="10456"/>
                  </a:cubicBezTo>
                  <a:cubicBezTo>
                    <a:pt x="54395" y="10040"/>
                    <a:pt x="54010" y="9636"/>
                    <a:pt x="53612" y="9239"/>
                  </a:cubicBezTo>
                  <a:cubicBezTo>
                    <a:pt x="52924" y="8544"/>
                    <a:pt x="52203" y="7886"/>
                    <a:pt x="51452" y="7264"/>
                  </a:cubicBezTo>
                  <a:cubicBezTo>
                    <a:pt x="51414" y="7227"/>
                    <a:pt x="51371" y="7196"/>
                    <a:pt x="51328" y="7158"/>
                  </a:cubicBezTo>
                  <a:cubicBezTo>
                    <a:pt x="51042" y="6923"/>
                    <a:pt x="50744" y="6688"/>
                    <a:pt x="50446" y="6458"/>
                  </a:cubicBezTo>
                  <a:cubicBezTo>
                    <a:pt x="49887" y="6029"/>
                    <a:pt x="49316" y="5619"/>
                    <a:pt x="48726" y="5229"/>
                  </a:cubicBezTo>
                  <a:cubicBezTo>
                    <a:pt x="45989" y="3409"/>
                    <a:pt x="42952" y="2006"/>
                    <a:pt x="39699" y="1118"/>
                  </a:cubicBezTo>
                  <a:cubicBezTo>
                    <a:pt x="38688" y="839"/>
                    <a:pt x="37656" y="615"/>
                    <a:pt x="36607" y="435"/>
                  </a:cubicBezTo>
                  <a:cubicBezTo>
                    <a:pt x="35633" y="274"/>
                    <a:pt x="34645" y="155"/>
                    <a:pt x="33645" y="80"/>
                  </a:cubicBezTo>
                  <a:cubicBezTo>
                    <a:pt x="33218" y="51"/>
                    <a:pt x="32794" y="25"/>
                    <a:pt x="32367" y="19"/>
                  </a:cubicBezTo>
                  <a:cubicBezTo>
                    <a:pt x="32131" y="13"/>
                    <a:pt x="31900" y="6"/>
                    <a:pt x="31665" y="6"/>
                  </a:cubicBezTo>
                  <a:cubicBezTo>
                    <a:pt x="31649" y="3"/>
                    <a:pt x="31632" y="2"/>
                    <a:pt x="31614" y="2"/>
                  </a:cubicBezTo>
                  <a:cubicBezTo>
                    <a:pt x="31596" y="2"/>
                    <a:pt x="31578" y="3"/>
                    <a:pt x="31559" y="6"/>
                  </a:cubicBezTo>
                  <a:cubicBezTo>
                    <a:pt x="31504" y="0"/>
                    <a:pt x="31441" y="0"/>
                    <a:pt x="3137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185;p55">
              <a:extLst>
                <a:ext uri="{FF2B5EF4-FFF2-40B4-BE49-F238E27FC236}">
                  <a16:creationId xmlns:a16="http://schemas.microsoft.com/office/drawing/2014/main" xmlns="" id="{68C54A9A-DA3A-4241-BB06-8DAFCE006B4E}"/>
                </a:ext>
              </a:extLst>
            </p:cNvPr>
            <p:cNvSpPr/>
            <p:nvPr/>
          </p:nvSpPr>
          <p:spPr>
            <a:xfrm>
              <a:off x="5537625" y="2887875"/>
              <a:ext cx="386650" cy="150200"/>
            </a:xfrm>
            <a:custGeom>
              <a:avLst/>
              <a:gdLst/>
              <a:ahLst/>
              <a:cxnLst/>
              <a:rect l="l" t="t" r="r" b="b"/>
              <a:pathLst>
                <a:path w="15466" h="6008" extrusionOk="0">
                  <a:moveTo>
                    <a:pt x="11130" y="1"/>
                  </a:moveTo>
                  <a:cubicBezTo>
                    <a:pt x="9913" y="1"/>
                    <a:pt x="8662" y="519"/>
                    <a:pt x="7699" y="1302"/>
                  </a:cubicBezTo>
                  <a:cubicBezTo>
                    <a:pt x="6296" y="2449"/>
                    <a:pt x="5370" y="4058"/>
                    <a:pt x="4482" y="5635"/>
                  </a:cubicBezTo>
                  <a:cubicBezTo>
                    <a:pt x="4381" y="4684"/>
                    <a:pt x="3398" y="4042"/>
                    <a:pt x="2432" y="4042"/>
                  </a:cubicBezTo>
                  <a:cubicBezTo>
                    <a:pt x="2213" y="4042"/>
                    <a:pt x="1995" y="4075"/>
                    <a:pt x="1788" y="4145"/>
                  </a:cubicBezTo>
                  <a:cubicBezTo>
                    <a:pt x="943" y="4431"/>
                    <a:pt x="329" y="5162"/>
                    <a:pt x="0" y="6007"/>
                  </a:cubicBezTo>
                  <a:lnTo>
                    <a:pt x="15466" y="6007"/>
                  </a:lnTo>
                  <a:cubicBezTo>
                    <a:pt x="14479" y="3890"/>
                    <a:pt x="13268" y="1898"/>
                    <a:pt x="11852" y="65"/>
                  </a:cubicBezTo>
                  <a:cubicBezTo>
                    <a:pt x="11614" y="21"/>
                    <a:pt x="11373" y="1"/>
                    <a:pt x="111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186;p55">
              <a:extLst>
                <a:ext uri="{FF2B5EF4-FFF2-40B4-BE49-F238E27FC236}">
                  <a16:creationId xmlns:a16="http://schemas.microsoft.com/office/drawing/2014/main" xmlns="" id="{953E1C22-113E-4017-ADD0-8D572129A6DF}"/>
                </a:ext>
              </a:extLst>
            </p:cNvPr>
            <p:cNvSpPr/>
            <p:nvPr/>
          </p:nvSpPr>
          <p:spPr>
            <a:xfrm>
              <a:off x="4439750" y="3149750"/>
              <a:ext cx="674925" cy="149875"/>
            </a:xfrm>
            <a:custGeom>
              <a:avLst/>
              <a:gdLst/>
              <a:ahLst/>
              <a:cxnLst/>
              <a:rect l="l" t="t" r="r" b="b"/>
              <a:pathLst>
                <a:path w="26997" h="5995" extrusionOk="0">
                  <a:moveTo>
                    <a:pt x="13297" y="1"/>
                  </a:moveTo>
                  <a:cubicBezTo>
                    <a:pt x="12291" y="1"/>
                    <a:pt x="11245" y="369"/>
                    <a:pt x="10457" y="1008"/>
                  </a:cubicBezTo>
                  <a:cubicBezTo>
                    <a:pt x="8992" y="2206"/>
                    <a:pt x="8247" y="4075"/>
                    <a:pt x="7743" y="5900"/>
                  </a:cubicBezTo>
                  <a:cubicBezTo>
                    <a:pt x="6819" y="4335"/>
                    <a:pt x="5546" y="2569"/>
                    <a:pt x="3755" y="2569"/>
                  </a:cubicBezTo>
                  <a:cubicBezTo>
                    <a:pt x="3707" y="2569"/>
                    <a:pt x="3658" y="2570"/>
                    <a:pt x="3608" y="2573"/>
                  </a:cubicBezTo>
                  <a:cubicBezTo>
                    <a:pt x="1907" y="2665"/>
                    <a:pt x="783" y="4336"/>
                    <a:pt x="14" y="5863"/>
                  </a:cubicBezTo>
                  <a:lnTo>
                    <a:pt x="1" y="5994"/>
                  </a:lnTo>
                  <a:lnTo>
                    <a:pt x="26997" y="5994"/>
                  </a:lnTo>
                  <a:cubicBezTo>
                    <a:pt x="26754" y="4969"/>
                    <a:pt x="26395" y="3977"/>
                    <a:pt x="25799" y="3112"/>
                  </a:cubicBezTo>
                  <a:cubicBezTo>
                    <a:pt x="24991" y="1954"/>
                    <a:pt x="23689" y="1077"/>
                    <a:pt x="22278" y="1077"/>
                  </a:cubicBezTo>
                  <a:cubicBezTo>
                    <a:pt x="22268" y="1077"/>
                    <a:pt x="22257" y="1077"/>
                    <a:pt x="22246" y="1077"/>
                  </a:cubicBezTo>
                  <a:cubicBezTo>
                    <a:pt x="20168" y="1108"/>
                    <a:pt x="18615" y="2926"/>
                    <a:pt x="17366" y="4585"/>
                  </a:cubicBezTo>
                  <a:cubicBezTo>
                    <a:pt x="16778" y="3355"/>
                    <a:pt x="16597" y="1890"/>
                    <a:pt x="15647" y="914"/>
                  </a:cubicBezTo>
                  <a:cubicBezTo>
                    <a:pt x="15027" y="283"/>
                    <a:pt x="14177" y="1"/>
                    <a:pt x="13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187;p55">
              <a:extLst>
                <a:ext uri="{FF2B5EF4-FFF2-40B4-BE49-F238E27FC236}">
                  <a16:creationId xmlns:a16="http://schemas.microsoft.com/office/drawing/2014/main" xmlns="" id="{49E2A868-4FCC-4B02-AC34-4488B6BB9B36}"/>
                </a:ext>
              </a:extLst>
            </p:cNvPr>
            <p:cNvSpPr/>
            <p:nvPr/>
          </p:nvSpPr>
          <p:spPr>
            <a:xfrm>
              <a:off x="4672425" y="2775125"/>
              <a:ext cx="329425" cy="329375"/>
            </a:xfrm>
            <a:custGeom>
              <a:avLst/>
              <a:gdLst/>
              <a:ahLst/>
              <a:cxnLst/>
              <a:rect l="l" t="t" r="r" b="b"/>
              <a:pathLst>
                <a:path w="13177" h="13175" extrusionOk="0">
                  <a:moveTo>
                    <a:pt x="6589" y="0"/>
                  </a:moveTo>
                  <a:cubicBezTo>
                    <a:pt x="2950" y="0"/>
                    <a:pt x="1" y="2949"/>
                    <a:pt x="1" y="6586"/>
                  </a:cubicBezTo>
                  <a:cubicBezTo>
                    <a:pt x="1" y="10225"/>
                    <a:pt x="2950" y="13174"/>
                    <a:pt x="6589" y="13174"/>
                  </a:cubicBezTo>
                  <a:cubicBezTo>
                    <a:pt x="10227" y="13174"/>
                    <a:pt x="13176" y="10225"/>
                    <a:pt x="13176" y="6586"/>
                  </a:cubicBezTo>
                  <a:cubicBezTo>
                    <a:pt x="13176" y="2949"/>
                    <a:pt x="10227" y="0"/>
                    <a:pt x="6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188;p55">
              <a:extLst>
                <a:ext uri="{FF2B5EF4-FFF2-40B4-BE49-F238E27FC236}">
                  <a16:creationId xmlns:a16="http://schemas.microsoft.com/office/drawing/2014/main" xmlns="" id="{AE6B2160-54C6-4DE0-942A-F981C476BEF9}"/>
                </a:ext>
              </a:extLst>
            </p:cNvPr>
            <p:cNvSpPr/>
            <p:nvPr/>
          </p:nvSpPr>
          <p:spPr>
            <a:xfrm>
              <a:off x="5501150" y="2735675"/>
              <a:ext cx="212475" cy="258625"/>
            </a:xfrm>
            <a:custGeom>
              <a:avLst/>
              <a:gdLst/>
              <a:ahLst/>
              <a:cxnLst/>
              <a:rect l="l" t="t" r="r" b="b"/>
              <a:pathLst>
                <a:path w="8499" h="10345" extrusionOk="0">
                  <a:moveTo>
                    <a:pt x="8386" y="1"/>
                  </a:moveTo>
                  <a:cubicBezTo>
                    <a:pt x="8374" y="1"/>
                    <a:pt x="8363" y="3"/>
                    <a:pt x="8351" y="6"/>
                  </a:cubicBezTo>
                  <a:cubicBezTo>
                    <a:pt x="7296" y="416"/>
                    <a:pt x="5898" y="1043"/>
                    <a:pt x="4837" y="1255"/>
                  </a:cubicBezTo>
                  <a:cubicBezTo>
                    <a:pt x="3992" y="1422"/>
                    <a:pt x="3135" y="1633"/>
                    <a:pt x="2365" y="2012"/>
                  </a:cubicBezTo>
                  <a:cubicBezTo>
                    <a:pt x="2118" y="2130"/>
                    <a:pt x="1881" y="2267"/>
                    <a:pt x="1651" y="2422"/>
                  </a:cubicBezTo>
                  <a:cubicBezTo>
                    <a:pt x="1069" y="2826"/>
                    <a:pt x="565" y="3390"/>
                    <a:pt x="279" y="4030"/>
                  </a:cubicBezTo>
                  <a:cubicBezTo>
                    <a:pt x="100" y="4421"/>
                    <a:pt x="0" y="4831"/>
                    <a:pt x="6" y="5259"/>
                  </a:cubicBezTo>
                  <a:cubicBezTo>
                    <a:pt x="26" y="6215"/>
                    <a:pt x="534" y="7843"/>
                    <a:pt x="957" y="8699"/>
                  </a:cubicBezTo>
                  <a:cubicBezTo>
                    <a:pt x="1379" y="9556"/>
                    <a:pt x="2161" y="10344"/>
                    <a:pt x="3110" y="10344"/>
                  </a:cubicBezTo>
                  <a:cubicBezTo>
                    <a:pt x="3210" y="10344"/>
                    <a:pt x="3304" y="10339"/>
                    <a:pt x="3396" y="10325"/>
                  </a:cubicBezTo>
                  <a:cubicBezTo>
                    <a:pt x="4316" y="10184"/>
                    <a:pt x="5029" y="9345"/>
                    <a:pt x="5545" y="8531"/>
                  </a:cubicBezTo>
                  <a:cubicBezTo>
                    <a:pt x="5743" y="8221"/>
                    <a:pt x="5935" y="7886"/>
                    <a:pt x="6122" y="7545"/>
                  </a:cubicBezTo>
                  <a:cubicBezTo>
                    <a:pt x="7333" y="5321"/>
                    <a:pt x="8307" y="2522"/>
                    <a:pt x="8494" y="118"/>
                  </a:cubicBezTo>
                  <a:cubicBezTo>
                    <a:pt x="8499" y="50"/>
                    <a:pt x="8447" y="1"/>
                    <a:pt x="8386" y="1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189;p55">
              <a:extLst>
                <a:ext uri="{FF2B5EF4-FFF2-40B4-BE49-F238E27FC236}">
                  <a16:creationId xmlns:a16="http://schemas.microsoft.com/office/drawing/2014/main" xmlns="" id="{AFC3D7E5-8558-4947-918B-DE3FDFD0F86C}"/>
                </a:ext>
              </a:extLst>
            </p:cNvPr>
            <p:cNvSpPr/>
            <p:nvPr/>
          </p:nvSpPr>
          <p:spPr>
            <a:xfrm>
              <a:off x="5520850" y="2785950"/>
              <a:ext cx="133350" cy="193750"/>
            </a:xfrm>
            <a:custGeom>
              <a:avLst/>
              <a:gdLst/>
              <a:ahLst/>
              <a:cxnLst/>
              <a:rect l="l" t="t" r="r" b="b"/>
              <a:pathLst>
                <a:path w="5334" h="7750" extrusionOk="0">
                  <a:moveTo>
                    <a:pt x="1577" y="1"/>
                  </a:moveTo>
                  <a:cubicBezTo>
                    <a:pt x="1330" y="119"/>
                    <a:pt x="1093" y="256"/>
                    <a:pt x="863" y="411"/>
                  </a:cubicBezTo>
                  <a:cubicBezTo>
                    <a:pt x="547" y="634"/>
                    <a:pt x="249" y="901"/>
                    <a:pt x="1" y="1206"/>
                  </a:cubicBezTo>
                  <a:cubicBezTo>
                    <a:pt x="1106" y="3199"/>
                    <a:pt x="2404" y="5471"/>
                    <a:pt x="3745" y="7749"/>
                  </a:cubicBezTo>
                  <a:cubicBezTo>
                    <a:pt x="4141" y="7408"/>
                    <a:pt x="4477" y="6961"/>
                    <a:pt x="4757" y="6520"/>
                  </a:cubicBezTo>
                  <a:cubicBezTo>
                    <a:pt x="4955" y="6210"/>
                    <a:pt x="5147" y="5875"/>
                    <a:pt x="5334" y="5534"/>
                  </a:cubicBezTo>
                  <a:cubicBezTo>
                    <a:pt x="4967" y="4950"/>
                    <a:pt x="4594" y="4365"/>
                    <a:pt x="4229" y="3783"/>
                  </a:cubicBezTo>
                  <a:cubicBezTo>
                    <a:pt x="3559" y="2726"/>
                    <a:pt x="2888" y="1665"/>
                    <a:pt x="2136" y="666"/>
                  </a:cubicBezTo>
                  <a:cubicBezTo>
                    <a:pt x="1963" y="436"/>
                    <a:pt x="1777" y="207"/>
                    <a:pt x="1577" y="1"/>
                  </a:cubicBezTo>
                  <a:close/>
                </a:path>
              </a:pathLst>
            </a:custGeom>
            <a:solidFill>
              <a:srgbClr val="D38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90;p55">
              <a:extLst>
                <a:ext uri="{FF2B5EF4-FFF2-40B4-BE49-F238E27FC236}">
                  <a16:creationId xmlns:a16="http://schemas.microsoft.com/office/drawing/2014/main" xmlns="" id="{1878B773-8C18-4CDD-9F1E-A3D88208095A}"/>
                </a:ext>
              </a:extLst>
            </p:cNvPr>
            <p:cNvSpPr/>
            <p:nvPr/>
          </p:nvSpPr>
          <p:spPr>
            <a:xfrm>
              <a:off x="4698650" y="2871350"/>
              <a:ext cx="637675" cy="1260700"/>
            </a:xfrm>
            <a:custGeom>
              <a:avLst/>
              <a:gdLst/>
              <a:ahLst/>
              <a:cxnLst/>
              <a:rect l="l" t="t" r="r" b="b"/>
              <a:pathLst>
                <a:path w="25507" h="50428" extrusionOk="0">
                  <a:moveTo>
                    <a:pt x="23364" y="0"/>
                  </a:moveTo>
                  <a:cubicBezTo>
                    <a:pt x="23178" y="204"/>
                    <a:pt x="22991" y="404"/>
                    <a:pt x="22799" y="608"/>
                  </a:cubicBezTo>
                  <a:cubicBezTo>
                    <a:pt x="22309" y="1143"/>
                    <a:pt x="21813" y="1677"/>
                    <a:pt x="21315" y="2210"/>
                  </a:cubicBezTo>
                  <a:cubicBezTo>
                    <a:pt x="21309" y="2216"/>
                    <a:pt x="21303" y="2229"/>
                    <a:pt x="21291" y="2235"/>
                  </a:cubicBezTo>
                  <a:cubicBezTo>
                    <a:pt x="21092" y="2453"/>
                    <a:pt x="20887" y="2676"/>
                    <a:pt x="20676" y="2900"/>
                  </a:cubicBezTo>
                  <a:cubicBezTo>
                    <a:pt x="20341" y="3266"/>
                    <a:pt x="20005" y="3626"/>
                    <a:pt x="19664" y="3992"/>
                  </a:cubicBezTo>
                  <a:cubicBezTo>
                    <a:pt x="19099" y="4608"/>
                    <a:pt x="18529" y="5221"/>
                    <a:pt x="17956" y="5843"/>
                  </a:cubicBezTo>
                  <a:cubicBezTo>
                    <a:pt x="17286" y="6574"/>
                    <a:pt x="16615" y="7314"/>
                    <a:pt x="15964" y="8065"/>
                  </a:cubicBezTo>
                  <a:cubicBezTo>
                    <a:pt x="15951" y="8072"/>
                    <a:pt x="15945" y="8078"/>
                    <a:pt x="15939" y="8090"/>
                  </a:cubicBezTo>
                  <a:cubicBezTo>
                    <a:pt x="15331" y="8780"/>
                    <a:pt x="14729" y="9480"/>
                    <a:pt x="14139" y="10188"/>
                  </a:cubicBezTo>
                  <a:cubicBezTo>
                    <a:pt x="6297" y="19644"/>
                    <a:pt x="765" y="31378"/>
                    <a:pt x="1" y="43573"/>
                  </a:cubicBezTo>
                  <a:cubicBezTo>
                    <a:pt x="516" y="44026"/>
                    <a:pt x="1057" y="44454"/>
                    <a:pt x="1603" y="44877"/>
                  </a:cubicBezTo>
                  <a:cubicBezTo>
                    <a:pt x="1957" y="45138"/>
                    <a:pt x="2311" y="45398"/>
                    <a:pt x="2671" y="45646"/>
                  </a:cubicBezTo>
                  <a:cubicBezTo>
                    <a:pt x="2895" y="45801"/>
                    <a:pt x="3124" y="45950"/>
                    <a:pt x="3348" y="46106"/>
                  </a:cubicBezTo>
                  <a:cubicBezTo>
                    <a:pt x="4193" y="46658"/>
                    <a:pt x="5067" y="47173"/>
                    <a:pt x="5967" y="47645"/>
                  </a:cubicBezTo>
                  <a:cubicBezTo>
                    <a:pt x="5987" y="47651"/>
                    <a:pt x="5998" y="47663"/>
                    <a:pt x="6018" y="47671"/>
                  </a:cubicBezTo>
                  <a:cubicBezTo>
                    <a:pt x="6502" y="47924"/>
                    <a:pt x="6992" y="48167"/>
                    <a:pt x="7495" y="48391"/>
                  </a:cubicBezTo>
                  <a:cubicBezTo>
                    <a:pt x="7861" y="48557"/>
                    <a:pt x="8228" y="48720"/>
                    <a:pt x="8600" y="48875"/>
                  </a:cubicBezTo>
                  <a:cubicBezTo>
                    <a:pt x="8612" y="48881"/>
                    <a:pt x="8631" y="48887"/>
                    <a:pt x="8643" y="48893"/>
                  </a:cubicBezTo>
                  <a:cubicBezTo>
                    <a:pt x="9563" y="49273"/>
                    <a:pt x="10500" y="49608"/>
                    <a:pt x="11463" y="49887"/>
                  </a:cubicBezTo>
                  <a:cubicBezTo>
                    <a:pt x="11525" y="49912"/>
                    <a:pt x="11592" y="49930"/>
                    <a:pt x="11655" y="49949"/>
                  </a:cubicBezTo>
                  <a:cubicBezTo>
                    <a:pt x="11928" y="50030"/>
                    <a:pt x="12202" y="50104"/>
                    <a:pt x="12474" y="50179"/>
                  </a:cubicBezTo>
                  <a:cubicBezTo>
                    <a:pt x="12543" y="50196"/>
                    <a:pt x="12611" y="50216"/>
                    <a:pt x="12680" y="50234"/>
                  </a:cubicBezTo>
                  <a:cubicBezTo>
                    <a:pt x="12941" y="50296"/>
                    <a:pt x="13208" y="50365"/>
                    <a:pt x="13468" y="50427"/>
                  </a:cubicBezTo>
                  <a:cubicBezTo>
                    <a:pt x="15182" y="47857"/>
                    <a:pt x="16317" y="44944"/>
                    <a:pt x="17162" y="41952"/>
                  </a:cubicBezTo>
                  <a:cubicBezTo>
                    <a:pt x="17441" y="40977"/>
                    <a:pt x="17690" y="40003"/>
                    <a:pt x="17913" y="39021"/>
                  </a:cubicBezTo>
                  <a:cubicBezTo>
                    <a:pt x="18019" y="38587"/>
                    <a:pt x="18111" y="38146"/>
                    <a:pt x="18205" y="37705"/>
                  </a:cubicBezTo>
                  <a:cubicBezTo>
                    <a:pt x="18305" y="37246"/>
                    <a:pt x="18397" y="36786"/>
                    <a:pt x="18491" y="36327"/>
                  </a:cubicBezTo>
                  <a:cubicBezTo>
                    <a:pt x="18795" y="34768"/>
                    <a:pt x="19062" y="33210"/>
                    <a:pt x="19292" y="31645"/>
                  </a:cubicBezTo>
                  <a:cubicBezTo>
                    <a:pt x="19429" y="30770"/>
                    <a:pt x="19552" y="29894"/>
                    <a:pt x="19664" y="29020"/>
                  </a:cubicBezTo>
                  <a:cubicBezTo>
                    <a:pt x="19870" y="27492"/>
                    <a:pt x="20048" y="25959"/>
                    <a:pt x="20217" y="24426"/>
                  </a:cubicBezTo>
                  <a:cubicBezTo>
                    <a:pt x="20229" y="24300"/>
                    <a:pt x="20242" y="24171"/>
                    <a:pt x="20254" y="24046"/>
                  </a:cubicBezTo>
                  <a:cubicBezTo>
                    <a:pt x="20297" y="23681"/>
                    <a:pt x="20335" y="23301"/>
                    <a:pt x="20372" y="22928"/>
                  </a:cubicBezTo>
                  <a:cubicBezTo>
                    <a:pt x="20521" y="21532"/>
                    <a:pt x="20658" y="20142"/>
                    <a:pt x="20788" y="18744"/>
                  </a:cubicBezTo>
                  <a:cubicBezTo>
                    <a:pt x="20850" y="18024"/>
                    <a:pt x="20919" y="17303"/>
                    <a:pt x="20980" y="16583"/>
                  </a:cubicBezTo>
                  <a:cubicBezTo>
                    <a:pt x="21024" y="16111"/>
                    <a:pt x="21062" y="15640"/>
                    <a:pt x="21105" y="15168"/>
                  </a:cubicBezTo>
                  <a:cubicBezTo>
                    <a:pt x="21352" y="12199"/>
                    <a:pt x="21570" y="9227"/>
                    <a:pt x="21750" y="6253"/>
                  </a:cubicBezTo>
                  <a:cubicBezTo>
                    <a:pt x="21856" y="4502"/>
                    <a:pt x="24277" y="2141"/>
                    <a:pt x="25507" y="894"/>
                  </a:cubicBezTo>
                  <a:lnTo>
                    <a:pt x="23364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191;p55">
              <a:extLst>
                <a:ext uri="{FF2B5EF4-FFF2-40B4-BE49-F238E27FC236}">
                  <a16:creationId xmlns:a16="http://schemas.microsoft.com/office/drawing/2014/main" xmlns="" id="{1C64A499-5DB4-47E7-B755-4055271AF44E}"/>
                </a:ext>
              </a:extLst>
            </p:cNvPr>
            <p:cNvSpPr/>
            <p:nvPr/>
          </p:nvSpPr>
          <p:spPr>
            <a:xfrm>
              <a:off x="4765425" y="2541000"/>
              <a:ext cx="1250275" cy="1611050"/>
            </a:xfrm>
            <a:custGeom>
              <a:avLst/>
              <a:gdLst/>
              <a:ahLst/>
              <a:cxnLst/>
              <a:rect l="l" t="t" r="r" b="b"/>
              <a:pathLst>
                <a:path w="50011" h="64442" extrusionOk="0">
                  <a:moveTo>
                    <a:pt x="23974" y="0"/>
                  </a:moveTo>
                  <a:cubicBezTo>
                    <a:pt x="23800" y="0"/>
                    <a:pt x="23617" y="46"/>
                    <a:pt x="23420" y="139"/>
                  </a:cubicBezTo>
                  <a:cubicBezTo>
                    <a:pt x="22941" y="362"/>
                    <a:pt x="22898" y="1119"/>
                    <a:pt x="23090" y="2113"/>
                  </a:cubicBezTo>
                  <a:cubicBezTo>
                    <a:pt x="23469" y="4174"/>
                    <a:pt x="24835" y="7266"/>
                    <a:pt x="25357" y="8769"/>
                  </a:cubicBezTo>
                  <a:cubicBezTo>
                    <a:pt x="26132" y="11004"/>
                    <a:pt x="24096" y="11295"/>
                    <a:pt x="23028" y="11489"/>
                  </a:cubicBezTo>
                  <a:cubicBezTo>
                    <a:pt x="23013" y="11491"/>
                    <a:pt x="22999" y="11493"/>
                    <a:pt x="22984" y="11493"/>
                  </a:cubicBezTo>
                  <a:cubicBezTo>
                    <a:pt x="21907" y="11493"/>
                    <a:pt x="20012" y="4667"/>
                    <a:pt x="19248" y="2566"/>
                  </a:cubicBezTo>
                  <a:cubicBezTo>
                    <a:pt x="19110" y="2206"/>
                    <a:pt x="18979" y="1921"/>
                    <a:pt x="18850" y="1697"/>
                  </a:cubicBezTo>
                  <a:cubicBezTo>
                    <a:pt x="18545" y="1184"/>
                    <a:pt x="18234" y="1001"/>
                    <a:pt x="17898" y="1001"/>
                  </a:cubicBezTo>
                  <a:cubicBezTo>
                    <a:pt x="17515" y="1001"/>
                    <a:pt x="17100" y="1240"/>
                    <a:pt x="16626" y="1498"/>
                  </a:cubicBezTo>
                  <a:cubicBezTo>
                    <a:pt x="16558" y="1535"/>
                    <a:pt x="16509" y="1604"/>
                    <a:pt x="16483" y="1709"/>
                  </a:cubicBezTo>
                  <a:cubicBezTo>
                    <a:pt x="16036" y="3243"/>
                    <a:pt x="19477" y="11606"/>
                    <a:pt x="20022" y="13332"/>
                  </a:cubicBezTo>
                  <a:cubicBezTo>
                    <a:pt x="20073" y="13493"/>
                    <a:pt x="20110" y="13655"/>
                    <a:pt x="20128" y="13822"/>
                  </a:cubicBezTo>
                  <a:cubicBezTo>
                    <a:pt x="20389" y="15487"/>
                    <a:pt x="19340" y="17020"/>
                    <a:pt x="19340" y="17020"/>
                  </a:cubicBezTo>
                  <a:cubicBezTo>
                    <a:pt x="19328" y="16983"/>
                    <a:pt x="19309" y="16945"/>
                    <a:pt x="19291" y="16908"/>
                  </a:cubicBezTo>
                  <a:cubicBezTo>
                    <a:pt x="19185" y="16685"/>
                    <a:pt x="18936" y="16138"/>
                    <a:pt x="18620" y="15449"/>
                  </a:cubicBezTo>
                  <a:cubicBezTo>
                    <a:pt x="18234" y="14573"/>
                    <a:pt x="17732" y="13456"/>
                    <a:pt x="17310" y="12463"/>
                  </a:cubicBezTo>
                  <a:cubicBezTo>
                    <a:pt x="17291" y="12426"/>
                    <a:pt x="17279" y="12389"/>
                    <a:pt x="17260" y="12357"/>
                  </a:cubicBezTo>
                  <a:lnTo>
                    <a:pt x="17260" y="12351"/>
                  </a:lnTo>
                  <a:cubicBezTo>
                    <a:pt x="16981" y="11799"/>
                    <a:pt x="16483" y="11364"/>
                    <a:pt x="15919" y="11028"/>
                  </a:cubicBezTo>
                  <a:cubicBezTo>
                    <a:pt x="15913" y="11028"/>
                    <a:pt x="15907" y="11028"/>
                    <a:pt x="15907" y="11022"/>
                  </a:cubicBezTo>
                  <a:cubicBezTo>
                    <a:pt x="14938" y="10458"/>
                    <a:pt x="13758" y="10171"/>
                    <a:pt x="13107" y="10048"/>
                  </a:cubicBezTo>
                  <a:cubicBezTo>
                    <a:pt x="13079" y="10042"/>
                    <a:pt x="13051" y="10040"/>
                    <a:pt x="13023" y="10040"/>
                  </a:cubicBezTo>
                  <a:cubicBezTo>
                    <a:pt x="12795" y="10040"/>
                    <a:pt x="12595" y="10214"/>
                    <a:pt x="12572" y="10458"/>
                  </a:cubicBezTo>
                  <a:cubicBezTo>
                    <a:pt x="12474" y="11593"/>
                    <a:pt x="12199" y="14530"/>
                    <a:pt x="11970" y="16828"/>
                  </a:cubicBezTo>
                  <a:lnTo>
                    <a:pt x="11970" y="16871"/>
                  </a:lnTo>
                  <a:cubicBezTo>
                    <a:pt x="11933" y="17281"/>
                    <a:pt x="11939" y="17665"/>
                    <a:pt x="11983" y="18038"/>
                  </a:cubicBezTo>
                  <a:lnTo>
                    <a:pt x="11983" y="18045"/>
                  </a:lnTo>
                  <a:cubicBezTo>
                    <a:pt x="12064" y="18802"/>
                    <a:pt x="12281" y="19479"/>
                    <a:pt x="12542" y="20037"/>
                  </a:cubicBezTo>
                  <a:cubicBezTo>
                    <a:pt x="12554" y="20069"/>
                    <a:pt x="12566" y="20094"/>
                    <a:pt x="12585" y="20124"/>
                  </a:cubicBezTo>
                  <a:cubicBezTo>
                    <a:pt x="12809" y="20608"/>
                    <a:pt x="13056" y="21006"/>
                    <a:pt x="13268" y="21304"/>
                  </a:cubicBezTo>
                  <a:cubicBezTo>
                    <a:pt x="13491" y="21621"/>
                    <a:pt x="13666" y="21813"/>
                    <a:pt x="13709" y="21857"/>
                  </a:cubicBezTo>
                  <a:cubicBezTo>
                    <a:pt x="13709" y="21857"/>
                    <a:pt x="13715" y="21863"/>
                    <a:pt x="13715" y="21869"/>
                  </a:cubicBezTo>
                  <a:lnTo>
                    <a:pt x="5688" y="43531"/>
                  </a:lnTo>
                  <a:lnTo>
                    <a:pt x="3439" y="49597"/>
                  </a:lnTo>
                  <a:lnTo>
                    <a:pt x="1161" y="55731"/>
                  </a:lnTo>
                  <a:lnTo>
                    <a:pt x="0" y="58860"/>
                  </a:lnTo>
                  <a:cubicBezTo>
                    <a:pt x="224" y="59015"/>
                    <a:pt x="453" y="59164"/>
                    <a:pt x="677" y="59320"/>
                  </a:cubicBezTo>
                  <a:cubicBezTo>
                    <a:pt x="1522" y="59872"/>
                    <a:pt x="2396" y="60387"/>
                    <a:pt x="3296" y="60859"/>
                  </a:cubicBezTo>
                  <a:cubicBezTo>
                    <a:pt x="3316" y="60865"/>
                    <a:pt x="3327" y="60877"/>
                    <a:pt x="3347" y="60885"/>
                  </a:cubicBezTo>
                  <a:cubicBezTo>
                    <a:pt x="3831" y="61138"/>
                    <a:pt x="4321" y="61381"/>
                    <a:pt x="4824" y="61605"/>
                  </a:cubicBezTo>
                  <a:cubicBezTo>
                    <a:pt x="5190" y="61771"/>
                    <a:pt x="5557" y="61934"/>
                    <a:pt x="5929" y="62089"/>
                  </a:cubicBezTo>
                  <a:cubicBezTo>
                    <a:pt x="5941" y="62095"/>
                    <a:pt x="5960" y="62101"/>
                    <a:pt x="5972" y="62107"/>
                  </a:cubicBezTo>
                  <a:cubicBezTo>
                    <a:pt x="6892" y="62487"/>
                    <a:pt x="7829" y="62822"/>
                    <a:pt x="8792" y="63101"/>
                  </a:cubicBezTo>
                  <a:cubicBezTo>
                    <a:pt x="8854" y="63126"/>
                    <a:pt x="8921" y="63144"/>
                    <a:pt x="8984" y="63163"/>
                  </a:cubicBezTo>
                  <a:cubicBezTo>
                    <a:pt x="9257" y="63244"/>
                    <a:pt x="9531" y="63318"/>
                    <a:pt x="9803" y="63393"/>
                  </a:cubicBezTo>
                  <a:cubicBezTo>
                    <a:pt x="9872" y="63410"/>
                    <a:pt x="9940" y="63430"/>
                    <a:pt x="10009" y="63448"/>
                  </a:cubicBezTo>
                  <a:cubicBezTo>
                    <a:pt x="10270" y="63510"/>
                    <a:pt x="10537" y="63579"/>
                    <a:pt x="10797" y="63641"/>
                  </a:cubicBezTo>
                  <a:cubicBezTo>
                    <a:pt x="11603" y="63828"/>
                    <a:pt x="12423" y="63983"/>
                    <a:pt x="13250" y="64106"/>
                  </a:cubicBezTo>
                  <a:cubicBezTo>
                    <a:pt x="13858" y="64193"/>
                    <a:pt x="14466" y="64261"/>
                    <a:pt x="15081" y="64318"/>
                  </a:cubicBezTo>
                  <a:lnTo>
                    <a:pt x="15087" y="64318"/>
                  </a:lnTo>
                  <a:cubicBezTo>
                    <a:pt x="15932" y="64392"/>
                    <a:pt x="16795" y="64436"/>
                    <a:pt x="17664" y="64436"/>
                  </a:cubicBezTo>
                  <a:cubicBezTo>
                    <a:pt x="17732" y="64442"/>
                    <a:pt x="17795" y="64442"/>
                    <a:pt x="17862" y="64442"/>
                  </a:cubicBezTo>
                  <a:cubicBezTo>
                    <a:pt x="18248" y="64442"/>
                    <a:pt x="18632" y="64436"/>
                    <a:pt x="19011" y="64416"/>
                  </a:cubicBezTo>
                  <a:lnTo>
                    <a:pt x="19099" y="64416"/>
                  </a:lnTo>
                  <a:cubicBezTo>
                    <a:pt x="19154" y="64410"/>
                    <a:pt x="19203" y="64410"/>
                    <a:pt x="19259" y="64410"/>
                  </a:cubicBezTo>
                  <a:cubicBezTo>
                    <a:pt x="19248" y="64243"/>
                    <a:pt x="19234" y="64075"/>
                    <a:pt x="19222" y="63908"/>
                  </a:cubicBezTo>
                  <a:lnTo>
                    <a:pt x="19222" y="63895"/>
                  </a:lnTo>
                  <a:cubicBezTo>
                    <a:pt x="19148" y="63008"/>
                    <a:pt x="19085" y="62114"/>
                    <a:pt x="19024" y="61232"/>
                  </a:cubicBezTo>
                  <a:lnTo>
                    <a:pt x="19024" y="61226"/>
                  </a:lnTo>
                  <a:cubicBezTo>
                    <a:pt x="18689" y="56556"/>
                    <a:pt x="18434" y="52223"/>
                    <a:pt x="18471" y="50578"/>
                  </a:cubicBezTo>
                  <a:cubicBezTo>
                    <a:pt x="18520" y="48405"/>
                    <a:pt x="19073" y="44332"/>
                    <a:pt x="19589" y="40930"/>
                  </a:cubicBezTo>
                  <a:cubicBezTo>
                    <a:pt x="19961" y="38471"/>
                    <a:pt x="20314" y="36366"/>
                    <a:pt x="20452" y="35583"/>
                  </a:cubicBezTo>
                  <a:cubicBezTo>
                    <a:pt x="20489" y="35373"/>
                    <a:pt x="20507" y="35255"/>
                    <a:pt x="20507" y="35255"/>
                  </a:cubicBezTo>
                  <a:cubicBezTo>
                    <a:pt x="21147" y="35913"/>
                    <a:pt x="22010" y="36465"/>
                    <a:pt x="22991" y="36918"/>
                  </a:cubicBezTo>
                  <a:cubicBezTo>
                    <a:pt x="24128" y="37453"/>
                    <a:pt x="25443" y="37863"/>
                    <a:pt x="26778" y="38179"/>
                  </a:cubicBezTo>
                  <a:cubicBezTo>
                    <a:pt x="31261" y="39228"/>
                    <a:pt x="36091" y="39228"/>
                    <a:pt x="36091" y="39228"/>
                  </a:cubicBezTo>
                  <a:cubicBezTo>
                    <a:pt x="36091" y="39228"/>
                    <a:pt x="36103" y="39241"/>
                    <a:pt x="36141" y="39259"/>
                  </a:cubicBezTo>
                  <a:cubicBezTo>
                    <a:pt x="36638" y="39599"/>
                    <a:pt x="40900" y="42426"/>
                    <a:pt x="44215" y="42426"/>
                  </a:cubicBezTo>
                  <a:cubicBezTo>
                    <a:pt x="45448" y="42426"/>
                    <a:pt x="46550" y="42035"/>
                    <a:pt x="47279" y="40979"/>
                  </a:cubicBezTo>
                  <a:cubicBezTo>
                    <a:pt x="50010" y="37024"/>
                    <a:pt x="45063" y="33348"/>
                    <a:pt x="42554" y="30822"/>
                  </a:cubicBezTo>
                  <a:lnTo>
                    <a:pt x="42330" y="30599"/>
                  </a:lnTo>
                  <a:cubicBezTo>
                    <a:pt x="41040" y="29258"/>
                    <a:pt x="37376" y="23378"/>
                    <a:pt x="33962" y="17547"/>
                  </a:cubicBezTo>
                  <a:cubicBezTo>
                    <a:pt x="32621" y="15269"/>
                    <a:pt x="31323" y="12997"/>
                    <a:pt x="30218" y="11004"/>
                  </a:cubicBezTo>
                  <a:cubicBezTo>
                    <a:pt x="28833" y="8501"/>
                    <a:pt x="27753" y="6440"/>
                    <a:pt x="27294" y="5379"/>
                  </a:cubicBezTo>
                  <a:cubicBezTo>
                    <a:pt x="26871" y="4380"/>
                    <a:pt x="26504" y="3517"/>
                    <a:pt x="26182" y="2796"/>
                  </a:cubicBezTo>
                  <a:cubicBezTo>
                    <a:pt x="25357" y="957"/>
                    <a:pt x="24766" y="0"/>
                    <a:pt x="23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192;p55">
              <a:extLst>
                <a:ext uri="{FF2B5EF4-FFF2-40B4-BE49-F238E27FC236}">
                  <a16:creationId xmlns:a16="http://schemas.microsoft.com/office/drawing/2014/main" xmlns="" id="{0B88E7E7-33B2-4266-8322-1EE7E18DE0B6}"/>
                </a:ext>
              </a:extLst>
            </p:cNvPr>
            <p:cNvSpPr/>
            <p:nvPr/>
          </p:nvSpPr>
          <p:spPr>
            <a:xfrm>
              <a:off x="4969825" y="3394875"/>
              <a:ext cx="115200" cy="187700"/>
            </a:xfrm>
            <a:custGeom>
              <a:avLst/>
              <a:gdLst/>
              <a:ahLst/>
              <a:cxnLst/>
              <a:rect l="l" t="t" r="r" b="b"/>
              <a:pathLst>
                <a:path w="4608" h="7508" extrusionOk="0">
                  <a:moveTo>
                    <a:pt x="3316" y="1"/>
                  </a:moveTo>
                  <a:cubicBezTo>
                    <a:pt x="3286" y="1"/>
                    <a:pt x="3255" y="7"/>
                    <a:pt x="3223" y="7"/>
                  </a:cubicBezTo>
                  <a:cubicBezTo>
                    <a:pt x="2447" y="101"/>
                    <a:pt x="1602" y="914"/>
                    <a:pt x="1186" y="1522"/>
                  </a:cubicBezTo>
                  <a:cubicBezTo>
                    <a:pt x="535" y="2465"/>
                    <a:pt x="330" y="3646"/>
                    <a:pt x="143" y="4781"/>
                  </a:cubicBezTo>
                  <a:cubicBezTo>
                    <a:pt x="75" y="5210"/>
                    <a:pt x="0" y="5663"/>
                    <a:pt x="149" y="6079"/>
                  </a:cubicBezTo>
                  <a:cubicBezTo>
                    <a:pt x="261" y="6408"/>
                    <a:pt x="504" y="6675"/>
                    <a:pt x="765" y="6898"/>
                  </a:cubicBezTo>
                  <a:cubicBezTo>
                    <a:pt x="1100" y="7196"/>
                    <a:pt x="1498" y="7445"/>
                    <a:pt x="1945" y="7494"/>
                  </a:cubicBezTo>
                  <a:cubicBezTo>
                    <a:pt x="2000" y="7500"/>
                    <a:pt x="2049" y="7508"/>
                    <a:pt x="2106" y="7508"/>
                  </a:cubicBezTo>
                  <a:cubicBezTo>
                    <a:pt x="2633" y="7508"/>
                    <a:pt x="3155" y="7216"/>
                    <a:pt x="3502" y="6812"/>
                  </a:cubicBezTo>
                  <a:cubicBezTo>
                    <a:pt x="3894" y="6365"/>
                    <a:pt x="4111" y="5794"/>
                    <a:pt x="4260" y="5222"/>
                  </a:cubicBezTo>
                  <a:cubicBezTo>
                    <a:pt x="4558" y="4067"/>
                    <a:pt x="4608" y="2851"/>
                    <a:pt x="4403" y="1677"/>
                  </a:cubicBezTo>
                  <a:cubicBezTo>
                    <a:pt x="4298" y="1069"/>
                    <a:pt x="4037" y="1"/>
                    <a:pt x="3316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93;p55">
              <a:extLst>
                <a:ext uri="{FF2B5EF4-FFF2-40B4-BE49-F238E27FC236}">
                  <a16:creationId xmlns:a16="http://schemas.microsoft.com/office/drawing/2014/main" xmlns="" id="{6CC52B35-BD13-4596-A384-9E3FF31DEC42}"/>
                </a:ext>
              </a:extLst>
            </p:cNvPr>
            <p:cNvSpPr/>
            <p:nvPr/>
          </p:nvSpPr>
          <p:spPr>
            <a:xfrm>
              <a:off x="5047900" y="3601325"/>
              <a:ext cx="145950" cy="184875"/>
            </a:xfrm>
            <a:custGeom>
              <a:avLst/>
              <a:gdLst/>
              <a:ahLst/>
              <a:cxnLst/>
              <a:rect l="l" t="t" r="r" b="b"/>
              <a:pathLst>
                <a:path w="5838" h="7395" extrusionOk="0">
                  <a:moveTo>
                    <a:pt x="2553" y="1"/>
                  </a:moveTo>
                  <a:cubicBezTo>
                    <a:pt x="1169" y="1"/>
                    <a:pt x="473" y="2006"/>
                    <a:pt x="200" y="3087"/>
                  </a:cubicBezTo>
                  <a:cubicBezTo>
                    <a:pt x="94" y="3502"/>
                    <a:pt x="0" y="3930"/>
                    <a:pt x="63" y="4353"/>
                  </a:cubicBezTo>
                  <a:cubicBezTo>
                    <a:pt x="187" y="5265"/>
                    <a:pt x="969" y="5924"/>
                    <a:pt x="1696" y="6495"/>
                  </a:cubicBezTo>
                  <a:cubicBezTo>
                    <a:pt x="2230" y="6910"/>
                    <a:pt x="2814" y="7351"/>
                    <a:pt x="3496" y="7389"/>
                  </a:cubicBezTo>
                  <a:cubicBezTo>
                    <a:pt x="3527" y="7395"/>
                    <a:pt x="3559" y="7395"/>
                    <a:pt x="3590" y="7395"/>
                  </a:cubicBezTo>
                  <a:cubicBezTo>
                    <a:pt x="4416" y="7395"/>
                    <a:pt x="5167" y="6767"/>
                    <a:pt x="5496" y="5998"/>
                  </a:cubicBezTo>
                  <a:cubicBezTo>
                    <a:pt x="5837" y="5203"/>
                    <a:pt x="5794" y="4297"/>
                    <a:pt x="5625" y="3446"/>
                  </a:cubicBezTo>
                  <a:cubicBezTo>
                    <a:pt x="5333" y="2018"/>
                    <a:pt x="4416" y="293"/>
                    <a:pt x="2808" y="25"/>
                  </a:cubicBezTo>
                  <a:cubicBezTo>
                    <a:pt x="2720" y="13"/>
                    <a:pt x="2633" y="1"/>
                    <a:pt x="2553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94;p55">
              <a:extLst>
                <a:ext uri="{FF2B5EF4-FFF2-40B4-BE49-F238E27FC236}">
                  <a16:creationId xmlns:a16="http://schemas.microsoft.com/office/drawing/2014/main" xmlns="" id="{A08DDFAB-2D38-4B54-86FA-6748522AAC1C}"/>
                </a:ext>
              </a:extLst>
            </p:cNvPr>
            <p:cNvSpPr/>
            <p:nvPr/>
          </p:nvSpPr>
          <p:spPr>
            <a:xfrm>
              <a:off x="5112000" y="3438500"/>
              <a:ext cx="112725" cy="159275"/>
            </a:xfrm>
            <a:custGeom>
              <a:avLst/>
              <a:gdLst/>
              <a:ahLst/>
              <a:cxnLst/>
              <a:rect l="l" t="t" r="r" b="b"/>
              <a:pathLst>
                <a:path w="4509" h="6371" extrusionOk="0">
                  <a:moveTo>
                    <a:pt x="1889" y="1"/>
                  </a:moveTo>
                  <a:cubicBezTo>
                    <a:pt x="795" y="1"/>
                    <a:pt x="44" y="1422"/>
                    <a:pt x="13" y="2508"/>
                  </a:cubicBezTo>
                  <a:cubicBezTo>
                    <a:pt x="1" y="2932"/>
                    <a:pt x="44" y="3365"/>
                    <a:pt x="268" y="3714"/>
                  </a:cubicBezTo>
                  <a:cubicBezTo>
                    <a:pt x="460" y="4012"/>
                    <a:pt x="758" y="4210"/>
                    <a:pt x="975" y="4489"/>
                  </a:cubicBezTo>
                  <a:cubicBezTo>
                    <a:pt x="1324" y="4936"/>
                    <a:pt x="1422" y="5551"/>
                    <a:pt x="1814" y="5961"/>
                  </a:cubicBezTo>
                  <a:cubicBezTo>
                    <a:pt x="2069" y="6234"/>
                    <a:pt x="2442" y="6371"/>
                    <a:pt x="2807" y="6371"/>
                  </a:cubicBezTo>
                  <a:cubicBezTo>
                    <a:pt x="3093" y="6371"/>
                    <a:pt x="3385" y="6290"/>
                    <a:pt x="3614" y="6116"/>
                  </a:cubicBezTo>
                  <a:cubicBezTo>
                    <a:pt x="4073" y="5769"/>
                    <a:pt x="4267" y="5167"/>
                    <a:pt x="4334" y="4595"/>
                  </a:cubicBezTo>
                  <a:cubicBezTo>
                    <a:pt x="4508" y="3155"/>
                    <a:pt x="4043" y="1118"/>
                    <a:pt x="2740" y="273"/>
                  </a:cubicBezTo>
                  <a:cubicBezTo>
                    <a:pt x="2442" y="81"/>
                    <a:pt x="2156" y="1"/>
                    <a:pt x="1889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95;p55">
              <a:extLst>
                <a:ext uri="{FF2B5EF4-FFF2-40B4-BE49-F238E27FC236}">
                  <a16:creationId xmlns:a16="http://schemas.microsoft.com/office/drawing/2014/main" xmlns="" id="{90802128-4F57-4911-8BFF-9F23F39C354F}"/>
                </a:ext>
              </a:extLst>
            </p:cNvPr>
            <p:cNvSpPr/>
            <p:nvPr/>
          </p:nvSpPr>
          <p:spPr>
            <a:xfrm>
              <a:off x="4869100" y="3629275"/>
              <a:ext cx="38525" cy="103700"/>
            </a:xfrm>
            <a:custGeom>
              <a:avLst/>
              <a:gdLst/>
              <a:ahLst/>
              <a:cxnLst/>
              <a:rect l="l" t="t" r="r" b="b"/>
              <a:pathLst>
                <a:path w="1541" h="4148" extrusionOk="0">
                  <a:moveTo>
                    <a:pt x="1541" y="0"/>
                  </a:moveTo>
                  <a:lnTo>
                    <a:pt x="1541" y="0"/>
                  </a:lnTo>
                  <a:lnTo>
                    <a:pt x="0" y="414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6;p55">
              <a:extLst>
                <a:ext uri="{FF2B5EF4-FFF2-40B4-BE49-F238E27FC236}">
                  <a16:creationId xmlns:a16="http://schemas.microsoft.com/office/drawing/2014/main" xmlns="" id="{C76B4A92-5532-47AD-B372-6A7D9915977D}"/>
                </a:ext>
              </a:extLst>
            </p:cNvPr>
            <p:cNvSpPr/>
            <p:nvPr/>
          </p:nvSpPr>
          <p:spPr>
            <a:xfrm>
              <a:off x="4851400" y="3616075"/>
              <a:ext cx="148575" cy="219050"/>
            </a:xfrm>
            <a:custGeom>
              <a:avLst/>
              <a:gdLst/>
              <a:ahLst/>
              <a:cxnLst/>
              <a:rect l="l" t="t" r="r" b="b"/>
              <a:pathLst>
                <a:path w="5943" h="8762" extrusionOk="0">
                  <a:moveTo>
                    <a:pt x="3800" y="1"/>
                  </a:moveTo>
                  <a:cubicBezTo>
                    <a:pt x="3627" y="1"/>
                    <a:pt x="3453" y="25"/>
                    <a:pt x="3284" y="62"/>
                  </a:cubicBezTo>
                  <a:cubicBezTo>
                    <a:pt x="2906" y="156"/>
                    <a:pt x="2559" y="317"/>
                    <a:pt x="2249" y="528"/>
                  </a:cubicBezTo>
                  <a:lnTo>
                    <a:pt x="708" y="4675"/>
                  </a:lnTo>
                  <a:lnTo>
                    <a:pt x="0" y="6594"/>
                  </a:lnTo>
                  <a:cubicBezTo>
                    <a:pt x="43" y="6824"/>
                    <a:pt x="125" y="7047"/>
                    <a:pt x="243" y="7252"/>
                  </a:cubicBezTo>
                  <a:cubicBezTo>
                    <a:pt x="751" y="8122"/>
                    <a:pt x="1839" y="8426"/>
                    <a:pt x="2819" y="8661"/>
                  </a:cubicBezTo>
                  <a:cubicBezTo>
                    <a:pt x="3031" y="8710"/>
                    <a:pt x="3247" y="8761"/>
                    <a:pt x="3465" y="8761"/>
                  </a:cubicBezTo>
                  <a:cubicBezTo>
                    <a:pt x="3539" y="8761"/>
                    <a:pt x="3614" y="8755"/>
                    <a:pt x="3682" y="8742"/>
                  </a:cubicBezTo>
                  <a:cubicBezTo>
                    <a:pt x="4117" y="8661"/>
                    <a:pt x="4453" y="8326"/>
                    <a:pt x="4713" y="7973"/>
                  </a:cubicBezTo>
                  <a:cubicBezTo>
                    <a:pt x="5508" y="6879"/>
                    <a:pt x="5825" y="5495"/>
                    <a:pt x="5892" y="4148"/>
                  </a:cubicBezTo>
                  <a:cubicBezTo>
                    <a:pt x="5943" y="3048"/>
                    <a:pt x="5843" y="1907"/>
                    <a:pt x="5303" y="956"/>
                  </a:cubicBezTo>
                  <a:cubicBezTo>
                    <a:pt x="5147" y="677"/>
                    <a:pt x="4955" y="423"/>
                    <a:pt x="4694" y="248"/>
                  </a:cubicBezTo>
                  <a:cubicBezTo>
                    <a:pt x="4433" y="75"/>
                    <a:pt x="4117" y="1"/>
                    <a:pt x="3800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197;p55">
              <a:extLst>
                <a:ext uri="{FF2B5EF4-FFF2-40B4-BE49-F238E27FC236}">
                  <a16:creationId xmlns:a16="http://schemas.microsoft.com/office/drawing/2014/main" xmlns="" id="{EFC8AAA6-9A1F-4220-9CFF-5E1F2B943597}"/>
                </a:ext>
              </a:extLst>
            </p:cNvPr>
            <p:cNvSpPr/>
            <p:nvPr/>
          </p:nvSpPr>
          <p:spPr>
            <a:xfrm>
              <a:off x="4938925" y="3849050"/>
              <a:ext cx="157125" cy="206300"/>
            </a:xfrm>
            <a:custGeom>
              <a:avLst/>
              <a:gdLst/>
              <a:ahLst/>
              <a:cxnLst/>
              <a:rect l="l" t="t" r="r" b="b"/>
              <a:pathLst>
                <a:path w="6285" h="8252" extrusionOk="0">
                  <a:moveTo>
                    <a:pt x="3012" y="1"/>
                  </a:moveTo>
                  <a:cubicBezTo>
                    <a:pt x="1603" y="1"/>
                    <a:pt x="1" y="1528"/>
                    <a:pt x="238" y="2912"/>
                  </a:cubicBezTo>
                  <a:cubicBezTo>
                    <a:pt x="350" y="3546"/>
                    <a:pt x="803" y="4055"/>
                    <a:pt x="1063" y="4644"/>
                  </a:cubicBezTo>
                  <a:cubicBezTo>
                    <a:pt x="1554" y="5732"/>
                    <a:pt x="1436" y="7171"/>
                    <a:pt x="2373" y="7904"/>
                  </a:cubicBezTo>
                  <a:cubicBezTo>
                    <a:pt x="2683" y="8140"/>
                    <a:pt x="3062" y="8251"/>
                    <a:pt x="3447" y="8251"/>
                  </a:cubicBezTo>
                  <a:cubicBezTo>
                    <a:pt x="4018" y="8251"/>
                    <a:pt x="4608" y="8010"/>
                    <a:pt x="5030" y="7612"/>
                  </a:cubicBezTo>
                  <a:cubicBezTo>
                    <a:pt x="5738" y="6948"/>
                    <a:pt x="6030" y="5948"/>
                    <a:pt x="6116" y="4987"/>
                  </a:cubicBezTo>
                  <a:cubicBezTo>
                    <a:pt x="6285" y="3093"/>
                    <a:pt x="5565" y="783"/>
                    <a:pt x="3583" y="93"/>
                  </a:cubicBezTo>
                  <a:cubicBezTo>
                    <a:pt x="3404" y="25"/>
                    <a:pt x="3211" y="1"/>
                    <a:pt x="3012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198;p55">
              <a:extLst>
                <a:ext uri="{FF2B5EF4-FFF2-40B4-BE49-F238E27FC236}">
                  <a16:creationId xmlns:a16="http://schemas.microsoft.com/office/drawing/2014/main" xmlns="" id="{48269F35-1521-484B-8B01-0FD7C3D0D05A}"/>
                </a:ext>
              </a:extLst>
            </p:cNvPr>
            <p:cNvSpPr/>
            <p:nvPr/>
          </p:nvSpPr>
          <p:spPr>
            <a:xfrm>
              <a:off x="5085000" y="3811650"/>
              <a:ext cx="108050" cy="117825"/>
            </a:xfrm>
            <a:custGeom>
              <a:avLst/>
              <a:gdLst/>
              <a:ahLst/>
              <a:cxnLst/>
              <a:rect l="l" t="t" r="r" b="b"/>
              <a:pathLst>
                <a:path w="4322" h="4713" extrusionOk="0">
                  <a:moveTo>
                    <a:pt x="1106" y="1"/>
                  </a:moveTo>
                  <a:cubicBezTo>
                    <a:pt x="653" y="162"/>
                    <a:pt x="293" y="546"/>
                    <a:pt x="144" y="1007"/>
                  </a:cubicBezTo>
                  <a:cubicBezTo>
                    <a:pt x="1" y="1466"/>
                    <a:pt x="75" y="1987"/>
                    <a:pt x="336" y="2397"/>
                  </a:cubicBezTo>
                  <a:cubicBezTo>
                    <a:pt x="585" y="2787"/>
                    <a:pt x="988" y="3067"/>
                    <a:pt x="1236" y="3465"/>
                  </a:cubicBezTo>
                  <a:cubicBezTo>
                    <a:pt x="1510" y="3893"/>
                    <a:pt x="1640" y="4501"/>
                    <a:pt x="2124" y="4669"/>
                  </a:cubicBezTo>
                  <a:cubicBezTo>
                    <a:pt x="2204" y="4700"/>
                    <a:pt x="2279" y="4712"/>
                    <a:pt x="2359" y="4712"/>
                  </a:cubicBezTo>
                  <a:cubicBezTo>
                    <a:pt x="2708" y="4712"/>
                    <a:pt x="3055" y="4471"/>
                    <a:pt x="3304" y="4203"/>
                  </a:cubicBezTo>
                  <a:cubicBezTo>
                    <a:pt x="3937" y="3532"/>
                    <a:pt x="4322" y="2577"/>
                    <a:pt x="4136" y="1670"/>
                  </a:cubicBezTo>
                  <a:cubicBezTo>
                    <a:pt x="3961" y="789"/>
                    <a:pt x="3161" y="19"/>
                    <a:pt x="2267" y="19"/>
                  </a:cubicBezTo>
                  <a:cubicBezTo>
                    <a:pt x="2242" y="19"/>
                    <a:pt x="2218" y="25"/>
                    <a:pt x="2192" y="25"/>
                  </a:cubicBezTo>
                  <a:lnTo>
                    <a:pt x="1106" y="1"/>
                  </a:ln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199;p55">
              <a:extLst>
                <a:ext uri="{FF2B5EF4-FFF2-40B4-BE49-F238E27FC236}">
                  <a16:creationId xmlns:a16="http://schemas.microsoft.com/office/drawing/2014/main" xmlns="" id="{5B6DDB4F-BA31-4B03-AFA3-64BA532D5154}"/>
                </a:ext>
              </a:extLst>
            </p:cNvPr>
            <p:cNvSpPr/>
            <p:nvPr/>
          </p:nvSpPr>
          <p:spPr>
            <a:xfrm>
              <a:off x="4765425" y="3929750"/>
              <a:ext cx="119850" cy="132750"/>
            </a:xfrm>
            <a:custGeom>
              <a:avLst/>
              <a:gdLst/>
              <a:ahLst/>
              <a:cxnLst/>
              <a:rect l="l" t="t" r="r" b="b"/>
              <a:pathLst>
                <a:path w="4794" h="5310" extrusionOk="0">
                  <a:moveTo>
                    <a:pt x="2229" y="0"/>
                  </a:moveTo>
                  <a:cubicBezTo>
                    <a:pt x="1857" y="0"/>
                    <a:pt x="1484" y="63"/>
                    <a:pt x="1161" y="181"/>
                  </a:cubicBezTo>
                  <a:lnTo>
                    <a:pt x="0" y="3310"/>
                  </a:lnTo>
                  <a:cubicBezTo>
                    <a:pt x="224" y="3465"/>
                    <a:pt x="453" y="3614"/>
                    <a:pt x="677" y="3770"/>
                  </a:cubicBezTo>
                  <a:cubicBezTo>
                    <a:pt x="1522" y="4322"/>
                    <a:pt x="2396" y="4837"/>
                    <a:pt x="3296" y="5309"/>
                  </a:cubicBezTo>
                  <a:cubicBezTo>
                    <a:pt x="3296" y="5210"/>
                    <a:pt x="3304" y="5117"/>
                    <a:pt x="3310" y="5017"/>
                  </a:cubicBezTo>
                  <a:cubicBezTo>
                    <a:pt x="3359" y="4427"/>
                    <a:pt x="3533" y="3851"/>
                    <a:pt x="3831" y="3341"/>
                  </a:cubicBezTo>
                  <a:cubicBezTo>
                    <a:pt x="4055" y="2943"/>
                    <a:pt x="4359" y="2578"/>
                    <a:pt x="4458" y="2131"/>
                  </a:cubicBezTo>
                  <a:cubicBezTo>
                    <a:pt x="4794" y="702"/>
                    <a:pt x="3490" y="0"/>
                    <a:pt x="2229" y="0"/>
                  </a:cubicBezTo>
                  <a:close/>
                </a:path>
              </a:pathLst>
            </a:custGeom>
            <a:solidFill>
              <a:srgbClr val="D38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00;p55">
              <a:extLst>
                <a:ext uri="{FF2B5EF4-FFF2-40B4-BE49-F238E27FC236}">
                  <a16:creationId xmlns:a16="http://schemas.microsoft.com/office/drawing/2014/main" xmlns="" id="{DBF1DF10-94F7-4CCF-A72F-5EC112946FBE}"/>
                </a:ext>
              </a:extLst>
            </p:cNvPr>
            <p:cNvSpPr/>
            <p:nvPr/>
          </p:nvSpPr>
          <p:spPr>
            <a:xfrm>
              <a:off x="4886000" y="4054400"/>
              <a:ext cx="124525" cy="71425"/>
            </a:xfrm>
            <a:custGeom>
              <a:avLst/>
              <a:gdLst/>
              <a:ahLst/>
              <a:cxnLst/>
              <a:rect l="l" t="t" r="r" b="b"/>
              <a:pathLst>
                <a:path w="4981" h="2857" extrusionOk="0">
                  <a:moveTo>
                    <a:pt x="1373" y="0"/>
                  </a:moveTo>
                  <a:cubicBezTo>
                    <a:pt x="708" y="0"/>
                    <a:pt x="243" y="467"/>
                    <a:pt x="1" y="1069"/>
                  </a:cubicBezTo>
                  <a:cubicBezTo>
                    <a:pt x="367" y="1235"/>
                    <a:pt x="734" y="1398"/>
                    <a:pt x="1106" y="1553"/>
                  </a:cubicBezTo>
                  <a:cubicBezTo>
                    <a:pt x="1118" y="1559"/>
                    <a:pt x="1137" y="1565"/>
                    <a:pt x="1149" y="1571"/>
                  </a:cubicBezTo>
                  <a:cubicBezTo>
                    <a:pt x="2069" y="1951"/>
                    <a:pt x="3006" y="2286"/>
                    <a:pt x="3969" y="2565"/>
                  </a:cubicBezTo>
                  <a:cubicBezTo>
                    <a:pt x="4031" y="2590"/>
                    <a:pt x="4098" y="2608"/>
                    <a:pt x="4161" y="2627"/>
                  </a:cubicBezTo>
                  <a:cubicBezTo>
                    <a:pt x="4434" y="2708"/>
                    <a:pt x="4708" y="2782"/>
                    <a:pt x="4980" y="2857"/>
                  </a:cubicBezTo>
                  <a:cubicBezTo>
                    <a:pt x="4918" y="2664"/>
                    <a:pt x="4837" y="2484"/>
                    <a:pt x="4732" y="2304"/>
                  </a:cubicBezTo>
                  <a:cubicBezTo>
                    <a:pt x="4167" y="1329"/>
                    <a:pt x="2777" y="224"/>
                    <a:pt x="1640" y="25"/>
                  </a:cubicBezTo>
                  <a:cubicBezTo>
                    <a:pt x="1547" y="6"/>
                    <a:pt x="1461" y="0"/>
                    <a:pt x="1373" y="0"/>
                  </a:cubicBezTo>
                  <a:close/>
                </a:path>
              </a:pathLst>
            </a:custGeom>
            <a:solidFill>
              <a:srgbClr val="D38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01;p55">
              <a:extLst>
                <a:ext uri="{FF2B5EF4-FFF2-40B4-BE49-F238E27FC236}">
                  <a16:creationId xmlns:a16="http://schemas.microsoft.com/office/drawing/2014/main" xmlns="" id="{77F14495-C8EB-40E4-B8F1-126E2D05672C}"/>
                </a:ext>
              </a:extLst>
            </p:cNvPr>
            <p:cNvSpPr/>
            <p:nvPr/>
          </p:nvSpPr>
          <p:spPr>
            <a:xfrm>
              <a:off x="5241025" y="4071800"/>
              <a:ext cx="8700" cy="66575"/>
            </a:xfrm>
            <a:custGeom>
              <a:avLst/>
              <a:gdLst/>
              <a:ahLst/>
              <a:cxnLst/>
              <a:rect l="l" t="t" r="r" b="b"/>
              <a:pathLst>
                <a:path w="348" h="2663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882"/>
                    <a:pt x="124" y="1776"/>
                    <a:pt x="198" y="2663"/>
                  </a:cubicBezTo>
                  <a:cubicBezTo>
                    <a:pt x="285" y="2353"/>
                    <a:pt x="322" y="2012"/>
                    <a:pt x="335" y="1688"/>
                  </a:cubicBezTo>
                  <a:cubicBezTo>
                    <a:pt x="347" y="1106"/>
                    <a:pt x="273" y="516"/>
                    <a:pt x="0" y="0"/>
                  </a:cubicBezTo>
                  <a:close/>
                </a:path>
              </a:pathLst>
            </a:custGeom>
            <a:solidFill>
              <a:srgbClr val="D2A4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202;p55">
              <a:extLst>
                <a:ext uri="{FF2B5EF4-FFF2-40B4-BE49-F238E27FC236}">
                  <a16:creationId xmlns:a16="http://schemas.microsoft.com/office/drawing/2014/main" xmlns="" id="{CCE20F2F-A856-4310-A694-011E5562E915}"/>
                </a:ext>
              </a:extLst>
            </p:cNvPr>
            <p:cNvSpPr/>
            <p:nvPr/>
          </p:nvSpPr>
          <p:spPr>
            <a:xfrm>
              <a:off x="5103775" y="4035925"/>
              <a:ext cx="142225" cy="116125"/>
            </a:xfrm>
            <a:custGeom>
              <a:avLst/>
              <a:gdLst/>
              <a:ahLst/>
              <a:cxnLst/>
              <a:rect l="l" t="t" r="r" b="b"/>
              <a:pathLst>
                <a:path w="5689" h="4645" extrusionOk="0">
                  <a:moveTo>
                    <a:pt x="2428" y="0"/>
                  </a:moveTo>
                  <a:cubicBezTo>
                    <a:pt x="2286" y="0"/>
                    <a:pt x="2137" y="8"/>
                    <a:pt x="1994" y="13"/>
                  </a:cubicBezTo>
                  <a:cubicBezTo>
                    <a:pt x="684" y="88"/>
                    <a:pt x="1" y="1647"/>
                    <a:pt x="156" y="2831"/>
                  </a:cubicBezTo>
                  <a:cubicBezTo>
                    <a:pt x="212" y="3248"/>
                    <a:pt x="379" y="3682"/>
                    <a:pt x="752" y="3888"/>
                  </a:cubicBezTo>
                  <a:cubicBezTo>
                    <a:pt x="901" y="3974"/>
                    <a:pt x="1069" y="4017"/>
                    <a:pt x="1218" y="4111"/>
                  </a:cubicBezTo>
                  <a:cubicBezTo>
                    <a:pt x="1373" y="4210"/>
                    <a:pt x="1473" y="4359"/>
                    <a:pt x="1553" y="4521"/>
                  </a:cubicBezTo>
                  <a:cubicBezTo>
                    <a:pt x="2398" y="4595"/>
                    <a:pt x="3261" y="4639"/>
                    <a:pt x="4130" y="4639"/>
                  </a:cubicBezTo>
                  <a:cubicBezTo>
                    <a:pt x="4198" y="4645"/>
                    <a:pt x="4261" y="4645"/>
                    <a:pt x="4328" y="4645"/>
                  </a:cubicBezTo>
                  <a:cubicBezTo>
                    <a:pt x="4714" y="4645"/>
                    <a:pt x="5098" y="4639"/>
                    <a:pt x="5477" y="4619"/>
                  </a:cubicBezTo>
                  <a:cubicBezTo>
                    <a:pt x="5570" y="4458"/>
                    <a:pt x="5632" y="4284"/>
                    <a:pt x="5688" y="4098"/>
                  </a:cubicBezTo>
                  <a:cubicBezTo>
                    <a:pt x="5614" y="3211"/>
                    <a:pt x="5551" y="2317"/>
                    <a:pt x="5490" y="1435"/>
                  </a:cubicBezTo>
                  <a:lnTo>
                    <a:pt x="5490" y="1429"/>
                  </a:lnTo>
                  <a:cubicBezTo>
                    <a:pt x="5483" y="1423"/>
                    <a:pt x="5477" y="1416"/>
                    <a:pt x="5477" y="1404"/>
                  </a:cubicBezTo>
                  <a:cubicBezTo>
                    <a:pt x="4881" y="298"/>
                    <a:pt x="3608" y="0"/>
                    <a:pt x="2428" y="0"/>
                  </a:cubicBezTo>
                  <a:close/>
                </a:path>
              </a:pathLst>
            </a:custGeom>
            <a:solidFill>
              <a:srgbClr val="D38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203;p55">
              <a:extLst>
                <a:ext uri="{FF2B5EF4-FFF2-40B4-BE49-F238E27FC236}">
                  <a16:creationId xmlns:a16="http://schemas.microsoft.com/office/drawing/2014/main" xmlns="" id="{25A8DCEA-6A8F-49BB-9140-32CAA80F4613}"/>
                </a:ext>
              </a:extLst>
            </p:cNvPr>
            <p:cNvSpPr/>
            <p:nvPr/>
          </p:nvSpPr>
          <p:spPr>
            <a:xfrm>
              <a:off x="5603300" y="2781275"/>
              <a:ext cx="91825" cy="181075"/>
            </a:xfrm>
            <a:custGeom>
              <a:avLst/>
              <a:gdLst/>
              <a:ahLst/>
              <a:cxnLst/>
              <a:rect l="l" t="t" r="r" b="b"/>
              <a:pathLst>
                <a:path w="3673" h="7243" extrusionOk="0">
                  <a:moveTo>
                    <a:pt x="3580" y="1"/>
                  </a:moveTo>
                  <a:cubicBezTo>
                    <a:pt x="3554" y="1"/>
                    <a:pt x="3527" y="12"/>
                    <a:pt x="3508" y="39"/>
                  </a:cubicBezTo>
                  <a:cubicBezTo>
                    <a:pt x="3216" y="462"/>
                    <a:pt x="2663" y="1021"/>
                    <a:pt x="2502" y="1256"/>
                  </a:cubicBezTo>
                  <a:cubicBezTo>
                    <a:pt x="2135" y="1809"/>
                    <a:pt x="1788" y="2380"/>
                    <a:pt x="1477" y="2970"/>
                  </a:cubicBezTo>
                  <a:cubicBezTo>
                    <a:pt x="955" y="3933"/>
                    <a:pt x="198" y="5186"/>
                    <a:pt x="43" y="6285"/>
                  </a:cubicBezTo>
                  <a:cubicBezTo>
                    <a:pt x="0" y="6609"/>
                    <a:pt x="81" y="7223"/>
                    <a:pt x="528" y="7242"/>
                  </a:cubicBezTo>
                  <a:cubicBezTo>
                    <a:pt x="534" y="7242"/>
                    <a:pt x="540" y="7243"/>
                    <a:pt x="546" y="7243"/>
                  </a:cubicBezTo>
                  <a:cubicBezTo>
                    <a:pt x="949" y="7243"/>
                    <a:pt x="1350" y="6467"/>
                    <a:pt x="1551" y="6180"/>
                  </a:cubicBezTo>
                  <a:cubicBezTo>
                    <a:pt x="2781" y="4391"/>
                    <a:pt x="3526" y="2262"/>
                    <a:pt x="3669" y="96"/>
                  </a:cubicBezTo>
                  <a:cubicBezTo>
                    <a:pt x="3672" y="39"/>
                    <a:pt x="3627" y="1"/>
                    <a:pt x="3580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04;p55">
              <a:extLst>
                <a:ext uri="{FF2B5EF4-FFF2-40B4-BE49-F238E27FC236}">
                  <a16:creationId xmlns:a16="http://schemas.microsoft.com/office/drawing/2014/main" xmlns="" id="{6DFFD567-23E4-4925-9B02-560D55A59FA6}"/>
                </a:ext>
              </a:extLst>
            </p:cNvPr>
            <p:cNvSpPr/>
            <p:nvPr/>
          </p:nvSpPr>
          <p:spPr>
            <a:xfrm>
              <a:off x="5347475" y="3114375"/>
              <a:ext cx="88350" cy="80325"/>
            </a:xfrm>
            <a:custGeom>
              <a:avLst/>
              <a:gdLst/>
              <a:ahLst/>
              <a:cxnLst/>
              <a:rect l="l" t="t" r="r" b="b"/>
              <a:pathLst>
                <a:path w="3534" h="3213" extrusionOk="0">
                  <a:moveTo>
                    <a:pt x="1745" y="1"/>
                  </a:moveTo>
                  <a:cubicBezTo>
                    <a:pt x="1338" y="1"/>
                    <a:pt x="932" y="154"/>
                    <a:pt x="622" y="461"/>
                  </a:cubicBezTo>
                  <a:cubicBezTo>
                    <a:pt x="1" y="1088"/>
                    <a:pt x="7" y="2106"/>
                    <a:pt x="640" y="2733"/>
                  </a:cubicBezTo>
                  <a:cubicBezTo>
                    <a:pt x="960" y="3053"/>
                    <a:pt x="1378" y="3213"/>
                    <a:pt x="1793" y="3213"/>
                  </a:cubicBezTo>
                  <a:cubicBezTo>
                    <a:pt x="2200" y="3213"/>
                    <a:pt x="2605" y="3059"/>
                    <a:pt x="2912" y="2753"/>
                  </a:cubicBezTo>
                  <a:cubicBezTo>
                    <a:pt x="3534" y="2131"/>
                    <a:pt x="3528" y="1114"/>
                    <a:pt x="2894" y="480"/>
                  </a:cubicBezTo>
                  <a:cubicBezTo>
                    <a:pt x="2578" y="160"/>
                    <a:pt x="2161" y="1"/>
                    <a:pt x="17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205;p55">
              <a:extLst>
                <a:ext uri="{FF2B5EF4-FFF2-40B4-BE49-F238E27FC236}">
                  <a16:creationId xmlns:a16="http://schemas.microsoft.com/office/drawing/2014/main" xmlns="" id="{C06A4ED3-5978-4013-A968-237A55D05455}"/>
                </a:ext>
              </a:extLst>
            </p:cNvPr>
            <p:cNvSpPr/>
            <p:nvPr/>
          </p:nvSpPr>
          <p:spPr>
            <a:xfrm>
              <a:off x="5162600" y="3245325"/>
              <a:ext cx="114125" cy="318925"/>
            </a:xfrm>
            <a:custGeom>
              <a:avLst/>
              <a:gdLst/>
              <a:ahLst/>
              <a:cxnLst/>
              <a:rect l="l" t="t" r="r" b="b"/>
              <a:pathLst>
                <a:path w="4565" h="12757" extrusionOk="0">
                  <a:moveTo>
                    <a:pt x="749" y="1"/>
                  </a:moveTo>
                  <a:cubicBezTo>
                    <a:pt x="644" y="1"/>
                    <a:pt x="528" y="52"/>
                    <a:pt x="404" y="177"/>
                  </a:cubicBezTo>
                  <a:cubicBezTo>
                    <a:pt x="0" y="581"/>
                    <a:pt x="94" y="1904"/>
                    <a:pt x="88" y="2432"/>
                  </a:cubicBezTo>
                  <a:cubicBezTo>
                    <a:pt x="63" y="6151"/>
                    <a:pt x="1379" y="9857"/>
                    <a:pt x="3702" y="12757"/>
                  </a:cubicBezTo>
                  <a:cubicBezTo>
                    <a:pt x="4074" y="10298"/>
                    <a:pt x="4427" y="8193"/>
                    <a:pt x="4565" y="7410"/>
                  </a:cubicBezTo>
                  <a:cubicBezTo>
                    <a:pt x="3937" y="6610"/>
                    <a:pt x="3329" y="5791"/>
                    <a:pt x="2814" y="4922"/>
                  </a:cubicBezTo>
                  <a:cubicBezTo>
                    <a:pt x="1988" y="3549"/>
                    <a:pt x="1616" y="2183"/>
                    <a:pt x="1280" y="638"/>
                  </a:cubicBezTo>
                  <a:cubicBezTo>
                    <a:pt x="1222" y="350"/>
                    <a:pt x="1024" y="1"/>
                    <a:pt x="74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206;p55">
              <a:extLst>
                <a:ext uri="{FF2B5EF4-FFF2-40B4-BE49-F238E27FC236}">
                  <a16:creationId xmlns:a16="http://schemas.microsoft.com/office/drawing/2014/main" xmlns="" id="{05E55773-CFE9-4B00-899B-6B23ECC892BB}"/>
                </a:ext>
              </a:extLst>
            </p:cNvPr>
            <p:cNvSpPr/>
            <p:nvPr/>
          </p:nvSpPr>
          <p:spPr>
            <a:xfrm>
              <a:off x="5060650" y="2788950"/>
              <a:ext cx="191075" cy="336650"/>
            </a:xfrm>
            <a:custGeom>
              <a:avLst/>
              <a:gdLst/>
              <a:ahLst/>
              <a:cxnLst/>
              <a:rect l="l" t="t" r="r" b="b"/>
              <a:pathLst>
                <a:path w="7643" h="13466" extrusionOk="0">
                  <a:moveTo>
                    <a:pt x="1343" y="0"/>
                  </a:moveTo>
                  <a:cubicBezTo>
                    <a:pt x="1243" y="0"/>
                    <a:pt x="1142" y="12"/>
                    <a:pt x="1043" y="43"/>
                  </a:cubicBezTo>
                  <a:cubicBezTo>
                    <a:pt x="627" y="167"/>
                    <a:pt x="547" y="551"/>
                    <a:pt x="528" y="875"/>
                  </a:cubicBezTo>
                  <a:lnTo>
                    <a:pt x="241" y="4743"/>
                  </a:lnTo>
                  <a:cubicBezTo>
                    <a:pt x="224" y="5028"/>
                    <a:pt x="192" y="5314"/>
                    <a:pt x="167" y="5600"/>
                  </a:cubicBezTo>
                  <a:cubicBezTo>
                    <a:pt x="86" y="6463"/>
                    <a:pt x="0" y="7357"/>
                    <a:pt x="86" y="8225"/>
                  </a:cubicBezTo>
                  <a:cubicBezTo>
                    <a:pt x="224" y="9715"/>
                    <a:pt x="957" y="10821"/>
                    <a:pt x="1831" y="12007"/>
                  </a:cubicBezTo>
                  <a:cubicBezTo>
                    <a:pt x="2651" y="13125"/>
                    <a:pt x="4588" y="13454"/>
                    <a:pt x="4674" y="13466"/>
                  </a:cubicBezTo>
                  <a:lnTo>
                    <a:pt x="4688" y="13466"/>
                  </a:lnTo>
                  <a:cubicBezTo>
                    <a:pt x="4737" y="13466"/>
                    <a:pt x="4774" y="13435"/>
                    <a:pt x="4780" y="13386"/>
                  </a:cubicBezTo>
                  <a:cubicBezTo>
                    <a:pt x="4794" y="13335"/>
                    <a:pt x="4756" y="13286"/>
                    <a:pt x="4706" y="13280"/>
                  </a:cubicBezTo>
                  <a:cubicBezTo>
                    <a:pt x="4688" y="13274"/>
                    <a:pt x="2763" y="12950"/>
                    <a:pt x="1986" y="11895"/>
                  </a:cubicBezTo>
                  <a:cubicBezTo>
                    <a:pt x="1098" y="10690"/>
                    <a:pt x="410" y="9654"/>
                    <a:pt x="273" y="8213"/>
                  </a:cubicBezTo>
                  <a:cubicBezTo>
                    <a:pt x="192" y="7357"/>
                    <a:pt x="279" y="6475"/>
                    <a:pt x="361" y="5618"/>
                  </a:cubicBezTo>
                  <a:cubicBezTo>
                    <a:pt x="384" y="5326"/>
                    <a:pt x="410" y="5041"/>
                    <a:pt x="435" y="4755"/>
                  </a:cubicBezTo>
                  <a:lnTo>
                    <a:pt x="714" y="887"/>
                  </a:lnTo>
                  <a:cubicBezTo>
                    <a:pt x="745" y="496"/>
                    <a:pt x="857" y="297"/>
                    <a:pt x="1098" y="222"/>
                  </a:cubicBezTo>
                  <a:cubicBezTo>
                    <a:pt x="1174" y="199"/>
                    <a:pt x="1254" y="190"/>
                    <a:pt x="1335" y="190"/>
                  </a:cubicBezTo>
                  <a:cubicBezTo>
                    <a:pt x="1485" y="190"/>
                    <a:pt x="1639" y="221"/>
                    <a:pt x="1776" y="253"/>
                  </a:cubicBezTo>
                  <a:cubicBezTo>
                    <a:pt x="2812" y="496"/>
                    <a:pt x="4235" y="1024"/>
                    <a:pt x="5129" y="2159"/>
                  </a:cubicBezTo>
                  <a:cubicBezTo>
                    <a:pt x="5643" y="2806"/>
                    <a:pt x="5960" y="3600"/>
                    <a:pt x="6264" y="4371"/>
                  </a:cubicBezTo>
                  <a:cubicBezTo>
                    <a:pt x="6358" y="4618"/>
                    <a:pt x="6457" y="4873"/>
                    <a:pt x="6562" y="5116"/>
                  </a:cubicBezTo>
                  <a:cubicBezTo>
                    <a:pt x="6731" y="5500"/>
                    <a:pt x="6898" y="5884"/>
                    <a:pt x="7066" y="6270"/>
                  </a:cubicBezTo>
                  <a:cubicBezTo>
                    <a:pt x="7196" y="6562"/>
                    <a:pt x="7319" y="6847"/>
                    <a:pt x="7444" y="7139"/>
                  </a:cubicBezTo>
                  <a:cubicBezTo>
                    <a:pt x="7462" y="7176"/>
                    <a:pt x="7498" y="7196"/>
                    <a:pt x="7535" y="7196"/>
                  </a:cubicBezTo>
                  <a:cubicBezTo>
                    <a:pt x="7548" y="7196"/>
                    <a:pt x="7561" y="7193"/>
                    <a:pt x="7574" y="7188"/>
                  </a:cubicBezTo>
                  <a:cubicBezTo>
                    <a:pt x="7617" y="7164"/>
                    <a:pt x="7643" y="7108"/>
                    <a:pt x="7617" y="7065"/>
                  </a:cubicBezTo>
                  <a:cubicBezTo>
                    <a:pt x="7494" y="6773"/>
                    <a:pt x="7370" y="6481"/>
                    <a:pt x="7239" y="6196"/>
                  </a:cubicBezTo>
                  <a:cubicBezTo>
                    <a:pt x="7072" y="5810"/>
                    <a:pt x="6904" y="5426"/>
                    <a:pt x="6737" y="5041"/>
                  </a:cubicBezTo>
                  <a:cubicBezTo>
                    <a:pt x="6637" y="4798"/>
                    <a:pt x="6537" y="4551"/>
                    <a:pt x="6439" y="4302"/>
                  </a:cubicBezTo>
                  <a:cubicBezTo>
                    <a:pt x="6127" y="3520"/>
                    <a:pt x="5811" y="2712"/>
                    <a:pt x="5278" y="2042"/>
                  </a:cubicBezTo>
                  <a:cubicBezTo>
                    <a:pt x="4347" y="863"/>
                    <a:pt x="2880" y="316"/>
                    <a:pt x="1819" y="67"/>
                  </a:cubicBezTo>
                  <a:cubicBezTo>
                    <a:pt x="1672" y="33"/>
                    <a:pt x="1509" y="0"/>
                    <a:pt x="134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207;p55">
              <a:extLst>
                <a:ext uri="{FF2B5EF4-FFF2-40B4-BE49-F238E27FC236}">
                  <a16:creationId xmlns:a16="http://schemas.microsoft.com/office/drawing/2014/main" xmlns="" id="{CF121056-ADDA-4E60-84A4-CE1FF84EC210}"/>
                </a:ext>
              </a:extLst>
            </p:cNvPr>
            <p:cNvSpPr/>
            <p:nvPr/>
          </p:nvSpPr>
          <p:spPr>
            <a:xfrm>
              <a:off x="5090300" y="2818700"/>
              <a:ext cx="145150" cy="253325"/>
            </a:xfrm>
            <a:custGeom>
              <a:avLst/>
              <a:gdLst/>
              <a:ahLst/>
              <a:cxnLst/>
              <a:rect l="l" t="t" r="r" b="b"/>
              <a:pathLst>
                <a:path w="5806" h="10133" extrusionOk="0">
                  <a:moveTo>
                    <a:pt x="502" y="1"/>
                  </a:moveTo>
                  <a:cubicBezTo>
                    <a:pt x="0" y="1324"/>
                    <a:pt x="93" y="2802"/>
                    <a:pt x="422" y="4173"/>
                  </a:cubicBezTo>
                  <a:cubicBezTo>
                    <a:pt x="820" y="5825"/>
                    <a:pt x="1589" y="7433"/>
                    <a:pt x="2892" y="8531"/>
                  </a:cubicBezTo>
                  <a:cubicBezTo>
                    <a:pt x="3421" y="8972"/>
                    <a:pt x="3949" y="9545"/>
                    <a:pt x="4488" y="9947"/>
                  </a:cubicBezTo>
                  <a:cubicBezTo>
                    <a:pt x="4659" y="10076"/>
                    <a:pt x="4806" y="10133"/>
                    <a:pt x="4931" y="10133"/>
                  </a:cubicBezTo>
                  <a:cubicBezTo>
                    <a:pt x="5212" y="10133"/>
                    <a:pt x="5386" y="9847"/>
                    <a:pt x="5476" y="9439"/>
                  </a:cubicBezTo>
                  <a:cubicBezTo>
                    <a:pt x="5805" y="8004"/>
                    <a:pt x="5476" y="6416"/>
                    <a:pt x="5023" y="5043"/>
                  </a:cubicBezTo>
                  <a:cubicBezTo>
                    <a:pt x="4657" y="3926"/>
                    <a:pt x="4153" y="2832"/>
                    <a:pt x="3408" y="1914"/>
                  </a:cubicBezTo>
                  <a:cubicBezTo>
                    <a:pt x="2663" y="995"/>
                    <a:pt x="1651" y="269"/>
                    <a:pt x="50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208;p55">
              <a:extLst>
                <a:ext uri="{FF2B5EF4-FFF2-40B4-BE49-F238E27FC236}">
                  <a16:creationId xmlns:a16="http://schemas.microsoft.com/office/drawing/2014/main" xmlns="" id="{7392A77E-7C20-49AA-B44E-A81554DF28DF}"/>
                </a:ext>
              </a:extLst>
            </p:cNvPr>
            <p:cNvSpPr/>
            <p:nvPr/>
          </p:nvSpPr>
          <p:spPr>
            <a:xfrm>
              <a:off x="5668950" y="3311550"/>
              <a:ext cx="316500" cy="272400"/>
            </a:xfrm>
            <a:custGeom>
              <a:avLst/>
              <a:gdLst/>
              <a:ahLst/>
              <a:cxnLst/>
              <a:rect l="l" t="t" r="r" b="b"/>
              <a:pathLst>
                <a:path w="12660" h="10896" extrusionOk="0">
                  <a:moveTo>
                    <a:pt x="6413" y="0"/>
                  </a:moveTo>
                  <a:cubicBezTo>
                    <a:pt x="7524" y="1119"/>
                    <a:pt x="9113" y="2463"/>
                    <a:pt x="10302" y="3957"/>
                  </a:cubicBezTo>
                  <a:lnTo>
                    <a:pt x="10302" y="3957"/>
                  </a:lnTo>
                  <a:cubicBezTo>
                    <a:pt x="9114" y="2462"/>
                    <a:pt x="7525" y="1117"/>
                    <a:pt x="6413" y="0"/>
                  </a:cubicBezTo>
                  <a:close/>
                  <a:moveTo>
                    <a:pt x="10302" y="3957"/>
                  </a:moveTo>
                  <a:lnTo>
                    <a:pt x="10302" y="3957"/>
                  </a:lnTo>
                  <a:cubicBezTo>
                    <a:pt x="11796" y="5837"/>
                    <a:pt x="12656" y="7954"/>
                    <a:pt x="11138" y="10157"/>
                  </a:cubicBezTo>
                  <a:cubicBezTo>
                    <a:pt x="12660" y="7953"/>
                    <a:pt x="11798" y="5837"/>
                    <a:pt x="10302" y="3957"/>
                  </a:cubicBezTo>
                  <a:close/>
                  <a:moveTo>
                    <a:pt x="0" y="8438"/>
                  </a:moveTo>
                  <a:lnTo>
                    <a:pt x="0" y="8438"/>
                  </a:lnTo>
                  <a:cubicBezTo>
                    <a:pt x="337" y="8668"/>
                    <a:pt x="2391" y="10034"/>
                    <a:pt x="4719" y="10896"/>
                  </a:cubicBezTo>
                  <a:cubicBezTo>
                    <a:pt x="2397" y="10034"/>
                    <a:pt x="337" y="8668"/>
                    <a:pt x="0" y="8438"/>
                  </a:cubicBezTo>
                  <a:close/>
                </a:path>
              </a:pathLst>
            </a:custGeom>
            <a:solidFill>
              <a:srgbClr val="FEC2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209;p55">
              <a:extLst>
                <a:ext uri="{FF2B5EF4-FFF2-40B4-BE49-F238E27FC236}">
                  <a16:creationId xmlns:a16="http://schemas.microsoft.com/office/drawing/2014/main" xmlns="" id="{9644311B-D756-4E51-9C56-C28E08E0ED74}"/>
                </a:ext>
              </a:extLst>
            </p:cNvPr>
            <p:cNvSpPr/>
            <p:nvPr/>
          </p:nvSpPr>
          <p:spPr>
            <a:xfrm>
              <a:off x="5664425" y="3311550"/>
              <a:ext cx="351275" cy="290100"/>
            </a:xfrm>
            <a:custGeom>
              <a:avLst/>
              <a:gdLst/>
              <a:ahLst/>
              <a:cxnLst/>
              <a:rect l="l" t="t" r="r" b="b"/>
              <a:pathLst>
                <a:path w="14051" h="11604" extrusionOk="0">
                  <a:moveTo>
                    <a:pt x="6594" y="0"/>
                  </a:moveTo>
                  <a:cubicBezTo>
                    <a:pt x="6241" y="56"/>
                    <a:pt x="5886" y="136"/>
                    <a:pt x="5545" y="242"/>
                  </a:cubicBezTo>
                  <a:cubicBezTo>
                    <a:pt x="3769" y="801"/>
                    <a:pt x="2212" y="2018"/>
                    <a:pt x="1255" y="3606"/>
                  </a:cubicBezTo>
                  <a:cubicBezTo>
                    <a:pt x="379" y="5041"/>
                    <a:pt x="0" y="6767"/>
                    <a:pt x="181" y="8437"/>
                  </a:cubicBezTo>
                  <a:cubicBezTo>
                    <a:pt x="516" y="8667"/>
                    <a:pt x="2577" y="10033"/>
                    <a:pt x="4900" y="10896"/>
                  </a:cubicBezTo>
                  <a:cubicBezTo>
                    <a:pt x="6011" y="11306"/>
                    <a:pt x="7184" y="11604"/>
                    <a:pt x="8252" y="11604"/>
                  </a:cubicBezTo>
                  <a:cubicBezTo>
                    <a:pt x="9221" y="11604"/>
                    <a:pt x="10102" y="11362"/>
                    <a:pt x="10791" y="10753"/>
                  </a:cubicBezTo>
                  <a:cubicBezTo>
                    <a:pt x="10984" y="10586"/>
                    <a:pt x="11158" y="10386"/>
                    <a:pt x="11319" y="10157"/>
                  </a:cubicBezTo>
                  <a:cubicBezTo>
                    <a:pt x="14050" y="6202"/>
                    <a:pt x="9103" y="2526"/>
                    <a:pt x="6594" y="0"/>
                  </a:cubicBezTo>
                  <a:close/>
                </a:path>
              </a:pathLst>
            </a:custGeom>
            <a:solidFill>
              <a:srgbClr val="FFB1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210;p55">
              <a:extLst>
                <a:ext uri="{FF2B5EF4-FFF2-40B4-BE49-F238E27FC236}">
                  <a16:creationId xmlns:a16="http://schemas.microsoft.com/office/drawing/2014/main" xmlns="" id="{23C125F3-D5AC-48A5-BD1F-80B1162287AF}"/>
                </a:ext>
              </a:extLst>
            </p:cNvPr>
            <p:cNvSpPr/>
            <p:nvPr/>
          </p:nvSpPr>
          <p:spPr>
            <a:xfrm>
              <a:off x="5780225" y="3486350"/>
              <a:ext cx="87350" cy="49650"/>
            </a:xfrm>
            <a:custGeom>
              <a:avLst/>
              <a:gdLst/>
              <a:ahLst/>
              <a:cxnLst/>
              <a:rect l="l" t="t" r="r" b="b"/>
              <a:pathLst>
                <a:path w="3494" h="1986" extrusionOk="0">
                  <a:moveTo>
                    <a:pt x="663" y="0"/>
                  </a:moveTo>
                  <a:cubicBezTo>
                    <a:pt x="615" y="0"/>
                    <a:pt x="568" y="5"/>
                    <a:pt x="522" y="18"/>
                  </a:cubicBezTo>
                  <a:cubicBezTo>
                    <a:pt x="1" y="210"/>
                    <a:pt x="31" y="936"/>
                    <a:pt x="417" y="1259"/>
                  </a:cubicBezTo>
                  <a:cubicBezTo>
                    <a:pt x="993" y="1731"/>
                    <a:pt x="1919" y="1843"/>
                    <a:pt x="2626" y="1961"/>
                  </a:cubicBezTo>
                  <a:cubicBezTo>
                    <a:pt x="2722" y="1977"/>
                    <a:pt x="2802" y="1985"/>
                    <a:pt x="2868" y="1985"/>
                  </a:cubicBezTo>
                  <a:cubicBezTo>
                    <a:pt x="3494" y="1985"/>
                    <a:pt x="2822" y="1289"/>
                    <a:pt x="2497" y="973"/>
                  </a:cubicBezTo>
                  <a:cubicBezTo>
                    <a:pt x="2074" y="577"/>
                    <a:pt x="1566" y="259"/>
                    <a:pt x="1013" y="73"/>
                  </a:cubicBezTo>
                  <a:cubicBezTo>
                    <a:pt x="902" y="34"/>
                    <a:pt x="781" y="0"/>
                    <a:pt x="66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211;p55">
              <a:extLst>
                <a:ext uri="{FF2B5EF4-FFF2-40B4-BE49-F238E27FC236}">
                  <a16:creationId xmlns:a16="http://schemas.microsoft.com/office/drawing/2014/main" xmlns="" id="{FF67C779-E514-488E-8B8F-783F2CFAD76D}"/>
                </a:ext>
              </a:extLst>
            </p:cNvPr>
            <p:cNvSpPr/>
            <p:nvPr/>
          </p:nvSpPr>
          <p:spPr>
            <a:xfrm>
              <a:off x="5219750" y="3242450"/>
              <a:ext cx="59275" cy="76875"/>
            </a:xfrm>
            <a:custGeom>
              <a:avLst/>
              <a:gdLst/>
              <a:ahLst/>
              <a:cxnLst/>
              <a:rect l="l" t="t" r="r" b="b"/>
              <a:pathLst>
                <a:path w="2371" h="3075" extrusionOk="0">
                  <a:moveTo>
                    <a:pt x="888" y="0"/>
                  </a:moveTo>
                  <a:cubicBezTo>
                    <a:pt x="832" y="0"/>
                    <a:pt x="769" y="8"/>
                    <a:pt x="714" y="20"/>
                  </a:cubicBezTo>
                  <a:cubicBezTo>
                    <a:pt x="37" y="149"/>
                    <a:pt x="0" y="1032"/>
                    <a:pt x="106" y="1584"/>
                  </a:cubicBezTo>
                  <a:cubicBezTo>
                    <a:pt x="210" y="2168"/>
                    <a:pt x="465" y="2782"/>
                    <a:pt x="1006" y="3025"/>
                  </a:cubicBezTo>
                  <a:cubicBezTo>
                    <a:pt x="1080" y="3055"/>
                    <a:pt x="1161" y="3074"/>
                    <a:pt x="1235" y="3074"/>
                  </a:cubicBezTo>
                  <a:cubicBezTo>
                    <a:pt x="1298" y="3074"/>
                    <a:pt x="1353" y="3062"/>
                    <a:pt x="1402" y="3031"/>
                  </a:cubicBezTo>
                  <a:cubicBezTo>
                    <a:pt x="1565" y="2931"/>
                    <a:pt x="1571" y="2702"/>
                    <a:pt x="1645" y="2522"/>
                  </a:cubicBezTo>
                  <a:cubicBezTo>
                    <a:pt x="1769" y="2230"/>
                    <a:pt x="2118" y="2075"/>
                    <a:pt x="2259" y="1788"/>
                  </a:cubicBezTo>
                  <a:cubicBezTo>
                    <a:pt x="2371" y="1553"/>
                    <a:pt x="2322" y="1274"/>
                    <a:pt x="2229" y="1032"/>
                  </a:cubicBezTo>
                  <a:cubicBezTo>
                    <a:pt x="2030" y="547"/>
                    <a:pt x="1465" y="0"/>
                    <a:pt x="888" y="0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212;p55">
              <a:extLst>
                <a:ext uri="{FF2B5EF4-FFF2-40B4-BE49-F238E27FC236}">
                  <a16:creationId xmlns:a16="http://schemas.microsoft.com/office/drawing/2014/main" xmlns="" id="{1B80DE69-62C4-438A-92ED-9BC3E070B592}"/>
                </a:ext>
              </a:extLst>
            </p:cNvPr>
            <p:cNvSpPr/>
            <p:nvPr/>
          </p:nvSpPr>
          <p:spPr>
            <a:xfrm>
              <a:off x="5312250" y="3278950"/>
              <a:ext cx="58675" cy="62250"/>
            </a:xfrm>
            <a:custGeom>
              <a:avLst/>
              <a:gdLst/>
              <a:ahLst/>
              <a:cxnLst/>
              <a:rect l="l" t="t" r="r" b="b"/>
              <a:pathLst>
                <a:path w="2347" h="2490" extrusionOk="0">
                  <a:moveTo>
                    <a:pt x="826" y="1"/>
                  </a:moveTo>
                  <a:cubicBezTo>
                    <a:pt x="379" y="1"/>
                    <a:pt x="0" y="279"/>
                    <a:pt x="43" y="944"/>
                  </a:cubicBezTo>
                  <a:cubicBezTo>
                    <a:pt x="63" y="1291"/>
                    <a:pt x="235" y="1614"/>
                    <a:pt x="453" y="1887"/>
                  </a:cubicBezTo>
                  <a:cubicBezTo>
                    <a:pt x="671" y="2148"/>
                    <a:pt x="937" y="2385"/>
                    <a:pt x="1267" y="2459"/>
                  </a:cubicBezTo>
                  <a:cubicBezTo>
                    <a:pt x="1341" y="2477"/>
                    <a:pt x="1410" y="2489"/>
                    <a:pt x="1484" y="2489"/>
                  </a:cubicBezTo>
                  <a:cubicBezTo>
                    <a:pt x="1751" y="2489"/>
                    <a:pt x="2024" y="2371"/>
                    <a:pt x="2167" y="2148"/>
                  </a:cubicBezTo>
                  <a:cubicBezTo>
                    <a:pt x="2235" y="2036"/>
                    <a:pt x="2272" y="1901"/>
                    <a:pt x="2292" y="1769"/>
                  </a:cubicBezTo>
                  <a:cubicBezTo>
                    <a:pt x="2347" y="1291"/>
                    <a:pt x="2180" y="789"/>
                    <a:pt x="1845" y="448"/>
                  </a:cubicBezTo>
                  <a:cubicBezTo>
                    <a:pt x="1565" y="168"/>
                    <a:pt x="1174" y="1"/>
                    <a:pt x="826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213;p55">
              <a:extLst>
                <a:ext uri="{FF2B5EF4-FFF2-40B4-BE49-F238E27FC236}">
                  <a16:creationId xmlns:a16="http://schemas.microsoft.com/office/drawing/2014/main" xmlns="" id="{63D98996-65CE-4A6F-911E-8EEC1C37FC0F}"/>
                </a:ext>
              </a:extLst>
            </p:cNvPr>
            <p:cNvSpPr/>
            <p:nvPr/>
          </p:nvSpPr>
          <p:spPr>
            <a:xfrm>
              <a:off x="5254975" y="3350950"/>
              <a:ext cx="81800" cy="64300"/>
            </a:xfrm>
            <a:custGeom>
              <a:avLst/>
              <a:gdLst/>
              <a:ahLst/>
              <a:cxnLst/>
              <a:rect l="l" t="t" r="r" b="b"/>
              <a:pathLst>
                <a:path w="3272" h="2572" extrusionOk="0">
                  <a:moveTo>
                    <a:pt x="1460" y="1"/>
                  </a:moveTo>
                  <a:cubicBezTo>
                    <a:pt x="1322" y="1"/>
                    <a:pt x="1193" y="19"/>
                    <a:pt x="1056" y="64"/>
                  </a:cubicBezTo>
                  <a:cubicBezTo>
                    <a:pt x="1" y="411"/>
                    <a:pt x="881" y="1540"/>
                    <a:pt x="1379" y="2075"/>
                  </a:cubicBezTo>
                  <a:cubicBezTo>
                    <a:pt x="1565" y="2273"/>
                    <a:pt x="1826" y="2391"/>
                    <a:pt x="2079" y="2477"/>
                  </a:cubicBezTo>
                  <a:cubicBezTo>
                    <a:pt x="2236" y="2528"/>
                    <a:pt x="2403" y="2571"/>
                    <a:pt x="2564" y="2571"/>
                  </a:cubicBezTo>
                  <a:cubicBezTo>
                    <a:pt x="2701" y="2571"/>
                    <a:pt x="2832" y="2540"/>
                    <a:pt x="2944" y="2466"/>
                  </a:cubicBezTo>
                  <a:cubicBezTo>
                    <a:pt x="3254" y="2254"/>
                    <a:pt x="3272" y="1801"/>
                    <a:pt x="3167" y="1442"/>
                  </a:cubicBezTo>
                  <a:cubicBezTo>
                    <a:pt x="2950" y="734"/>
                    <a:pt x="2248" y="1"/>
                    <a:pt x="1460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214;p55">
              <a:extLst>
                <a:ext uri="{FF2B5EF4-FFF2-40B4-BE49-F238E27FC236}">
                  <a16:creationId xmlns:a16="http://schemas.microsoft.com/office/drawing/2014/main" xmlns="" id="{B7230827-6C48-4E90-AAF1-3F531B8F9E7A}"/>
                </a:ext>
              </a:extLst>
            </p:cNvPr>
            <p:cNvSpPr/>
            <p:nvPr/>
          </p:nvSpPr>
          <p:spPr>
            <a:xfrm>
              <a:off x="5362825" y="3359975"/>
              <a:ext cx="82775" cy="62425"/>
            </a:xfrm>
            <a:custGeom>
              <a:avLst/>
              <a:gdLst/>
              <a:ahLst/>
              <a:cxnLst/>
              <a:rect l="l" t="t" r="r" b="b"/>
              <a:pathLst>
                <a:path w="3311" h="2497" extrusionOk="0">
                  <a:moveTo>
                    <a:pt x="1659" y="1"/>
                  </a:moveTo>
                  <a:cubicBezTo>
                    <a:pt x="977" y="1"/>
                    <a:pt x="212" y="373"/>
                    <a:pt x="32" y="1044"/>
                  </a:cubicBezTo>
                  <a:cubicBezTo>
                    <a:pt x="14" y="1118"/>
                    <a:pt x="1" y="1199"/>
                    <a:pt x="26" y="1273"/>
                  </a:cubicBezTo>
                  <a:cubicBezTo>
                    <a:pt x="88" y="1459"/>
                    <a:pt x="336" y="1497"/>
                    <a:pt x="498" y="1614"/>
                  </a:cubicBezTo>
                  <a:cubicBezTo>
                    <a:pt x="740" y="1789"/>
                    <a:pt x="771" y="2148"/>
                    <a:pt x="1000" y="2347"/>
                  </a:cubicBezTo>
                  <a:cubicBezTo>
                    <a:pt x="1143" y="2465"/>
                    <a:pt x="1324" y="2496"/>
                    <a:pt x="1516" y="2496"/>
                  </a:cubicBezTo>
                  <a:cubicBezTo>
                    <a:pt x="1596" y="2496"/>
                    <a:pt x="1677" y="2496"/>
                    <a:pt x="1751" y="2483"/>
                  </a:cubicBezTo>
                  <a:cubicBezTo>
                    <a:pt x="2112" y="2446"/>
                    <a:pt x="2485" y="2371"/>
                    <a:pt x="2783" y="2167"/>
                  </a:cubicBezTo>
                  <a:cubicBezTo>
                    <a:pt x="3087" y="1962"/>
                    <a:pt x="3310" y="1608"/>
                    <a:pt x="3273" y="1248"/>
                  </a:cubicBezTo>
                  <a:cubicBezTo>
                    <a:pt x="3255" y="1087"/>
                    <a:pt x="3186" y="932"/>
                    <a:pt x="3100" y="795"/>
                  </a:cubicBezTo>
                  <a:cubicBezTo>
                    <a:pt x="2863" y="416"/>
                    <a:pt x="2473" y="142"/>
                    <a:pt x="2038" y="38"/>
                  </a:cubicBezTo>
                  <a:cubicBezTo>
                    <a:pt x="1920" y="13"/>
                    <a:pt x="1789" y="1"/>
                    <a:pt x="1659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215;p55">
              <a:extLst>
                <a:ext uri="{FF2B5EF4-FFF2-40B4-BE49-F238E27FC236}">
                  <a16:creationId xmlns:a16="http://schemas.microsoft.com/office/drawing/2014/main" xmlns="" id="{8F4EB45D-5CBD-40BD-9B76-CDDF5D16114F}"/>
                </a:ext>
              </a:extLst>
            </p:cNvPr>
            <p:cNvSpPr/>
            <p:nvPr/>
          </p:nvSpPr>
          <p:spPr>
            <a:xfrm>
              <a:off x="5384100" y="3481200"/>
              <a:ext cx="14625" cy="4675"/>
            </a:xfrm>
            <a:custGeom>
              <a:avLst/>
              <a:gdLst/>
              <a:ahLst/>
              <a:cxnLst/>
              <a:rect l="l" t="t" r="r" b="b"/>
              <a:pathLst>
                <a:path w="585" h="187" extrusionOk="0">
                  <a:moveTo>
                    <a:pt x="0" y="0"/>
                  </a:moveTo>
                  <a:cubicBezTo>
                    <a:pt x="193" y="61"/>
                    <a:pt x="386" y="124"/>
                    <a:pt x="585" y="187"/>
                  </a:cubicBezTo>
                  <a:cubicBezTo>
                    <a:pt x="386" y="124"/>
                    <a:pt x="193" y="61"/>
                    <a:pt x="0" y="0"/>
                  </a:cubicBezTo>
                  <a:close/>
                </a:path>
              </a:pathLst>
            </a:custGeom>
            <a:solidFill>
              <a:srgbClr val="D2A4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216;p55">
              <a:extLst>
                <a:ext uri="{FF2B5EF4-FFF2-40B4-BE49-F238E27FC236}">
                  <a16:creationId xmlns:a16="http://schemas.microsoft.com/office/drawing/2014/main" xmlns="" id="{E1454545-FF8C-4F80-B55D-A2C8F5C422E8}"/>
                </a:ext>
              </a:extLst>
            </p:cNvPr>
            <p:cNvSpPr/>
            <p:nvPr/>
          </p:nvSpPr>
          <p:spPr>
            <a:xfrm>
              <a:off x="5340175" y="3450450"/>
              <a:ext cx="103250" cy="45025"/>
            </a:xfrm>
            <a:custGeom>
              <a:avLst/>
              <a:gdLst/>
              <a:ahLst/>
              <a:cxnLst/>
              <a:rect l="l" t="t" r="r" b="b"/>
              <a:pathLst>
                <a:path w="4130" h="1801" extrusionOk="0">
                  <a:moveTo>
                    <a:pt x="845" y="1"/>
                  </a:moveTo>
                  <a:cubicBezTo>
                    <a:pt x="677" y="1"/>
                    <a:pt x="504" y="70"/>
                    <a:pt x="367" y="168"/>
                  </a:cubicBezTo>
                  <a:cubicBezTo>
                    <a:pt x="224" y="274"/>
                    <a:pt x="112" y="405"/>
                    <a:pt x="1" y="540"/>
                  </a:cubicBezTo>
                  <a:cubicBezTo>
                    <a:pt x="553" y="801"/>
                    <a:pt x="1144" y="1025"/>
                    <a:pt x="1757" y="1230"/>
                  </a:cubicBezTo>
                  <a:cubicBezTo>
                    <a:pt x="1950" y="1291"/>
                    <a:pt x="2143" y="1354"/>
                    <a:pt x="2342" y="1417"/>
                  </a:cubicBezTo>
                  <a:cubicBezTo>
                    <a:pt x="2814" y="1560"/>
                    <a:pt x="3298" y="1683"/>
                    <a:pt x="3788" y="1801"/>
                  </a:cubicBezTo>
                  <a:cubicBezTo>
                    <a:pt x="4012" y="1546"/>
                    <a:pt x="4130" y="1217"/>
                    <a:pt x="4043" y="895"/>
                  </a:cubicBezTo>
                  <a:cubicBezTo>
                    <a:pt x="3949" y="534"/>
                    <a:pt x="3571" y="280"/>
                    <a:pt x="3204" y="280"/>
                  </a:cubicBezTo>
                  <a:cubicBezTo>
                    <a:pt x="3098" y="280"/>
                    <a:pt x="2993" y="299"/>
                    <a:pt x="2894" y="342"/>
                  </a:cubicBezTo>
                  <a:cubicBezTo>
                    <a:pt x="2628" y="466"/>
                    <a:pt x="2404" y="733"/>
                    <a:pt x="2112" y="733"/>
                  </a:cubicBezTo>
                  <a:lnTo>
                    <a:pt x="2106" y="733"/>
                  </a:lnTo>
                  <a:cubicBezTo>
                    <a:pt x="1659" y="733"/>
                    <a:pt x="1436" y="137"/>
                    <a:pt x="994" y="19"/>
                  </a:cubicBezTo>
                  <a:cubicBezTo>
                    <a:pt x="944" y="7"/>
                    <a:pt x="895" y="1"/>
                    <a:pt x="845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217;p55">
              <a:extLst>
                <a:ext uri="{FF2B5EF4-FFF2-40B4-BE49-F238E27FC236}">
                  <a16:creationId xmlns:a16="http://schemas.microsoft.com/office/drawing/2014/main" xmlns="" id="{C62A0A1F-75A4-41AB-8A44-F45BC723D101}"/>
                </a:ext>
              </a:extLst>
            </p:cNvPr>
            <p:cNvSpPr/>
            <p:nvPr/>
          </p:nvSpPr>
          <p:spPr>
            <a:xfrm>
              <a:off x="5342825" y="3583850"/>
              <a:ext cx="595750" cy="550500"/>
            </a:xfrm>
            <a:custGeom>
              <a:avLst/>
              <a:gdLst/>
              <a:ahLst/>
              <a:cxnLst/>
              <a:rect l="l" t="t" r="r" b="b"/>
              <a:pathLst>
                <a:path w="23830" h="22020" extrusionOk="0">
                  <a:moveTo>
                    <a:pt x="6164" y="0"/>
                  </a:moveTo>
                  <a:cubicBezTo>
                    <a:pt x="5279" y="0"/>
                    <a:pt x="4409" y="215"/>
                    <a:pt x="3743" y="780"/>
                  </a:cubicBezTo>
                  <a:cubicBezTo>
                    <a:pt x="2596" y="1774"/>
                    <a:pt x="2447" y="3500"/>
                    <a:pt x="2577" y="5015"/>
                  </a:cubicBezTo>
                  <a:cubicBezTo>
                    <a:pt x="2937" y="9031"/>
                    <a:pt x="4719" y="12912"/>
                    <a:pt x="7537" y="15799"/>
                  </a:cubicBezTo>
                  <a:cubicBezTo>
                    <a:pt x="6613" y="15460"/>
                    <a:pt x="5630" y="15285"/>
                    <a:pt x="4647" y="15285"/>
                  </a:cubicBezTo>
                  <a:cubicBezTo>
                    <a:pt x="4225" y="15285"/>
                    <a:pt x="3802" y="15318"/>
                    <a:pt x="3384" y="15383"/>
                  </a:cubicBezTo>
                  <a:cubicBezTo>
                    <a:pt x="2298" y="15557"/>
                    <a:pt x="1181" y="15991"/>
                    <a:pt x="577" y="16898"/>
                  </a:cubicBezTo>
                  <a:cubicBezTo>
                    <a:pt x="12" y="17748"/>
                    <a:pt x="0" y="18873"/>
                    <a:pt x="298" y="19847"/>
                  </a:cubicBezTo>
                  <a:cubicBezTo>
                    <a:pt x="534" y="20630"/>
                    <a:pt x="950" y="21337"/>
                    <a:pt x="1397" y="22020"/>
                  </a:cubicBezTo>
                  <a:cubicBezTo>
                    <a:pt x="1683" y="21965"/>
                    <a:pt x="1969" y="21896"/>
                    <a:pt x="2247" y="21828"/>
                  </a:cubicBezTo>
                  <a:cubicBezTo>
                    <a:pt x="3589" y="21498"/>
                    <a:pt x="4886" y="21089"/>
                    <a:pt x="6153" y="20592"/>
                  </a:cubicBezTo>
                  <a:cubicBezTo>
                    <a:pt x="7059" y="20238"/>
                    <a:pt x="7947" y="19841"/>
                    <a:pt x="8817" y="19406"/>
                  </a:cubicBezTo>
                  <a:cubicBezTo>
                    <a:pt x="8996" y="19320"/>
                    <a:pt x="9176" y="19226"/>
                    <a:pt x="9357" y="19134"/>
                  </a:cubicBezTo>
                  <a:cubicBezTo>
                    <a:pt x="15156" y="16085"/>
                    <a:pt x="19887" y="11273"/>
                    <a:pt x="22830" y="5411"/>
                  </a:cubicBezTo>
                  <a:cubicBezTo>
                    <a:pt x="23189" y="4692"/>
                    <a:pt x="23524" y="3959"/>
                    <a:pt x="23830" y="3208"/>
                  </a:cubicBezTo>
                  <a:lnTo>
                    <a:pt x="23830" y="3208"/>
                  </a:lnTo>
                  <a:cubicBezTo>
                    <a:pt x="22662" y="3313"/>
                    <a:pt x="21513" y="3804"/>
                    <a:pt x="20544" y="4480"/>
                  </a:cubicBezTo>
                  <a:cubicBezTo>
                    <a:pt x="18868" y="5660"/>
                    <a:pt x="17609" y="7411"/>
                    <a:pt x="17025" y="9374"/>
                  </a:cubicBezTo>
                  <a:cubicBezTo>
                    <a:pt x="16044" y="7299"/>
                    <a:pt x="14870" y="5282"/>
                    <a:pt x="13299" y="3605"/>
                  </a:cubicBezTo>
                  <a:cubicBezTo>
                    <a:pt x="11723" y="1935"/>
                    <a:pt x="9711" y="612"/>
                    <a:pt x="7463" y="141"/>
                  </a:cubicBezTo>
                  <a:cubicBezTo>
                    <a:pt x="7042" y="53"/>
                    <a:pt x="6601" y="0"/>
                    <a:pt x="6164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218;p55">
              <a:extLst>
                <a:ext uri="{FF2B5EF4-FFF2-40B4-BE49-F238E27FC236}">
                  <a16:creationId xmlns:a16="http://schemas.microsoft.com/office/drawing/2014/main" xmlns="" id="{BC60E4D8-8CC7-4103-A363-5CC86AF21503}"/>
                </a:ext>
              </a:extLst>
            </p:cNvPr>
            <p:cNvSpPr/>
            <p:nvPr/>
          </p:nvSpPr>
          <p:spPr>
            <a:xfrm>
              <a:off x="4428925" y="3410625"/>
              <a:ext cx="851375" cy="741425"/>
            </a:xfrm>
            <a:custGeom>
              <a:avLst/>
              <a:gdLst/>
              <a:ahLst/>
              <a:cxnLst/>
              <a:rect l="l" t="t" r="r" b="b"/>
              <a:pathLst>
                <a:path w="34055" h="29657" extrusionOk="0">
                  <a:moveTo>
                    <a:pt x="963" y="1"/>
                  </a:moveTo>
                  <a:cubicBezTo>
                    <a:pt x="645" y="1"/>
                    <a:pt x="328" y="31"/>
                    <a:pt x="18" y="90"/>
                  </a:cubicBezTo>
                  <a:cubicBezTo>
                    <a:pt x="12" y="90"/>
                    <a:pt x="6" y="98"/>
                    <a:pt x="0" y="98"/>
                  </a:cubicBezTo>
                  <a:cubicBezTo>
                    <a:pt x="43" y="929"/>
                    <a:pt x="124" y="1755"/>
                    <a:pt x="236" y="2563"/>
                  </a:cubicBezTo>
                  <a:cubicBezTo>
                    <a:pt x="261" y="2729"/>
                    <a:pt x="285" y="2892"/>
                    <a:pt x="304" y="3053"/>
                  </a:cubicBezTo>
                  <a:cubicBezTo>
                    <a:pt x="1267" y="9329"/>
                    <a:pt x="4085" y="14999"/>
                    <a:pt x="8182" y="19469"/>
                  </a:cubicBezTo>
                  <a:cubicBezTo>
                    <a:pt x="9468" y="20871"/>
                    <a:pt x="10878" y="22157"/>
                    <a:pt x="12392" y="23306"/>
                  </a:cubicBezTo>
                  <a:cubicBezTo>
                    <a:pt x="12964" y="23728"/>
                    <a:pt x="13541" y="24143"/>
                    <a:pt x="14137" y="24535"/>
                  </a:cubicBezTo>
                  <a:cubicBezTo>
                    <a:pt x="14999" y="25100"/>
                    <a:pt x="15887" y="25621"/>
                    <a:pt x="16807" y="26100"/>
                  </a:cubicBezTo>
                  <a:cubicBezTo>
                    <a:pt x="17644" y="26539"/>
                    <a:pt x="18507" y="26943"/>
                    <a:pt x="19389" y="27304"/>
                  </a:cubicBezTo>
                  <a:cubicBezTo>
                    <a:pt x="19401" y="27310"/>
                    <a:pt x="19420" y="27316"/>
                    <a:pt x="19432" y="27322"/>
                  </a:cubicBezTo>
                  <a:cubicBezTo>
                    <a:pt x="20352" y="27702"/>
                    <a:pt x="21289" y="28037"/>
                    <a:pt x="22252" y="28316"/>
                  </a:cubicBezTo>
                  <a:cubicBezTo>
                    <a:pt x="22314" y="28341"/>
                    <a:pt x="22381" y="28359"/>
                    <a:pt x="22444" y="28378"/>
                  </a:cubicBezTo>
                  <a:cubicBezTo>
                    <a:pt x="22785" y="28476"/>
                    <a:pt x="23120" y="28570"/>
                    <a:pt x="23469" y="28663"/>
                  </a:cubicBezTo>
                  <a:cubicBezTo>
                    <a:pt x="24524" y="28937"/>
                    <a:pt x="25610" y="29154"/>
                    <a:pt x="26710" y="29321"/>
                  </a:cubicBezTo>
                  <a:cubicBezTo>
                    <a:pt x="27318" y="29408"/>
                    <a:pt x="27926" y="29476"/>
                    <a:pt x="28541" y="29533"/>
                  </a:cubicBezTo>
                  <a:cubicBezTo>
                    <a:pt x="29392" y="29607"/>
                    <a:pt x="30255" y="29651"/>
                    <a:pt x="31124" y="29651"/>
                  </a:cubicBezTo>
                  <a:cubicBezTo>
                    <a:pt x="31192" y="29657"/>
                    <a:pt x="31255" y="29657"/>
                    <a:pt x="31322" y="29657"/>
                  </a:cubicBezTo>
                  <a:cubicBezTo>
                    <a:pt x="31739" y="29657"/>
                    <a:pt x="32149" y="29651"/>
                    <a:pt x="32559" y="29631"/>
                  </a:cubicBezTo>
                  <a:cubicBezTo>
                    <a:pt x="33061" y="29613"/>
                    <a:pt x="33557" y="29582"/>
                    <a:pt x="34055" y="29539"/>
                  </a:cubicBezTo>
                  <a:cubicBezTo>
                    <a:pt x="34055" y="29490"/>
                    <a:pt x="34049" y="29445"/>
                    <a:pt x="34049" y="29396"/>
                  </a:cubicBezTo>
                  <a:cubicBezTo>
                    <a:pt x="33868" y="26751"/>
                    <a:pt x="32284" y="24218"/>
                    <a:pt x="29943" y="22977"/>
                  </a:cubicBezTo>
                  <a:cubicBezTo>
                    <a:pt x="28889" y="22417"/>
                    <a:pt x="27692" y="22136"/>
                    <a:pt x="26497" y="22136"/>
                  </a:cubicBezTo>
                  <a:cubicBezTo>
                    <a:pt x="25040" y="22136"/>
                    <a:pt x="23585" y="22553"/>
                    <a:pt x="22395" y="23392"/>
                  </a:cubicBezTo>
                  <a:cubicBezTo>
                    <a:pt x="22724" y="21536"/>
                    <a:pt x="23003" y="19450"/>
                    <a:pt x="21897" y="17922"/>
                  </a:cubicBezTo>
                  <a:cubicBezTo>
                    <a:pt x="20979" y="16656"/>
                    <a:pt x="19321" y="16140"/>
                    <a:pt x="17756" y="16085"/>
                  </a:cubicBezTo>
                  <a:cubicBezTo>
                    <a:pt x="17646" y="16081"/>
                    <a:pt x="17537" y="16079"/>
                    <a:pt x="17427" y="16079"/>
                  </a:cubicBezTo>
                  <a:cubicBezTo>
                    <a:pt x="15264" y="16079"/>
                    <a:pt x="13114" y="16830"/>
                    <a:pt x="11423" y="18177"/>
                  </a:cubicBezTo>
                  <a:cubicBezTo>
                    <a:pt x="13374" y="15346"/>
                    <a:pt x="14827" y="12168"/>
                    <a:pt x="15695" y="8845"/>
                  </a:cubicBezTo>
                  <a:cubicBezTo>
                    <a:pt x="16223" y="6809"/>
                    <a:pt x="16360" y="4270"/>
                    <a:pt x="14683" y="3004"/>
                  </a:cubicBezTo>
                  <a:cubicBezTo>
                    <a:pt x="14041" y="2522"/>
                    <a:pt x="13246" y="2333"/>
                    <a:pt x="12436" y="2333"/>
                  </a:cubicBezTo>
                  <a:cubicBezTo>
                    <a:pt x="11962" y="2333"/>
                    <a:pt x="11483" y="2398"/>
                    <a:pt x="11027" y="2506"/>
                  </a:cubicBezTo>
                  <a:cubicBezTo>
                    <a:pt x="8723" y="3053"/>
                    <a:pt x="6680" y="4617"/>
                    <a:pt x="5563" y="6698"/>
                  </a:cubicBezTo>
                  <a:cubicBezTo>
                    <a:pt x="5655" y="5096"/>
                    <a:pt x="5730" y="3382"/>
                    <a:pt x="4886" y="2016"/>
                  </a:cubicBezTo>
                  <a:cubicBezTo>
                    <a:pt x="4077" y="707"/>
                    <a:pt x="2514" y="1"/>
                    <a:pt x="963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219;p55">
              <a:extLst>
                <a:ext uri="{FF2B5EF4-FFF2-40B4-BE49-F238E27FC236}">
                  <a16:creationId xmlns:a16="http://schemas.microsoft.com/office/drawing/2014/main" xmlns="" id="{F4D81340-E6F4-45BD-B67A-9EB4DE9924F1}"/>
                </a:ext>
              </a:extLst>
            </p:cNvPr>
            <p:cNvSpPr/>
            <p:nvPr/>
          </p:nvSpPr>
          <p:spPr>
            <a:xfrm>
              <a:off x="5406775" y="3675975"/>
              <a:ext cx="9150" cy="158800"/>
            </a:xfrm>
            <a:custGeom>
              <a:avLst/>
              <a:gdLst/>
              <a:ahLst/>
              <a:cxnLst/>
              <a:rect l="l" t="t" r="r" b="b"/>
              <a:pathLst>
                <a:path w="366" h="6352" extrusionOk="0">
                  <a:moveTo>
                    <a:pt x="187" y="1"/>
                  </a:moveTo>
                  <a:cubicBezTo>
                    <a:pt x="81" y="1"/>
                    <a:pt x="1" y="81"/>
                    <a:pt x="1" y="181"/>
                  </a:cubicBezTo>
                  <a:lnTo>
                    <a:pt x="1" y="6173"/>
                  </a:lnTo>
                  <a:cubicBezTo>
                    <a:pt x="1" y="6271"/>
                    <a:pt x="81" y="6352"/>
                    <a:pt x="187" y="6352"/>
                  </a:cubicBezTo>
                  <a:cubicBezTo>
                    <a:pt x="285" y="6352"/>
                    <a:pt x="366" y="6271"/>
                    <a:pt x="366" y="6173"/>
                  </a:cubicBezTo>
                  <a:lnTo>
                    <a:pt x="366" y="181"/>
                  </a:lnTo>
                  <a:cubicBezTo>
                    <a:pt x="366" y="81"/>
                    <a:pt x="285" y="1"/>
                    <a:pt x="18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220;p55">
              <a:extLst>
                <a:ext uri="{FF2B5EF4-FFF2-40B4-BE49-F238E27FC236}">
                  <a16:creationId xmlns:a16="http://schemas.microsoft.com/office/drawing/2014/main" xmlns="" id="{266F38F6-6945-4537-9298-E6DAE5782B87}"/>
                </a:ext>
              </a:extLst>
            </p:cNvPr>
            <p:cNvSpPr/>
            <p:nvPr/>
          </p:nvSpPr>
          <p:spPr>
            <a:xfrm>
              <a:off x="5331950" y="3750775"/>
              <a:ext cx="158975" cy="9200"/>
            </a:xfrm>
            <a:custGeom>
              <a:avLst/>
              <a:gdLst/>
              <a:ahLst/>
              <a:cxnLst/>
              <a:rect l="l" t="t" r="r" b="b"/>
              <a:pathLst>
                <a:path w="6359" h="368" extrusionOk="0">
                  <a:moveTo>
                    <a:pt x="187" y="1"/>
                  </a:moveTo>
                  <a:cubicBezTo>
                    <a:pt x="81" y="1"/>
                    <a:pt x="0" y="81"/>
                    <a:pt x="0" y="181"/>
                  </a:cubicBezTo>
                  <a:cubicBezTo>
                    <a:pt x="0" y="287"/>
                    <a:pt x="81" y="368"/>
                    <a:pt x="187" y="368"/>
                  </a:cubicBezTo>
                  <a:lnTo>
                    <a:pt x="6172" y="368"/>
                  </a:lnTo>
                  <a:cubicBezTo>
                    <a:pt x="6272" y="368"/>
                    <a:pt x="6358" y="287"/>
                    <a:pt x="6358" y="181"/>
                  </a:cubicBezTo>
                  <a:cubicBezTo>
                    <a:pt x="6358" y="81"/>
                    <a:pt x="6272" y="1"/>
                    <a:pt x="617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221;p55">
              <a:extLst>
                <a:ext uri="{FF2B5EF4-FFF2-40B4-BE49-F238E27FC236}">
                  <a16:creationId xmlns:a16="http://schemas.microsoft.com/office/drawing/2014/main" xmlns="" id="{18247A83-53E7-48E1-B158-96FB5C82DA4A}"/>
                </a:ext>
              </a:extLst>
            </p:cNvPr>
            <p:cNvSpPr/>
            <p:nvPr/>
          </p:nvSpPr>
          <p:spPr>
            <a:xfrm>
              <a:off x="5370625" y="3711425"/>
              <a:ext cx="85050" cy="94025"/>
            </a:xfrm>
            <a:custGeom>
              <a:avLst/>
              <a:gdLst/>
              <a:ahLst/>
              <a:cxnLst/>
              <a:rect l="l" t="t" r="r" b="b"/>
              <a:pathLst>
                <a:path w="3402" h="3761" extrusionOk="0">
                  <a:moveTo>
                    <a:pt x="205" y="0"/>
                  </a:moveTo>
                  <a:cubicBezTo>
                    <a:pt x="162" y="0"/>
                    <a:pt x="118" y="16"/>
                    <a:pt x="80" y="48"/>
                  </a:cubicBezTo>
                  <a:cubicBezTo>
                    <a:pt x="6" y="110"/>
                    <a:pt x="0" y="228"/>
                    <a:pt x="69" y="302"/>
                  </a:cubicBezTo>
                  <a:lnTo>
                    <a:pt x="3061" y="3698"/>
                  </a:lnTo>
                  <a:cubicBezTo>
                    <a:pt x="3098" y="3736"/>
                    <a:pt x="3147" y="3761"/>
                    <a:pt x="3198" y="3761"/>
                  </a:cubicBezTo>
                  <a:cubicBezTo>
                    <a:pt x="3241" y="3761"/>
                    <a:pt x="3284" y="3742"/>
                    <a:pt x="3321" y="3712"/>
                  </a:cubicBezTo>
                  <a:cubicBezTo>
                    <a:pt x="3396" y="3643"/>
                    <a:pt x="3402" y="3531"/>
                    <a:pt x="3333" y="3457"/>
                  </a:cubicBezTo>
                  <a:lnTo>
                    <a:pt x="341" y="61"/>
                  </a:lnTo>
                  <a:cubicBezTo>
                    <a:pt x="304" y="21"/>
                    <a:pt x="255" y="0"/>
                    <a:pt x="2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222;p55">
              <a:extLst>
                <a:ext uri="{FF2B5EF4-FFF2-40B4-BE49-F238E27FC236}">
                  <a16:creationId xmlns:a16="http://schemas.microsoft.com/office/drawing/2014/main" xmlns="" id="{0D944FAC-EFD8-41D0-A07D-AA3DB0FE608A}"/>
                </a:ext>
              </a:extLst>
            </p:cNvPr>
            <p:cNvSpPr/>
            <p:nvPr/>
          </p:nvSpPr>
          <p:spPr>
            <a:xfrm>
              <a:off x="5365625" y="3716400"/>
              <a:ext cx="95025" cy="84100"/>
            </a:xfrm>
            <a:custGeom>
              <a:avLst/>
              <a:gdLst/>
              <a:ahLst/>
              <a:cxnLst/>
              <a:rect l="l" t="t" r="r" b="b"/>
              <a:pathLst>
                <a:path w="3801" h="3364" extrusionOk="0">
                  <a:moveTo>
                    <a:pt x="3601" y="0"/>
                  </a:moveTo>
                  <a:cubicBezTo>
                    <a:pt x="3558" y="0"/>
                    <a:pt x="3513" y="16"/>
                    <a:pt x="3478" y="48"/>
                  </a:cubicBezTo>
                  <a:lnTo>
                    <a:pt x="82" y="3040"/>
                  </a:lnTo>
                  <a:cubicBezTo>
                    <a:pt x="8" y="3109"/>
                    <a:pt x="0" y="3221"/>
                    <a:pt x="69" y="3301"/>
                  </a:cubicBezTo>
                  <a:cubicBezTo>
                    <a:pt x="106" y="3338"/>
                    <a:pt x="157" y="3364"/>
                    <a:pt x="206" y="3364"/>
                  </a:cubicBezTo>
                  <a:cubicBezTo>
                    <a:pt x="249" y="3364"/>
                    <a:pt x="292" y="3344"/>
                    <a:pt x="324" y="3313"/>
                  </a:cubicBezTo>
                  <a:lnTo>
                    <a:pt x="3720" y="321"/>
                  </a:lnTo>
                  <a:cubicBezTo>
                    <a:pt x="3794" y="252"/>
                    <a:pt x="3800" y="135"/>
                    <a:pt x="3733" y="60"/>
                  </a:cubicBezTo>
                  <a:cubicBezTo>
                    <a:pt x="3700" y="21"/>
                    <a:pt x="3651" y="0"/>
                    <a:pt x="36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223;p55">
              <a:extLst>
                <a:ext uri="{FF2B5EF4-FFF2-40B4-BE49-F238E27FC236}">
                  <a16:creationId xmlns:a16="http://schemas.microsoft.com/office/drawing/2014/main" xmlns="" id="{ECA4F835-42F3-4754-8F23-D10818D34446}"/>
                </a:ext>
              </a:extLst>
            </p:cNvPr>
            <p:cNvSpPr/>
            <p:nvPr/>
          </p:nvSpPr>
          <p:spPr>
            <a:xfrm>
              <a:off x="5881425" y="3103875"/>
              <a:ext cx="9175" cy="158775"/>
            </a:xfrm>
            <a:custGeom>
              <a:avLst/>
              <a:gdLst/>
              <a:ahLst/>
              <a:cxnLst/>
              <a:rect l="l" t="t" r="r" b="b"/>
              <a:pathLst>
                <a:path w="367" h="6351" extrusionOk="0">
                  <a:moveTo>
                    <a:pt x="186" y="0"/>
                  </a:moveTo>
                  <a:cubicBezTo>
                    <a:pt x="80" y="0"/>
                    <a:pt x="0" y="81"/>
                    <a:pt x="0" y="179"/>
                  </a:cubicBezTo>
                  <a:lnTo>
                    <a:pt x="0" y="6171"/>
                  </a:lnTo>
                  <a:cubicBezTo>
                    <a:pt x="0" y="6271"/>
                    <a:pt x="80" y="6351"/>
                    <a:pt x="186" y="6351"/>
                  </a:cubicBezTo>
                  <a:cubicBezTo>
                    <a:pt x="286" y="6351"/>
                    <a:pt x="367" y="6271"/>
                    <a:pt x="367" y="6171"/>
                  </a:cubicBezTo>
                  <a:lnTo>
                    <a:pt x="367" y="179"/>
                  </a:lnTo>
                  <a:cubicBezTo>
                    <a:pt x="367" y="81"/>
                    <a:pt x="286" y="0"/>
                    <a:pt x="18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224;p55">
              <a:extLst>
                <a:ext uri="{FF2B5EF4-FFF2-40B4-BE49-F238E27FC236}">
                  <a16:creationId xmlns:a16="http://schemas.microsoft.com/office/drawing/2014/main" xmlns="" id="{A94814BD-DBA8-465E-B476-D12FA99F7473}"/>
                </a:ext>
              </a:extLst>
            </p:cNvPr>
            <p:cNvSpPr/>
            <p:nvPr/>
          </p:nvSpPr>
          <p:spPr>
            <a:xfrm>
              <a:off x="5806600" y="3178675"/>
              <a:ext cx="158800" cy="9175"/>
            </a:xfrm>
            <a:custGeom>
              <a:avLst/>
              <a:gdLst/>
              <a:ahLst/>
              <a:cxnLst/>
              <a:rect l="l" t="t" r="r" b="b"/>
              <a:pathLst>
                <a:path w="6352" h="367" extrusionOk="0">
                  <a:moveTo>
                    <a:pt x="181" y="0"/>
                  </a:moveTo>
                  <a:cubicBezTo>
                    <a:pt x="81" y="0"/>
                    <a:pt x="1" y="81"/>
                    <a:pt x="1" y="181"/>
                  </a:cubicBezTo>
                  <a:cubicBezTo>
                    <a:pt x="1" y="286"/>
                    <a:pt x="81" y="367"/>
                    <a:pt x="181" y="367"/>
                  </a:cubicBezTo>
                  <a:lnTo>
                    <a:pt x="6173" y="367"/>
                  </a:lnTo>
                  <a:cubicBezTo>
                    <a:pt x="6271" y="367"/>
                    <a:pt x="6352" y="286"/>
                    <a:pt x="6352" y="181"/>
                  </a:cubicBezTo>
                  <a:cubicBezTo>
                    <a:pt x="6352" y="81"/>
                    <a:pt x="6271" y="0"/>
                    <a:pt x="617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225;p55">
              <a:extLst>
                <a:ext uri="{FF2B5EF4-FFF2-40B4-BE49-F238E27FC236}">
                  <a16:creationId xmlns:a16="http://schemas.microsoft.com/office/drawing/2014/main" xmlns="" id="{8A4CFE3D-86D9-4800-989B-384F2403ADDF}"/>
                </a:ext>
              </a:extLst>
            </p:cNvPr>
            <p:cNvSpPr/>
            <p:nvPr/>
          </p:nvSpPr>
          <p:spPr>
            <a:xfrm>
              <a:off x="5845250" y="3139300"/>
              <a:ext cx="85100" cy="94050"/>
            </a:xfrm>
            <a:custGeom>
              <a:avLst/>
              <a:gdLst/>
              <a:ahLst/>
              <a:cxnLst/>
              <a:rect l="l" t="t" r="r" b="b"/>
              <a:pathLst>
                <a:path w="3404" h="3762" extrusionOk="0">
                  <a:moveTo>
                    <a:pt x="206" y="0"/>
                  </a:moveTo>
                  <a:cubicBezTo>
                    <a:pt x="161" y="0"/>
                    <a:pt x="117" y="16"/>
                    <a:pt x="82" y="48"/>
                  </a:cubicBezTo>
                  <a:cubicBezTo>
                    <a:pt x="8" y="111"/>
                    <a:pt x="0" y="228"/>
                    <a:pt x="69" y="303"/>
                  </a:cubicBezTo>
                  <a:lnTo>
                    <a:pt x="3062" y="3699"/>
                  </a:lnTo>
                  <a:cubicBezTo>
                    <a:pt x="3100" y="3736"/>
                    <a:pt x="3149" y="3761"/>
                    <a:pt x="3198" y="3761"/>
                  </a:cubicBezTo>
                  <a:cubicBezTo>
                    <a:pt x="3241" y="3761"/>
                    <a:pt x="3286" y="3742"/>
                    <a:pt x="3316" y="3711"/>
                  </a:cubicBezTo>
                  <a:cubicBezTo>
                    <a:pt x="3398" y="3642"/>
                    <a:pt x="3403" y="3530"/>
                    <a:pt x="3335" y="3456"/>
                  </a:cubicBezTo>
                  <a:lnTo>
                    <a:pt x="343" y="60"/>
                  </a:lnTo>
                  <a:cubicBezTo>
                    <a:pt x="306" y="20"/>
                    <a:pt x="256" y="0"/>
                    <a:pt x="2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226;p55">
              <a:extLst>
                <a:ext uri="{FF2B5EF4-FFF2-40B4-BE49-F238E27FC236}">
                  <a16:creationId xmlns:a16="http://schemas.microsoft.com/office/drawing/2014/main" xmlns="" id="{2C30BEF0-FC22-490C-9416-EBE538CC21A7}"/>
                </a:ext>
              </a:extLst>
            </p:cNvPr>
            <p:cNvSpPr/>
            <p:nvPr/>
          </p:nvSpPr>
          <p:spPr>
            <a:xfrm>
              <a:off x="5840275" y="3144250"/>
              <a:ext cx="95025" cy="84100"/>
            </a:xfrm>
            <a:custGeom>
              <a:avLst/>
              <a:gdLst/>
              <a:ahLst/>
              <a:cxnLst/>
              <a:rect l="l" t="t" r="r" b="b"/>
              <a:pathLst>
                <a:path w="3801" h="3364" extrusionOk="0">
                  <a:moveTo>
                    <a:pt x="3596" y="1"/>
                  </a:moveTo>
                  <a:cubicBezTo>
                    <a:pt x="3553" y="1"/>
                    <a:pt x="3509" y="16"/>
                    <a:pt x="3471" y="48"/>
                  </a:cubicBezTo>
                  <a:lnTo>
                    <a:pt x="81" y="3042"/>
                  </a:lnTo>
                  <a:cubicBezTo>
                    <a:pt x="7" y="3109"/>
                    <a:pt x="1" y="3221"/>
                    <a:pt x="70" y="3303"/>
                  </a:cubicBezTo>
                  <a:cubicBezTo>
                    <a:pt x="101" y="3340"/>
                    <a:pt x="150" y="3364"/>
                    <a:pt x="207" y="3364"/>
                  </a:cubicBezTo>
                  <a:cubicBezTo>
                    <a:pt x="250" y="3364"/>
                    <a:pt x="293" y="3346"/>
                    <a:pt x="324" y="3314"/>
                  </a:cubicBezTo>
                  <a:lnTo>
                    <a:pt x="3714" y="322"/>
                  </a:lnTo>
                  <a:cubicBezTo>
                    <a:pt x="3795" y="254"/>
                    <a:pt x="3801" y="136"/>
                    <a:pt x="3732" y="62"/>
                  </a:cubicBezTo>
                  <a:cubicBezTo>
                    <a:pt x="3695" y="22"/>
                    <a:pt x="3646" y="1"/>
                    <a:pt x="359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227;p55">
              <a:extLst>
                <a:ext uri="{FF2B5EF4-FFF2-40B4-BE49-F238E27FC236}">
                  <a16:creationId xmlns:a16="http://schemas.microsoft.com/office/drawing/2014/main" xmlns="" id="{C28997F8-F026-44F6-B7AB-3D6594766FF0}"/>
                </a:ext>
              </a:extLst>
            </p:cNvPr>
            <p:cNvSpPr/>
            <p:nvPr/>
          </p:nvSpPr>
          <p:spPr>
            <a:xfrm>
              <a:off x="5078475" y="2632450"/>
              <a:ext cx="9200" cy="158825"/>
            </a:xfrm>
            <a:custGeom>
              <a:avLst/>
              <a:gdLst/>
              <a:ahLst/>
              <a:cxnLst/>
              <a:rect l="l" t="t" r="r" b="b"/>
              <a:pathLst>
                <a:path w="368" h="6353" extrusionOk="0">
                  <a:moveTo>
                    <a:pt x="181" y="0"/>
                  </a:moveTo>
                  <a:cubicBezTo>
                    <a:pt x="81" y="0"/>
                    <a:pt x="1" y="82"/>
                    <a:pt x="1" y="181"/>
                  </a:cubicBezTo>
                  <a:lnTo>
                    <a:pt x="1" y="6172"/>
                  </a:lnTo>
                  <a:cubicBezTo>
                    <a:pt x="1" y="6272"/>
                    <a:pt x="81" y="6353"/>
                    <a:pt x="181" y="6353"/>
                  </a:cubicBezTo>
                  <a:cubicBezTo>
                    <a:pt x="287" y="6353"/>
                    <a:pt x="367" y="6272"/>
                    <a:pt x="367" y="6172"/>
                  </a:cubicBezTo>
                  <a:lnTo>
                    <a:pt x="367" y="181"/>
                  </a:lnTo>
                  <a:cubicBezTo>
                    <a:pt x="367" y="82"/>
                    <a:pt x="287" y="0"/>
                    <a:pt x="18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228;p55">
              <a:extLst>
                <a:ext uri="{FF2B5EF4-FFF2-40B4-BE49-F238E27FC236}">
                  <a16:creationId xmlns:a16="http://schemas.microsoft.com/office/drawing/2014/main" xmlns="" id="{629290EB-6091-4C21-955B-AEB53B07AB8A}"/>
                </a:ext>
              </a:extLst>
            </p:cNvPr>
            <p:cNvSpPr/>
            <p:nvPr/>
          </p:nvSpPr>
          <p:spPr>
            <a:xfrm>
              <a:off x="5003675" y="2707275"/>
              <a:ext cx="158800" cy="9200"/>
            </a:xfrm>
            <a:custGeom>
              <a:avLst/>
              <a:gdLst/>
              <a:ahLst/>
              <a:cxnLst/>
              <a:rect l="l" t="t" r="r" b="b"/>
              <a:pathLst>
                <a:path w="6352" h="368" extrusionOk="0">
                  <a:moveTo>
                    <a:pt x="181" y="1"/>
                  </a:moveTo>
                  <a:cubicBezTo>
                    <a:pt x="81" y="1"/>
                    <a:pt x="1" y="81"/>
                    <a:pt x="1" y="187"/>
                  </a:cubicBezTo>
                  <a:cubicBezTo>
                    <a:pt x="1" y="286"/>
                    <a:pt x="81" y="367"/>
                    <a:pt x="181" y="367"/>
                  </a:cubicBezTo>
                  <a:lnTo>
                    <a:pt x="6171" y="367"/>
                  </a:lnTo>
                  <a:cubicBezTo>
                    <a:pt x="6271" y="367"/>
                    <a:pt x="6351" y="286"/>
                    <a:pt x="6351" y="187"/>
                  </a:cubicBezTo>
                  <a:cubicBezTo>
                    <a:pt x="6351" y="81"/>
                    <a:pt x="6271" y="1"/>
                    <a:pt x="617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229;p55">
              <a:extLst>
                <a:ext uri="{FF2B5EF4-FFF2-40B4-BE49-F238E27FC236}">
                  <a16:creationId xmlns:a16="http://schemas.microsoft.com/office/drawing/2014/main" xmlns="" id="{5A6072B4-4950-4D36-ACBC-B83F46FD8EEC}"/>
                </a:ext>
              </a:extLst>
            </p:cNvPr>
            <p:cNvSpPr/>
            <p:nvPr/>
          </p:nvSpPr>
          <p:spPr>
            <a:xfrm>
              <a:off x="5042300" y="2667900"/>
              <a:ext cx="85125" cy="94025"/>
            </a:xfrm>
            <a:custGeom>
              <a:avLst/>
              <a:gdLst/>
              <a:ahLst/>
              <a:cxnLst/>
              <a:rect l="l" t="t" r="r" b="b"/>
              <a:pathLst>
                <a:path w="3405" h="3761" extrusionOk="0">
                  <a:moveTo>
                    <a:pt x="206" y="1"/>
                  </a:moveTo>
                  <a:cubicBezTo>
                    <a:pt x="161" y="1"/>
                    <a:pt x="116" y="16"/>
                    <a:pt x="81" y="49"/>
                  </a:cubicBezTo>
                  <a:cubicBezTo>
                    <a:pt x="7" y="117"/>
                    <a:pt x="1" y="229"/>
                    <a:pt x="69" y="303"/>
                  </a:cubicBezTo>
                  <a:lnTo>
                    <a:pt x="3062" y="3699"/>
                  </a:lnTo>
                  <a:cubicBezTo>
                    <a:pt x="3099" y="3737"/>
                    <a:pt x="3149" y="3760"/>
                    <a:pt x="3199" y="3760"/>
                  </a:cubicBezTo>
                  <a:cubicBezTo>
                    <a:pt x="3242" y="3760"/>
                    <a:pt x="3285" y="3742"/>
                    <a:pt x="3316" y="3711"/>
                  </a:cubicBezTo>
                  <a:cubicBezTo>
                    <a:pt x="3397" y="3649"/>
                    <a:pt x="3404" y="3531"/>
                    <a:pt x="3336" y="3456"/>
                  </a:cubicBezTo>
                  <a:lnTo>
                    <a:pt x="342" y="61"/>
                  </a:lnTo>
                  <a:cubicBezTo>
                    <a:pt x="307" y="21"/>
                    <a:pt x="256" y="1"/>
                    <a:pt x="2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230;p55">
              <a:extLst>
                <a:ext uri="{FF2B5EF4-FFF2-40B4-BE49-F238E27FC236}">
                  <a16:creationId xmlns:a16="http://schemas.microsoft.com/office/drawing/2014/main" xmlns="" id="{749F7283-C9F9-4A79-86ED-DA39AAC89F42}"/>
                </a:ext>
              </a:extLst>
            </p:cNvPr>
            <p:cNvSpPr/>
            <p:nvPr/>
          </p:nvSpPr>
          <p:spPr>
            <a:xfrm>
              <a:off x="5037350" y="2672850"/>
              <a:ext cx="95025" cy="84125"/>
            </a:xfrm>
            <a:custGeom>
              <a:avLst/>
              <a:gdLst/>
              <a:ahLst/>
              <a:cxnLst/>
              <a:rect l="l" t="t" r="r" b="b"/>
              <a:pathLst>
                <a:path w="3801" h="3365" extrusionOk="0">
                  <a:moveTo>
                    <a:pt x="3597" y="1"/>
                  </a:moveTo>
                  <a:cubicBezTo>
                    <a:pt x="3553" y="1"/>
                    <a:pt x="3509" y="17"/>
                    <a:pt x="3471" y="49"/>
                  </a:cubicBezTo>
                  <a:lnTo>
                    <a:pt x="81" y="3041"/>
                  </a:lnTo>
                  <a:cubicBezTo>
                    <a:pt x="7" y="3109"/>
                    <a:pt x="1" y="3227"/>
                    <a:pt x="63" y="3302"/>
                  </a:cubicBezTo>
                  <a:cubicBezTo>
                    <a:pt x="101" y="3339"/>
                    <a:pt x="150" y="3364"/>
                    <a:pt x="205" y="3364"/>
                  </a:cubicBezTo>
                  <a:cubicBezTo>
                    <a:pt x="250" y="3364"/>
                    <a:pt x="293" y="3346"/>
                    <a:pt x="324" y="3315"/>
                  </a:cubicBezTo>
                  <a:lnTo>
                    <a:pt x="3714" y="321"/>
                  </a:lnTo>
                  <a:cubicBezTo>
                    <a:pt x="3794" y="254"/>
                    <a:pt x="3800" y="143"/>
                    <a:pt x="3732" y="61"/>
                  </a:cubicBezTo>
                  <a:cubicBezTo>
                    <a:pt x="3695" y="21"/>
                    <a:pt x="3647" y="1"/>
                    <a:pt x="359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231;p55">
              <a:extLst>
                <a:ext uri="{FF2B5EF4-FFF2-40B4-BE49-F238E27FC236}">
                  <a16:creationId xmlns:a16="http://schemas.microsoft.com/office/drawing/2014/main" xmlns="" id="{E40C4953-1A7B-4FD2-AAB0-8AFEB67C3C9E}"/>
                </a:ext>
              </a:extLst>
            </p:cNvPr>
            <p:cNvSpPr/>
            <p:nvPr/>
          </p:nvSpPr>
          <p:spPr>
            <a:xfrm>
              <a:off x="4652575" y="3513300"/>
              <a:ext cx="9200" cy="158975"/>
            </a:xfrm>
            <a:custGeom>
              <a:avLst/>
              <a:gdLst/>
              <a:ahLst/>
              <a:cxnLst/>
              <a:rect l="l" t="t" r="r" b="b"/>
              <a:pathLst>
                <a:path w="368" h="6359" extrusionOk="0">
                  <a:moveTo>
                    <a:pt x="187" y="1"/>
                  </a:moveTo>
                  <a:cubicBezTo>
                    <a:pt x="87" y="1"/>
                    <a:pt x="1" y="89"/>
                    <a:pt x="1" y="187"/>
                  </a:cubicBezTo>
                  <a:lnTo>
                    <a:pt x="1" y="6179"/>
                  </a:lnTo>
                  <a:cubicBezTo>
                    <a:pt x="1" y="6278"/>
                    <a:pt x="87" y="6359"/>
                    <a:pt x="187" y="6359"/>
                  </a:cubicBezTo>
                  <a:cubicBezTo>
                    <a:pt x="285" y="6359"/>
                    <a:pt x="367" y="6278"/>
                    <a:pt x="367" y="6179"/>
                  </a:cubicBezTo>
                  <a:lnTo>
                    <a:pt x="367" y="187"/>
                  </a:lnTo>
                  <a:cubicBezTo>
                    <a:pt x="367" y="89"/>
                    <a:pt x="285" y="1"/>
                    <a:pt x="18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232;p55">
              <a:extLst>
                <a:ext uri="{FF2B5EF4-FFF2-40B4-BE49-F238E27FC236}">
                  <a16:creationId xmlns:a16="http://schemas.microsoft.com/office/drawing/2014/main" xmlns="" id="{2CAB0B21-5937-44FE-AAD8-45741DF751BD}"/>
                </a:ext>
              </a:extLst>
            </p:cNvPr>
            <p:cNvSpPr/>
            <p:nvPr/>
          </p:nvSpPr>
          <p:spPr>
            <a:xfrm>
              <a:off x="4577750" y="3588300"/>
              <a:ext cx="158975" cy="9175"/>
            </a:xfrm>
            <a:custGeom>
              <a:avLst/>
              <a:gdLst/>
              <a:ahLst/>
              <a:cxnLst/>
              <a:rect l="l" t="t" r="r" b="b"/>
              <a:pathLst>
                <a:path w="6359" h="367" extrusionOk="0">
                  <a:moveTo>
                    <a:pt x="186" y="0"/>
                  </a:moveTo>
                  <a:cubicBezTo>
                    <a:pt x="82" y="0"/>
                    <a:pt x="0" y="81"/>
                    <a:pt x="0" y="181"/>
                  </a:cubicBezTo>
                  <a:cubicBezTo>
                    <a:pt x="0" y="285"/>
                    <a:pt x="82" y="367"/>
                    <a:pt x="186" y="367"/>
                  </a:cubicBezTo>
                  <a:lnTo>
                    <a:pt x="6172" y="367"/>
                  </a:lnTo>
                  <a:cubicBezTo>
                    <a:pt x="6272" y="367"/>
                    <a:pt x="6358" y="285"/>
                    <a:pt x="6358" y="181"/>
                  </a:cubicBezTo>
                  <a:cubicBezTo>
                    <a:pt x="6358" y="81"/>
                    <a:pt x="6272" y="0"/>
                    <a:pt x="617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233;p55">
              <a:extLst>
                <a:ext uri="{FF2B5EF4-FFF2-40B4-BE49-F238E27FC236}">
                  <a16:creationId xmlns:a16="http://schemas.microsoft.com/office/drawing/2014/main" xmlns="" id="{3C8A64E5-E2B6-49A2-A143-FAE9F6A16D09}"/>
                </a:ext>
              </a:extLst>
            </p:cNvPr>
            <p:cNvSpPr/>
            <p:nvPr/>
          </p:nvSpPr>
          <p:spPr>
            <a:xfrm>
              <a:off x="4616400" y="3548900"/>
              <a:ext cx="85075" cy="93875"/>
            </a:xfrm>
            <a:custGeom>
              <a:avLst/>
              <a:gdLst/>
              <a:ahLst/>
              <a:cxnLst/>
              <a:rect l="l" t="t" r="r" b="b"/>
              <a:pathLst>
                <a:path w="3403" h="3755" extrusionOk="0">
                  <a:moveTo>
                    <a:pt x="205" y="0"/>
                  </a:moveTo>
                  <a:cubicBezTo>
                    <a:pt x="163" y="0"/>
                    <a:pt x="121" y="14"/>
                    <a:pt x="87" y="43"/>
                  </a:cubicBezTo>
                  <a:cubicBezTo>
                    <a:pt x="7" y="110"/>
                    <a:pt x="1" y="229"/>
                    <a:pt x="69" y="304"/>
                  </a:cubicBezTo>
                  <a:lnTo>
                    <a:pt x="3061" y="3694"/>
                  </a:lnTo>
                  <a:cubicBezTo>
                    <a:pt x="3099" y="3737"/>
                    <a:pt x="3148" y="3755"/>
                    <a:pt x="3199" y="3755"/>
                  </a:cubicBezTo>
                  <a:cubicBezTo>
                    <a:pt x="3242" y="3755"/>
                    <a:pt x="3285" y="3743"/>
                    <a:pt x="3322" y="3712"/>
                  </a:cubicBezTo>
                  <a:cubicBezTo>
                    <a:pt x="3397" y="3643"/>
                    <a:pt x="3403" y="3531"/>
                    <a:pt x="3334" y="3451"/>
                  </a:cubicBezTo>
                  <a:lnTo>
                    <a:pt x="342" y="61"/>
                  </a:lnTo>
                  <a:cubicBezTo>
                    <a:pt x="305" y="20"/>
                    <a:pt x="255" y="0"/>
                    <a:pt x="2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234;p55">
              <a:extLst>
                <a:ext uri="{FF2B5EF4-FFF2-40B4-BE49-F238E27FC236}">
                  <a16:creationId xmlns:a16="http://schemas.microsoft.com/office/drawing/2014/main" xmlns="" id="{D02B8B04-B6CE-4DB1-8B95-4AC70593EAF5}"/>
                </a:ext>
              </a:extLst>
            </p:cNvPr>
            <p:cNvSpPr/>
            <p:nvPr/>
          </p:nvSpPr>
          <p:spPr>
            <a:xfrm>
              <a:off x="4611450" y="3553875"/>
              <a:ext cx="95025" cy="83950"/>
            </a:xfrm>
            <a:custGeom>
              <a:avLst/>
              <a:gdLst/>
              <a:ahLst/>
              <a:cxnLst/>
              <a:rect l="l" t="t" r="r" b="b"/>
              <a:pathLst>
                <a:path w="3801" h="3358" extrusionOk="0">
                  <a:moveTo>
                    <a:pt x="3600" y="0"/>
                  </a:moveTo>
                  <a:cubicBezTo>
                    <a:pt x="3556" y="0"/>
                    <a:pt x="3512" y="16"/>
                    <a:pt x="3477" y="48"/>
                  </a:cubicBezTo>
                  <a:lnTo>
                    <a:pt x="87" y="3040"/>
                  </a:lnTo>
                  <a:cubicBezTo>
                    <a:pt x="7" y="3109"/>
                    <a:pt x="1" y="3220"/>
                    <a:pt x="68" y="3295"/>
                  </a:cubicBezTo>
                  <a:cubicBezTo>
                    <a:pt x="105" y="3338"/>
                    <a:pt x="156" y="3358"/>
                    <a:pt x="205" y="3358"/>
                  </a:cubicBezTo>
                  <a:cubicBezTo>
                    <a:pt x="248" y="3358"/>
                    <a:pt x="291" y="3346"/>
                    <a:pt x="328" y="3314"/>
                  </a:cubicBezTo>
                  <a:lnTo>
                    <a:pt x="3718" y="321"/>
                  </a:lnTo>
                  <a:cubicBezTo>
                    <a:pt x="3793" y="254"/>
                    <a:pt x="3800" y="135"/>
                    <a:pt x="3732" y="60"/>
                  </a:cubicBezTo>
                  <a:cubicBezTo>
                    <a:pt x="3699" y="20"/>
                    <a:pt x="3650" y="0"/>
                    <a:pt x="36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6" name="Google Shape;3156;p65"/>
          <p:cNvGrpSpPr/>
          <p:nvPr/>
        </p:nvGrpSpPr>
        <p:grpSpPr>
          <a:xfrm>
            <a:off x="1911956" y="1135380"/>
            <a:ext cx="4671724" cy="3566159"/>
            <a:chOff x="741941" y="1602100"/>
            <a:chExt cx="3929889" cy="2893935"/>
          </a:xfrm>
        </p:grpSpPr>
        <p:sp>
          <p:nvSpPr>
            <p:cNvPr id="3157" name="Google Shape;3157;p65"/>
            <p:cNvSpPr/>
            <p:nvPr/>
          </p:nvSpPr>
          <p:spPr>
            <a:xfrm>
              <a:off x="2509869" y="4168024"/>
              <a:ext cx="394033" cy="321293"/>
            </a:xfrm>
            <a:custGeom>
              <a:avLst/>
              <a:gdLst/>
              <a:ahLst/>
              <a:cxnLst/>
              <a:rect l="l" t="t" r="r" b="b"/>
              <a:pathLst>
                <a:path w="24604" h="20062" extrusionOk="0">
                  <a:moveTo>
                    <a:pt x="1335" y="0"/>
                  </a:moveTo>
                  <a:lnTo>
                    <a:pt x="0" y="20061"/>
                  </a:lnTo>
                  <a:lnTo>
                    <a:pt x="24603" y="20061"/>
                  </a:lnTo>
                  <a:lnTo>
                    <a:pt x="232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65"/>
            <p:cNvSpPr/>
            <p:nvPr/>
          </p:nvSpPr>
          <p:spPr>
            <a:xfrm>
              <a:off x="741941" y="1602100"/>
              <a:ext cx="3929889" cy="2587239"/>
            </a:xfrm>
            <a:custGeom>
              <a:avLst/>
              <a:gdLst/>
              <a:ahLst/>
              <a:cxnLst/>
              <a:rect l="l" t="t" r="r" b="b"/>
              <a:pathLst>
                <a:path w="245388" h="161551" extrusionOk="0">
                  <a:moveTo>
                    <a:pt x="10334" y="1"/>
                  </a:moveTo>
                  <a:cubicBezTo>
                    <a:pt x="4628" y="1"/>
                    <a:pt x="1" y="4628"/>
                    <a:pt x="1" y="10334"/>
                  </a:cubicBezTo>
                  <a:lnTo>
                    <a:pt x="1" y="151216"/>
                  </a:lnTo>
                  <a:cubicBezTo>
                    <a:pt x="1" y="156923"/>
                    <a:pt x="4628" y="161550"/>
                    <a:pt x="10334" y="161550"/>
                  </a:cubicBezTo>
                  <a:lnTo>
                    <a:pt x="235053" y="161550"/>
                  </a:lnTo>
                  <a:cubicBezTo>
                    <a:pt x="240760" y="161550"/>
                    <a:pt x="245387" y="156923"/>
                    <a:pt x="245387" y="151216"/>
                  </a:cubicBezTo>
                  <a:lnTo>
                    <a:pt x="245387" y="10334"/>
                  </a:lnTo>
                  <a:cubicBezTo>
                    <a:pt x="245387" y="4628"/>
                    <a:pt x="240760" y="1"/>
                    <a:pt x="235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65"/>
            <p:cNvSpPr/>
            <p:nvPr/>
          </p:nvSpPr>
          <p:spPr>
            <a:xfrm>
              <a:off x="2033165" y="4372576"/>
              <a:ext cx="1347454" cy="123460"/>
            </a:xfrm>
            <a:custGeom>
              <a:avLst/>
              <a:gdLst/>
              <a:ahLst/>
              <a:cxnLst/>
              <a:rect l="l" t="t" r="r" b="b"/>
              <a:pathLst>
                <a:path w="84137" h="7709" extrusionOk="0">
                  <a:moveTo>
                    <a:pt x="7709" y="0"/>
                  </a:moveTo>
                  <a:cubicBezTo>
                    <a:pt x="3451" y="0"/>
                    <a:pt x="1" y="3450"/>
                    <a:pt x="1" y="7708"/>
                  </a:cubicBezTo>
                  <a:lnTo>
                    <a:pt x="84137" y="7708"/>
                  </a:lnTo>
                  <a:cubicBezTo>
                    <a:pt x="84137" y="3450"/>
                    <a:pt x="80687" y="0"/>
                    <a:pt x="7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1" name="Google Shape;3161;p65"/>
          <p:cNvGrpSpPr/>
          <p:nvPr/>
        </p:nvGrpSpPr>
        <p:grpSpPr>
          <a:xfrm flipH="1">
            <a:off x="1636302" y="305604"/>
            <a:ext cx="448034" cy="447956"/>
            <a:chOff x="10333025" y="2667100"/>
            <a:chExt cx="191100" cy="191075"/>
          </a:xfrm>
        </p:grpSpPr>
        <p:sp>
          <p:nvSpPr>
            <p:cNvPr id="3162" name="Google Shape;3162;p6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2" descr="وإن لكم في الأنعام لعبرة نسقيكم مما في بطونها ولكم فيها منافع كثيرة ومنها  تأكلون﴾ أحمد العجمي - YouTube">
            <a:extLst>
              <a:ext uri="{FF2B5EF4-FFF2-40B4-BE49-F238E27FC236}">
                <a16:creationId xmlns:a16="http://schemas.microsoft.com/office/drawing/2014/main" xmlns="" id="{59C1F19E-42F9-4B8D-BE20-E30309542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6584" r="12250"/>
          <a:stretch/>
        </p:blipFill>
        <p:spPr bwMode="auto">
          <a:xfrm>
            <a:off x="2209800" y="1348740"/>
            <a:ext cx="4130040" cy="2735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oogle Shape;3640;p71">
            <a:extLst>
              <a:ext uri="{FF2B5EF4-FFF2-40B4-BE49-F238E27FC236}">
                <a16:creationId xmlns:a16="http://schemas.microsoft.com/office/drawing/2014/main" xmlns="" id="{34DF36D7-0509-491A-9BF6-FB4B6D661F0C}"/>
              </a:ext>
            </a:extLst>
          </p:cNvPr>
          <p:cNvGrpSpPr/>
          <p:nvPr/>
        </p:nvGrpSpPr>
        <p:grpSpPr>
          <a:xfrm>
            <a:off x="7392308" y="3323549"/>
            <a:ext cx="1528102" cy="1528118"/>
            <a:chOff x="5135480" y="427033"/>
            <a:chExt cx="1765776" cy="1765793"/>
          </a:xfrm>
        </p:grpSpPr>
        <p:sp>
          <p:nvSpPr>
            <p:cNvPr id="19" name="Google Shape;3641;p71">
              <a:extLst>
                <a:ext uri="{FF2B5EF4-FFF2-40B4-BE49-F238E27FC236}">
                  <a16:creationId xmlns:a16="http://schemas.microsoft.com/office/drawing/2014/main" xmlns="" id="{C8F27EB0-6AEE-41A0-AA35-067764534E97}"/>
                </a:ext>
              </a:extLst>
            </p:cNvPr>
            <p:cNvSpPr/>
            <p:nvPr/>
          </p:nvSpPr>
          <p:spPr>
            <a:xfrm>
              <a:off x="5135480" y="427033"/>
              <a:ext cx="1765776" cy="1765793"/>
            </a:xfrm>
            <a:custGeom>
              <a:avLst/>
              <a:gdLst/>
              <a:ahLst/>
              <a:cxnLst/>
              <a:rect l="l" t="t" r="r" b="b"/>
              <a:pathLst>
                <a:path w="99959" h="99960" extrusionOk="0">
                  <a:moveTo>
                    <a:pt x="49979" y="0"/>
                  </a:moveTo>
                  <a:cubicBezTo>
                    <a:pt x="46665" y="0"/>
                    <a:pt x="43360" y="327"/>
                    <a:pt x="40161" y="969"/>
                  </a:cubicBezTo>
                  <a:cubicBezTo>
                    <a:pt x="37123" y="1575"/>
                    <a:pt x="34134" y="2468"/>
                    <a:pt x="31301" y="3619"/>
                  </a:cubicBezTo>
                  <a:cubicBezTo>
                    <a:pt x="29111" y="4493"/>
                    <a:pt x="26957" y="5546"/>
                    <a:pt x="24900" y="6741"/>
                  </a:cubicBezTo>
                  <a:cubicBezTo>
                    <a:pt x="23553" y="7527"/>
                    <a:pt x="22228" y="8378"/>
                    <a:pt x="20952" y="9288"/>
                  </a:cubicBezTo>
                  <a:lnTo>
                    <a:pt x="20904" y="9324"/>
                  </a:lnTo>
                  <a:cubicBezTo>
                    <a:pt x="20770" y="9422"/>
                    <a:pt x="20636" y="9516"/>
                    <a:pt x="20507" y="9619"/>
                  </a:cubicBezTo>
                  <a:cubicBezTo>
                    <a:pt x="19681" y="10216"/>
                    <a:pt x="18837" y="10872"/>
                    <a:pt x="18008" y="11563"/>
                  </a:cubicBezTo>
                  <a:cubicBezTo>
                    <a:pt x="17093" y="12322"/>
                    <a:pt x="16202" y="13121"/>
                    <a:pt x="15358" y="13936"/>
                  </a:cubicBezTo>
                  <a:cubicBezTo>
                    <a:pt x="13752" y="15480"/>
                    <a:pt x="12236" y="17144"/>
                    <a:pt x="10844" y="18892"/>
                  </a:cubicBezTo>
                  <a:cubicBezTo>
                    <a:pt x="10492" y="18790"/>
                    <a:pt x="10122" y="18719"/>
                    <a:pt x="9724" y="18688"/>
                  </a:cubicBezTo>
                  <a:cubicBezTo>
                    <a:pt x="9599" y="18678"/>
                    <a:pt x="9475" y="18674"/>
                    <a:pt x="9350" y="18674"/>
                  </a:cubicBezTo>
                  <a:cubicBezTo>
                    <a:pt x="7735" y="18674"/>
                    <a:pt x="6299" y="19432"/>
                    <a:pt x="5504" y="20695"/>
                  </a:cubicBezTo>
                  <a:cubicBezTo>
                    <a:pt x="4773" y="21859"/>
                    <a:pt x="4657" y="23362"/>
                    <a:pt x="5197" y="24723"/>
                  </a:cubicBezTo>
                  <a:cubicBezTo>
                    <a:pt x="5393" y="25223"/>
                    <a:pt x="5674" y="25695"/>
                    <a:pt x="6035" y="26150"/>
                  </a:cubicBezTo>
                  <a:cubicBezTo>
                    <a:pt x="5634" y="26891"/>
                    <a:pt x="5250" y="27645"/>
                    <a:pt x="4889" y="28404"/>
                  </a:cubicBezTo>
                  <a:cubicBezTo>
                    <a:pt x="2854" y="32645"/>
                    <a:pt x="1436" y="37142"/>
                    <a:pt x="678" y="41764"/>
                  </a:cubicBezTo>
                  <a:cubicBezTo>
                    <a:pt x="633" y="42000"/>
                    <a:pt x="593" y="42236"/>
                    <a:pt x="562" y="42455"/>
                  </a:cubicBezTo>
                  <a:cubicBezTo>
                    <a:pt x="375" y="43699"/>
                    <a:pt x="231" y="44962"/>
                    <a:pt x="143" y="46197"/>
                  </a:cubicBezTo>
                  <a:cubicBezTo>
                    <a:pt x="48" y="47424"/>
                    <a:pt x="0" y="48700"/>
                    <a:pt x="0" y="49981"/>
                  </a:cubicBezTo>
                  <a:cubicBezTo>
                    <a:pt x="0" y="50417"/>
                    <a:pt x="4" y="50850"/>
                    <a:pt x="17" y="51261"/>
                  </a:cubicBezTo>
                  <a:cubicBezTo>
                    <a:pt x="71" y="53487"/>
                    <a:pt x="276" y="55721"/>
                    <a:pt x="629" y="57899"/>
                  </a:cubicBezTo>
                  <a:cubicBezTo>
                    <a:pt x="1217" y="61619"/>
                    <a:pt x="2239" y="65286"/>
                    <a:pt x="3653" y="68765"/>
                  </a:cubicBezTo>
                  <a:lnTo>
                    <a:pt x="3764" y="69050"/>
                  </a:lnTo>
                  <a:cubicBezTo>
                    <a:pt x="3774" y="69068"/>
                    <a:pt x="3983" y="69573"/>
                    <a:pt x="3983" y="69573"/>
                  </a:cubicBezTo>
                  <a:cubicBezTo>
                    <a:pt x="4050" y="69738"/>
                    <a:pt x="4122" y="69890"/>
                    <a:pt x="4193" y="70054"/>
                  </a:cubicBezTo>
                  <a:cubicBezTo>
                    <a:pt x="4202" y="70067"/>
                    <a:pt x="4207" y="70086"/>
                    <a:pt x="4215" y="70098"/>
                  </a:cubicBezTo>
                  <a:cubicBezTo>
                    <a:pt x="4300" y="70300"/>
                    <a:pt x="4390" y="70500"/>
                    <a:pt x="4497" y="70728"/>
                  </a:cubicBezTo>
                  <a:cubicBezTo>
                    <a:pt x="5259" y="72406"/>
                    <a:pt x="6124" y="74043"/>
                    <a:pt x="7066" y="75603"/>
                  </a:cubicBezTo>
                  <a:cubicBezTo>
                    <a:pt x="7066" y="75603"/>
                    <a:pt x="7221" y="75867"/>
                    <a:pt x="7262" y="75929"/>
                  </a:cubicBezTo>
                  <a:cubicBezTo>
                    <a:pt x="7552" y="76402"/>
                    <a:pt x="7859" y="76892"/>
                    <a:pt x="8181" y="77379"/>
                  </a:cubicBezTo>
                  <a:cubicBezTo>
                    <a:pt x="8257" y="77495"/>
                    <a:pt x="8333" y="77607"/>
                    <a:pt x="8409" y="77718"/>
                  </a:cubicBezTo>
                  <a:lnTo>
                    <a:pt x="8524" y="77887"/>
                  </a:lnTo>
                  <a:cubicBezTo>
                    <a:pt x="8730" y="78191"/>
                    <a:pt x="8934" y="78498"/>
                    <a:pt x="9148" y="78797"/>
                  </a:cubicBezTo>
                  <a:cubicBezTo>
                    <a:pt x="9256" y="78953"/>
                    <a:pt x="9368" y="79105"/>
                    <a:pt x="9479" y="79257"/>
                  </a:cubicBezTo>
                  <a:lnTo>
                    <a:pt x="9586" y="79400"/>
                  </a:lnTo>
                  <a:cubicBezTo>
                    <a:pt x="9774" y="79659"/>
                    <a:pt x="9961" y="79917"/>
                    <a:pt x="10157" y="80172"/>
                  </a:cubicBezTo>
                  <a:cubicBezTo>
                    <a:pt x="10318" y="80390"/>
                    <a:pt x="10487" y="80604"/>
                    <a:pt x="10657" y="80818"/>
                  </a:cubicBezTo>
                  <a:cubicBezTo>
                    <a:pt x="10835" y="81045"/>
                    <a:pt x="11018" y="81278"/>
                    <a:pt x="11201" y="81500"/>
                  </a:cubicBezTo>
                  <a:cubicBezTo>
                    <a:pt x="11384" y="81728"/>
                    <a:pt x="11571" y="81955"/>
                    <a:pt x="11763" y="82183"/>
                  </a:cubicBezTo>
                  <a:cubicBezTo>
                    <a:pt x="11932" y="82384"/>
                    <a:pt x="12107" y="82581"/>
                    <a:pt x="12276" y="82781"/>
                  </a:cubicBezTo>
                  <a:cubicBezTo>
                    <a:pt x="12486" y="83017"/>
                    <a:pt x="12695" y="83258"/>
                    <a:pt x="12910" y="83495"/>
                  </a:cubicBezTo>
                  <a:cubicBezTo>
                    <a:pt x="13048" y="83647"/>
                    <a:pt x="13190" y="83798"/>
                    <a:pt x="13333" y="83950"/>
                  </a:cubicBezTo>
                  <a:lnTo>
                    <a:pt x="13369" y="83995"/>
                  </a:lnTo>
                  <a:cubicBezTo>
                    <a:pt x="13610" y="84249"/>
                    <a:pt x="13846" y="84508"/>
                    <a:pt x="14091" y="84761"/>
                  </a:cubicBezTo>
                  <a:cubicBezTo>
                    <a:pt x="14163" y="84833"/>
                    <a:pt x="14417" y="85087"/>
                    <a:pt x="14417" y="85087"/>
                  </a:cubicBezTo>
                  <a:cubicBezTo>
                    <a:pt x="14730" y="85404"/>
                    <a:pt x="15042" y="85721"/>
                    <a:pt x="15376" y="86038"/>
                  </a:cubicBezTo>
                  <a:lnTo>
                    <a:pt x="15483" y="86140"/>
                  </a:lnTo>
                  <a:cubicBezTo>
                    <a:pt x="15813" y="86462"/>
                    <a:pt x="16144" y="86769"/>
                    <a:pt x="16487" y="87077"/>
                  </a:cubicBezTo>
                  <a:cubicBezTo>
                    <a:pt x="20622" y="90810"/>
                    <a:pt x="25310" y="93804"/>
                    <a:pt x="30418" y="95986"/>
                  </a:cubicBezTo>
                  <a:cubicBezTo>
                    <a:pt x="30797" y="96141"/>
                    <a:pt x="31172" y="96297"/>
                    <a:pt x="31556" y="96449"/>
                  </a:cubicBezTo>
                  <a:lnTo>
                    <a:pt x="31971" y="96610"/>
                  </a:lnTo>
                  <a:cubicBezTo>
                    <a:pt x="32216" y="96703"/>
                    <a:pt x="32461" y="96801"/>
                    <a:pt x="32707" y="96890"/>
                  </a:cubicBezTo>
                  <a:cubicBezTo>
                    <a:pt x="32818" y="96931"/>
                    <a:pt x="33175" y="97056"/>
                    <a:pt x="33175" y="97056"/>
                  </a:cubicBezTo>
                  <a:cubicBezTo>
                    <a:pt x="33412" y="97141"/>
                    <a:pt x="33648" y="97225"/>
                    <a:pt x="33893" y="97310"/>
                  </a:cubicBezTo>
                  <a:lnTo>
                    <a:pt x="34353" y="97462"/>
                  </a:lnTo>
                  <a:cubicBezTo>
                    <a:pt x="34594" y="97542"/>
                    <a:pt x="34839" y="97618"/>
                    <a:pt x="35084" y="97699"/>
                  </a:cubicBezTo>
                  <a:lnTo>
                    <a:pt x="35535" y="97837"/>
                  </a:lnTo>
                  <a:cubicBezTo>
                    <a:pt x="35794" y="97913"/>
                    <a:pt x="36047" y="97988"/>
                    <a:pt x="36311" y="98059"/>
                  </a:cubicBezTo>
                  <a:lnTo>
                    <a:pt x="36735" y="98180"/>
                  </a:lnTo>
                  <a:cubicBezTo>
                    <a:pt x="37002" y="98251"/>
                    <a:pt x="37274" y="98323"/>
                    <a:pt x="37546" y="98395"/>
                  </a:cubicBezTo>
                  <a:lnTo>
                    <a:pt x="37948" y="98496"/>
                  </a:lnTo>
                  <a:cubicBezTo>
                    <a:pt x="38234" y="98568"/>
                    <a:pt x="38515" y="98630"/>
                    <a:pt x="38804" y="98698"/>
                  </a:cubicBezTo>
                  <a:lnTo>
                    <a:pt x="39184" y="98786"/>
                  </a:lnTo>
                  <a:cubicBezTo>
                    <a:pt x="39479" y="98850"/>
                    <a:pt x="39777" y="98912"/>
                    <a:pt x="40072" y="98969"/>
                  </a:cubicBezTo>
                  <a:cubicBezTo>
                    <a:pt x="40072" y="98969"/>
                    <a:pt x="40420" y="99041"/>
                    <a:pt x="40428" y="99045"/>
                  </a:cubicBezTo>
                  <a:cubicBezTo>
                    <a:pt x="40758" y="99108"/>
                    <a:pt x="41085" y="99165"/>
                    <a:pt x="41423" y="99224"/>
                  </a:cubicBezTo>
                  <a:lnTo>
                    <a:pt x="41691" y="99272"/>
                  </a:lnTo>
                  <a:cubicBezTo>
                    <a:pt x="44104" y="99674"/>
                    <a:pt x="46576" y="99902"/>
                    <a:pt x="49002" y="99947"/>
                  </a:cubicBezTo>
                  <a:cubicBezTo>
                    <a:pt x="49328" y="99955"/>
                    <a:pt x="49654" y="99960"/>
                    <a:pt x="49979" y="99960"/>
                  </a:cubicBezTo>
                  <a:cubicBezTo>
                    <a:pt x="50345" y="99960"/>
                    <a:pt x="50710" y="99955"/>
                    <a:pt x="51116" y="99947"/>
                  </a:cubicBezTo>
                  <a:cubicBezTo>
                    <a:pt x="51299" y="99942"/>
                    <a:pt x="51474" y="99937"/>
                    <a:pt x="51652" y="99929"/>
                  </a:cubicBezTo>
                  <a:cubicBezTo>
                    <a:pt x="51732" y="99929"/>
                    <a:pt x="51812" y="99924"/>
                    <a:pt x="51902" y="99920"/>
                  </a:cubicBezTo>
                  <a:lnTo>
                    <a:pt x="52085" y="99915"/>
                  </a:lnTo>
                  <a:cubicBezTo>
                    <a:pt x="52240" y="99906"/>
                    <a:pt x="52392" y="99898"/>
                    <a:pt x="52544" y="99888"/>
                  </a:cubicBezTo>
                  <a:lnTo>
                    <a:pt x="52973" y="99867"/>
                  </a:lnTo>
                  <a:cubicBezTo>
                    <a:pt x="53129" y="99857"/>
                    <a:pt x="53284" y="99848"/>
                    <a:pt x="53440" y="99840"/>
                  </a:cubicBezTo>
                  <a:cubicBezTo>
                    <a:pt x="54155" y="99791"/>
                    <a:pt x="54788" y="99737"/>
                    <a:pt x="55372" y="99670"/>
                  </a:cubicBezTo>
                  <a:cubicBezTo>
                    <a:pt x="56657" y="99532"/>
                    <a:pt x="57964" y="99340"/>
                    <a:pt x="59258" y="99099"/>
                  </a:cubicBezTo>
                  <a:cubicBezTo>
                    <a:pt x="59748" y="99005"/>
                    <a:pt x="60243" y="98907"/>
                    <a:pt x="60743" y="98800"/>
                  </a:cubicBezTo>
                  <a:cubicBezTo>
                    <a:pt x="61657" y="98599"/>
                    <a:pt x="62604" y="98362"/>
                    <a:pt x="63558" y="98090"/>
                  </a:cubicBezTo>
                  <a:lnTo>
                    <a:pt x="63776" y="98028"/>
                  </a:lnTo>
                  <a:cubicBezTo>
                    <a:pt x="64156" y="97921"/>
                    <a:pt x="64535" y="97806"/>
                    <a:pt x="64914" y="97689"/>
                  </a:cubicBezTo>
                  <a:lnTo>
                    <a:pt x="65227" y="97592"/>
                  </a:lnTo>
                  <a:cubicBezTo>
                    <a:pt x="65569" y="97479"/>
                    <a:pt x="65913" y="97368"/>
                    <a:pt x="66257" y="97248"/>
                  </a:cubicBezTo>
                  <a:lnTo>
                    <a:pt x="66609" y="97127"/>
                  </a:lnTo>
                  <a:cubicBezTo>
                    <a:pt x="66940" y="97011"/>
                    <a:pt x="67269" y="96886"/>
                    <a:pt x="67595" y="96766"/>
                  </a:cubicBezTo>
                  <a:lnTo>
                    <a:pt x="67947" y="96632"/>
                  </a:lnTo>
                  <a:cubicBezTo>
                    <a:pt x="68287" y="96503"/>
                    <a:pt x="68626" y="96365"/>
                    <a:pt x="68956" y="96231"/>
                  </a:cubicBezTo>
                  <a:lnTo>
                    <a:pt x="69259" y="96106"/>
                  </a:lnTo>
                  <a:cubicBezTo>
                    <a:pt x="69691" y="95923"/>
                    <a:pt x="70119" y="95739"/>
                    <a:pt x="70539" y="95548"/>
                  </a:cubicBezTo>
                  <a:cubicBezTo>
                    <a:pt x="72042" y="94870"/>
                    <a:pt x="73541" y="94102"/>
                    <a:pt x="74996" y="93260"/>
                  </a:cubicBezTo>
                  <a:cubicBezTo>
                    <a:pt x="75009" y="93250"/>
                    <a:pt x="75446" y="92997"/>
                    <a:pt x="75522" y="92947"/>
                  </a:cubicBezTo>
                  <a:cubicBezTo>
                    <a:pt x="76713" y="92239"/>
                    <a:pt x="77904" y="91457"/>
                    <a:pt x="79059" y="90633"/>
                  </a:cubicBezTo>
                  <a:cubicBezTo>
                    <a:pt x="80594" y="89535"/>
                    <a:pt x="82083" y="88331"/>
                    <a:pt x="83498" y="87050"/>
                  </a:cubicBezTo>
                  <a:cubicBezTo>
                    <a:pt x="83716" y="86859"/>
                    <a:pt x="83930" y="86657"/>
                    <a:pt x="84144" y="86457"/>
                  </a:cubicBezTo>
                  <a:cubicBezTo>
                    <a:pt x="84850" y="85797"/>
                    <a:pt x="85550" y="85105"/>
                    <a:pt x="86219" y="84396"/>
                  </a:cubicBezTo>
                  <a:cubicBezTo>
                    <a:pt x="86286" y="84329"/>
                    <a:pt x="86353" y="84257"/>
                    <a:pt x="86419" y="84187"/>
                  </a:cubicBezTo>
                  <a:lnTo>
                    <a:pt x="86478" y="84123"/>
                  </a:lnTo>
                  <a:cubicBezTo>
                    <a:pt x="88253" y="82223"/>
                    <a:pt x="89895" y="80172"/>
                    <a:pt x="91354" y="78026"/>
                  </a:cubicBezTo>
                  <a:cubicBezTo>
                    <a:pt x="92795" y="75902"/>
                    <a:pt x="94074" y="73664"/>
                    <a:pt x="95163" y="71362"/>
                  </a:cubicBezTo>
                  <a:cubicBezTo>
                    <a:pt x="95194" y="71299"/>
                    <a:pt x="95225" y="71232"/>
                    <a:pt x="95257" y="71160"/>
                  </a:cubicBezTo>
                  <a:cubicBezTo>
                    <a:pt x="95301" y="71067"/>
                    <a:pt x="95346" y="70973"/>
                    <a:pt x="95386" y="70875"/>
                  </a:cubicBezTo>
                  <a:cubicBezTo>
                    <a:pt x="95573" y="70478"/>
                    <a:pt x="95752" y="70072"/>
                    <a:pt x="95943" y="69635"/>
                  </a:cubicBezTo>
                  <a:cubicBezTo>
                    <a:pt x="96104" y="69247"/>
                    <a:pt x="96265" y="68863"/>
                    <a:pt x="96430" y="68457"/>
                  </a:cubicBezTo>
                  <a:lnTo>
                    <a:pt x="96483" y="68315"/>
                  </a:lnTo>
                  <a:cubicBezTo>
                    <a:pt x="96582" y="68074"/>
                    <a:pt x="96676" y="67833"/>
                    <a:pt x="96756" y="67605"/>
                  </a:cubicBezTo>
                  <a:lnTo>
                    <a:pt x="96885" y="67267"/>
                  </a:lnTo>
                  <a:cubicBezTo>
                    <a:pt x="97001" y="66950"/>
                    <a:pt x="97117" y="66633"/>
                    <a:pt x="97211" y="66347"/>
                  </a:cubicBezTo>
                  <a:cubicBezTo>
                    <a:pt x="97496" y="65527"/>
                    <a:pt x="97759" y="64701"/>
                    <a:pt x="97992" y="63894"/>
                  </a:cubicBezTo>
                  <a:cubicBezTo>
                    <a:pt x="98027" y="63773"/>
                    <a:pt x="98062" y="63653"/>
                    <a:pt x="98099" y="63537"/>
                  </a:cubicBezTo>
                  <a:lnTo>
                    <a:pt x="98290" y="62828"/>
                  </a:lnTo>
                  <a:cubicBezTo>
                    <a:pt x="98317" y="62725"/>
                    <a:pt x="98344" y="62618"/>
                    <a:pt x="98371" y="62515"/>
                  </a:cubicBezTo>
                  <a:cubicBezTo>
                    <a:pt x="99129" y="59585"/>
                    <a:pt x="99624" y="56555"/>
                    <a:pt x="99834" y="53514"/>
                  </a:cubicBezTo>
                  <a:cubicBezTo>
                    <a:pt x="99919" y="52353"/>
                    <a:pt x="99958" y="51167"/>
                    <a:pt x="99958" y="49981"/>
                  </a:cubicBezTo>
                  <a:cubicBezTo>
                    <a:pt x="99958" y="49771"/>
                    <a:pt x="99958" y="49561"/>
                    <a:pt x="99954" y="49382"/>
                  </a:cubicBezTo>
                  <a:cubicBezTo>
                    <a:pt x="99882" y="43253"/>
                    <a:pt x="98714" y="37284"/>
                    <a:pt x="96488" y="31655"/>
                  </a:cubicBezTo>
                  <a:cubicBezTo>
                    <a:pt x="96386" y="31392"/>
                    <a:pt x="96279" y="31124"/>
                    <a:pt x="96167" y="30861"/>
                  </a:cubicBezTo>
                  <a:cubicBezTo>
                    <a:pt x="89203" y="14052"/>
                    <a:pt x="73671" y="2356"/>
                    <a:pt x="55645" y="327"/>
                  </a:cubicBezTo>
                  <a:cubicBezTo>
                    <a:pt x="53802" y="113"/>
                    <a:pt x="51898" y="0"/>
                    <a:pt x="49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42;p71">
              <a:extLst>
                <a:ext uri="{FF2B5EF4-FFF2-40B4-BE49-F238E27FC236}">
                  <a16:creationId xmlns:a16="http://schemas.microsoft.com/office/drawing/2014/main" xmlns="" id="{0937A468-C050-4BAA-93D7-82D098632097}"/>
                </a:ext>
              </a:extLst>
            </p:cNvPr>
            <p:cNvSpPr/>
            <p:nvPr/>
          </p:nvSpPr>
          <p:spPr>
            <a:xfrm>
              <a:off x="5185419" y="473139"/>
              <a:ext cx="1673759" cy="1673600"/>
            </a:xfrm>
            <a:custGeom>
              <a:avLst/>
              <a:gdLst/>
              <a:ahLst/>
              <a:cxnLst/>
              <a:rect l="l" t="t" r="r" b="b"/>
              <a:pathLst>
                <a:path w="94750" h="94741" extrusionOk="0">
                  <a:moveTo>
                    <a:pt x="47371" y="0"/>
                  </a:moveTo>
                  <a:cubicBezTo>
                    <a:pt x="44186" y="0"/>
                    <a:pt x="41077" y="313"/>
                    <a:pt x="38065" y="915"/>
                  </a:cubicBezTo>
                  <a:cubicBezTo>
                    <a:pt x="35157" y="1495"/>
                    <a:pt x="32351" y="2338"/>
                    <a:pt x="29661" y="3426"/>
                  </a:cubicBezTo>
                  <a:cubicBezTo>
                    <a:pt x="27564" y="4265"/>
                    <a:pt x="25544" y="5259"/>
                    <a:pt x="23603" y="6389"/>
                  </a:cubicBezTo>
                  <a:cubicBezTo>
                    <a:pt x="22323" y="7129"/>
                    <a:pt x="21074" y="7936"/>
                    <a:pt x="19870" y="8792"/>
                  </a:cubicBezTo>
                  <a:cubicBezTo>
                    <a:pt x="19731" y="8895"/>
                    <a:pt x="19597" y="8989"/>
                    <a:pt x="19463" y="9096"/>
                  </a:cubicBezTo>
                  <a:cubicBezTo>
                    <a:pt x="18643" y="9689"/>
                    <a:pt x="17844" y="10314"/>
                    <a:pt x="17064" y="10966"/>
                  </a:cubicBezTo>
                  <a:cubicBezTo>
                    <a:pt x="16198" y="11679"/>
                    <a:pt x="15364" y="12428"/>
                    <a:pt x="14557" y="13209"/>
                  </a:cubicBezTo>
                  <a:cubicBezTo>
                    <a:pt x="12541" y="15145"/>
                    <a:pt x="10698" y="17255"/>
                    <a:pt x="9047" y="19517"/>
                  </a:cubicBezTo>
                  <a:cubicBezTo>
                    <a:pt x="8307" y="20542"/>
                    <a:pt x="7598" y="21604"/>
                    <a:pt x="6933" y="22689"/>
                  </a:cubicBezTo>
                  <a:cubicBezTo>
                    <a:pt x="6862" y="22804"/>
                    <a:pt x="6795" y="22920"/>
                    <a:pt x="6723" y="23037"/>
                  </a:cubicBezTo>
                  <a:cubicBezTo>
                    <a:pt x="6679" y="23107"/>
                    <a:pt x="6634" y="23179"/>
                    <a:pt x="6599" y="23246"/>
                  </a:cubicBezTo>
                  <a:cubicBezTo>
                    <a:pt x="5889" y="24437"/>
                    <a:pt x="5234" y="25664"/>
                    <a:pt x="4631" y="26918"/>
                  </a:cubicBezTo>
                  <a:cubicBezTo>
                    <a:pt x="2740" y="30874"/>
                    <a:pt x="1375" y="35125"/>
                    <a:pt x="639" y="39599"/>
                  </a:cubicBezTo>
                  <a:cubicBezTo>
                    <a:pt x="603" y="39809"/>
                    <a:pt x="567" y="40023"/>
                    <a:pt x="536" y="40237"/>
                  </a:cubicBezTo>
                  <a:cubicBezTo>
                    <a:pt x="358" y="41406"/>
                    <a:pt x="224" y="42592"/>
                    <a:pt x="134" y="43788"/>
                  </a:cubicBezTo>
                  <a:cubicBezTo>
                    <a:pt x="46" y="44970"/>
                    <a:pt x="1" y="46166"/>
                    <a:pt x="1" y="47371"/>
                  </a:cubicBezTo>
                  <a:cubicBezTo>
                    <a:pt x="1" y="47781"/>
                    <a:pt x="5" y="48182"/>
                    <a:pt x="19" y="48588"/>
                  </a:cubicBezTo>
                  <a:cubicBezTo>
                    <a:pt x="72" y="50725"/>
                    <a:pt x="268" y="52826"/>
                    <a:pt x="599" y="54878"/>
                  </a:cubicBezTo>
                  <a:cubicBezTo>
                    <a:pt x="1165" y="58474"/>
                    <a:pt x="2142" y="61927"/>
                    <a:pt x="3472" y="65200"/>
                  </a:cubicBezTo>
                  <a:cubicBezTo>
                    <a:pt x="3511" y="65299"/>
                    <a:pt x="3552" y="65396"/>
                    <a:pt x="3591" y="65495"/>
                  </a:cubicBezTo>
                  <a:cubicBezTo>
                    <a:pt x="3650" y="65642"/>
                    <a:pt x="3717" y="65794"/>
                    <a:pt x="3779" y="65941"/>
                  </a:cubicBezTo>
                  <a:cubicBezTo>
                    <a:pt x="3851" y="66115"/>
                    <a:pt x="3927" y="66280"/>
                    <a:pt x="4003" y="66454"/>
                  </a:cubicBezTo>
                  <a:lnTo>
                    <a:pt x="4003" y="66458"/>
                  </a:lnTo>
                  <a:cubicBezTo>
                    <a:pt x="4087" y="66650"/>
                    <a:pt x="4172" y="66842"/>
                    <a:pt x="4261" y="67033"/>
                  </a:cubicBezTo>
                  <a:cubicBezTo>
                    <a:pt x="4983" y="68618"/>
                    <a:pt x="5796" y="70161"/>
                    <a:pt x="6692" y="71647"/>
                  </a:cubicBezTo>
                  <a:cubicBezTo>
                    <a:pt x="6759" y="71758"/>
                    <a:pt x="6817" y="71861"/>
                    <a:pt x="6884" y="71964"/>
                  </a:cubicBezTo>
                  <a:cubicBezTo>
                    <a:pt x="9008" y="75460"/>
                    <a:pt x="11567" y="78645"/>
                    <a:pt x="14494" y="81469"/>
                  </a:cubicBezTo>
                  <a:cubicBezTo>
                    <a:pt x="14557" y="81536"/>
                    <a:pt x="14628" y="81599"/>
                    <a:pt x="14690" y="81661"/>
                  </a:cubicBezTo>
                  <a:cubicBezTo>
                    <a:pt x="15003" y="81960"/>
                    <a:pt x="15310" y="82246"/>
                    <a:pt x="15627" y="82530"/>
                  </a:cubicBezTo>
                  <a:cubicBezTo>
                    <a:pt x="19504" y="86028"/>
                    <a:pt x="23960" y="88896"/>
                    <a:pt x="28836" y="90975"/>
                  </a:cubicBezTo>
                  <a:cubicBezTo>
                    <a:pt x="31824" y="92246"/>
                    <a:pt x="34974" y="93224"/>
                    <a:pt x="38244" y="93862"/>
                  </a:cubicBezTo>
                  <a:cubicBezTo>
                    <a:pt x="39885" y="94183"/>
                    <a:pt x="41558" y="94414"/>
                    <a:pt x="43263" y="94562"/>
                  </a:cubicBezTo>
                  <a:cubicBezTo>
                    <a:pt x="43471" y="94580"/>
                    <a:pt x="43677" y="94597"/>
                    <a:pt x="43887" y="94607"/>
                  </a:cubicBezTo>
                  <a:cubicBezTo>
                    <a:pt x="44743" y="94673"/>
                    <a:pt x="45604" y="94714"/>
                    <a:pt x="46475" y="94727"/>
                  </a:cubicBezTo>
                  <a:cubicBezTo>
                    <a:pt x="46773" y="94735"/>
                    <a:pt x="47072" y="94741"/>
                    <a:pt x="47371" y="94741"/>
                  </a:cubicBezTo>
                  <a:cubicBezTo>
                    <a:pt x="47719" y="94741"/>
                    <a:pt x="48062" y="94735"/>
                    <a:pt x="48410" y="94727"/>
                  </a:cubicBezTo>
                  <a:cubicBezTo>
                    <a:pt x="48602" y="94727"/>
                    <a:pt x="48789" y="94722"/>
                    <a:pt x="48977" y="94714"/>
                  </a:cubicBezTo>
                  <a:cubicBezTo>
                    <a:pt x="49106" y="94714"/>
                    <a:pt x="49240" y="94704"/>
                    <a:pt x="49369" y="94700"/>
                  </a:cubicBezTo>
                  <a:lnTo>
                    <a:pt x="49378" y="94700"/>
                  </a:lnTo>
                  <a:cubicBezTo>
                    <a:pt x="50426" y="94660"/>
                    <a:pt x="51461" y="94580"/>
                    <a:pt x="52487" y="94468"/>
                  </a:cubicBezTo>
                  <a:cubicBezTo>
                    <a:pt x="53728" y="94334"/>
                    <a:pt x="54959" y="94152"/>
                    <a:pt x="56176" y="93924"/>
                  </a:cubicBezTo>
                  <a:cubicBezTo>
                    <a:pt x="56645" y="93839"/>
                    <a:pt x="57113" y="93741"/>
                    <a:pt x="57577" y="93643"/>
                  </a:cubicBezTo>
                  <a:cubicBezTo>
                    <a:pt x="60811" y="92934"/>
                    <a:pt x="63920" y="91894"/>
                    <a:pt x="66864" y="90560"/>
                  </a:cubicBezTo>
                  <a:cubicBezTo>
                    <a:pt x="68310" y="89909"/>
                    <a:pt x="69719" y="89186"/>
                    <a:pt x="71085" y="88392"/>
                  </a:cubicBezTo>
                  <a:cubicBezTo>
                    <a:pt x="71249" y="88295"/>
                    <a:pt x="71420" y="88196"/>
                    <a:pt x="71584" y="88098"/>
                  </a:cubicBezTo>
                  <a:cubicBezTo>
                    <a:pt x="72735" y="87411"/>
                    <a:pt x="73850" y="86679"/>
                    <a:pt x="74939" y="85899"/>
                  </a:cubicBezTo>
                  <a:cubicBezTo>
                    <a:pt x="76411" y="84846"/>
                    <a:pt x="77821" y="83708"/>
                    <a:pt x="79159" y="82495"/>
                  </a:cubicBezTo>
                  <a:cubicBezTo>
                    <a:pt x="79359" y="82316"/>
                    <a:pt x="79560" y="82129"/>
                    <a:pt x="79761" y="81942"/>
                  </a:cubicBezTo>
                  <a:cubicBezTo>
                    <a:pt x="80439" y="81309"/>
                    <a:pt x="81099" y="80653"/>
                    <a:pt x="81741" y="79975"/>
                  </a:cubicBezTo>
                  <a:cubicBezTo>
                    <a:pt x="81822" y="79895"/>
                    <a:pt x="81893" y="79814"/>
                    <a:pt x="81969" y="79734"/>
                  </a:cubicBezTo>
                  <a:cubicBezTo>
                    <a:pt x="83656" y="77932"/>
                    <a:pt x="85204" y="75995"/>
                    <a:pt x="86590" y="73953"/>
                  </a:cubicBezTo>
                  <a:cubicBezTo>
                    <a:pt x="87955" y="71941"/>
                    <a:pt x="89173" y="69813"/>
                    <a:pt x="90222" y="67591"/>
                  </a:cubicBezTo>
                  <a:cubicBezTo>
                    <a:pt x="90244" y="67547"/>
                    <a:pt x="90267" y="67498"/>
                    <a:pt x="90289" y="67449"/>
                  </a:cubicBezTo>
                  <a:cubicBezTo>
                    <a:pt x="90329" y="67368"/>
                    <a:pt x="90369" y="67284"/>
                    <a:pt x="90400" y="67204"/>
                  </a:cubicBezTo>
                  <a:cubicBezTo>
                    <a:pt x="90583" y="66811"/>
                    <a:pt x="90757" y="66413"/>
                    <a:pt x="90931" y="66016"/>
                  </a:cubicBezTo>
                  <a:cubicBezTo>
                    <a:pt x="91087" y="65642"/>
                    <a:pt x="91243" y="65267"/>
                    <a:pt x="91399" y="64892"/>
                  </a:cubicBezTo>
                  <a:cubicBezTo>
                    <a:pt x="91502" y="64625"/>
                    <a:pt x="91609" y="64357"/>
                    <a:pt x="91712" y="64081"/>
                  </a:cubicBezTo>
                  <a:cubicBezTo>
                    <a:pt x="91747" y="63978"/>
                    <a:pt x="91788" y="63875"/>
                    <a:pt x="91827" y="63768"/>
                  </a:cubicBezTo>
                  <a:cubicBezTo>
                    <a:pt x="91935" y="63474"/>
                    <a:pt x="92046" y="63179"/>
                    <a:pt x="92144" y="62880"/>
                  </a:cubicBezTo>
                  <a:cubicBezTo>
                    <a:pt x="92412" y="62104"/>
                    <a:pt x="92661" y="61328"/>
                    <a:pt x="92890" y="60539"/>
                  </a:cubicBezTo>
                  <a:cubicBezTo>
                    <a:pt x="92929" y="60396"/>
                    <a:pt x="92970" y="60257"/>
                    <a:pt x="93009" y="60124"/>
                  </a:cubicBezTo>
                  <a:cubicBezTo>
                    <a:pt x="93054" y="59963"/>
                    <a:pt x="93094" y="59807"/>
                    <a:pt x="93139" y="59646"/>
                  </a:cubicBezTo>
                  <a:cubicBezTo>
                    <a:pt x="93170" y="59531"/>
                    <a:pt x="93206" y="59405"/>
                    <a:pt x="93233" y="59290"/>
                  </a:cubicBezTo>
                  <a:cubicBezTo>
                    <a:pt x="93950" y="56524"/>
                    <a:pt x="94424" y="53660"/>
                    <a:pt x="94629" y="50721"/>
                  </a:cubicBezTo>
                  <a:cubicBezTo>
                    <a:pt x="94710" y="49615"/>
                    <a:pt x="94749" y="48495"/>
                    <a:pt x="94749" y="47371"/>
                  </a:cubicBezTo>
                  <a:cubicBezTo>
                    <a:pt x="94749" y="47179"/>
                    <a:pt x="94749" y="46986"/>
                    <a:pt x="94745" y="46804"/>
                  </a:cubicBezTo>
                  <a:cubicBezTo>
                    <a:pt x="94673" y="40875"/>
                    <a:pt x="93514" y="35201"/>
                    <a:pt x="91448" y="29986"/>
                  </a:cubicBezTo>
                  <a:cubicBezTo>
                    <a:pt x="91354" y="29737"/>
                    <a:pt x="91253" y="29491"/>
                    <a:pt x="91154" y="29246"/>
                  </a:cubicBezTo>
                  <a:cubicBezTo>
                    <a:pt x="84695" y="13655"/>
                    <a:pt x="70143" y="2262"/>
                    <a:pt x="52738" y="303"/>
                  </a:cubicBezTo>
                  <a:cubicBezTo>
                    <a:pt x="50980" y="99"/>
                    <a:pt x="49186" y="0"/>
                    <a:pt x="47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43;p71">
              <a:extLst>
                <a:ext uri="{FF2B5EF4-FFF2-40B4-BE49-F238E27FC236}">
                  <a16:creationId xmlns:a16="http://schemas.microsoft.com/office/drawing/2014/main" xmlns="" id="{38946408-B696-4509-879F-C92236FECB3E}"/>
                </a:ext>
              </a:extLst>
            </p:cNvPr>
            <p:cNvSpPr/>
            <p:nvPr/>
          </p:nvSpPr>
          <p:spPr>
            <a:xfrm>
              <a:off x="5715687" y="503187"/>
              <a:ext cx="676269" cy="163666"/>
            </a:xfrm>
            <a:custGeom>
              <a:avLst/>
              <a:gdLst/>
              <a:ahLst/>
              <a:cxnLst/>
              <a:rect l="l" t="t" r="r" b="b"/>
              <a:pathLst>
                <a:path w="38283" h="9265" extrusionOk="0">
                  <a:moveTo>
                    <a:pt x="21095" y="1"/>
                  </a:moveTo>
                  <a:cubicBezTo>
                    <a:pt x="20030" y="1"/>
                    <a:pt x="18948" y="267"/>
                    <a:pt x="17946" y="646"/>
                  </a:cubicBezTo>
                  <a:cubicBezTo>
                    <a:pt x="14266" y="2042"/>
                    <a:pt x="11205" y="4999"/>
                    <a:pt x="9694" y="8635"/>
                  </a:cubicBezTo>
                  <a:cubicBezTo>
                    <a:pt x="8605" y="7189"/>
                    <a:pt x="6799" y="6316"/>
                    <a:pt x="4995" y="6316"/>
                  </a:cubicBezTo>
                  <a:cubicBezTo>
                    <a:pt x="4729" y="6316"/>
                    <a:pt x="4462" y="6335"/>
                    <a:pt x="4198" y="6374"/>
                  </a:cubicBezTo>
                  <a:cubicBezTo>
                    <a:pt x="2453" y="6636"/>
                    <a:pt x="870" y="7743"/>
                    <a:pt x="0" y="9265"/>
                  </a:cubicBezTo>
                  <a:lnTo>
                    <a:pt x="38283" y="9265"/>
                  </a:lnTo>
                  <a:lnTo>
                    <a:pt x="37319" y="8211"/>
                  </a:lnTo>
                  <a:cubicBezTo>
                    <a:pt x="36889" y="6348"/>
                    <a:pt x="34890" y="5142"/>
                    <a:pt x="32966" y="5142"/>
                  </a:cubicBezTo>
                  <a:cubicBezTo>
                    <a:pt x="32938" y="5142"/>
                    <a:pt x="32909" y="5142"/>
                    <a:pt x="32881" y="5143"/>
                  </a:cubicBezTo>
                  <a:cubicBezTo>
                    <a:pt x="30936" y="5170"/>
                    <a:pt x="29134" y="6200"/>
                    <a:pt x="27661" y="7471"/>
                  </a:cubicBezTo>
                  <a:cubicBezTo>
                    <a:pt x="26997" y="4513"/>
                    <a:pt x="25699" y="1235"/>
                    <a:pt x="22831" y="272"/>
                  </a:cubicBezTo>
                  <a:cubicBezTo>
                    <a:pt x="22268" y="82"/>
                    <a:pt x="21684" y="1"/>
                    <a:pt x="210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44;p71">
              <a:extLst>
                <a:ext uri="{FF2B5EF4-FFF2-40B4-BE49-F238E27FC236}">
                  <a16:creationId xmlns:a16="http://schemas.microsoft.com/office/drawing/2014/main" xmlns="" id="{0307444B-EE8C-456F-8ABC-1AD9FE39C98D}"/>
                </a:ext>
              </a:extLst>
            </p:cNvPr>
            <p:cNvSpPr/>
            <p:nvPr/>
          </p:nvSpPr>
          <p:spPr>
            <a:xfrm>
              <a:off x="6133711" y="1206095"/>
              <a:ext cx="676358" cy="163649"/>
            </a:xfrm>
            <a:custGeom>
              <a:avLst/>
              <a:gdLst/>
              <a:ahLst/>
              <a:cxnLst/>
              <a:rect l="l" t="t" r="r" b="b"/>
              <a:pathLst>
                <a:path w="38288" h="9264" extrusionOk="0">
                  <a:moveTo>
                    <a:pt x="21098" y="0"/>
                  </a:moveTo>
                  <a:cubicBezTo>
                    <a:pt x="20033" y="0"/>
                    <a:pt x="18952" y="266"/>
                    <a:pt x="17946" y="645"/>
                  </a:cubicBezTo>
                  <a:cubicBezTo>
                    <a:pt x="14267" y="2042"/>
                    <a:pt x="11207" y="5000"/>
                    <a:pt x="9694" y="8635"/>
                  </a:cubicBezTo>
                  <a:cubicBezTo>
                    <a:pt x="8610" y="7189"/>
                    <a:pt x="6803" y="6315"/>
                    <a:pt x="4996" y="6315"/>
                  </a:cubicBezTo>
                  <a:cubicBezTo>
                    <a:pt x="4729" y="6315"/>
                    <a:pt x="4463" y="6334"/>
                    <a:pt x="4199" y="6373"/>
                  </a:cubicBezTo>
                  <a:cubicBezTo>
                    <a:pt x="2459" y="6637"/>
                    <a:pt x="876" y="7743"/>
                    <a:pt x="1" y="9264"/>
                  </a:cubicBezTo>
                  <a:lnTo>
                    <a:pt x="38288" y="9264"/>
                  </a:lnTo>
                  <a:lnTo>
                    <a:pt x="37320" y="8211"/>
                  </a:lnTo>
                  <a:cubicBezTo>
                    <a:pt x="36889" y="6342"/>
                    <a:pt x="34889" y="5141"/>
                    <a:pt x="32970" y="5141"/>
                  </a:cubicBezTo>
                  <a:cubicBezTo>
                    <a:pt x="32942" y="5141"/>
                    <a:pt x="32914" y="5142"/>
                    <a:pt x="32887" y="5142"/>
                  </a:cubicBezTo>
                  <a:cubicBezTo>
                    <a:pt x="30941" y="5169"/>
                    <a:pt x="29134" y="6200"/>
                    <a:pt x="27662" y="7471"/>
                  </a:cubicBezTo>
                  <a:cubicBezTo>
                    <a:pt x="27003" y="4514"/>
                    <a:pt x="25704" y="1234"/>
                    <a:pt x="22836" y="271"/>
                  </a:cubicBezTo>
                  <a:cubicBezTo>
                    <a:pt x="22272" y="82"/>
                    <a:pt x="21687" y="0"/>
                    <a:pt x="21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45;p71">
              <a:extLst>
                <a:ext uri="{FF2B5EF4-FFF2-40B4-BE49-F238E27FC236}">
                  <a16:creationId xmlns:a16="http://schemas.microsoft.com/office/drawing/2014/main" xmlns="" id="{E28B870A-0F6B-45D2-9460-8FB153EB117A}"/>
                </a:ext>
              </a:extLst>
            </p:cNvPr>
            <p:cNvSpPr/>
            <p:nvPr/>
          </p:nvSpPr>
          <p:spPr>
            <a:xfrm>
              <a:off x="6418507" y="903352"/>
              <a:ext cx="210655" cy="775211"/>
            </a:xfrm>
            <a:custGeom>
              <a:avLst/>
              <a:gdLst/>
              <a:ahLst/>
              <a:cxnLst/>
              <a:rect l="l" t="t" r="r" b="b"/>
              <a:pathLst>
                <a:path w="11925" h="43884" extrusionOk="0">
                  <a:moveTo>
                    <a:pt x="125" y="1"/>
                  </a:moveTo>
                  <a:cubicBezTo>
                    <a:pt x="110" y="1"/>
                    <a:pt x="95" y="4"/>
                    <a:pt x="80" y="11"/>
                  </a:cubicBezTo>
                  <a:cubicBezTo>
                    <a:pt x="27" y="34"/>
                    <a:pt x="0" y="101"/>
                    <a:pt x="23" y="155"/>
                  </a:cubicBezTo>
                  <a:cubicBezTo>
                    <a:pt x="6210" y="14077"/>
                    <a:pt x="9185" y="29346"/>
                    <a:pt x="11701" y="43791"/>
                  </a:cubicBezTo>
                  <a:cubicBezTo>
                    <a:pt x="11710" y="43844"/>
                    <a:pt x="11754" y="43884"/>
                    <a:pt x="11808" y="43884"/>
                  </a:cubicBezTo>
                  <a:cubicBezTo>
                    <a:pt x="11813" y="43884"/>
                    <a:pt x="11822" y="43880"/>
                    <a:pt x="11826" y="43880"/>
                  </a:cubicBezTo>
                  <a:cubicBezTo>
                    <a:pt x="11888" y="43871"/>
                    <a:pt x="11924" y="43813"/>
                    <a:pt x="11915" y="43755"/>
                  </a:cubicBezTo>
                  <a:cubicBezTo>
                    <a:pt x="9399" y="29292"/>
                    <a:pt x="6419" y="14010"/>
                    <a:pt x="224" y="65"/>
                  </a:cubicBezTo>
                  <a:cubicBezTo>
                    <a:pt x="204" y="26"/>
                    <a:pt x="165" y="1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46;p71">
              <a:extLst>
                <a:ext uri="{FF2B5EF4-FFF2-40B4-BE49-F238E27FC236}">
                  <a16:creationId xmlns:a16="http://schemas.microsoft.com/office/drawing/2014/main" xmlns="" id="{1E2836D3-2A43-45B6-9EBF-F878B4B5B130}"/>
                </a:ext>
              </a:extLst>
            </p:cNvPr>
            <p:cNvSpPr/>
            <p:nvPr/>
          </p:nvSpPr>
          <p:spPr>
            <a:xfrm>
              <a:off x="6358852" y="1141141"/>
              <a:ext cx="201363" cy="201028"/>
            </a:xfrm>
            <a:custGeom>
              <a:avLst/>
              <a:gdLst/>
              <a:ahLst/>
              <a:cxnLst/>
              <a:rect l="l" t="t" r="r" b="b"/>
              <a:pathLst>
                <a:path w="11399" h="11380" extrusionOk="0">
                  <a:moveTo>
                    <a:pt x="183" y="0"/>
                  </a:moveTo>
                  <a:lnTo>
                    <a:pt x="183" y="0"/>
                  </a:lnTo>
                  <a:cubicBezTo>
                    <a:pt x="5" y="1570"/>
                    <a:pt x="0" y="3270"/>
                    <a:pt x="857" y="4600"/>
                  </a:cubicBezTo>
                  <a:cubicBezTo>
                    <a:pt x="1428" y="5487"/>
                    <a:pt x="2325" y="6116"/>
                    <a:pt x="3243" y="6638"/>
                  </a:cubicBezTo>
                  <a:cubicBezTo>
                    <a:pt x="4559" y="7392"/>
                    <a:pt x="5973" y="7976"/>
                    <a:pt x="7437" y="8382"/>
                  </a:cubicBezTo>
                  <a:cubicBezTo>
                    <a:pt x="8298" y="8623"/>
                    <a:pt x="9195" y="8802"/>
                    <a:pt x="9966" y="9247"/>
                  </a:cubicBezTo>
                  <a:cubicBezTo>
                    <a:pt x="10655" y="9648"/>
                    <a:pt x="11250" y="10312"/>
                    <a:pt x="11374" y="11084"/>
                  </a:cubicBezTo>
                  <a:lnTo>
                    <a:pt x="11374" y="11084"/>
                  </a:lnTo>
                  <a:cubicBezTo>
                    <a:pt x="10953" y="6702"/>
                    <a:pt x="7516" y="2299"/>
                    <a:pt x="3342" y="954"/>
                  </a:cubicBezTo>
                  <a:cubicBezTo>
                    <a:pt x="2271" y="612"/>
                    <a:pt x="1085" y="660"/>
                    <a:pt x="183" y="0"/>
                  </a:cubicBezTo>
                  <a:close/>
                  <a:moveTo>
                    <a:pt x="11374" y="11084"/>
                  </a:moveTo>
                  <a:cubicBezTo>
                    <a:pt x="11384" y="11182"/>
                    <a:pt x="11392" y="11281"/>
                    <a:pt x="11398" y="11380"/>
                  </a:cubicBezTo>
                  <a:cubicBezTo>
                    <a:pt x="11398" y="11280"/>
                    <a:pt x="11390" y="11181"/>
                    <a:pt x="11374" y="110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47;p71">
              <a:extLst>
                <a:ext uri="{FF2B5EF4-FFF2-40B4-BE49-F238E27FC236}">
                  <a16:creationId xmlns:a16="http://schemas.microsoft.com/office/drawing/2014/main" xmlns="" id="{88D92488-7EE0-4365-9AC7-858AAE80F584}"/>
                </a:ext>
              </a:extLst>
            </p:cNvPr>
            <p:cNvSpPr/>
            <p:nvPr/>
          </p:nvSpPr>
          <p:spPr>
            <a:xfrm>
              <a:off x="6229844" y="736188"/>
              <a:ext cx="360066" cy="337331"/>
            </a:xfrm>
            <a:custGeom>
              <a:avLst/>
              <a:gdLst/>
              <a:ahLst/>
              <a:cxnLst/>
              <a:rect l="l" t="t" r="r" b="b"/>
              <a:pathLst>
                <a:path w="20383" h="19096" extrusionOk="0">
                  <a:moveTo>
                    <a:pt x="12283" y="1"/>
                  </a:moveTo>
                  <a:cubicBezTo>
                    <a:pt x="11823" y="1"/>
                    <a:pt x="11345" y="189"/>
                    <a:pt x="10988" y="491"/>
                  </a:cubicBezTo>
                  <a:cubicBezTo>
                    <a:pt x="10404" y="986"/>
                    <a:pt x="10083" y="1717"/>
                    <a:pt x="9824" y="2439"/>
                  </a:cubicBezTo>
                  <a:cubicBezTo>
                    <a:pt x="9191" y="4189"/>
                    <a:pt x="9195" y="6495"/>
                    <a:pt x="9061" y="8350"/>
                  </a:cubicBezTo>
                  <a:cubicBezTo>
                    <a:pt x="7897" y="6517"/>
                    <a:pt x="6291" y="4961"/>
                    <a:pt x="4427" y="3845"/>
                  </a:cubicBezTo>
                  <a:cubicBezTo>
                    <a:pt x="3828" y="3493"/>
                    <a:pt x="3182" y="3172"/>
                    <a:pt x="2490" y="3122"/>
                  </a:cubicBezTo>
                  <a:cubicBezTo>
                    <a:pt x="2431" y="3118"/>
                    <a:pt x="2371" y="3116"/>
                    <a:pt x="2312" y="3116"/>
                  </a:cubicBezTo>
                  <a:cubicBezTo>
                    <a:pt x="1672" y="3116"/>
                    <a:pt x="1013" y="3378"/>
                    <a:pt x="674" y="3917"/>
                  </a:cubicBezTo>
                  <a:cubicBezTo>
                    <a:pt x="363" y="4411"/>
                    <a:pt x="371" y="5054"/>
                    <a:pt x="585" y="5598"/>
                  </a:cubicBezTo>
                  <a:cubicBezTo>
                    <a:pt x="799" y="6138"/>
                    <a:pt x="1197" y="6584"/>
                    <a:pt x="1633" y="6968"/>
                  </a:cubicBezTo>
                  <a:cubicBezTo>
                    <a:pt x="3163" y="8306"/>
                    <a:pt x="5180" y="8931"/>
                    <a:pt x="7157" y="9412"/>
                  </a:cubicBezTo>
                  <a:cubicBezTo>
                    <a:pt x="4859" y="10403"/>
                    <a:pt x="2200" y="11616"/>
                    <a:pt x="728" y="13637"/>
                  </a:cubicBezTo>
                  <a:cubicBezTo>
                    <a:pt x="349" y="14163"/>
                    <a:pt x="32" y="14770"/>
                    <a:pt x="19" y="15421"/>
                  </a:cubicBezTo>
                  <a:cubicBezTo>
                    <a:pt x="1" y="16073"/>
                    <a:pt x="358" y="16759"/>
                    <a:pt x="974" y="16973"/>
                  </a:cubicBezTo>
                  <a:cubicBezTo>
                    <a:pt x="1117" y="17023"/>
                    <a:pt x="1262" y="17045"/>
                    <a:pt x="1408" y="17045"/>
                  </a:cubicBezTo>
                  <a:cubicBezTo>
                    <a:pt x="1943" y="17045"/>
                    <a:pt x="2484" y="16749"/>
                    <a:pt x="2955" y="16447"/>
                  </a:cubicBezTo>
                  <a:cubicBezTo>
                    <a:pt x="4863" y="15202"/>
                    <a:pt x="6599" y="13690"/>
                    <a:pt x="8088" y="11964"/>
                  </a:cubicBezTo>
                  <a:cubicBezTo>
                    <a:pt x="8289" y="13289"/>
                    <a:pt x="8490" y="14609"/>
                    <a:pt x="8775" y="15916"/>
                  </a:cubicBezTo>
                  <a:cubicBezTo>
                    <a:pt x="8954" y="16719"/>
                    <a:pt x="9168" y="17540"/>
                    <a:pt x="9654" y="18204"/>
                  </a:cubicBezTo>
                  <a:cubicBezTo>
                    <a:pt x="10018" y="18700"/>
                    <a:pt x="10615" y="19096"/>
                    <a:pt x="11200" y="19096"/>
                  </a:cubicBezTo>
                  <a:cubicBezTo>
                    <a:pt x="11369" y="19096"/>
                    <a:pt x="11537" y="19063"/>
                    <a:pt x="11697" y="18990"/>
                  </a:cubicBezTo>
                  <a:cubicBezTo>
                    <a:pt x="12407" y="18669"/>
                    <a:pt x="12617" y="17763"/>
                    <a:pt x="12644" y="16983"/>
                  </a:cubicBezTo>
                  <a:cubicBezTo>
                    <a:pt x="12710" y="15185"/>
                    <a:pt x="12300" y="13369"/>
                    <a:pt x="11461" y="11772"/>
                  </a:cubicBezTo>
                  <a:lnTo>
                    <a:pt x="11461" y="11772"/>
                  </a:lnTo>
                  <a:cubicBezTo>
                    <a:pt x="12603" y="13137"/>
                    <a:pt x="14178" y="14136"/>
                    <a:pt x="15899" y="14596"/>
                  </a:cubicBezTo>
                  <a:cubicBezTo>
                    <a:pt x="16387" y="14725"/>
                    <a:pt x="16897" y="14812"/>
                    <a:pt x="17402" y="14812"/>
                  </a:cubicBezTo>
                  <a:cubicBezTo>
                    <a:pt x="17803" y="14812"/>
                    <a:pt x="18200" y="14757"/>
                    <a:pt x="18580" y="14627"/>
                  </a:cubicBezTo>
                  <a:cubicBezTo>
                    <a:pt x="19210" y="14413"/>
                    <a:pt x="19811" y="13917"/>
                    <a:pt x="19883" y="13258"/>
                  </a:cubicBezTo>
                  <a:cubicBezTo>
                    <a:pt x="19928" y="12798"/>
                    <a:pt x="19718" y="12356"/>
                    <a:pt x="19446" y="11982"/>
                  </a:cubicBezTo>
                  <a:cubicBezTo>
                    <a:pt x="18232" y="10308"/>
                    <a:pt x="15998" y="9787"/>
                    <a:pt x="13945" y="9528"/>
                  </a:cubicBezTo>
                  <a:cubicBezTo>
                    <a:pt x="16140" y="8997"/>
                    <a:pt x="18166" y="7784"/>
                    <a:pt x="19669" y="6098"/>
                  </a:cubicBezTo>
                  <a:cubicBezTo>
                    <a:pt x="20035" y="5688"/>
                    <a:pt x="20383" y="5089"/>
                    <a:pt x="20089" y="4626"/>
                  </a:cubicBezTo>
                  <a:cubicBezTo>
                    <a:pt x="19913" y="4348"/>
                    <a:pt x="19597" y="4257"/>
                    <a:pt x="19259" y="4257"/>
                  </a:cubicBezTo>
                  <a:cubicBezTo>
                    <a:pt x="19038" y="4257"/>
                    <a:pt x="18809" y="4296"/>
                    <a:pt x="18603" y="4345"/>
                  </a:cubicBezTo>
                  <a:cubicBezTo>
                    <a:pt x="16252" y="4920"/>
                    <a:pt x="14021" y="5955"/>
                    <a:pt x="12068" y="7378"/>
                  </a:cubicBezTo>
                  <a:cubicBezTo>
                    <a:pt x="13206" y="5919"/>
                    <a:pt x="13838" y="4072"/>
                    <a:pt x="13843" y="2221"/>
                  </a:cubicBezTo>
                  <a:cubicBezTo>
                    <a:pt x="13843" y="1490"/>
                    <a:pt x="13700" y="673"/>
                    <a:pt x="13107" y="250"/>
                  </a:cubicBezTo>
                  <a:cubicBezTo>
                    <a:pt x="12864" y="78"/>
                    <a:pt x="12577" y="1"/>
                    <a:pt x="12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8;p71">
              <a:extLst>
                <a:ext uri="{FF2B5EF4-FFF2-40B4-BE49-F238E27FC236}">
                  <a16:creationId xmlns:a16="http://schemas.microsoft.com/office/drawing/2014/main" xmlns="" id="{D699DD66-88A6-497A-A90D-8410055C821E}"/>
                </a:ext>
              </a:extLst>
            </p:cNvPr>
            <p:cNvSpPr/>
            <p:nvPr/>
          </p:nvSpPr>
          <p:spPr>
            <a:xfrm>
              <a:off x="6387840" y="878727"/>
              <a:ext cx="54709" cy="54691"/>
            </a:xfrm>
            <a:custGeom>
              <a:avLst/>
              <a:gdLst/>
              <a:ahLst/>
              <a:cxnLst/>
              <a:rect l="l" t="t" r="r" b="b"/>
              <a:pathLst>
                <a:path w="3097" h="3096" extrusionOk="0">
                  <a:moveTo>
                    <a:pt x="1549" y="1"/>
                  </a:moveTo>
                  <a:cubicBezTo>
                    <a:pt x="692" y="1"/>
                    <a:pt x="1" y="692"/>
                    <a:pt x="1" y="1549"/>
                  </a:cubicBezTo>
                  <a:cubicBezTo>
                    <a:pt x="1" y="2405"/>
                    <a:pt x="692" y="3096"/>
                    <a:pt x="1549" y="3096"/>
                  </a:cubicBezTo>
                  <a:cubicBezTo>
                    <a:pt x="2401" y="3096"/>
                    <a:pt x="3097" y="2405"/>
                    <a:pt x="3097" y="1549"/>
                  </a:cubicBezTo>
                  <a:cubicBezTo>
                    <a:pt x="3097" y="692"/>
                    <a:pt x="2401" y="1"/>
                    <a:pt x="1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9;p71">
              <a:extLst>
                <a:ext uri="{FF2B5EF4-FFF2-40B4-BE49-F238E27FC236}">
                  <a16:creationId xmlns:a16="http://schemas.microsoft.com/office/drawing/2014/main" xmlns="" id="{CE9555D7-9DC0-469B-AC79-728E630A00FF}"/>
                </a:ext>
              </a:extLst>
            </p:cNvPr>
            <p:cNvSpPr/>
            <p:nvPr/>
          </p:nvSpPr>
          <p:spPr>
            <a:xfrm>
              <a:off x="6525592" y="1002842"/>
              <a:ext cx="333586" cy="638130"/>
            </a:xfrm>
            <a:custGeom>
              <a:avLst/>
              <a:gdLst/>
              <a:ahLst/>
              <a:cxnLst/>
              <a:rect l="l" t="t" r="r" b="b"/>
              <a:pathLst>
                <a:path w="18884" h="36124" extrusionOk="0">
                  <a:moveTo>
                    <a:pt x="15582" y="0"/>
                  </a:moveTo>
                  <a:cubicBezTo>
                    <a:pt x="14191" y="1209"/>
                    <a:pt x="13236" y="2936"/>
                    <a:pt x="13133" y="4787"/>
                  </a:cubicBezTo>
                  <a:cubicBezTo>
                    <a:pt x="11675" y="3261"/>
                    <a:pt x="9944" y="1990"/>
                    <a:pt x="8043" y="1062"/>
                  </a:cubicBezTo>
                  <a:cubicBezTo>
                    <a:pt x="7096" y="594"/>
                    <a:pt x="6066" y="206"/>
                    <a:pt x="5016" y="206"/>
                  </a:cubicBezTo>
                  <a:cubicBezTo>
                    <a:pt x="4875" y="206"/>
                    <a:pt x="4733" y="213"/>
                    <a:pt x="4591" y="228"/>
                  </a:cubicBezTo>
                  <a:cubicBezTo>
                    <a:pt x="2851" y="406"/>
                    <a:pt x="1393" y="1762"/>
                    <a:pt x="710" y="3372"/>
                  </a:cubicBezTo>
                  <a:cubicBezTo>
                    <a:pt x="23" y="4978"/>
                    <a:pt x="1" y="6794"/>
                    <a:pt x="215" y="8530"/>
                  </a:cubicBezTo>
                  <a:cubicBezTo>
                    <a:pt x="1008" y="15034"/>
                    <a:pt x="5113" y="21047"/>
                    <a:pt x="10876" y="24160"/>
                  </a:cubicBezTo>
                  <a:cubicBezTo>
                    <a:pt x="10081" y="23843"/>
                    <a:pt x="9220" y="23680"/>
                    <a:pt x="8361" y="23680"/>
                  </a:cubicBezTo>
                  <a:cubicBezTo>
                    <a:pt x="7180" y="23680"/>
                    <a:pt x="6004" y="23987"/>
                    <a:pt x="5010" y="24620"/>
                  </a:cubicBezTo>
                  <a:cubicBezTo>
                    <a:pt x="1918" y="26592"/>
                    <a:pt x="1691" y="30784"/>
                    <a:pt x="4413" y="33176"/>
                  </a:cubicBezTo>
                  <a:cubicBezTo>
                    <a:pt x="6228" y="34768"/>
                    <a:pt x="9729" y="35822"/>
                    <a:pt x="12045" y="36057"/>
                  </a:cubicBezTo>
                  <a:cubicBezTo>
                    <a:pt x="12502" y="36102"/>
                    <a:pt x="12959" y="36123"/>
                    <a:pt x="13416" y="36123"/>
                  </a:cubicBezTo>
                  <a:cubicBezTo>
                    <a:pt x="13968" y="36123"/>
                    <a:pt x="14519" y="36092"/>
                    <a:pt x="15065" y="36030"/>
                  </a:cubicBezTo>
                  <a:cubicBezTo>
                    <a:pt x="15221" y="35656"/>
                    <a:pt x="15377" y="35281"/>
                    <a:pt x="15533" y="34906"/>
                  </a:cubicBezTo>
                  <a:cubicBezTo>
                    <a:pt x="15636" y="34639"/>
                    <a:pt x="15743" y="34371"/>
                    <a:pt x="15846" y="34095"/>
                  </a:cubicBezTo>
                  <a:cubicBezTo>
                    <a:pt x="15881" y="33992"/>
                    <a:pt x="15922" y="33889"/>
                    <a:pt x="15961" y="33782"/>
                  </a:cubicBezTo>
                  <a:cubicBezTo>
                    <a:pt x="16069" y="33488"/>
                    <a:pt x="16180" y="33193"/>
                    <a:pt x="16278" y="32894"/>
                  </a:cubicBezTo>
                  <a:cubicBezTo>
                    <a:pt x="16546" y="32118"/>
                    <a:pt x="16795" y="31342"/>
                    <a:pt x="17024" y="30553"/>
                  </a:cubicBezTo>
                  <a:cubicBezTo>
                    <a:pt x="17063" y="30410"/>
                    <a:pt x="17104" y="30271"/>
                    <a:pt x="17143" y="30138"/>
                  </a:cubicBezTo>
                  <a:cubicBezTo>
                    <a:pt x="17188" y="29977"/>
                    <a:pt x="17228" y="29821"/>
                    <a:pt x="17273" y="29660"/>
                  </a:cubicBezTo>
                  <a:cubicBezTo>
                    <a:pt x="17304" y="29545"/>
                    <a:pt x="17340" y="29419"/>
                    <a:pt x="17367" y="29304"/>
                  </a:cubicBezTo>
                  <a:cubicBezTo>
                    <a:pt x="18084" y="26538"/>
                    <a:pt x="18558" y="23674"/>
                    <a:pt x="18763" y="20735"/>
                  </a:cubicBezTo>
                  <a:cubicBezTo>
                    <a:pt x="18844" y="19629"/>
                    <a:pt x="18883" y="18509"/>
                    <a:pt x="18883" y="17385"/>
                  </a:cubicBezTo>
                  <a:cubicBezTo>
                    <a:pt x="18883" y="17193"/>
                    <a:pt x="18883" y="17000"/>
                    <a:pt x="18879" y="16818"/>
                  </a:cubicBezTo>
                  <a:cubicBezTo>
                    <a:pt x="18807" y="10889"/>
                    <a:pt x="17648" y="5215"/>
                    <a:pt x="15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50;p71">
              <a:extLst>
                <a:ext uri="{FF2B5EF4-FFF2-40B4-BE49-F238E27FC236}">
                  <a16:creationId xmlns:a16="http://schemas.microsoft.com/office/drawing/2014/main" xmlns="" id="{4DE5EBEE-1BAD-4EFA-9B14-28740CC0FFFC}"/>
                </a:ext>
              </a:extLst>
            </p:cNvPr>
            <p:cNvSpPr/>
            <p:nvPr/>
          </p:nvSpPr>
          <p:spPr>
            <a:xfrm>
              <a:off x="5450200" y="665193"/>
              <a:ext cx="1382198" cy="1481299"/>
            </a:xfrm>
            <a:custGeom>
              <a:avLst/>
              <a:gdLst/>
              <a:ahLst/>
              <a:cxnLst/>
              <a:rect l="l" t="t" r="r" b="b"/>
              <a:pathLst>
                <a:path w="78245" h="83855" extrusionOk="0">
                  <a:moveTo>
                    <a:pt x="34444" y="0"/>
                  </a:moveTo>
                  <a:cubicBezTo>
                    <a:pt x="33692" y="0"/>
                    <a:pt x="32812" y="706"/>
                    <a:pt x="31570" y="2458"/>
                  </a:cubicBezTo>
                  <a:cubicBezTo>
                    <a:pt x="29366" y="5567"/>
                    <a:pt x="32155" y="9470"/>
                    <a:pt x="32882" y="10393"/>
                  </a:cubicBezTo>
                  <a:cubicBezTo>
                    <a:pt x="32886" y="10398"/>
                    <a:pt x="32890" y="10403"/>
                    <a:pt x="32894" y="10411"/>
                  </a:cubicBezTo>
                  <a:cubicBezTo>
                    <a:pt x="32993" y="10532"/>
                    <a:pt x="33046" y="10598"/>
                    <a:pt x="33046" y="10598"/>
                  </a:cubicBezTo>
                  <a:cubicBezTo>
                    <a:pt x="31781" y="10070"/>
                    <a:pt x="30457" y="9900"/>
                    <a:pt x="29279" y="9900"/>
                  </a:cubicBezTo>
                  <a:cubicBezTo>
                    <a:pt x="27156" y="9900"/>
                    <a:pt x="25503" y="10452"/>
                    <a:pt x="25503" y="10452"/>
                  </a:cubicBezTo>
                  <a:cubicBezTo>
                    <a:pt x="25503" y="10452"/>
                    <a:pt x="25503" y="8970"/>
                    <a:pt x="24914" y="7342"/>
                  </a:cubicBezTo>
                  <a:cubicBezTo>
                    <a:pt x="24321" y="5714"/>
                    <a:pt x="21069" y="5420"/>
                    <a:pt x="18112" y="4531"/>
                  </a:cubicBezTo>
                  <a:cubicBezTo>
                    <a:pt x="15565" y="3769"/>
                    <a:pt x="13566" y="2015"/>
                    <a:pt x="12022" y="1922"/>
                  </a:cubicBezTo>
                  <a:cubicBezTo>
                    <a:pt x="11974" y="1918"/>
                    <a:pt x="11929" y="1918"/>
                    <a:pt x="11884" y="1918"/>
                  </a:cubicBezTo>
                  <a:cubicBezTo>
                    <a:pt x="11679" y="1918"/>
                    <a:pt x="11492" y="1945"/>
                    <a:pt x="11305" y="2015"/>
                  </a:cubicBezTo>
                  <a:cubicBezTo>
                    <a:pt x="9681" y="2604"/>
                    <a:pt x="9533" y="4973"/>
                    <a:pt x="11305" y="9858"/>
                  </a:cubicBezTo>
                  <a:cubicBezTo>
                    <a:pt x="13018" y="14564"/>
                    <a:pt x="17478" y="15006"/>
                    <a:pt x="17795" y="15033"/>
                  </a:cubicBezTo>
                  <a:lnTo>
                    <a:pt x="17813" y="15033"/>
                  </a:lnTo>
                  <a:lnTo>
                    <a:pt x="17465" y="15318"/>
                  </a:lnTo>
                  <a:lnTo>
                    <a:pt x="15742" y="16709"/>
                  </a:lnTo>
                  <a:lnTo>
                    <a:pt x="3908" y="26274"/>
                  </a:lnTo>
                  <a:cubicBezTo>
                    <a:pt x="3908" y="26274"/>
                    <a:pt x="2102" y="27421"/>
                    <a:pt x="951" y="29017"/>
                  </a:cubicBezTo>
                  <a:cubicBezTo>
                    <a:pt x="914" y="29066"/>
                    <a:pt x="883" y="29111"/>
                    <a:pt x="852" y="29161"/>
                  </a:cubicBezTo>
                  <a:cubicBezTo>
                    <a:pt x="817" y="29209"/>
                    <a:pt x="786" y="29254"/>
                    <a:pt x="754" y="29303"/>
                  </a:cubicBezTo>
                  <a:cubicBezTo>
                    <a:pt x="723" y="29348"/>
                    <a:pt x="692" y="29396"/>
                    <a:pt x="669" y="29441"/>
                  </a:cubicBezTo>
                  <a:cubicBezTo>
                    <a:pt x="638" y="29495"/>
                    <a:pt x="603" y="29548"/>
                    <a:pt x="576" y="29597"/>
                  </a:cubicBezTo>
                  <a:cubicBezTo>
                    <a:pt x="545" y="29647"/>
                    <a:pt x="523" y="29700"/>
                    <a:pt x="496" y="29744"/>
                  </a:cubicBezTo>
                  <a:cubicBezTo>
                    <a:pt x="384" y="29950"/>
                    <a:pt x="290" y="30155"/>
                    <a:pt x="214" y="30369"/>
                  </a:cubicBezTo>
                  <a:cubicBezTo>
                    <a:pt x="197" y="30419"/>
                    <a:pt x="183" y="30472"/>
                    <a:pt x="165" y="30526"/>
                  </a:cubicBezTo>
                  <a:cubicBezTo>
                    <a:pt x="134" y="30627"/>
                    <a:pt x="103" y="30740"/>
                    <a:pt x="80" y="30842"/>
                  </a:cubicBezTo>
                  <a:cubicBezTo>
                    <a:pt x="72" y="30900"/>
                    <a:pt x="58" y="30949"/>
                    <a:pt x="49" y="31007"/>
                  </a:cubicBezTo>
                  <a:cubicBezTo>
                    <a:pt x="41" y="31061"/>
                    <a:pt x="37" y="31109"/>
                    <a:pt x="27" y="31168"/>
                  </a:cubicBezTo>
                  <a:cubicBezTo>
                    <a:pt x="23" y="31222"/>
                    <a:pt x="23" y="31275"/>
                    <a:pt x="18" y="31329"/>
                  </a:cubicBezTo>
                  <a:cubicBezTo>
                    <a:pt x="0" y="31570"/>
                    <a:pt x="18" y="31805"/>
                    <a:pt x="63" y="32046"/>
                  </a:cubicBezTo>
                  <a:cubicBezTo>
                    <a:pt x="255" y="32997"/>
                    <a:pt x="1075" y="33952"/>
                    <a:pt x="2217" y="34781"/>
                  </a:cubicBezTo>
                  <a:cubicBezTo>
                    <a:pt x="2419" y="34928"/>
                    <a:pt x="2627" y="35066"/>
                    <a:pt x="2847" y="35200"/>
                  </a:cubicBezTo>
                  <a:cubicBezTo>
                    <a:pt x="2936" y="35263"/>
                    <a:pt x="3034" y="35321"/>
                    <a:pt x="3132" y="35374"/>
                  </a:cubicBezTo>
                  <a:cubicBezTo>
                    <a:pt x="5094" y="36535"/>
                    <a:pt x="7628" y="37336"/>
                    <a:pt x="9647" y="37336"/>
                  </a:cubicBezTo>
                  <a:cubicBezTo>
                    <a:pt x="10079" y="37336"/>
                    <a:pt x="10488" y="37299"/>
                    <a:pt x="10862" y="37221"/>
                  </a:cubicBezTo>
                  <a:cubicBezTo>
                    <a:pt x="14414" y="36480"/>
                    <a:pt x="14560" y="36334"/>
                    <a:pt x="18553" y="36039"/>
                  </a:cubicBezTo>
                  <a:cubicBezTo>
                    <a:pt x="21395" y="35829"/>
                    <a:pt x="22814" y="35245"/>
                    <a:pt x="23397" y="34932"/>
                  </a:cubicBezTo>
                  <a:cubicBezTo>
                    <a:pt x="23634" y="34794"/>
                    <a:pt x="23732" y="34710"/>
                    <a:pt x="23732" y="34710"/>
                  </a:cubicBezTo>
                  <a:cubicBezTo>
                    <a:pt x="23732" y="34710"/>
                    <a:pt x="23736" y="34722"/>
                    <a:pt x="23741" y="34749"/>
                  </a:cubicBezTo>
                  <a:cubicBezTo>
                    <a:pt x="23857" y="35097"/>
                    <a:pt x="24709" y="37738"/>
                    <a:pt x="25721" y="41164"/>
                  </a:cubicBezTo>
                  <a:cubicBezTo>
                    <a:pt x="26645" y="44278"/>
                    <a:pt x="27698" y="48030"/>
                    <a:pt x="28465" y="51313"/>
                  </a:cubicBezTo>
                  <a:cubicBezTo>
                    <a:pt x="28626" y="52018"/>
                    <a:pt x="28777" y="52696"/>
                    <a:pt x="28906" y="53347"/>
                  </a:cubicBezTo>
                  <a:cubicBezTo>
                    <a:pt x="30094" y="59142"/>
                    <a:pt x="32507" y="76958"/>
                    <a:pt x="33421" y="83855"/>
                  </a:cubicBezTo>
                  <a:cubicBezTo>
                    <a:pt x="34795" y="83832"/>
                    <a:pt x="36156" y="83743"/>
                    <a:pt x="37498" y="83596"/>
                  </a:cubicBezTo>
                  <a:cubicBezTo>
                    <a:pt x="38739" y="83462"/>
                    <a:pt x="39970" y="83280"/>
                    <a:pt x="41187" y="83052"/>
                  </a:cubicBezTo>
                  <a:cubicBezTo>
                    <a:pt x="44922" y="82352"/>
                    <a:pt x="48503" y="81214"/>
                    <a:pt x="51875" y="79688"/>
                  </a:cubicBezTo>
                  <a:cubicBezTo>
                    <a:pt x="53321" y="79037"/>
                    <a:pt x="54730" y="78314"/>
                    <a:pt x="56096" y="77520"/>
                  </a:cubicBezTo>
                  <a:cubicBezTo>
                    <a:pt x="56260" y="77423"/>
                    <a:pt x="56431" y="77324"/>
                    <a:pt x="56595" y="77226"/>
                  </a:cubicBezTo>
                  <a:cubicBezTo>
                    <a:pt x="57746" y="76539"/>
                    <a:pt x="58861" y="75807"/>
                    <a:pt x="59950" y="75027"/>
                  </a:cubicBezTo>
                  <a:cubicBezTo>
                    <a:pt x="61422" y="73974"/>
                    <a:pt x="62832" y="72836"/>
                    <a:pt x="64170" y="71623"/>
                  </a:cubicBezTo>
                  <a:cubicBezTo>
                    <a:pt x="64370" y="71444"/>
                    <a:pt x="64571" y="71257"/>
                    <a:pt x="64772" y="71070"/>
                  </a:cubicBezTo>
                  <a:cubicBezTo>
                    <a:pt x="65450" y="70437"/>
                    <a:pt x="66110" y="69781"/>
                    <a:pt x="66752" y="69103"/>
                  </a:cubicBezTo>
                  <a:cubicBezTo>
                    <a:pt x="66833" y="69023"/>
                    <a:pt x="66904" y="68942"/>
                    <a:pt x="66980" y="68862"/>
                  </a:cubicBezTo>
                  <a:cubicBezTo>
                    <a:pt x="68667" y="67060"/>
                    <a:pt x="70215" y="65123"/>
                    <a:pt x="71601" y="63081"/>
                  </a:cubicBezTo>
                  <a:cubicBezTo>
                    <a:pt x="72966" y="61069"/>
                    <a:pt x="74184" y="58941"/>
                    <a:pt x="75233" y="56719"/>
                  </a:cubicBezTo>
                  <a:cubicBezTo>
                    <a:pt x="75255" y="56675"/>
                    <a:pt x="75278" y="56626"/>
                    <a:pt x="75300" y="56577"/>
                  </a:cubicBezTo>
                  <a:cubicBezTo>
                    <a:pt x="75340" y="56496"/>
                    <a:pt x="75380" y="56412"/>
                    <a:pt x="75411" y="56332"/>
                  </a:cubicBezTo>
                  <a:cubicBezTo>
                    <a:pt x="75764" y="55568"/>
                    <a:pt x="76093" y="54802"/>
                    <a:pt x="76410" y="54020"/>
                  </a:cubicBezTo>
                  <a:cubicBezTo>
                    <a:pt x="76513" y="53753"/>
                    <a:pt x="76620" y="53485"/>
                    <a:pt x="76723" y="53209"/>
                  </a:cubicBezTo>
                  <a:cubicBezTo>
                    <a:pt x="76758" y="53106"/>
                    <a:pt x="76799" y="53003"/>
                    <a:pt x="76838" y="52896"/>
                  </a:cubicBezTo>
                  <a:cubicBezTo>
                    <a:pt x="76946" y="52602"/>
                    <a:pt x="77057" y="52307"/>
                    <a:pt x="77155" y="52008"/>
                  </a:cubicBezTo>
                  <a:cubicBezTo>
                    <a:pt x="77423" y="51232"/>
                    <a:pt x="77672" y="50456"/>
                    <a:pt x="77901" y="49667"/>
                  </a:cubicBezTo>
                  <a:cubicBezTo>
                    <a:pt x="77940" y="49524"/>
                    <a:pt x="77981" y="49385"/>
                    <a:pt x="78020" y="49252"/>
                  </a:cubicBezTo>
                  <a:cubicBezTo>
                    <a:pt x="78065" y="49091"/>
                    <a:pt x="78105" y="48935"/>
                    <a:pt x="78150" y="48774"/>
                  </a:cubicBezTo>
                  <a:cubicBezTo>
                    <a:pt x="78181" y="48659"/>
                    <a:pt x="78217" y="48533"/>
                    <a:pt x="78244" y="48418"/>
                  </a:cubicBezTo>
                  <a:lnTo>
                    <a:pt x="78244" y="48418"/>
                  </a:lnTo>
                  <a:cubicBezTo>
                    <a:pt x="76638" y="48672"/>
                    <a:pt x="74671" y="48957"/>
                    <a:pt x="72543" y="49212"/>
                  </a:cubicBezTo>
                  <a:cubicBezTo>
                    <a:pt x="70075" y="49515"/>
                    <a:pt x="67390" y="49774"/>
                    <a:pt x="64794" y="49898"/>
                  </a:cubicBezTo>
                  <a:cubicBezTo>
                    <a:pt x="63717" y="49951"/>
                    <a:pt x="62655" y="49981"/>
                    <a:pt x="61630" y="49981"/>
                  </a:cubicBezTo>
                  <a:cubicBezTo>
                    <a:pt x="58239" y="49981"/>
                    <a:pt x="55252" y="49655"/>
                    <a:pt x="53464" y="48761"/>
                  </a:cubicBezTo>
                  <a:cubicBezTo>
                    <a:pt x="46950" y="45505"/>
                    <a:pt x="38819" y="17848"/>
                    <a:pt x="38819" y="17848"/>
                  </a:cubicBezTo>
                  <a:cubicBezTo>
                    <a:pt x="38819" y="17848"/>
                    <a:pt x="42958" y="12369"/>
                    <a:pt x="42369" y="9412"/>
                  </a:cubicBezTo>
                  <a:cubicBezTo>
                    <a:pt x="41776" y="6458"/>
                    <a:pt x="38078" y="4090"/>
                    <a:pt x="36598" y="1869"/>
                  </a:cubicBezTo>
                  <a:cubicBezTo>
                    <a:pt x="36196" y="1262"/>
                    <a:pt x="35826" y="767"/>
                    <a:pt x="35447" y="436"/>
                  </a:cubicBezTo>
                  <a:cubicBezTo>
                    <a:pt x="35125" y="158"/>
                    <a:pt x="34799" y="0"/>
                    <a:pt x="34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51;p71">
              <a:extLst>
                <a:ext uri="{FF2B5EF4-FFF2-40B4-BE49-F238E27FC236}">
                  <a16:creationId xmlns:a16="http://schemas.microsoft.com/office/drawing/2014/main" xmlns="" id="{530D15FA-9DC3-4380-A6AD-8FAE9BBE8E22}"/>
                </a:ext>
              </a:extLst>
            </p:cNvPr>
            <p:cNvSpPr/>
            <p:nvPr/>
          </p:nvSpPr>
          <p:spPr>
            <a:xfrm>
              <a:off x="5869567" y="1156103"/>
              <a:ext cx="150841" cy="236269"/>
            </a:xfrm>
            <a:custGeom>
              <a:avLst/>
              <a:gdLst/>
              <a:ahLst/>
              <a:cxnLst/>
              <a:rect l="l" t="t" r="r" b="b"/>
              <a:pathLst>
                <a:path w="8539" h="13375" extrusionOk="0">
                  <a:moveTo>
                    <a:pt x="8539" y="0"/>
                  </a:moveTo>
                  <a:lnTo>
                    <a:pt x="8539" y="0"/>
                  </a:lnTo>
                  <a:cubicBezTo>
                    <a:pt x="6197" y="2860"/>
                    <a:pt x="3270" y="5242"/>
                    <a:pt x="1" y="6959"/>
                  </a:cubicBezTo>
                  <a:cubicBezTo>
                    <a:pt x="117" y="7307"/>
                    <a:pt x="969" y="9948"/>
                    <a:pt x="1981" y="13374"/>
                  </a:cubicBezTo>
                  <a:cubicBezTo>
                    <a:pt x="2022" y="13348"/>
                    <a:pt x="2062" y="13316"/>
                    <a:pt x="2093" y="13285"/>
                  </a:cubicBezTo>
                  <a:cubicBezTo>
                    <a:pt x="3766" y="11830"/>
                    <a:pt x="4801" y="9792"/>
                    <a:pt x="5778" y="7803"/>
                  </a:cubicBezTo>
                  <a:cubicBezTo>
                    <a:pt x="7000" y="5318"/>
                    <a:pt x="8120" y="2736"/>
                    <a:pt x="853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52;p71">
              <a:extLst>
                <a:ext uri="{FF2B5EF4-FFF2-40B4-BE49-F238E27FC236}">
                  <a16:creationId xmlns:a16="http://schemas.microsoft.com/office/drawing/2014/main" xmlns="" id="{C26535C5-97DA-48B2-AC0C-25B9EF0AEC1C}"/>
                </a:ext>
              </a:extLst>
            </p:cNvPr>
            <p:cNvSpPr/>
            <p:nvPr/>
          </p:nvSpPr>
          <p:spPr>
            <a:xfrm>
              <a:off x="5618582" y="699057"/>
              <a:ext cx="198608" cy="231694"/>
            </a:xfrm>
            <a:custGeom>
              <a:avLst/>
              <a:gdLst/>
              <a:ahLst/>
              <a:cxnLst/>
              <a:rect l="l" t="t" r="r" b="b"/>
              <a:pathLst>
                <a:path w="11243" h="13116" extrusionOk="0">
                  <a:moveTo>
                    <a:pt x="2352" y="1"/>
                  </a:moveTo>
                  <a:cubicBezTo>
                    <a:pt x="2147" y="1"/>
                    <a:pt x="1960" y="28"/>
                    <a:pt x="1773" y="98"/>
                  </a:cubicBezTo>
                  <a:cubicBezTo>
                    <a:pt x="149" y="687"/>
                    <a:pt x="1" y="3056"/>
                    <a:pt x="1773" y="7941"/>
                  </a:cubicBezTo>
                  <a:cubicBezTo>
                    <a:pt x="3486" y="12647"/>
                    <a:pt x="7946" y="13089"/>
                    <a:pt x="8263" y="13116"/>
                  </a:cubicBezTo>
                  <a:cubicBezTo>
                    <a:pt x="9097" y="12589"/>
                    <a:pt x="9900" y="11854"/>
                    <a:pt x="10632" y="11340"/>
                  </a:cubicBezTo>
                  <a:cubicBezTo>
                    <a:pt x="10774" y="11242"/>
                    <a:pt x="10931" y="11131"/>
                    <a:pt x="11007" y="10975"/>
                  </a:cubicBezTo>
                  <a:cubicBezTo>
                    <a:pt x="11069" y="10854"/>
                    <a:pt x="11082" y="10720"/>
                    <a:pt x="11091" y="10582"/>
                  </a:cubicBezTo>
                  <a:cubicBezTo>
                    <a:pt x="11242" y="8231"/>
                    <a:pt x="10529" y="5698"/>
                    <a:pt x="8687" y="4230"/>
                  </a:cubicBezTo>
                  <a:cubicBezTo>
                    <a:pt x="7433" y="3235"/>
                    <a:pt x="5805" y="2824"/>
                    <a:pt x="4534" y="1861"/>
                  </a:cubicBezTo>
                  <a:cubicBezTo>
                    <a:pt x="3770" y="1281"/>
                    <a:pt x="3150" y="514"/>
                    <a:pt x="235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53;p71">
              <a:extLst>
                <a:ext uri="{FF2B5EF4-FFF2-40B4-BE49-F238E27FC236}">
                  <a16:creationId xmlns:a16="http://schemas.microsoft.com/office/drawing/2014/main" xmlns="" id="{5F9EBA97-4A3C-4C18-AEBB-B65EDC8A4579}"/>
                </a:ext>
              </a:extLst>
            </p:cNvPr>
            <p:cNvSpPr/>
            <p:nvPr/>
          </p:nvSpPr>
          <p:spPr>
            <a:xfrm>
              <a:off x="5968932" y="665193"/>
              <a:ext cx="164549" cy="239608"/>
            </a:xfrm>
            <a:custGeom>
              <a:avLst/>
              <a:gdLst/>
              <a:ahLst/>
              <a:cxnLst/>
              <a:rect l="l" t="t" r="r" b="b"/>
              <a:pathLst>
                <a:path w="9315" h="13564" extrusionOk="0">
                  <a:moveTo>
                    <a:pt x="5079" y="0"/>
                  </a:moveTo>
                  <a:cubicBezTo>
                    <a:pt x="4327" y="0"/>
                    <a:pt x="3447" y="706"/>
                    <a:pt x="2205" y="2458"/>
                  </a:cubicBezTo>
                  <a:cubicBezTo>
                    <a:pt x="1" y="5567"/>
                    <a:pt x="2790" y="9470"/>
                    <a:pt x="3517" y="10393"/>
                  </a:cubicBezTo>
                  <a:cubicBezTo>
                    <a:pt x="3521" y="10398"/>
                    <a:pt x="3525" y="10403"/>
                    <a:pt x="3529" y="10411"/>
                  </a:cubicBezTo>
                  <a:cubicBezTo>
                    <a:pt x="4256" y="11142"/>
                    <a:pt x="4944" y="11914"/>
                    <a:pt x="5590" y="12721"/>
                  </a:cubicBezTo>
                  <a:cubicBezTo>
                    <a:pt x="5913" y="13120"/>
                    <a:pt x="6201" y="13563"/>
                    <a:pt x="6656" y="13563"/>
                  </a:cubicBezTo>
                  <a:cubicBezTo>
                    <a:pt x="6767" y="13563"/>
                    <a:pt x="6888" y="13537"/>
                    <a:pt x="7023" y="13476"/>
                  </a:cubicBezTo>
                  <a:cubicBezTo>
                    <a:pt x="7701" y="13172"/>
                    <a:pt x="8232" y="12254"/>
                    <a:pt x="8579" y="11642"/>
                  </a:cubicBezTo>
                  <a:cubicBezTo>
                    <a:pt x="8856" y="11156"/>
                    <a:pt x="9097" y="10652"/>
                    <a:pt x="9199" y="10112"/>
                  </a:cubicBezTo>
                  <a:cubicBezTo>
                    <a:pt x="9315" y="9528"/>
                    <a:pt x="9267" y="8930"/>
                    <a:pt x="9154" y="8346"/>
                  </a:cubicBezTo>
                  <a:cubicBezTo>
                    <a:pt x="8695" y="5888"/>
                    <a:pt x="7259" y="3734"/>
                    <a:pt x="6434" y="1373"/>
                  </a:cubicBezTo>
                  <a:cubicBezTo>
                    <a:pt x="6327" y="1066"/>
                    <a:pt x="6216" y="740"/>
                    <a:pt x="6082" y="436"/>
                  </a:cubicBezTo>
                  <a:cubicBezTo>
                    <a:pt x="5760" y="158"/>
                    <a:pt x="5434" y="0"/>
                    <a:pt x="507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54;p71">
              <a:extLst>
                <a:ext uri="{FF2B5EF4-FFF2-40B4-BE49-F238E27FC236}">
                  <a16:creationId xmlns:a16="http://schemas.microsoft.com/office/drawing/2014/main" xmlns="" id="{D5B8C1EA-E1A4-4C5D-A91F-26B138355595}"/>
                </a:ext>
              </a:extLst>
            </p:cNvPr>
            <p:cNvSpPr/>
            <p:nvPr/>
          </p:nvSpPr>
          <p:spPr>
            <a:xfrm>
              <a:off x="6042542" y="846135"/>
              <a:ext cx="96539" cy="108092"/>
            </a:xfrm>
            <a:custGeom>
              <a:avLst/>
              <a:gdLst/>
              <a:ahLst/>
              <a:cxnLst/>
              <a:rect l="l" t="t" r="r" b="b"/>
              <a:pathLst>
                <a:path w="5465" h="6119" extrusionOk="0">
                  <a:moveTo>
                    <a:pt x="4059" y="0"/>
                  </a:moveTo>
                  <a:cubicBezTo>
                    <a:pt x="3708" y="0"/>
                    <a:pt x="3344" y="137"/>
                    <a:pt x="3083" y="374"/>
                  </a:cubicBezTo>
                  <a:cubicBezTo>
                    <a:pt x="2605" y="810"/>
                    <a:pt x="2414" y="1480"/>
                    <a:pt x="2364" y="2122"/>
                  </a:cubicBezTo>
                  <a:cubicBezTo>
                    <a:pt x="2343" y="1873"/>
                    <a:pt x="2316" y="1609"/>
                    <a:pt x="2191" y="1391"/>
                  </a:cubicBezTo>
                  <a:cubicBezTo>
                    <a:pt x="2079" y="1203"/>
                    <a:pt x="1876" y="1053"/>
                    <a:pt x="1664" y="1053"/>
                  </a:cubicBezTo>
                  <a:cubicBezTo>
                    <a:pt x="1630" y="1053"/>
                    <a:pt x="1596" y="1057"/>
                    <a:pt x="1561" y="1065"/>
                  </a:cubicBezTo>
                  <a:cubicBezTo>
                    <a:pt x="1419" y="1096"/>
                    <a:pt x="1303" y="1199"/>
                    <a:pt x="1209" y="1306"/>
                  </a:cubicBezTo>
                  <a:cubicBezTo>
                    <a:pt x="1" y="2688"/>
                    <a:pt x="1116" y="4500"/>
                    <a:pt x="2137" y="5589"/>
                  </a:cubicBezTo>
                  <a:cubicBezTo>
                    <a:pt x="2298" y="5758"/>
                    <a:pt x="2467" y="5918"/>
                    <a:pt x="2677" y="6017"/>
                  </a:cubicBezTo>
                  <a:cubicBezTo>
                    <a:pt x="2827" y="6087"/>
                    <a:pt x="2990" y="6119"/>
                    <a:pt x="3154" y="6119"/>
                  </a:cubicBezTo>
                  <a:cubicBezTo>
                    <a:pt x="3469" y="6119"/>
                    <a:pt x="3792" y="6002"/>
                    <a:pt x="4046" y="5811"/>
                  </a:cubicBezTo>
                  <a:cubicBezTo>
                    <a:pt x="4431" y="5521"/>
                    <a:pt x="4689" y="5089"/>
                    <a:pt x="4876" y="4646"/>
                  </a:cubicBezTo>
                  <a:cubicBezTo>
                    <a:pt x="5335" y="3572"/>
                    <a:pt x="5465" y="2363"/>
                    <a:pt x="5242" y="1216"/>
                  </a:cubicBezTo>
                  <a:cubicBezTo>
                    <a:pt x="5175" y="886"/>
                    <a:pt x="5073" y="543"/>
                    <a:pt x="4836" y="302"/>
                  </a:cubicBezTo>
                  <a:cubicBezTo>
                    <a:pt x="4630" y="94"/>
                    <a:pt x="4349" y="0"/>
                    <a:pt x="4059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55;p71">
              <a:extLst>
                <a:ext uri="{FF2B5EF4-FFF2-40B4-BE49-F238E27FC236}">
                  <a16:creationId xmlns:a16="http://schemas.microsoft.com/office/drawing/2014/main" xmlns="" id="{83994FFA-DECE-444B-9BA7-50EB61A1F259}"/>
                </a:ext>
              </a:extLst>
            </p:cNvPr>
            <p:cNvSpPr/>
            <p:nvPr/>
          </p:nvSpPr>
          <p:spPr>
            <a:xfrm>
              <a:off x="5462018" y="960357"/>
              <a:ext cx="269215" cy="225211"/>
            </a:xfrm>
            <a:custGeom>
              <a:avLst/>
              <a:gdLst/>
              <a:ahLst/>
              <a:cxnLst/>
              <a:rect l="l" t="t" r="r" b="b"/>
              <a:pathLst>
                <a:path w="15240" h="12749" extrusionOk="0">
                  <a:moveTo>
                    <a:pt x="15073" y="0"/>
                  </a:moveTo>
                  <a:lnTo>
                    <a:pt x="3239" y="9565"/>
                  </a:lnTo>
                  <a:cubicBezTo>
                    <a:pt x="3239" y="9565"/>
                    <a:pt x="1433" y="10712"/>
                    <a:pt x="282" y="12308"/>
                  </a:cubicBezTo>
                  <a:cubicBezTo>
                    <a:pt x="183" y="12446"/>
                    <a:pt x="85" y="12585"/>
                    <a:pt x="0" y="12732"/>
                  </a:cubicBezTo>
                  <a:cubicBezTo>
                    <a:pt x="82" y="12744"/>
                    <a:pt x="163" y="12749"/>
                    <a:pt x="242" y="12749"/>
                  </a:cubicBezTo>
                  <a:cubicBezTo>
                    <a:pt x="1034" y="12749"/>
                    <a:pt x="1678" y="12209"/>
                    <a:pt x="2356" y="11750"/>
                  </a:cubicBezTo>
                  <a:cubicBezTo>
                    <a:pt x="3663" y="10863"/>
                    <a:pt x="5019" y="10047"/>
                    <a:pt x="6415" y="9306"/>
                  </a:cubicBezTo>
                  <a:cubicBezTo>
                    <a:pt x="7245" y="8865"/>
                    <a:pt x="8120" y="8432"/>
                    <a:pt x="8699" y="7687"/>
                  </a:cubicBezTo>
                  <a:cubicBezTo>
                    <a:pt x="9065" y="7219"/>
                    <a:pt x="9283" y="6656"/>
                    <a:pt x="9596" y="6152"/>
                  </a:cubicBezTo>
                  <a:cubicBezTo>
                    <a:pt x="10984" y="3953"/>
                    <a:pt x="14043" y="3105"/>
                    <a:pt x="15087" y="723"/>
                  </a:cubicBezTo>
                  <a:cubicBezTo>
                    <a:pt x="15167" y="527"/>
                    <a:pt x="15239" y="305"/>
                    <a:pt x="15145" y="113"/>
                  </a:cubicBezTo>
                  <a:cubicBezTo>
                    <a:pt x="15127" y="68"/>
                    <a:pt x="15100" y="33"/>
                    <a:pt x="15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56;p71">
              <a:extLst>
                <a:ext uri="{FF2B5EF4-FFF2-40B4-BE49-F238E27FC236}">
                  <a16:creationId xmlns:a16="http://schemas.microsoft.com/office/drawing/2014/main" xmlns="" id="{F1CACD45-4524-4C8E-881B-CCB4DBDCCEFB}"/>
                </a:ext>
              </a:extLst>
            </p:cNvPr>
            <p:cNvSpPr/>
            <p:nvPr/>
          </p:nvSpPr>
          <p:spPr>
            <a:xfrm>
              <a:off x="5851124" y="990865"/>
              <a:ext cx="56139" cy="56210"/>
            </a:xfrm>
            <a:custGeom>
              <a:avLst/>
              <a:gdLst/>
              <a:ahLst/>
              <a:cxnLst/>
              <a:rect l="l" t="t" r="r" b="b"/>
              <a:pathLst>
                <a:path w="3178" h="3182" extrusionOk="0">
                  <a:moveTo>
                    <a:pt x="1590" y="0"/>
                  </a:moveTo>
                  <a:cubicBezTo>
                    <a:pt x="711" y="0"/>
                    <a:pt x="1" y="714"/>
                    <a:pt x="1" y="1588"/>
                  </a:cubicBezTo>
                  <a:cubicBezTo>
                    <a:pt x="1" y="2467"/>
                    <a:pt x="711" y="3181"/>
                    <a:pt x="1590" y="3181"/>
                  </a:cubicBezTo>
                  <a:cubicBezTo>
                    <a:pt x="2468" y="3181"/>
                    <a:pt x="3177" y="2467"/>
                    <a:pt x="3177" y="1588"/>
                  </a:cubicBezTo>
                  <a:cubicBezTo>
                    <a:pt x="3177" y="714"/>
                    <a:pt x="2468" y="0"/>
                    <a:pt x="15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57;p71">
              <a:extLst>
                <a:ext uri="{FF2B5EF4-FFF2-40B4-BE49-F238E27FC236}">
                  <a16:creationId xmlns:a16="http://schemas.microsoft.com/office/drawing/2014/main" xmlns="" id="{AD7CA9DF-30FA-42FB-8B80-224DDC6C0BAF}"/>
                </a:ext>
              </a:extLst>
            </p:cNvPr>
            <p:cNvSpPr/>
            <p:nvPr/>
          </p:nvSpPr>
          <p:spPr>
            <a:xfrm>
              <a:off x="5447603" y="1172814"/>
              <a:ext cx="121447" cy="106803"/>
            </a:xfrm>
            <a:custGeom>
              <a:avLst/>
              <a:gdLst/>
              <a:ahLst/>
              <a:cxnLst/>
              <a:rect l="l" t="t" r="r" b="b"/>
              <a:pathLst>
                <a:path w="6875" h="6046" extrusionOk="0">
                  <a:moveTo>
                    <a:pt x="3341" y="1"/>
                  </a:moveTo>
                  <a:cubicBezTo>
                    <a:pt x="2551" y="1"/>
                    <a:pt x="1777" y="71"/>
                    <a:pt x="1098" y="281"/>
                  </a:cubicBezTo>
                  <a:cubicBezTo>
                    <a:pt x="442" y="1187"/>
                    <a:pt x="0" y="2239"/>
                    <a:pt x="210" y="3310"/>
                  </a:cubicBezTo>
                  <a:cubicBezTo>
                    <a:pt x="402" y="4261"/>
                    <a:pt x="1222" y="5216"/>
                    <a:pt x="2364" y="6045"/>
                  </a:cubicBezTo>
                  <a:cubicBezTo>
                    <a:pt x="2806" y="5782"/>
                    <a:pt x="3141" y="5380"/>
                    <a:pt x="3480" y="4969"/>
                  </a:cubicBezTo>
                  <a:cubicBezTo>
                    <a:pt x="3507" y="4943"/>
                    <a:pt x="3524" y="4916"/>
                    <a:pt x="3546" y="4885"/>
                  </a:cubicBezTo>
                  <a:cubicBezTo>
                    <a:pt x="3863" y="4506"/>
                    <a:pt x="4189" y="4123"/>
                    <a:pt x="4590" y="3845"/>
                  </a:cubicBezTo>
                  <a:cubicBezTo>
                    <a:pt x="4734" y="3748"/>
                    <a:pt x="4885" y="3663"/>
                    <a:pt x="5041" y="3583"/>
                  </a:cubicBezTo>
                  <a:cubicBezTo>
                    <a:pt x="5072" y="3565"/>
                    <a:pt x="5108" y="3551"/>
                    <a:pt x="5139" y="3529"/>
                  </a:cubicBezTo>
                  <a:cubicBezTo>
                    <a:pt x="5714" y="3248"/>
                    <a:pt x="6326" y="3003"/>
                    <a:pt x="6580" y="2436"/>
                  </a:cubicBezTo>
                  <a:cubicBezTo>
                    <a:pt x="6875" y="1794"/>
                    <a:pt x="6535" y="995"/>
                    <a:pt x="5959" y="576"/>
                  </a:cubicBezTo>
                  <a:cubicBezTo>
                    <a:pt x="5389" y="161"/>
                    <a:pt x="4658" y="45"/>
                    <a:pt x="3948" y="14"/>
                  </a:cubicBezTo>
                  <a:cubicBezTo>
                    <a:pt x="3745" y="5"/>
                    <a:pt x="3543" y="1"/>
                    <a:pt x="334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8;p71">
              <a:extLst>
                <a:ext uri="{FF2B5EF4-FFF2-40B4-BE49-F238E27FC236}">
                  <a16:creationId xmlns:a16="http://schemas.microsoft.com/office/drawing/2014/main" xmlns="" id="{707FBE9C-F706-48BF-9B90-6EB369145789}"/>
                </a:ext>
              </a:extLst>
            </p:cNvPr>
            <p:cNvSpPr/>
            <p:nvPr/>
          </p:nvSpPr>
          <p:spPr>
            <a:xfrm>
              <a:off x="5496058" y="1217065"/>
              <a:ext cx="42343" cy="43544"/>
            </a:xfrm>
            <a:custGeom>
              <a:avLst/>
              <a:gdLst/>
              <a:ahLst/>
              <a:cxnLst/>
              <a:rect l="l" t="t" r="r" b="b"/>
              <a:pathLst>
                <a:path w="2397" h="2465" extrusionOk="0">
                  <a:moveTo>
                    <a:pt x="1057" y="0"/>
                  </a:moveTo>
                  <a:cubicBezTo>
                    <a:pt x="1006" y="0"/>
                    <a:pt x="955" y="4"/>
                    <a:pt x="906" y="12"/>
                  </a:cubicBezTo>
                  <a:cubicBezTo>
                    <a:pt x="393" y="100"/>
                    <a:pt x="0" y="640"/>
                    <a:pt x="27" y="1206"/>
                  </a:cubicBezTo>
                  <a:cubicBezTo>
                    <a:pt x="50" y="1675"/>
                    <a:pt x="304" y="2126"/>
                    <a:pt x="737" y="2464"/>
                  </a:cubicBezTo>
                  <a:cubicBezTo>
                    <a:pt x="764" y="2438"/>
                    <a:pt x="781" y="2411"/>
                    <a:pt x="803" y="2380"/>
                  </a:cubicBezTo>
                  <a:cubicBezTo>
                    <a:pt x="406" y="2063"/>
                    <a:pt x="157" y="1626"/>
                    <a:pt x="134" y="1202"/>
                  </a:cubicBezTo>
                  <a:cubicBezTo>
                    <a:pt x="112" y="685"/>
                    <a:pt x="465" y="199"/>
                    <a:pt x="924" y="123"/>
                  </a:cubicBezTo>
                  <a:cubicBezTo>
                    <a:pt x="969" y="115"/>
                    <a:pt x="1016" y="111"/>
                    <a:pt x="1064" y="111"/>
                  </a:cubicBezTo>
                  <a:cubicBezTo>
                    <a:pt x="1258" y="111"/>
                    <a:pt x="1469" y="175"/>
                    <a:pt x="1651" y="296"/>
                  </a:cubicBezTo>
                  <a:cubicBezTo>
                    <a:pt x="1847" y="422"/>
                    <a:pt x="2022" y="609"/>
                    <a:pt x="2182" y="864"/>
                  </a:cubicBezTo>
                  <a:cubicBezTo>
                    <a:pt x="2231" y="939"/>
                    <a:pt x="2271" y="1015"/>
                    <a:pt x="2298" y="1078"/>
                  </a:cubicBezTo>
                  <a:cubicBezTo>
                    <a:pt x="2329" y="1060"/>
                    <a:pt x="2365" y="1046"/>
                    <a:pt x="2396" y="1024"/>
                  </a:cubicBezTo>
                  <a:cubicBezTo>
                    <a:pt x="2360" y="957"/>
                    <a:pt x="2320" y="881"/>
                    <a:pt x="2275" y="810"/>
                  </a:cubicBezTo>
                  <a:cubicBezTo>
                    <a:pt x="2106" y="537"/>
                    <a:pt x="1919" y="341"/>
                    <a:pt x="1709" y="203"/>
                  </a:cubicBezTo>
                  <a:cubicBezTo>
                    <a:pt x="1503" y="70"/>
                    <a:pt x="1274" y="0"/>
                    <a:pt x="105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9;p71">
              <a:extLst>
                <a:ext uri="{FF2B5EF4-FFF2-40B4-BE49-F238E27FC236}">
                  <a16:creationId xmlns:a16="http://schemas.microsoft.com/office/drawing/2014/main" xmlns="" id="{4B829E01-C049-4D02-A6F9-7EFE6D9510B0}"/>
                </a:ext>
              </a:extLst>
            </p:cNvPr>
            <p:cNvSpPr/>
            <p:nvPr/>
          </p:nvSpPr>
          <p:spPr>
            <a:xfrm>
              <a:off x="5500474" y="1215475"/>
              <a:ext cx="168347" cy="74617"/>
            </a:xfrm>
            <a:custGeom>
              <a:avLst/>
              <a:gdLst/>
              <a:ahLst/>
              <a:cxnLst/>
              <a:rect l="l" t="t" r="r" b="b"/>
              <a:pathLst>
                <a:path w="9530" h="4224" extrusionOk="0">
                  <a:moveTo>
                    <a:pt x="9408" y="0"/>
                  </a:moveTo>
                  <a:cubicBezTo>
                    <a:pt x="9385" y="0"/>
                    <a:pt x="9362" y="9"/>
                    <a:pt x="9342" y="26"/>
                  </a:cubicBezTo>
                  <a:cubicBezTo>
                    <a:pt x="6660" y="2082"/>
                    <a:pt x="3382" y="3483"/>
                    <a:pt x="1" y="4049"/>
                  </a:cubicBezTo>
                  <a:cubicBezTo>
                    <a:pt x="90" y="4112"/>
                    <a:pt x="188" y="4170"/>
                    <a:pt x="286" y="4223"/>
                  </a:cubicBezTo>
                  <a:cubicBezTo>
                    <a:pt x="3614" y="3625"/>
                    <a:pt x="6830" y="2225"/>
                    <a:pt x="9470" y="199"/>
                  </a:cubicBezTo>
                  <a:cubicBezTo>
                    <a:pt x="9520" y="159"/>
                    <a:pt x="9529" y="92"/>
                    <a:pt x="9493" y="48"/>
                  </a:cubicBezTo>
                  <a:cubicBezTo>
                    <a:pt x="9472" y="17"/>
                    <a:pt x="9441" y="0"/>
                    <a:pt x="94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60;p71">
              <a:extLst>
                <a:ext uri="{FF2B5EF4-FFF2-40B4-BE49-F238E27FC236}">
                  <a16:creationId xmlns:a16="http://schemas.microsoft.com/office/drawing/2014/main" xmlns="" id="{046A9995-523A-4B2F-BF36-9E1C1B839F51}"/>
                </a:ext>
              </a:extLst>
            </p:cNvPr>
            <p:cNvSpPr/>
            <p:nvPr/>
          </p:nvSpPr>
          <p:spPr>
            <a:xfrm>
              <a:off x="6387928" y="1570754"/>
              <a:ext cx="167482" cy="80058"/>
            </a:xfrm>
            <a:custGeom>
              <a:avLst/>
              <a:gdLst/>
              <a:ahLst/>
              <a:cxnLst/>
              <a:rect l="l" t="t" r="r" b="b"/>
              <a:pathLst>
                <a:path w="9481" h="4532" extrusionOk="0">
                  <a:moveTo>
                    <a:pt x="3784" y="7"/>
                  </a:moveTo>
                  <a:cubicBezTo>
                    <a:pt x="2607" y="7"/>
                    <a:pt x="1437" y="531"/>
                    <a:pt x="598" y="1357"/>
                  </a:cubicBezTo>
                  <a:cubicBezTo>
                    <a:pt x="366" y="1589"/>
                    <a:pt x="148" y="1857"/>
                    <a:pt x="76" y="2178"/>
                  </a:cubicBezTo>
                  <a:cubicBezTo>
                    <a:pt x="1" y="2499"/>
                    <a:pt x="112" y="2878"/>
                    <a:pt x="397" y="3039"/>
                  </a:cubicBezTo>
                  <a:cubicBezTo>
                    <a:pt x="526" y="3110"/>
                    <a:pt x="668" y="3129"/>
                    <a:pt x="816" y="3129"/>
                  </a:cubicBezTo>
                  <a:cubicBezTo>
                    <a:pt x="990" y="3129"/>
                    <a:pt x="1171" y="3102"/>
                    <a:pt x="1346" y="3102"/>
                  </a:cubicBezTo>
                  <a:cubicBezTo>
                    <a:pt x="1480" y="3102"/>
                    <a:pt x="1610" y="3118"/>
                    <a:pt x="1731" y="3173"/>
                  </a:cubicBezTo>
                  <a:cubicBezTo>
                    <a:pt x="2025" y="3311"/>
                    <a:pt x="2169" y="3636"/>
                    <a:pt x="2383" y="3887"/>
                  </a:cubicBezTo>
                  <a:cubicBezTo>
                    <a:pt x="2816" y="4390"/>
                    <a:pt x="3524" y="4532"/>
                    <a:pt x="4202" y="4532"/>
                  </a:cubicBezTo>
                  <a:cubicBezTo>
                    <a:pt x="4298" y="4532"/>
                    <a:pt x="4394" y="4529"/>
                    <a:pt x="4488" y="4524"/>
                  </a:cubicBezTo>
                  <a:cubicBezTo>
                    <a:pt x="5599" y="4466"/>
                    <a:pt x="6701" y="4190"/>
                    <a:pt x="7709" y="3712"/>
                  </a:cubicBezTo>
                  <a:cubicBezTo>
                    <a:pt x="8208" y="3476"/>
                    <a:pt x="8694" y="3181"/>
                    <a:pt x="9021" y="2736"/>
                  </a:cubicBezTo>
                  <a:cubicBezTo>
                    <a:pt x="9346" y="2294"/>
                    <a:pt x="9480" y="1674"/>
                    <a:pt x="9225" y="1183"/>
                  </a:cubicBezTo>
                  <a:cubicBezTo>
                    <a:pt x="9003" y="737"/>
                    <a:pt x="8517" y="482"/>
                    <a:pt x="8039" y="348"/>
                  </a:cubicBezTo>
                  <a:cubicBezTo>
                    <a:pt x="6835" y="0"/>
                    <a:pt x="5429" y="161"/>
                    <a:pt x="4181" y="27"/>
                  </a:cubicBezTo>
                  <a:cubicBezTo>
                    <a:pt x="4049" y="14"/>
                    <a:pt x="3917" y="7"/>
                    <a:pt x="3784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61;p71">
              <a:extLst>
                <a:ext uri="{FF2B5EF4-FFF2-40B4-BE49-F238E27FC236}">
                  <a16:creationId xmlns:a16="http://schemas.microsoft.com/office/drawing/2014/main" xmlns="" id="{BAC47D29-7B9F-447A-B3A8-F6B254C45577}"/>
                </a:ext>
              </a:extLst>
            </p:cNvPr>
            <p:cNvSpPr/>
            <p:nvPr/>
          </p:nvSpPr>
          <p:spPr>
            <a:xfrm>
              <a:off x="6575637" y="1534523"/>
              <a:ext cx="159356" cy="56987"/>
            </a:xfrm>
            <a:custGeom>
              <a:avLst/>
              <a:gdLst/>
              <a:ahLst/>
              <a:cxnLst/>
              <a:rect l="l" t="t" r="r" b="b"/>
              <a:pathLst>
                <a:path w="9021" h="3226" extrusionOk="0">
                  <a:moveTo>
                    <a:pt x="8833" y="0"/>
                  </a:moveTo>
                  <a:cubicBezTo>
                    <a:pt x="6365" y="303"/>
                    <a:pt x="3680" y="562"/>
                    <a:pt x="1084" y="686"/>
                  </a:cubicBezTo>
                  <a:cubicBezTo>
                    <a:pt x="830" y="852"/>
                    <a:pt x="594" y="1048"/>
                    <a:pt x="406" y="1289"/>
                  </a:cubicBezTo>
                  <a:cubicBezTo>
                    <a:pt x="254" y="1476"/>
                    <a:pt x="1" y="1864"/>
                    <a:pt x="14" y="2168"/>
                  </a:cubicBezTo>
                  <a:cubicBezTo>
                    <a:pt x="18" y="2298"/>
                    <a:pt x="71" y="2405"/>
                    <a:pt x="197" y="2480"/>
                  </a:cubicBezTo>
                  <a:cubicBezTo>
                    <a:pt x="312" y="2556"/>
                    <a:pt x="456" y="2574"/>
                    <a:pt x="590" y="2596"/>
                  </a:cubicBezTo>
                  <a:cubicBezTo>
                    <a:pt x="1914" y="2770"/>
                    <a:pt x="3239" y="2940"/>
                    <a:pt x="4564" y="3122"/>
                  </a:cubicBezTo>
                  <a:cubicBezTo>
                    <a:pt x="4958" y="3173"/>
                    <a:pt x="5359" y="3226"/>
                    <a:pt x="5755" y="3226"/>
                  </a:cubicBezTo>
                  <a:cubicBezTo>
                    <a:pt x="6093" y="3226"/>
                    <a:pt x="6426" y="3187"/>
                    <a:pt x="6746" y="3074"/>
                  </a:cubicBezTo>
                  <a:cubicBezTo>
                    <a:pt x="7325" y="2873"/>
                    <a:pt x="7798" y="2462"/>
                    <a:pt x="8230" y="2030"/>
                  </a:cubicBezTo>
                  <a:cubicBezTo>
                    <a:pt x="8560" y="1703"/>
                    <a:pt x="8891" y="1329"/>
                    <a:pt x="8971" y="874"/>
                  </a:cubicBezTo>
                  <a:cubicBezTo>
                    <a:pt x="9021" y="575"/>
                    <a:pt x="8957" y="272"/>
                    <a:pt x="8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62;p71">
              <a:extLst>
                <a:ext uri="{FF2B5EF4-FFF2-40B4-BE49-F238E27FC236}">
                  <a16:creationId xmlns:a16="http://schemas.microsoft.com/office/drawing/2014/main" xmlns="" id="{54891C03-34C8-4756-BE10-0101A0934962}"/>
                </a:ext>
              </a:extLst>
            </p:cNvPr>
            <p:cNvSpPr/>
            <p:nvPr/>
          </p:nvSpPr>
          <p:spPr>
            <a:xfrm>
              <a:off x="6561540" y="1608945"/>
              <a:ext cx="135226" cy="61103"/>
            </a:xfrm>
            <a:custGeom>
              <a:avLst/>
              <a:gdLst/>
              <a:ahLst/>
              <a:cxnLst/>
              <a:rect l="l" t="t" r="r" b="b"/>
              <a:pathLst>
                <a:path w="7655" h="3459" extrusionOk="0">
                  <a:moveTo>
                    <a:pt x="3610" y="1"/>
                  </a:moveTo>
                  <a:cubicBezTo>
                    <a:pt x="3061" y="1"/>
                    <a:pt x="2535" y="64"/>
                    <a:pt x="1981" y="253"/>
                  </a:cubicBezTo>
                  <a:cubicBezTo>
                    <a:pt x="1445" y="435"/>
                    <a:pt x="945" y="716"/>
                    <a:pt x="513" y="1082"/>
                  </a:cubicBezTo>
                  <a:cubicBezTo>
                    <a:pt x="344" y="1229"/>
                    <a:pt x="178" y="1394"/>
                    <a:pt x="103" y="1604"/>
                  </a:cubicBezTo>
                  <a:cubicBezTo>
                    <a:pt x="0" y="1894"/>
                    <a:pt x="85" y="2224"/>
                    <a:pt x="268" y="2469"/>
                  </a:cubicBezTo>
                  <a:cubicBezTo>
                    <a:pt x="552" y="2862"/>
                    <a:pt x="1040" y="3049"/>
                    <a:pt x="1516" y="3116"/>
                  </a:cubicBezTo>
                  <a:cubicBezTo>
                    <a:pt x="1998" y="3187"/>
                    <a:pt x="2485" y="3152"/>
                    <a:pt x="2967" y="3191"/>
                  </a:cubicBezTo>
                  <a:cubicBezTo>
                    <a:pt x="3658" y="3248"/>
                    <a:pt x="4350" y="3459"/>
                    <a:pt x="5035" y="3459"/>
                  </a:cubicBezTo>
                  <a:cubicBezTo>
                    <a:pt x="5221" y="3459"/>
                    <a:pt x="5405" y="3444"/>
                    <a:pt x="5590" y="3406"/>
                  </a:cubicBezTo>
                  <a:cubicBezTo>
                    <a:pt x="6071" y="3308"/>
                    <a:pt x="6517" y="3058"/>
                    <a:pt x="6887" y="2732"/>
                  </a:cubicBezTo>
                  <a:cubicBezTo>
                    <a:pt x="7307" y="2367"/>
                    <a:pt x="7655" y="1809"/>
                    <a:pt x="7490" y="1282"/>
                  </a:cubicBezTo>
                  <a:cubicBezTo>
                    <a:pt x="7410" y="1019"/>
                    <a:pt x="7208" y="805"/>
                    <a:pt x="6986" y="644"/>
                  </a:cubicBezTo>
                  <a:cubicBezTo>
                    <a:pt x="6173" y="47"/>
                    <a:pt x="5197" y="87"/>
                    <a:pt x="4242" y="25"/>
                  </a:cubicBezTo>
                  <a:cubicBezTo>
                    <a:pt x="4026" y="10"/>
                    <a:pt x="3817" y="1"/>
                    <a:pt x="3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3;p71">
              <a:extLst>
                <a:ext uri="{FF2B5EF4-FFF2-40B4-BE49-F238E27FC236}">
                  <a16:creationId xmlns:a16="http://schemas.microsoft.com/office/drawing/2014/main" xmlns="" id="{53CB2934-043B-465C-95A3-72CAF94283CE}"/>
                </a:ext>
              </a:extLst>
            </p:cNvPr>
            <p:cNvSpPr/>
            <p:nvPr/>
          </p:nvSpPr>
          <p:spPr>
            <a:xfrm>
              <a:off x="6045227" y="1399491"/>
              <a:ext cx="68081" cy="84244"/>
            </a:xfrm>
            <a:custGeom>
              <a:avLst/>
              <a:gdLst/>
              <a:ahLst/>
              <a:cxnLst/>
              <a:rect l="l" t="t" r="r" b="b"/>
              <a:pathLst>
                <a:path w="3854" h="4769" extrusionOk="0">
                  <a:moveTo>
                    <a:pt x="2279" y="1"/>
                  </a:moveTo>
                  <a:cubicBezTo>
                    <a:pt x="2133" y="1"/>
                    <a:pt x="1973" y="24"/>
                    <a:pt x="1798" y="74"/>
                  </a:cubicBezTo>
                  <a:cubicBezTo>
                    <a:pt x="1" y="591"/>
                    <a:pt x="639" y="2839"/>
                    <a:pt x="1343" y="4000"/>
                  </a:cubicBezTo>
                  <a:cubicBezTo>
                    <a:pt x="1566" y="4365"/>
                    <a:pt x="1887" y="4735"/>
                    <a:pt x="2315" y="4766"/>
                  </a:cubicBezTo>
                  <a:cubicBezTo>
                    <a:pt x="2338" y="4768"/>
                    <a:pt x="2360" y="4769"/>
                    <a:pt x="2381" y="4769"/>
                  </a:cubicBezTo>
                  <a:cubicBezTo>
                    <a:pt x="2954" y="4769"/>
                    <a:pt x="3361" y="4160"/>
                    <a:pt x="3520" y="3598"/>
                  </a:cubicBezTo>
                  <a:cubicBezTo>
                    <a:pt x="3853" y="2447"/>
                    <a:pt x="3782" y="1"/>
                    <a:pt x="2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64;p71">
              <a:extLst>
                <a:ext uri="{FF2B5EF4-FFF2-40B4-BE49-F238E27FC236}">
                  <a16:creationId xmlns:a16="http://schemas.microsoft.com/office/drawing/2014/main" xmlns="" id="{C56B58A7-A779-4EDA-BAA5-7208E73481DC}"/>
                </a:ext>
              </a:extLst>
            </p:cNvPr>
            <p:cNvSpPr/>
            <p:nvPr/>
          </p:nvSpPr>
          <p:spPr>
            <a:xfrm>
              <a:off x="5953034" y="1550951"/>
              <a:ext cx="227826" cy="595540"/>
            </a:xfrm>
            <a:custGeom>
              <a:avLst/>
              <a:gdLst/>
              <a:ahLst/>
              <a:cxnLst/>
              <a:rect l="l" t="t" r="r" b="b"/>
              <a:pathLst>
                <a:path w="12897" h="33713" extrusionOk="0">
                  <a:moveTo>
                    <a:pt x="2213" y="1"/>
                  </a:moveTo>
                  <a:cubicBezTo>
                    <a:pt x="1968" y="1"/>
                    <a:pt x="1723" y="34"/>
                    <a:pt x="1485" y="104"/>
                  </a:cubicBezTo>
                  <a:cubicBezTo>
                    <a:pt x="888" y="283"/>
                    <a:pt x="384" y="676"/>
                    <a:pt x="0" y="1171"/>
                  </a:cubicBezTo>
                  <a:cubicBezTo>
                    <a:pt x="161" y="1876"/>
                    <a:pt x="312" y="2554"/>
                    <a:pt x="441" y="3205"/>
                  </a:cubicBezTo>
                  <a:cubicBezTo>
                    <a:pt x="1629" y="9000"/>
                    <a:pt x="4042" y="26816"/>
                    <a:pt x="4956" y="33713"/>
                  </a:cubicBezTo>
                  <a:cubicBezTo>
                    <a:pt x="6330" y="33690"/>
                    <a:pt x="7691" y="33601"/>
                    <a:pt x="9033" y="33454"/>
                  </a:cubicBezTo>
                  <a:cubicBezTo>
                    <a:pt x="10274" y="33320"/>
                    <a:pt x="11505" y="33138"/>
                    <a:pt x="12722" y="32910"/>
                  </a:cubicBezTo>
                  <a:cubicBezTo>
                    <a:pt x="12897" y="31920"/>
                    <a:pt x="12897" y="30884"/>
                    <a:pt x="12722" y="29894"/>
                  </a:cubicBezTo>
                  <a:cubicBezTo>
                    <a:pt x="12397" y="28016"/>
                    <a:pt x="11532" y="26286"/>
                    <a:pt x="10880" y="24493"/>
                  </a:cubicBezTo>
                  <a:cubicBezTo>
                    <a:pt x="8462" y="17841"/>
                    <a:pt x="8984" y="10365"/>
                    <a:pt x="6325" y="3807"/>
                  </a:cubicBezTo>
                  <a:cubicBezTo>
                    <a:pt x="5902" y="2768"/>
                    <a:pt x="5389" y="1737"/>
                    <a:pt x="4563" y="983"/>
                  </a:cubicBezTo>
                  <a:cubicBezTo>
                    <a:pt x="3926" y="398"/>
                    <a:pt x="3065" y="1"/>
                    <a:pt x="2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65;p71">
              <a:extLst>
                <a:ext uri="{FF2B5EF4-FFF2-40B4-BE49-F238E27FC236}">
                  <a16:creationId xmlns:a16="http://schemas.microsoft.com/office/drawing/2014/main" xmlns="" id="{708293BE-AB47-465B-9AE1-4DA615A39D26}"/>
                </a:ext>
              </a:extLst>
            </p:cNvPr>
            <p:cNvSpPr/>
            <p:nvPr/>
          </p:nvSpPr>
          <p:spPr>
            <a:xfrm>
              <a:off x="5303615" y="1665827"/>
              <a:ext cx="786940" cy="480912"/>
            </a:xfrm>
            <a:custGeom>
              <a:avLst/>
              <a:gdLst/>
              <a:ahLst/>
              <a:cxnLst/>
              <a:rect l="l" t="t" r="r" b="b"/>
              <a:pathLst>
                <a:path w="44548" h="27224" extrusionOk="0">
                  <a:moveTo>
                    <a:pt x="22997" y="1"/>
                  </a:moveTo>
                  <a:cubicBezTo>
                    <a:pt x="21403" y="1"/>
                    <a:pt x="19772" y="484"/>
                    <a:pt x="18452" y="1373"/>
                  </a:cubicBezTo>
                  <a:cubicBezTo>
                    <a:pt x="15668" y="3246"/>
                    <a:pt x="14075" y="6471"/>
                    <a:pt x="13237" y="9724"/>
                  </a:cubicBezTo>
                  <a:cubicBezTo>
                    <a:pt x="12745" y="6516"/>
                    <a:pt x="11921" y="2841"/>
                    <a:pt x="9016" y="1400"/>
                  </a:cubicBezTo>
                  <a:cubicBezTo>
                    <a:pt x="8255" y="1020"/>
                    <a:pt x="7426" y="851"/>
                    <a:pt x="6586" y="851"/>
                  </a:cubicBezTo>
                  <a:cubicBezTo>
                    <a:pt x="5055" y="851"/>
                    <a:pt x="3486" y="1413"/>
                    <a:pt x="2210" y="2291"/>
                  </a:cubicBezTo>
                  <a:cubicBezTo>
                    <a:pt x="1518" y="2760"/>
                    <a:pt x="737" y="3407"/>
                    <a:pt x="1" y="4130"/>
                  </a:cubicBezTo>
                  <a:cubicBezTo>
                    <a:pt x="68" y="4241"/>
                    <a:pt x="126" y="4344"/>
                    <a:pt x="193" y="4447"/>
                  </a:cubicBezTo>
                  <a:cubicBezTo>
                    <a:pt x="2589" y="8385"/>
                    <a:pt x="5533" y="11941"/>
                    <a:pt x="8936" y="15013"/>
                  </a:cubicBezTo>
                  <a:cubicBezTo>
                    <a:pt x="12813" y="18511"/>
                    <a:pt x="17269" y="21379"/>
                    <a:pt x="22145" y="23458"/>
                  </a:cubicBezTo>
                  <a:cubicBezTo>
                    <a:pt x="27579" y="25769"/>
                    <a:pt x="33529" y="27098"/>
                    <a:pt x="39784" y="27210"/>
                  </a:cubicBezTo>
                  <a:cubicBezTo>
                    <a:pt x="40082" y="27218"/>
                    <a:pt x="40381" y="27224"/>
                    <a:pt x="40680" y="27224"/>
                  </a:cubicBezTo>
                  <a:cubicBezTo>
                    <a:pt x="41028" y="27224"/>
                    <a:pt x="41371" y="27218"/>
                    <a:pt x="41719" y="27210"/>
                  </a:cubicBezTo>
                  <a:cubicBezTo>
                    <a:pt x="42045" y="27210"/>
                    <a:pt x="42366" y="27197"/>
                    <a:pt x="42687" y="27183"/>
                  </a:cubicBezTo>
                  <a:cubicBezTo>
                    <a:pt x="42848" y="26946"/>
                    <a:pt x="43000" y="26710"/>
                    <a:pt x="43133" y="26460"/>
                  </a:cubicBezTo>
                  <a:cubicBezTo>
                    <a:pt x="44110" y="24685"/>
                    <a:pt x="44548" y="22624"/>
                    <a:pt x="44445" y="20599"/>
                  </a:cubicBezTo>
                  <a:cubicBezTo>
                    <a:pt x="44320" y="18141"/>
                    <a:pt x="43303" y="15625"/>
                    <a:pt x="41300" y="14189"/>
                  </a:cubicBezTo>
                  <a:cubicBezTo>
                    <a:pt x="40089" y="13322"/>
                    <a:pt x="38603" y="12924"/>
                    <a:pt x="37104" y="12924"/>
                  </a:cubicBezTo>
                  <a:cubicBezTo>
                    <a:pt x="36273" y="12924"/>
                    <a:pt x="35439" y="13046"/>
                    <a:pt x="34645" y="13279"/>
                  </a:cubicBezTo>
                  <a:cubicBezTo>
                    <a:pt x="32423" y="13926"/>
                    <a:pt x="30486" y="15353"/>
                    <a:pt x="28890" y="17026"/>
                  </a:cubicBezTo>
                  <a:cubicBezTo>
                    <a:pt x="29595" y="14162"/>
                    <a:pt x="29889" y="11196"/>
                    <a:pt x="29759" y="8247"/>
                  </a:cubicBezTo>
                  <a:cubicBezTo>
                    <a:pt x="29657" y="5967"/>
                    <a:pt x="29238" y="3554"/>
                    <a:pt x="27686" y="1886"/>
                  </a:cubicBezTo>
                  <a:cubicBezTo>
                    <a:pt x="26483" y="594"/>
                    <a:pt x="24762" y="1"/>
                    <a:pt x="22997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66;p71">
              <a:extLst>
                <a:ext uri="{FF2B5EF4-FFF2-40B4-BE49-F238E27FC236}">
                  <a16:creationId xmlns:a16="http://schemas.microsoft.com/office/drawing/2014/main" xmlns="" id="{0CAC5086-5679-4344-9855-4CE9F894784D}"/>
                </a:ext>
              </a:extLst>
            </p:cNvPr>
            <p:cNvSpPr/>
            <p:nvPr/>
          </p:nvSpPr>
          <p:spPr>
            <a:xfrm>
              <a:off x="5441455" y="1450384"/>
              <a:ext cx="164232" cy="465314"/>
            </a:xfrm>
            <a:custGeom>
              <a:avLst/>
              <a:gdLst/>
              <a:ahLst/>
              <a:cxnLst/>
              <a:rect l="l" t="t" r="r" b="b"/>
              <a:pathLst>
                <a:path w="9297" h="26341" extrusionOk="0">
                  <a:moveTo>
                    <a:pt x="9173" y="0"/>
                  </a:moveTo>
                  <a:cubicBezTo>
                    <a:pt x="9132" y="0"/>
                    <a:pt x="9093" y="23"/>
                    <a:pt x="9074" y="61"/>
                  </a:cubicBezTo>
                  <a:cubicBezTo>
                    <a:pt x="8842" y="561"/>
                    <a:pt x="8605" y="1065"/>
                    <a:pt x="8378" y="1568"/>
                  </a:cubicBezTo>
                  <a:cubicBezTo>
                    <a:pt x="7892" y="2612"/>
                    <a:pt x="7401" y="3661"/>
                    <a:pt x="6923" y="4722"/>
                  </a:cubicBezTo>
                  <a:cubicBezTo>
                    <a:pt x="5237" y="8438"/>
                    <a:pt x="3627" y="12253"/>
                    <a:pt x="2356" y="16147"/>
                  </a:cubicBezTo>
                  <a:cubicBezTo>
                    <a:pt x="1201" y="19667"/>
                    <a:pt x="424" y="22981"/>
                    <a:pt x="0" y="26148"/>
                  </a:cubicBezTo>
                  <a:cubicBezTo>
                    <a:pt x="63" y="26215"/>
                    <a:pt x="134" y="26278"/>
                    <a:pt x="196" y="26340"/>
                  </a:cubicBezTo>
                  <a:cubicBezTo>
                    <a:pt x="612" y="23141"/>
                    <a:pt x="1397" y="19787"/>
                    <a:pt x="2560" y="16214"/>
                  </a:cubicBezTo>
                  <a:cubicBezTo>
                    <a:pt x="3797" y="12431"/>
                    <a:pt x="5358" y="8724"/>
                    <a:pt x="6995" y="5101"/>
                  </a:cubicBezTo>
                  <a:cubicBezTo>
                    <a:pt x="7517" y="3938"/>
                    <a:pt x="8053" y="2782"/>
                    <a:pt x="8578" y="1636"/>
                  </a:cubicBezTo>
                  <a:cubicBezTo>
                    <a:pt x="8810" y="1140"/>
                    <a:pt x="9043" y="646"/>
                    <a:pt x="9270" y="155"/>
                  </a:cubicBezTo>
                  <a:cubicBezTo>
                    <a:pt x="9297" y="96"/>
                    <a:pt x="9274" y="34"/>
                    <a:pt x="9221" y="12"/>
                  </a:cubicBezTo>
                  <a:cubicBezTo>
                    <a:pt x="9205" y="4"/>
                    <a:pt x="9189" y="0"/>
                    <a:pt x="917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67;p71">
              <a:extLst>
                <a:ext uri="{FF2B5EF4-FFF2-40B4-BE49-F238E27FC236}">
                  <a16:creationId xmlns:a16="http://schemas.microsoft.com/office/drawing/2014/main" xmlns="" id="{E1A70068-10D1-4A4D-BFB5-3BBF18CB6AF8}"/>
                </a:ext>
              </a:extLst>
            </p:cNvPr>
            <p:cNvSpPr/>
            <p:nvPr/>
          </p:nvSpPr>
          <p:spPr>
            <a:xfrm>
              <a:off x="5414658" y="1283008"/>
              <a:ext cx="360066" cy="337313"/>
            </a:xfrm>
            <a:custGeom>
              <a:avLst/>
              <a:gdLst/>
              <a:ahLst/>
              <a:cxnLst/>
              <a:rect l="l" t="t" r="r" b="b"/>
              <a:pathLst>
                <a:path w="20383" h="19095" extrusionOk="0">
                  <a:moveTo>
                    <a:pt x="12278" y="0"/>
                  </a:moveTo>
                  <a:cubicBezTo>
                    <a:pt x="11817" y="0"/>
                    <a:pt x="11339" y="187"/>
                    <a:pt x="10983" y="489"/>
                  </a:cubicBezTo>
                  <a:cubicBezTo>
                    <a:pt x="10404" y="985"/>
                    <a:pt x="10082" y="1716"/>
                    <a:pt x="9819" y="2435"/>
                  </a:cubicBezTo>
                  <a:cubicBezTo>
                    <a:pt x="9185" y="4183"/>
                    <a:pt x="9189" y="6493"/>
                    <a:pt x="9061" y="8345"/>
                  </a:cubicBezTo>
                  <a:cubicBezTo>
                    <a:pt x="7892" y="6511"/>
                    <a:pt x="6290" y="4959"/>
                    <a:pt x="4421" y="3844"/>
                  </a:cubicBezTo>
                  <a:cubicBezTo>
                    <a:pt x="3824" y="3487"/>
                    <a:pt x="3181" y="3170"/>
                    <a:pt x="2485" y="3117"/>
                  </a:cubicBezTo>
                  <a:cubicBezTo>
                    <a:pt x="2427" y="3112"/>
                    <a:pt x="2368" y="3110"/>
                    <a:pt x="2309" y="3110"/>
                  </a:cubicBezTo>
                  <a:cubicBezTo>
                    <a:pt x="1669" y="3110"/>
                    <a:pt x="1009" y="3376"/>
                    <a:pt x="670" y="3915"/>
                  </a:cubicBezTo>
                  <a:cubicBezTo>
                    <a:pt x="362" y="4406"/>
                    <a:pt x="367" y="5053"/>
                    <a:pt x="581" y="5593"/>
                  </a:cubicBezTo>
                  <a:cubicBezTo>
                    <a:pt x="795" y="6132"/>
                    <a:pt x="1192" y="6583"/>
                    <a:pt x="1629" y="6966"/>
                  </a:cubicBezTo>
                  <a:cubicBezTo>
                    <a:pt x="3159" y="8305"/>
                    <a:pt x="5180" y="8925"/>
                    <a:pt x="7151" y="9406"/>
                  </a:cubicBezTo>
                  <a:cubicBezTo>
                    <a:pt x="4853" y="10397"/>
                    <a:pt x="2195" y="11611"/>
                    <a:pt x="727" y="13635"/>
                  </a:cubicBezTo>
                  <a:cubicBezTo>
                    <a:pt x="344" y="14162"/>
                    <a:pt x="27" y="14769"/>
                    <a:pt x="14" y="15420"/>
                  </a:cubicBezTo>
                  <a:cubicBezTo>
                    <a:pt x="0" y="16067"/>
                    <a:pt x="353" y="16758"/>
                    <a:pt x="968" y="16972"/>
                  </a:cubicBezTo>
                  <a:cubicBezTo>
                    <a:pt x="1110" y="17021"/>
                    <a:pt x="1254" y="17042"/>
                    <a:pt x="1399" y="17042"/>
                  </a:cubicBezTo>
                  <a:cubicBezTo>
                    <a:pt x="1936" y="17042"/>
                    <a:pt x="2482" y="16748"/>
                    <a:pt x="2949" y="16441"/>
                  </a:cubicBezTo>
                  <a:cubicBezTo>
                    <a:pt x="4859" y="15202"/>
                    <a:pt x="6593" y="13689"/>
                    <a:pt x="8088" y="11963"/>
                  </a:cubicBezTo>
                  <a:cubicBezTo>
                    <a:pt x="8289" y="13283"/>
                    <a:pt x="8489" y="14608"/>
                    <a:pt x="8771" y="15915"/>
                  </a:cubicBezTo>
                  <a:cubicBezTo>
                    <a:pt x="8949" y="16718"/>
                    <a:pt x="9168" y="17534"/>
                    <a:pt x="9650" y="18199"/>
                  </a:cubicBezTo>
                  <a:cubicBezTo>
                    <a:pt x="10013" y="18698"/>
                    <a:pt x="10610" y="19094"/>
                    <a:pt x="11196" y="19094"/>
                  </a:cubicBezTo>
                  <a:cubicBezTo>
                    <a:pt x="11364" y="19094"/>
                    <a:pt x="11532" y="19061"/>
                    <a:pt x="11693" y="18988"/>
                  </a:cubicBezTo>
                  <a:cubicBezTo>
                    <a:pt x="12401" y="18663"/>
                    <a:pt x="12611" y="17761"/>
                    <a:pt x="12638" y="16981"/>
                  </a:cubicBezTo>
                  <a:cubicBezTo>
                    <a:pt x="12705" y="15179"/>
                    <a:pt x="12294" y="13363"/>
                    <a:pt x="11456" y="11771"/>
                  </a:cubicBezTo>
                  <a:lnTo>
                    <a:pt x="11456" y="11771"/>
                  </a:lnTo>
                  <a:cubicBezTo>
                    <a:pt x="12603" y="13136"/>
                    <a:pt x="14173" y="14135"/>
                    <a:pt x="15895" y="14595"/>
                  </a:cubicBezTo>
                  <a:cubicBezTo>
                    <a:pt x="16383" y="14724"/>
                    <a:pt x="16891" y="14809"/>
                    <a:pt x="17394" y="14809"/>
                  </a:cubicBezTo>
                  <a:cubicBezTo>
                    <a:pt x="17795" y="14809"/>
                    <a:pt x="18193" y="14754"/>
                    <a:pt x="18575" y="14626"/>
                  </a:cubicBezTo>
                  <a:cubicBezTo>
                    <a:pt x="19205" y="14411"/>
                    <a:pt x="19811" y="13917"/>
                    <a:pt x="19878" y="13252"/>
                  </a:cubicBezTo>
                  <a:cubicBezTo>
                    <a:pt x="19928" y="12797"/>
                    <a:pt x="19713" y="12351"/>
                    <a:pt x="19446" y="11980"/>
                  </a:cubicBezTo>
                  <a:cubicBezTo>
                    <a:pt x="18227" y="10308"/>
                    <a:pt x="15993" y="9781"/>
                    <a:pt x="13941" y="9527"/>
                  </a:cubicBezTo>
                  <a:cubicBezTo>
                    <a:pt x="16136" y="8992"/>
                    <a:pt x="18161" y="7778"/>
                    <a:pt x="19664" y="6092"/>
                  </a:cubicBezTo>
                  <a:cubicBezTo>
                    <a:pt x="20029" y="5682"/>
                    <a:pt x="20383" y="5084"/>
                    <a:pt x="20083" y="4620"/>
                  </a:cubicBezTo>
                  <a:cubicBezTo>
                    <a:pt x="19908" y="4344"/>
                    <a:pt x="19594" y="4254"/>
                    <a:pt x="19256" y="4254"/>
                  </a:cubicBezTo>
                  <a:cubicBezTo>
                    <a:pt x="19036" y="4254"/>
                    <a:pt x="18806" y="4292"/>
                    <a:pt x="18598" y="4344"/>
                  </a:cubicBezTo>
                  <a:cubicBezTo>
                    <a:pt x="16251" y="4914"/>
                    <a:pt x="14017" y="5954"/>
                    <a:pt x="12063" y="7377"/>
                  </a:cubicBezTo>
                  <a:cubicBezTo>
                    <a:pt x="13200" y="5914"/>
                    <a:pt x="13838" y="4072"/>
                    <a:pt x="13838" y="2216"/>
                  </a:cubicBezTo>
                  <a:cubicBezTo>
                    <a:pt x="13838" y="1488"/>
                    <a:pt x="13696" y="672"/>
                    <a:pt x="13103" y="248"/>
                  </a:cubicBezTo>
                  <a:cubicBezTo>
                    <a:pt x="12859" y="77"/>
                    <a:pt x="12572" y="0"/>
                    <a:pt x="122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8;p71">
              <a:extLst>
                <a:ext uri="{FF2B5EF4-FFF2-40B4-BE49-F238E27FC236}">
                  <a16:creationId xmlns:a16="http://schemas.microsoft.com/office/drawing/2014/main" xmlns="" id="{4B17C303-B2D6-4F49-838F-629637E75CBF}"/>
                </a:ext>
              </a:extLst>
            </p:cNvPr>
            <p:cNvSpPr/>
            <p:nvPr/>
          </p:nvSpPr>
          <p:spPr>
            <a:xfrm>
              <a:off x="5572565" y="1425530"/>
              <a:ext cx="54726" cy="54709"/>
            </a:xfrm>
            <a:custGeom>
              <a:avLst/>
              <a:gdLst/>
              <a:ahLst/>
              <a:cxnLst/>
              <a:rect l="l" t="t" r="r" b="b"/>
              <a:pathLst>
                <a:path w="3098" h="3097" extrusionOk="0">
                  <a:moveTo>
                    <a:pt x="1549" y="0"/>
                  </a:moveTo>
                  <a:cubicBezTo>
                    <a:pt x="693" y="0"/>
                    <a:pt x="1" y="692"/>
                    <a:pt x="1" y="1548"/>
                  </a:cubicBezTo>
                  <a:cubicBezTo>
                    <a:pt x="1" y="2405"/>
                    <a:pt x="693" y="3096"/>
                    <a:pt x="1549" y="3096"/>
                  </a:cubicBezTo>
                  <a:cubicBezTo>
                    <a:pt x="2406" y="3096"/>
                    <a:pt x="3097" y="2405"/>
                    <a:pt x="3097" y="1548"/>
                  </a:cubicBezTo>
                  <a:cubicBezTo>
                    <a:pt x="3097" y="692"/>
                    <a:pt x="2406" y="0"/>
                    <a:pt x="1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9;p71">
              <a:extLst>
                <a:ext uri="{FF2B5EF4-FFF2-40B4-BE49-F238E27FC236}">
                  <a16:creationId xmlns:a16="http://schemas.microsoft.com/office/drawing/2014/main" xmlns="" id="{4439A5B2-8234-4D88-A59D-8C162A79EBBC}"/>
                </a:ext>
              </a:extLst>
            </p:cNvPr>
            <p:cNvSpPr/>
            <p:nvPr/>
          </p:nvSpPr>
          <p:spPr>
            <a:xfrm>
              <a:off x="5252157" y="921265"/>
              <a:ext cx="176950" cy="725802"/>
            </a:xfrm>
            <a:custGeom>
              <a:avLst/>
              <a:gdLst/>
              <a:ahLst/>
              <a:cxnLst/>
              <a:rect l="l" t="t" r="r" b="b"/>
              <a:pathLst>
                <a:path w="10017" h="41087" extrusionOk="0">
                  <a:moveTo>
                    <a:pt x="9892" y="1"/>
                  </a:moveTo>
                  <a:cubicBezTo>
                    <a:pt x="9859" y="1"/>
                    <a:pt x="9828" y="15"/>
                    <a:pt x="9806" y="41"/>
                  </a:cubicBezTo>
                  <a:cubicBezTo>
                    <a:pt x="9757" y="113"/>
                    <a:pt x="9708" y="175"/>
                    <a:pt x="9663" y="247"/>
                  </a:cubicBezTo>
                  <a:cubicBezTo>
                    <a:pt x="8985" y="1188"/>
                    <a:pt x="8370" y="2170"/>
                    <a:pt x="7808" y="3173"/>
                  </a:cubicBezTo>
                  <a:cubicBezTo>
                    <a:pt x="4837" y="8468"/>
                    <a:pt x="3342" y="14432"/>
                    <a:pt x="2276" y="19745"/>
                  </a:cubicBezTo>
                  <a:cubicBezTo>
                    <a:pt x="1326" y="24482"/>
                    <a:pt x="670" y="28988"/>
                    <a:pt x="318" y="33288"/>
                  </a:cubicBezTo>
                  <a:lnTo>
                    <a:pt x="318" y="33298"/>
                  </a:lnTo>
                  <a:cubicBezTo>
                    <a:pt x="295" y="33534"/>
                    <a:pt x="274" y="33775"/>
                    <a:pt x="260" y="34011"/>
                  </a:cubicBezTo>
                  <a:cubicBezTo>
                    <a:pt x="86" y="36255"/>
                    <a:pt x="6" y="38441"/>
                    <a:pt x="1" y="40573"/>
                  </a:cubicBezTo>
                  <a:cubicBezTo>
                    <a:pt x="73" y="40747"/>
                    <a:pt x="149" y="40912"/>
                    <a:pt x="225" y="41086"/>
                  </a:cubicBezTo>
                  <a:cubicBezTo>
                    <a:pt x="188" y="34542"/>
                    <a:pt x="947" y="27476"/>
                    <a:pt x="2490" y="19785"/>
                  </a:cubicBezTo>
                  <a:cubicBezTo>
                    <a:pt x="3610" y="14214"/>
                    <a:pt x="5199" y="7910"/>
                    <a:pt x="8485" y="2442"/>
                  </a:cubicBezTo>
                  <a:cubicBezTo>
                    <a:pt x="8883" y="1777"/>
                    <a:pt x="9307" y="1126"/>
                    <a:pt x="9753" y="488"/>
                  </a:cubicBezTo>
                  <a:cubicBezTo>
                    <a:pt x="9829" y="381"/>
                    <a:pt x="9904" y="278"/>
                    <a:pt x="9980" y="171"/>
                  </a:cubicBezTo>
                  <a:cubicBezTo>
                    <a:pt x="10016" y="122"/>
                    <a:pt x="10007" y="55"/>
                    <a:pt x="9957" y="19"/>
                  </a:cubicBezTo>
                  <a:cubicBezTo>
                    <a:pt x="9936" y="7"/>
                    <a:pt x="9914" y="1"/>
                    <a:pt x="989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70;p71">
              <a:extLst>
                <a:ext uri="{FF2B5EF4-FFF2-40B4-BE49-F238E27FC236}">
                  <a16:creationId xmlns:a16="http://schemas.microsoft.com/office/drawing/2014/main" xmlns="" id="{FA812FAB-8217-4F07-A96F-CD4A368E642A}"/>
                </a:ext>
              </a:extLst>
            </p:cNvPr>
            <p:cNvSpPr/>
            <p:nvPr/>
          </p:nvSpPr>
          <p:spPr>
            <a:xfrm>
              <a:off x="5185419" y="1246654"/>
              <a:ext cx="73769" cy="280856"/>
            </a:xfrm>
            <a:custGeom>
              <a:avLst/>
              <a:gdLst/>
              <a:ahLst/>
              <a:cxnLst/>
              <a:rect l="l" t="t" r="r" b="b"/>
              <a:pathLst>
                <a:path w="4176" h="15899" extrusionOk="0">
                  <a:moveTo>
                    <a:pt x="134" y="0"/>
                  </a:moveTo>
                  <a:cubicBezTo>
                    <a:pt x="46" y="1182"/>
                    <a:pt x="1" y="2378"/>
                    <a:pt x="1" y="3583"/>
                  </a:cubicBezTo>
                  <a:cubicBezTo>
                    <a:pt x="1" y="3993"/>
                    <a:pt x="5" y="4394"/>
                    <a:pt x="19" y="4800"/>
                  </a:cubicBezTo>
                  <a:cubicBezTo>
                    <a:pt x="72" y="6937"/>
                    <a:pt x="268" y="9038"/>
                    <a:pt x="599" y="11090"/>
                  </a:cubicBezTo>
                  <a:cubicBezTo>
                    <a:pt x="1781" y="12576"/>
                    <a:pt x="3231" y="13891"/>
                    <a:pt x="4038" y="15591"/>
                  </a:cubicBezTo>
                  <a:cubicBezTo>
                    <a:pt x="4087" y="15689"/>
                    <a:pt x="4132" y="15792"/>
                    <a:pt x="4176" y="15899"/>
                  </a:cubicBezTo>
                  <a:cubicBezTo>
                    <a:pt x="4154" y="15559"/>
                    <a:pt x="4122" y="15221"/>
                    <a:pt x="4096" y="14878"/>
                  </a:cubicBezTo>
                  <a:cubicBezTo>
                    <a:pt x="3815" y="12045"/>
                    <a:pt x="3195" y="9082"/>
                    <a:pt x="2669" y="6330"/>
                  </a:cubicBezTo>
                  <a:cubicBezTo>
                    <a:pt x="2222" y="3997"/>
                    <a:pt x="1625" y="1789"/>
                    <a:pt x="13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71;p71">
              <a:extLst>
                <a:ext uri="{FF2B5EF4-FFF2-40B4-BE49-F238E27FC236}">
                  <a16:creationId xmlns:a16="http://schemas.microsoft.com/office/drawing/2014/main" xmlns="" id="{00BBDCB2-8A2C-45A6-872B-6F808CFAF848}"/>
                </a:ext>
              </a:extLst>
            </p:cNvPr>
            <p:cNvSpPr/>
            <p:nvPr/>
          </p:nvSpPr>
          <p:spPr>
            <a:xfrm>
              <a:off x="5289766" y="1100776"/>
              <a:ext cx="165963" cy="212245"/>
            </a:xfrm>
            <a:custGeom>
              <a:avLst/>
              <a:gdLst/>
              <a:ahLst/>
              <a:cxnLst/>
              <a:rect l="l" t="t" r="r" b="b"/>
              <a:pathLst>
                <a:path w="9395" h="12015" extrusionOk="0">
                  <a:moveTo>
                    <a:pt x="9395" y="1"/>
                  </a:moveTo>
                  <a:cubicBezTo>
                    <a:pt x="8400" y="305"/>
                    <a:pt x="7441" y="729"/>
                    <a:pt x="6566" y="1295"/>
                  </a:cubicBezTo>
                  <a:cubicBezTo>
                    <a:pt x="4777" y="2459"/>
                    <a:pt x="3418" y="4199"/>
                    <a:pt x="2400" y="6076"/>
                  </a:cubicBezTo>
                  <a:cubicBezTo>
                    <a:pt x="1383" y="7960"/>
                    <a:pt x="687" y="9990"/>
                    <a:pt x="0" y="12014"/>
                  </a:cubicBezTo>
                  <a:lnTo>
                    <a:pt x="0" y="12014"/>
                  </a:lnTo>
                  <a:cubicBezTo>
                    <a:pt x="1365" y="10439"/>
                    <a:pt x="4595" y="10118"/>
                    <a:pt x="6169" y="8753"/>
                  </a:cubicBezTo>
                  <a:cubicBezTo>
                    <a:pt x="7400" y="7682"/>
                    <a:pt x="7820" y="5975"/>
                    <a:pt x="8096" y="4369"/>
                  </a:cubicBezTo>
                  <a:cubicBezTo>
                    <a:pt x="8369" y="2763"/>
                    <a:pt x="8400" y="1291"/>
                    <a:pt x="939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72;p71">
              <a:extLst>
                <a:ext uri="{FF2B5EF4-FFF2-40B4-BE49-F238E27FC236}">
                  <a16:creationId xmlns:a16="http://schemas.microsoft.com/office/drawing/2014/main" xmlns="" id="{FC9AC86E-6E24-496E-8B61-20E9DFFF478B}"/>
                </a:ext>
              </a:extLst>
            </p:cNvPr>
            <p:cNvSpPr/>
            <p:nvPr/>
          </p:nvSpPr>
          <p:spPr>
            <a:xfrm>
              <a:off x="5263763" y="747953"/>
              <a:ext cx="360048" cy="337349"/>
            </a:xfrm>
            <a:custGeom>
              <a:avLst/>
              <a:gdLst/>
              <a:ahLst/>
              <a:cxnLst/>
              <a:rect l="l" t="t" r="r" b="b"/>
              <a:pathLst>
                <a:path w="20382" h="19097" extrusionOk="0">
                  <a:moveTo>
                    <a:pt x="12273" y="1"/>
                  </a:moveTo>
                  <a:cubicBezTo>
                    <a:pt x="11814" y="1"/>
                    <a:pt x="11338" y="188"/>
                    <a:pt x="10982" y="489"/>
                  </a:cubicBezTo>
                  <a:cubicBezTo>
                    <a:pt x="10403" y="989"/>
                    <a:pt x="10082" y="1720"/>
                    <a:pt x="9819" y="2438"/>
                  </a:cubicBezTo>
                  <a:cubicBezTo>
                    <a:pt x="9185" y="4188"/>
                    <a:pt x="9189" y="6494"/>
                    <a:pt x="9060" y="8349"/>
                  </a:cubicBezTo>
                  <a:cubicBezTo>
                    <a:pt x="7892" y="6516"/>
                    <a:pt x="6290" y="4958"/>
                    <a:pt x="4421" y="3848"/>
                  </a:cubicBezTo>
                  <a:cubicBezTo>
                    <a:pt x="3823" y="3492"/>
                    <a:pt x="3181" y="3175"/>
                    <a:pt x="2485" y="3121"/>
                  </a:cubicBezTo>
                  <a:cubicBezTo>
                    <a:pt x="2427" y="3117"/>
                    <a:pt x="2368" y="3115"/>
                    <a:pt x="2309" y="3115"/>
                  </a:cubicBezTo>
                  <a:cubicBezTo>
                    <a:pt x="1669" y="3115"/>
                    <a:pt x="1008" y="3381"/>
                    <a:pt x="669" y="3920"/>
                  </a:cubicBezTo>
                  <a:cubicBezTo>
                    <a:pt x="361" y="4410"/>
                    <a:pt x="366" y="5057"/>
                    <a:pt x="580" y="5597"/>
                  </a:cubicBezTo>
                  <a:cubicBezTo>
                    <a:pt x="794" y="6136"/>
                    <a:pt x="1191" y="6587"/>
                    <a:pt x="1628" y="6966"/>
                  </a:cubicBezTo>
                  <a:cubicBezTo>
                    <a:pt x="3158" y="8304"/>
                    <a:pt x="5179" y="8929"/>
                    <a:pt x="7151" y="9411"/>
                  </a:cubicBezTo>
                  <a:cubicBezTo>
                    <a:pt x="4853" y="10401"/>
                    <a:pt x="2195" y="11614"/>
                    <a:pt x="727" y="13636"/>
                  </a:cubicBezTo>
                  <a:cubicBezTo>
                    <a:pt x="344" y="14161"/>
                    <a:pt x="27" y="14768"/>
                    <a:pt x="13" y="15419"/>
                  </a:cubicBezTo>
                  <a:cubicBezTo>
                    <a:pt x="0" y="16071"/>
                    <a:pt x="352" y="16762"/>
                    <a:pt x="968" y="16972"/>
                  </a:cubicBezTo>
                  <a:cubicBezTo>
                    <a:pt x="1111" y="17021"/>
                    <a:pt x="1256" y="17043"/>
                    <a:pt x="1402" y="17043"/>
                  </a:cubicBezTo>
                  <a:cubicBezTo>
                    <a:pt x="1939" y="17043"/>
                    <a:pt x="2482" y="16747"/>
                    <a:pt x="2949" y="16446"/>
                  </a:cubicBezTo>
                  <a:cubicBezTo>
                    <a:pt x="4857" y="15201"/>
                    <a:pt x="6593" y="13689"/>
                    <a:pt x="8087" y="11962"/>
                  </a:cubicBezTo>
                  <a:cubicBezTo>
                    <a:pt x="8289" y="13288"/>
                    <a:pt x="8489" y="14608"/>
                    <a:pt x="8770" y="15915"/>
                  </a:cubicBezTo>
                  <a:cubicBezTo>
                    <a:pt x="8948" y="16718"/>
                    <a:pt x="9167" y="17538"/>
                    <a:pt x="9648" y="18203"/>
                  </a:cubicBezTo>
                  <a:cubicBezTo>
                    <a:pt x="10012" y="18698"/>
                    <a:pt x="10609" y="19096"/>
                    <a:pt x="11194" y="19096"/>
                  </a:cubicBezTo>
                  <a:cubicBezTo>
                    <a:pt x="11363" y="19096"/>
                    <a:pt x="11531" y="19063"/>
                    <a:pt x="11692" y="18989"/>
                  </a:cubicBezTo>
                  <a:cubicBezTo>
                    <a:pt x="12401" y="18668"/>
                    <a:pt x="12611" y="17762"/>
                    <a:pt x="12638" y="16981"/>
                  </a:cubicBezTo>
                  <a:cubicBezTo>
                    <a:pt x="12705" y="15183"/>
                    <a:pt x="12294" y="13368"/>
                    <a:pt x="11456" y="11771"/>
                  </a:cubicBezTo>
                  <a:lnTo>
                    <a:pt x="11456" y="11771"/>
                  </a:lnTo>
                  <a:cubicBezTo>
                    <a:pt x="12602" y="13136"/>
                    <a:pt x="14172" y="14139"/>
                    <a:pt x="15894" y="14594"/>
                  </a:cubicBezTo>
                  <a:cubicBezTo>
                    <a:pt x="16387" y="14724"/>
                    <a:pt x="16900" y="14811"/>
                    <a:pt x="17406" y="14811"/>
                  </a:cubicBezTo>
                  <a:cubicBezTo>
                    <a:pt x="17803" y="14811"/>
                    <a:pt x="18197" y="14758"/>
                    <a:pt x="18575" y="14630"/>
                  </a:cubicBezTo>
                  <a:cubicBezTo>
                    <a:pt x="19204" y="14416"/>
                    <a:pt x="19811" y="13921"/>
                    <a:pt x="19878" y="13256"/>
                  </a:cubicBezTo>
                  <a:cubicBezTo>
                    <a:pt x="19926" y="12801"/>
                    <a:pt x="19712" y="12355"/>
                    <a:pt x="19444" y="11985"/>
                  </a:cubicBezTo>
                  <a:cubicBezTo>
                    <a:pt x="18227" y="10312"/>
                    <a:pt x="15992" y="9786"/>
                    <a:pt x="13940" y="9527"/>
                  </a:cubicBezTo>
                  <a:cubicBezTo>
                    <a:pt x="16135" y="8996"/>
                    <a:pt x="18160" y="7783"/>
                    <a:pt x="19664" y="6097"/>
                  </a:cubicBezTo>
                  <a:cubicBezTo>
                    <a:pt x="20029" y="5686"/>
                    <a:pt x="20381" y="5088"/>
                    <a:pt x="20087" y="4624"/>
                  </a:cubicBezTo>
                  <a:cubicBezTo>
                    <a:pt x="19911" y="4347"/>
                    <a:pt x="19592" y="4257"/>
                    <a:pt x="19250" y="4257"/>
                  </a:cubicBezTo>
                  <a:cubicBezTo>
                    <a:pt x="19031" y="4257"/>
                    <a:pt x="18803" y="4294"/>
                    <a:pt x="18598" y="4343"/>
                  </a:cubicBezTo>
                  <a:cubicBezTo>
                    <a:pt x="16251" y="4919"/>
                    <a:pt x="14016" y="5954"/>
                    <a:pt x="12063" y="7381"/>
                  </a:cubicBezTo>
                  <a:cubicBezTo>
                    <a:pt x="13200" y="5918"/>
                    <a:pt x="13838" y="4071"/>
                    <a:pt x="13838" y="2220"/>
                  </a:cubicBezTo>
                  <a:cubicBezTo>
                    <a:pt x="13838" y="1493"/>
                    <a:pt x="13695" y="672"/>
                    <a:pt x="13101" y="253"/>
                  </a:cubicBezTo>
                  <a:cubicBezTo>
                    <a:pt x="12857" y="78"/>
                    <a:pt x="12568" y="1"/>
                    <a:pt x="12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73;p71">
              <a:extLst>
                <a:ext uri="{FF2B5EF4-FFF2-40B4-BE49-F238E27FC236}">
                  <a16:creationId xmlns:a16="http://schemas.microsoft.com/office/drawing/2014/main" xmlns="" id="{E2D521C6-B2AB-4F0D-B2F0-216B974215E0}"/>
                </a:ext>
              </a:extLst>
            </p:cNvPr>
            <p:cNvSpPr/>
            <p:nvPr/>
          </p:nvSpPr>
          <p:spPr>
            <a:xfrm>
              <a:off x="5421671" y="890474"/>
              <a:ext cx="54709" cy="54761"/>
            </a:xfrm>
            <a:custGeom>
              <a:avLst/>
              <a:gdLst/>
              <a:ahLst/>
              <a:cxnLst/>
              <a:rect l="l" t="t" r="r" b="b"/>
              <a:pathLst>
                <a:path w="3097" h="3100" extrusionOk="0">
                  <a:moveTo>
                    <a:pt x="1549" y="1"/>
                  </a:moveTo>
                  <a:cubicBezTo>
                    <a:pt x="692" y="1"/>
                    <a:pt x="1" y="696"/>
                    <a:pt x="1" y="1548"/>
                  </a:cubicBezTo>
                  <a:cubicBezTo>
                    <a:pt x="1" y="2404"/>
                    <a:pt x="692" y="3100"/>
                    <a:pt x="1549" y="3100"/>
                  </a:cubicBezTo>
                  <a:cubicBezTo>
                    <a:pt x="2405" y="3100"/>
                    <a:pt x="3097" y="2404"/>
                    <a:pt x="3097" y="1548"/>
                  </a:cubicBezTo>
                  <a:cubicBezTo>
                    <a:pt x="3097" y="696"/>
                    <a:pt x="2405" y="1"/>
                    <a:pt x="1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74;p71">
              <a:extLst>
                <a:ext uri="{FF2B5EF4-FFF2-40B4-BE49-F238E27FC236}">
                  <a16:creationId xmlns:a16="http://schemas.microsoft.com/office/drawing/2014/main" xmlns="" id="{9716778B-AC74-4C5D-9F0A-B3DC3A51A0C7}"/>
                </a:ext>
              </a:extLst>
            </p:cNvPr>
            <p:cNvSpPr/>
            <p:nvPr/>
          </p:nvSpPr>
          <p:spPr>
            <a:xfrm>
              <a:off x="5756263" y="1750548"/>
              <a:ext cx="193396" cy="393029"/>
            </a:xfrm>
            <a:custGeom>
              <a:avLst/>
              <a:gdLst/>
              <a:ahLst/>
              <a:cxnLst/>
              <a:rect l="l" t="t" r="r" b="b"/>
              <a:pathLst>
                <a:path w="10948" h="22249" extrusionOk="0">
                  <a:moveTo>
                    <a:pt x="1338" y="1"/>
                  </a:moveTo>
                  <a:cubicBezTo>
                    <a:pt x="811" y="1"/>
                    <a:pt x="498" y="747"/>
                    <a:pt x="438" y="1327"/>
                  </a:cubicBezTo>
                  <a:cubicBezTo>
                    <a:pt x="1" y="5387"/>
                    <a:pt x="723" y="9513"/>
                    <a:pt x="2083" y="13363"/>
                  </a:cubicBezTo>
                  <a:cubicBezTo>
                    <a:pt x="3087" y="16209"/>
                    <a:pt x="4430" y="18916"/>
                    <a:pt x="5929" y="21549"/>
                  </a:cubicBezTo>
                  <a:cubicBezTo>
                    <a:pt x="7570" y="21870"/>
                    <a:pt x="9243" y="22101"/>
                    <a:pt x="10948" y="22249"/>
                  </a:cubicBezTo>
                  <a:cubicBezTo>
                    <a:pt x="8226" y="14862"/>
                    <a:pt x="6620" y="6939"/>
                    <a:pt x="2083" y="534"/>
                  </a:cubicBezTo>
                  <a:cubicBezTo>
                    <a:pt x="1928" y="314"/>
                    <a:pt x="1749" y="83"/>
                    <a:pt x="1486" y="20"/>
                  </a:cubicBezTo>
                  <a:cubicBezTo>
                    <a:pt x="1435" y="7"/>
                    <a:pt x="1385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75;p71">
              <a:extLst>
                <a:ext uri="{FF2B5EF4-FFF2-40B4-BE49-F238E27FC236}">
                  <a16:creationId xmlns:a16="http://schemas.microsoft.com/office/drawing/2014/main" xmlns="" id="{1CEC4E16-910D-4A9A-BB40-EF51FFB9FCA0}"/>
                </a:ext>
              </a:extLst>
            </p:cNvPr>
            <p:cNvSpPr/>
            <p:nvPr/>
          </p:nvSpPr>
          <p:spPr>
            <a:xfrm>
              <a:off x="5931359" y="1675631"/>
              <a:ext cx="120652" cy="471108"/>
            </a:xfrm>
            <a:custGeom>
              <a:avLst/>
              <a:gdLst/>
              <a:ahLst/>
              <a:cxnLst/>
              <a:rect l="l" t="t" r="r" b="b"/>
              <a:pathLst>
                <a:path w="6830" h="26669" extrusionOk="0">
                  <a:moveTo>
                    <a:pt x="2928" y="1"/>
                  </a:moveTo>
                  <a:cubicBezTo>
                    <a:pt x="2534" y="1"/>
                    <a:pt x="2216" y="307"/>
                    <a:pt x="1977" y="617"/>
                  </a:cubicBezTo>
                  <a:cubicBezTo>
                    <a:pt x="884" y="2049"/>
                    <a:pt x="522" y="3909"/>
                    <a:pt x="348" y="5706"/>
                  </a:cubicBezTo>
                  <a:cubicBezTo>
                    <a:pt x="0" y="9235"/>
                    <a:pt x="227" y="12786"/>
                    <a:pt x="536" y="16319"/>
                  </a:cubicBezTo>
                  <a:cubicBezTo>
                    <a:pt x="834" y="19731"/>
                    <a:pt x="1209" y="23140"/>
                    <a:pt x="1660" y="26535"/>
                  </a:cubicBezTo>
                  <a:cubicBezTo>
                    <a:pt x="2516" y="26601"/>
                    <a:pt x="3377" y="26642"/>
                    <a:pt x="4248" y="26655"/>
                  </a:cubicBezTo>
                  <a:cubicBezTo>
                    <a:pt x="4546" y="26663"/>
                    <a:pt x="4845" y="26669"/>
                    <a:pt x="5144" y="26669"/>
                  </a:cubicBezTo>
                  <a:cubicBezTo>
                    <a:pt x="5492" y="26669"/>
                    <a:pt x="5835" y="26663"/>
                    <a:pt x="6183" y="26655"/>
                  </a:cubicBezTo>
                  <a:cubicBezTo>
                    <a:pt x="6375" y="26655"/>
                    <a:pt x="6562" y="26650"/>
                    <a:pt x="6750" y="26642"/>
                  </a:cubicBezTo>
                  <a:cubicBezTo>
                    <a:pt x="6504" y="22595"/>
                    <a:pt x="6830" y="18518"/>
                    <a:pt x="6803" y="14464"/>
                  </a:cubicBezTo>
                  <a:cubicBezTo>
                    <a:pt x="6776" y="9788"/>
                    <a:pt x="6237" y="4971"/>
                    <a:pt x="3966" y="880"/>
                  </a:cubicBezTo>
                  <a:cubicBezTo>
                    <a:pt x="3739" y="466"/>
                    <a:pt x="3408" y="11"/>
                    <a:pt x="2936" y="1"/>
                  </a:cubicBezTo>
                  <a:cubicBezTo>
                    <a:pt x="2933" y="1"/>
                    <a:pt x="2931" y="1"/>
                    <a:pt x="2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76;p71">
              <a:extLst>
                <a:ext uri="{FF2B5EF4-FFF2-40B4-BE49-F238E27FC236}">
                  <a16:creationId xmlns:a16="http://schemas.microsoft.com/office/drawing/2014/main" xmlns="" id="{4F357148-6AB3-4258-BB85-01981D3C29AB}"/>
                </a:ext>
              </a:extLst>
            </p:cNvPr>
            <p:cNvSpPr/>
            <p:nvPr/>
          </p:nvSpPr>
          <p:spPr>
            <a:xfrm>
              <a:off x="6057522" y="1795894"/>
              <a:ext cx="204349" cy="350138"/>
            </a:xfrm>
            <a:custGeom>
              <a:avLst/>
              <a:gdLst/>
              <a:ahLst/>
              <a:cxnLst/>
              <a:rect l="l" t="t" r="r" b="b"/>
              <a:pathLst>
                <a:path w="11568" h="19821" extrusionOk="0">
                  <a:moveTo>
                    <a:pt x="8814" y="1"/>
                  </a:moveTo>
                  <a:cubicBezTo>
                    <a:pt x="8066" y="1"/>
                    <a:pt x="7294" y="552"/>
                    <a:pt x="6750" y="1138"/>
                  </a:cubicBezTo>
                  <a:cubicBezTo>
                    <a:pt x="5255" y="2766"/>
                    <a:pt x="4296" y="4813"/>
                    <a:pt x="3480" y="6870"/>
                  </a:cubicBezTo>
                  <a:cubicBezTo>
                    <a:pt x="1829" y="11032"/>
                    <a:pt x="656" y="15386"/>
                    <a:pt x="0" y="19820"/>
                  </a:cubicBezTo>
                  <a:lnTo>
                    <a:pt x="9" y="19820"/>
                  </a:lnTo>
                  <a:cubicBezTo>
                    <a:pt x="1057" y="19780"/>
                    <a:pt x="2092" y="19700"/>
                    <a:pt x="3118" y="19588"/>
                  </a:cubicBezTo>
                  <a:cubicBezTo>
                    <a:pt x="4359" y="19454"/>
                    <a:pt x="5590" y="19272"/>
                    <a:pt x="6807" y="19044"/>
                  </a:cubicBezTo>
                  <a:cubicBezTo>
                    <a:pt x="7276" y="18959"/>
                    <a:pt x="7744" y="18861"/>
                    <a:pt x="8208" y="18763"/>
                  </a:cubicBezTo>
                  <a:cubicBezTo>
                    <a:pt x="9037" y="16729"/>
                    <a:pt x="9778" y="14654"/>
                    <a:pt x="10425" y="12558"/>
                  </a:cubicBezTo>
                  <a:cubicBezTo>
                    <a:pt x="11041" y="10573"/>
                    <a:pt x="11567" y="8534"/>
                    <a:pt x="11567" y="6460"/>
                  </a:cubicBezTo>
                  <a:cubicBezTo>
                    <a:pt x="11563" y="4706"/>
                    <a:pt x="11174" y="2949"/>
                    <a:pt x="10429" y="1361"/>
                  </a:cubicBezTo>
                  <a:cubicBezTo>
                    <a:pt x="10207" y="888"/>
                    <a:pt x="9926" y="397"/>
                    <a:pt x="9461" y="156"/>
                  </a:cubicBezTo>
                  <a:cubicBezTo>
                    <a:pt x="9252" y="48"/>
                    <a:pt x="9034" y="1"/>
                    <a:pt x="8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5" name="Google Shape;3195;p67">
            <a:extLst>
              <a:ext uri="{FF2B5EF4-FFF2-40B4-BE49-F238E27FC236}">
                <a16:creationId xmlns:a16="http://schemas.microsoft.com/office/drawing/2014/main" xmlns="" id="{FBB7411E-5BF9-446D-8074-5A21F7EA84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7605" t="4561" r="3772" b="50246"/>
          <a:stretch/>
        </p:blipFill>
        <p:spPr>
          <a:xfrm>
            <a:off x="57403" y="703339"/>
            <a:ext cx="1602000" cy="1422641"/>
          </a:xfrm>
          <a:prstGeom prst="roundRect">
            <a:avLst>
              <a:gd name="adj" fmla="val 3813"/>
            </a:avLst>
          </a:prstGeom>
          <a:noFill/>
          <a:ln>
            <a:noFill/>
          </a:ln>
        </p:spPr>
      </p:pic>
      <p:sp>
        <p:nvSpPr>
          <p:cNvPr id="58" name="Google Shape;3170;p66">
            <a:extLst>
              <a:ext uri="{FF2B5EF4-FFF2-40B4-BE49-F238E27FC236}">
                <a16:creationId xmlns:a16="http://schemas.microsoft.com/office/drawing/2014/main" xmlns="" id="{C5B92585-FF36-459B-A621-14D44E111A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7420" y="199925"/>
            <a:ext cx="3756660" cy="10329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Meditate ..</a:t>
            </a:r>
            <a:endParaRPr sz="3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97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3718;p71">
            <a:extLst>
              <a:ext uri="{FF2B5EF4-FFF2-40B4-BE49-F238E27FC236}">
                <a16:creationId xmlns:a16="http://schemas.microsoft.com/office/drawing/2014/main" xmlns="" id="{50068AFF-878C-41A6-B22D-49E6A261ADC5}"/>
              </a:ext>
            </a:extLst>
          </p:cNvPr>
          <p:cNvGrpSpPr/>
          <p:nvPr/>
        </p:nvGrpSpPr>
        <p:grpSpPr>
          <a:xfrm rot="7952021">
            <a:off x="466899" y="1808253"/>
            <a:ext cx="2073930" cy="2179052"/>
            <a:chOff x="1401000" y="561925"/>
            <a:chExt cx="962275" cy="1011050"/>
          </a:xfrm>
        </p:grpSpPr>
        <p:sp>
          <p:nvSpPr>
            <p:cNvPr id="92" name="Google Shape;3719;p71">
              <a:extLst>
                <a:ext uri="{FF2B5EF4-FFF2-40B4-BE49-F238E27FC236}">
                  <a16:creationId xmlns:a16="http://schemas.microsoft.com/office/drawing/2014/main" xmlns="" id="{F5FBDD07-0FEF-4C18-AF61-3B2718533BF6}"/>
                </a:ext>
              </a:extLst>
            </p:cNvPr>
            <p:cNvSpPr/>
            <p:nvPr/>
          </p:nvSpPr>
          <p:spPr>
            <a:xfrm>
              <a:off x="1401000" y="561925"/>
              <a:ext cx="962275" cy="1011050"/>
            </a:xfrm>
            <a:custGeom>
              <a:avLst/>
              <a:gdLst/>
              <a:ahLst/>
              <a:cxnLst/>
              <a:rect l="l" t="t" r="r" b="b"/>
              <a:pathLst>
                <a:path w="38491" h="40442" extrusionOk="0">
                  <a:moveTo>
                    <a:pt x="13761" y="115"/>
                  </a:moveTo>
                  <a:cubicBezTo>
                    <a:pt x="14232" y="115"/>
                    <a:pt x="14706" y="172"/>
                    <a:pt x="15166" y="275"/>
                  </a:cubicBezTo>
                  <a:cubicBezTo>
                    <a:pt x="15585" y="382"/>
                    <a:pt x="15991" y="526"/>
                    <a:pt x="16415" y="615"/>
                  </a:cubicBezTo>
                  <a:cubicBezTo>
                    <a:pt x="17216" y="788"/>
                    <a:pt x="17927" y="1200"/>
                    <a:pt x="18650" y="1572"/>
                  </a:cubicBezTo>
                  <a:cubicBezTo>
                    <a:pt x="19160" y="1834"/>
                    <a:pt x="19626" y="2168"/>
                    <a:pt x="20115" y="2468"/>
                  </a:cubicBezTo>
                  <a:cubicBezTo>
                    <a:pt x="20479" y="2731"/>
                    <a:pt x="20809" y="3042"/>
                    <a:pt x="21204" y="3263"/>
                  </a:cubicBezTo>
                  <a:cubicBezTo>
                    <a:pt x="21806" y="3663"/>
                    <a:pt x="22327" y="4165"/>
                    <a:pt x="22877" y="4626"/>
                  </a:cubicBezTo>
                  <a:cubicBezTo>
                    <a:pt x="23839" y="5475"/>
                    <a:pt x="24694" y="6461"/>
                    <a:pt x="25298" y="7603"/>
                  </a:cubicBezTo>
                  <a:cubicBezTo>
                    <a:pt x="25429" y="7854"/>
                    <a:pt x="25549" y="8116"/>
                    <a:pt x="25687" y="8367"/>
                  </a:cubicBezTo>
                  <a:cubicBezTo>
                    <a:pt x="25823" y="8690"/>
                    <a:pt x="25914" y="9037"/>
                    <a:pt x="26074" y="9354"/>
                  </a:cubicBezTo>
                  <a:cubicBezTo>
                    <a:pt x="26195" y="9730"/>
                    <a:pt x="26302" y="10113"/>
                    <a:pt x="26452" y="10477"/>
                  </a:cubicBezTo>
                  <a:cubicBezTo>
                    <a:pt x="26512" y="10604"/>
                    <a:pt x="26565" y="10728"/>
                    <a:pt x="26625" y="10848"/>
                  </a:cubicBezTo>
                  <a:cubicBezTo>
                    <a:pt x="26924" y="11452"/>
                    <a:pt x="27258" y="12038"/>
                    <a:pt x="27563" y="12635"/>
                  </a:cubicBezTo>
                  <a:cubicBezTo>
                    <a:pt x="27839" y="13137"/>
                    <a:pt x="28083" y="13658"/>
                    <a:pt x="28347" y="14172"/>
                  </a:cubicBezTo>
                  <a:cubicBezTo>
                    <a:pt x="28603" y="14679"/>
                    <a:pt x="28866" y="15187"/>
                    <a:pt x="29159" y="15678"/>
                  </a:cubicBezTo>
                  <a:cubicBezTo>
                    <a:pt x="29506" y="16323"/>
                    <a:pt x="29942" y="16916"/>
                    <a:pt x="30313" y="17549"/>
                  </a:cubicBezTo>
                  <a:cubicBezTo>
                    <a:pt x="30612" y="18028"/>
                    <a:pt x="30869" y="18523"/>
                    <a:pt x="31161" y="19002"/>
                  </a:cubicBezTo>
                  <a:cubicBezTo>
                    <a:pt x="31299" y="19247"/>
                    <a:pt x="31442" y="19479"/>
                    <a:pt x="31592" y="19713"/>
                  </a:cubicBezTo>
                  <a:cubicBezTo>
                    <a:pt x="31897" y="20227"/>
                    <a:pt x="32250" y="20710"/>
                    <a:pt x="32620" y="21171"/>
                  </a:cubicBezTo>
                  <a:cubicBezTo>
                    <a:pt x="33296" y="22092"/>
                    <a:pt x="33887" y="23072"/>
                    <a:pt x="34563" y="23987"/>
                  </a:cubicBezTo>
                  <a:cubicBezTo>
                    <a:pt x="35053" y="24686"/>
                    <a:pt x="35543" y="25386"/>
                    <a:pt x="35956" y="26133"/>
                  </a:cubicBezTo>
                  <a:cubicBezTo>
                    <a:pt x="36039" y="26294"/>
                    <a:pt x="36129" y="26449"/>
                    <a:pt x="36212" y="26611"/>
                  </a:cubicBezTo>
                  <a:cubicBezTo>
                    <a:pt x="36314" y="26796"/>
                    <a:pt x="36410" y="26981"/>
                    <a:pt x="36505" y="27166"/>
                  </a:cubicBezTo>
                  <a:cubicBezTo>
                    <a:pt x="36745" y="27645"/>
                    <a:pt x="36971" y="28129"/>
                    <a:pt x="37181" y="28614"/>
                  </a:cubicBezTo>
                  <a:cubicBezTo>
                    <a:pt x="37283" y="28840"/>
                    <a:pt x="37360" y="29067"/>
                    <a:pt x="37462" y="29295"/>
                  </a:cubicBezTo>
                  <a:cubicBezTo>
                    <a:pt x="37528" y="29474"/>
                    <a:pt x="37594" y="29654"/>
                    <a:pt x="37671" y="29827"/>
                  </a:cubicBezTo>
                  <a:cubicBezTo>
                    <a:pt x="38000" y="30652"/>
                    <a:pt x="38185" y="31524"/>
                    <a:pt x="38317" y="32397"/>
                  </a:cubicBezTo>
                  <a:cubicBezTo>
                    <a:pt x="38389" y="33282"/>
                    <a:pt x="38364" y="34173"/>
                    <a:pt x="38268" y="35051"/>
                  </a:cubicBezTo>
                  <a:cubicBezTo>
                    <a:pt x="38197" y="35500"/>
                    <a:pt x="38132" y="35960"/>
                    <a:pt x="37953" y="36378"/>
                  </a:cubicBezTo>
                  <a:cubicBezTo>
                    <a:pt x="37749" y="36796"/>
                    <a:pt x="37456" y="37149"/>
                    <a:pt x="37164" y="37502"/>
                  </a:cubicBezTo>
                  <a:cubicBezTo>
                    <a:pt x="36601" y="38082"/>
                    <a:pt x="36093" y="38763"/>
                    <a:pt x="35327" y="39097"/>
                  </a:cubicBezTo>
                  <a:cubicBezTo>
                    <a:pt x="35053" y="39211"/>
                    <a:pt x="34772" y="39318"/>
                    <a:pt x="34502" y="39445"/>
                  </a:cubicBezTo>
                  <a:cubicBezTo>
                    <a:pt x="34323" y="39516"/>
                    <a:pt x="34144" y="39582"/>
                    <a:pt x="33964" y="39660"/>
                  </a:cubicBezTo>
                  <a:cubicBezTo>
                    <a:pt x="33505" y="39833"/>
                    <a:pt x="33068" y="40054"/>
                    <a:pt x="32602" y="40209"/>
                  </a:cubicBezTo>
                  <a:cubicBezTo>
                    <a:pt x="32333" y="40286"/>
                    <a:pt x="32058" y="40318"/>
                    <a:pt x="31782" y="40318"/>
                  </a:cubicBezTo>
                  <a:cubicBezTo>
                    <a:pt x="31475" y="40318"/>
                    <a:pt x="31168" y="40278"/>
                    <a:pt x="30869" y="40215"/>
                  </a:cubicBezTo>
                  <a:cubicBezTo>
                    <a:pt x="30689" y="40173"/>
                    <a:pt x="30516" y="40113"/>
                    <a:pt x="30342" y="40066"/>
                  </a:cubicBezTo>
                  <a:cubicBezTo>
                    <a:pt x="30080" y="39977"/>
                    <a:pt x="29817" y="39887"/>
                    <a:pt x="29553" y="39809"/>
                  </a:cubicBezTo>
                  <a:cubicBezTo>
                    <a:pt x="29291" y="39713"/>
                    <a:pt x="29034" y="39624"/>
                    <a:pt x="28764" y="39547"/>
                  </a:cubicBezTo>
                  <a:cubicBezTo>
                    <a:pt x="28645" y="39503"/>
                    <a:pt x="28520" y="39462"/>
                    <a:pt x="28400" y="39432"/>
                  </a:cubicBezTo>
                  <a:cubicBezTo>
                    <a:pt x="28275" y="39390"/>
                    <a:pt x="28154" y="39354"/>
                    <a:pt x="28030" y="39318"/>
                  </a:cubicBezTo>
                  <a:cubicBezTo>
                    <a:pt x="27748" y="39260"/>
                    <a:pt x="27473" y="39181"/>
                    <a:pt x="27193" y="39116"/>
                  </a:cubicBezTo>
                  <a:cubicBezTo>
                    <a:pt x="26404" y="38882"/>
                    <a:pt x="25668" y="38488"/>
                    <a:pt x="24981" y="38046"/>
                  </a:cubicBezTo>
                  <a:cubicBezTo>
                    <a:pt x="24634" y="37884"/>
                    <a:pt x="24377" y="37580"/>
                    <a:pt x="24024" y="37423"/>
                  </a:cubicBezTo>
                  <a:cubicBezTo>
                    <a:pt x="23229" y="36838"/>
                    <a:pt x="22374" y="36355"/>
                    <a:pt x="21519" y="35870"/>
                  </a:cubicBezTo>
                  <a:cubicBezTo>
                    <a:pt x="20641" y="35296"/>
                    <a:pt x="19847" y="34603"/>
                    <a:pt x="19052" y="33921"/>
                  </a:cubicBezTo>
                  <a:cubicBezTo>
                    <a:pt x="18818" y="33622"/>
                    <a:pt x="18478" y="33431"/>
                    <a:pt x="18244" y="33127"/>
                  </a:cubicBezTo>
                  <a:cubicBezTo>
                    <a:pt x="17808" y="32797"/>
                    <a:pt x="17449" y="32366"/>
                    <a:pt x="16972" y="32098"/>
                  </a:cubicBezTo>
                  <a:cubicBezTo>
                    <a:pt x="16702" y="31900"/>
                    <a:pt x="16457" y="31668"/>
                    <a:pt x="16153" y="31524"/>
                  </a:cubicBezTo>
                  <a:cubicBezTo>
                    <a:pt x="15267" y="30884"/>
                    <a:pt x="14454" y="30143"/>
                    <a:pt x="13535" y="29546"/>
                  </a:cubicBezTo>
                  <a:cubicBezTo>
                    <a:pt x="13301" y="29384"/>
                    <a:pt x="13104" y="29174"/>
                    <a:pt x="12847" y="29050"/>
                  </a:cubicBezTo>
                  <a:cubicBezTo>
                    <a:pt x="12578" y="28923"/>
                    <a:pt x="12387" y="28691"/>
                    <a:pt x="12117" y="28565"/>
                  </a:cubicBezTo>
                  <a:cubicBezTo>
                    <a:pt x="11311" y="28040"/>
                    <a:pt x="10450" y="27579"/>
                    <a:pt x="9612" y="27107"/>
                  </a:cubicBezTo>
                  <a:cubicBezTo>
                    <a:pt x="8919" y="26779"/>
                    <a:pt x="8262" y="26396"/>
                    <a:pt x="7628" y="25971"/>
                  </a:cubicBezTo>
                  <a:cubicBezTo>
                    <a:pt x="7270" y="25810"/>
                    <a:pt x="7001" y="25510"/>
                    <a:pt x="6660" y="25320"/>
                  </a:cubicBezTo>
                  <a:cubicBezTo>
                    <a:pt x="6111" y="24925"/>
                    <a:pt x="5603" y="24459"/>
                    <a:pt x="5046" y="24070"/>
                  </a:cubicBezTo>
                  <a:cubicBezTo>
                    <a:pt x="4789" y="23885"/>
                    <a:pt x="4574" y="23664"/>
                    <a:pt x="4347" y="23449"/>
                  </a:cubicBezTo>
                  <a:cubicBezTo>
                    <a:pt x="3355" y="22630"/>
                    <a:pt x="2464" y="21679"/>
                    <a:pt x="1741" y="20610"/>
                  </a:cubicBezTo>
                  <a:cubicBezTo>
                    <a:pt x="1705" y="20544"/>
                    <a:pt x="1663" y="20484"/>
                    <a:pt x="1622" y="20423"/>
                  </a:cubicBezTo>
                  <a:cubicBezTo>
                    <a:pt x="1484" y="20203"/>
                    <a:pt x="1352" y="19982"/>
                    <a:pt x="1233" y="19749"/>
                  </a:cubicBezTo>
                  <a:cubicBezTo>
                    <a:pt x="1155" y="19581"/>
                    <a:pt x="1077" y="19419"/>
                    <a:pt x="999" y="19253"/>
                  </a:cubicBezTo>
                  <a:cubicBezTo>
                    <a:pt x="904" y="19032"/>
                    <a:pt x="820" y="18798"/>
                    <a:pt x="725" y="18571"/>
                  </a:cubicBezTo>
                  <a:cubicBezTo>
                    <a:pt x="546" y="18171"/>
                    <a:pt x="467" y="17734"/>
                    <a:pt x="354" y="17316"/>
                  </a:cubicBezTo>
                  <a:cubicBezTo>
                    <a:pt x="265" y="16903"/>
                    <a:pt x="193" y="16485"/>
                    <a:pt x="229" y="16061"/>
                  </a:cubicBezTo>
                  <a:cubicBezTo>
                    <a:pt x="259" y="15702"/>
                    <a:pt x="366" y="15361"/>
                    <a:pt x="438" y="15008"/>
                  </a:cubicBezTo>
                  <a:cubicBezTo>
                    <a:pt x="510" y="14685"/>
                    <a:pt x="546" y="14362"/>
                    <a:pt x="610" y="14040"/>
                  </a:cubicBezTo>
                  <a:cubicBezTo>
                    <a:pt x="629" y="13932"/>
                    <a:pt x="653" y="13832"/>
                    <a:pt x="676" y="13724"/>
                  </a:cubicBezTo>
                  <a:cubicBezTo>
                    <a:pt x="701" y="13634"/>
                    <a:pt x="737" y="13537"/>
                    <a:pt x="761" y="13443"/>
                  </a:cubicBezTo>
                  <a:cubicBezTo>
                    <a:pt x="850" y="13203"/>
                    <a:pt x="993" y="12999"/>
                    <a:pt x="1112" y="12779"/>
                  </a:cubicBezTo>
                  <a:cubicBezTo>
                    <a:pt x="1316" y="12450"/>
                    <a:pt x="1615" y="12193"/>
                    <a:pt x="1777" y="11835"/>
                  </a:cubicBezTo>
                  <a:cubicBezTo>
                    <a:pt x="2332" y="10991"/>
                    <a:pt x="2847" y="10102"/>
                    <a:pt x="3564" y="9384"/>
                  </a:cubicBezTo>
                  <a:cubicBezTo>
                    <a:pt x="4185" y="8739"/>
                    <a:pt x="4789" y="8069"/>
                    <a:pt x="5471" y="7476"/>
                  </a:cubicBezTo>
                  <a:cubicBezTo>
                    <a:pt x="6122" y="6825"/>
                    <a:pt x="6922" y="6353"/>
                    <a:pt x="7623" y="5749"/>
                  </a:cubicBezTo>
                  <a:cubicBezTo>
                    <a:pt x="8268" y="5205"/>
                    <a:pt x="8842" y="4584"/>
                    <a:pt x="9446" y="3992"/>
                  </a:cubicBezTo>
                  <a:cubicBezTo>
                    <a:pt x="9990" y="3304"/>
                    <a:pt x="10552" y="2623"/>
                    <a:pt x="11035" y="1894"/>
                  </a:cubicBezTo>
                  <a:cubicBezTo>
                    <a:pt x="11562" y="1207"/>
                    <a:pt x="12266" y="692"/>
                    <a:pt x="12955" y="173"/>
                  </a:cubicBezTo>
                  <a:cubicBezTo>
                    <a:pt x="13221" y="134"/>
                    <a:pt x="13490" y="115"/>
                    <a:pt x="13761" y="115"/>
                  </a:cubicBezTo>
                  <a:close/>
                  <a:moveTo>
                    <a:pt x="13702" y="0"/>
                  </a:moveTo>
                  <a:cubicBezTo>
                    <a:pt x="13534" y="0"/>
                    <a:pt x="13366" y="4"/>
                    <a:pt x="13199" y="11"/>
                  </a:cubicBezTo>
                  <a:cubicBezTo>
                    <a:pt x="13002" y="11"/>
                    <a:pt x="12829" y="118"/>
                    <a:pt x="12655" y="203"/>
                  </a:cubicBezTo>
                  <a:cubicBezTo>
                    <a:pt x="12249" y="645"/>
                    <a:pt x="11692" y="920"/>
                    <a:pt x="11322" y="1392"/>
                  </a:cubicBezTo>
                  <a:cubicBezTo>
                    <a:pt x="10594" y="2300"/>
                    <a:pt x="9894" y="3227"/>
                    <a:pt x="9153" y="4124"/>
                  </a:cubicBezTo>
                  <a:cubicBezTo>
                    <a:pt x="8895" y="4345"/>
                    <a:pt x="8693" y="4601"/>
                    <a:pt x="8436" y="4817"/>
                  </a:cubicBezTo>
                  <a:cubicBezTo>
                    <a:pt x="7496" y="5870"/>
                    <a:pt x="6224" y="6544"/>
                    <a:pt x="5225" y="7537"/>
                  </a:cubicBezTo>
                  <a:cubicBezTo>
                    <a:pt x="4550" y="8140"/>
                    <a:pt x="3953" y="8810"/>
                    <a:pt x="3330" y="9462"/>
                  </a:cubicBezTo>
                  <a:cubicBezTo>
                    <a:pt x="2847" y="9856"/>
                    <a:pt x="2632" y="10453"/>
                    <a:pt x="2218" y="10902"/>
                  </a:cubicBezTo>
                  <a:cubicBezTo>
                    <a:pt x="1794" y="11650"/>
                    <a:pt x="1286" y="12342"/>
                    <a:pt x="803" y="13054"/>
                  </a:cubicBezTo>
                  <a:cubicBezTo>
                    <a:pt x="676" y="13316"/>
                    <a:pt x="582" y="13592"/>
                    <a:pt x="516" y="13879"/>
                  </a:cubicBezTo>
                  <a:cubicBezTo>
                    <a:pt x="474" y="14141"/>
                    <a:pt x="425" y="14411"/>
                    <a:pt x="384" y="14674"/>
                  </a:cubicBezTo>
                  <a:cubicBezTo>
                    <a:pt x="372" y="14709"/>
                    <a:pt x="359" y="14787"/>
                    <a:pt x="348" y="14829"/>
                  </a:cubicBezTo>
                  <a:cubicBezTo>
                    <a:pt x="323" y="14930"/>
                    <a:pt x="306" y="15032"/>
                    <a:pt x="282" y="15140"/>
                  </a:cubicBezTo>
                  <a:cubicBezTo>
                    <a:pt x="229" y="15374"/>
                    <a:pt x="180" y="15612"/>
                    <a:pt x="127" y="15851"/>
                  </a:cubicBezTo>
                  <a:cubicBezTo>
                    <a:pt x="1" y="16652"/>
                    <a:pt x="265" y="17441"/>
                    <a:pt x="461" y="18207"/>
                  </a:cubicBezTo>
                  <a:cubicBezTo>
                    <a:pt x="635" y="18702"/>
                    <a:pt x="833" y="19181"/>
                    <a:pt x="1054" y="19653"/>
                  </a:cubicBezTo>
                  <a:cubicBezTo>
                    <a:pt x="1937" y="21410"/>
                    <a:pt x="3343" y="22851"/>
                    <a:pt x="4878" y="24046"/>
                  </a:cubicBezTo>
                  <a:cubicBezTo>
                    <a:pt x="5595" y="24597"/>
                    <a:pt x="6296" y="25170"/>
                    <a:pt x="7007" y="25726"/>
                  </a:cubicBezTo>
                  <a:cubicBezTo>
                    <a:pt x="7438" y="26001"/>
                    <a:pt x="7879" y="26258"/>
                    <a:pt x="8304" y="26539"/>
                  </a:cubicBezTo>
                  <a:cubicBezTo>
                    <a:pt x="8776" y="26837"/>
                    <a:pt x="9284" y="27058"/>
                    <a:pt x="9769" y="27328"/>
                  </a:cubicBezTo>
                  <a:cubicBezTo>
                    <a:pt x="10558" y="27770"/>
                    <a:pt x="11347" y="28213"/>
                    <a:pt x="12111" y="28697"/>
                  </a:cubicBezTo>
                  <a:cubicBezTo>
                    <a:pt x="12404" y="28948"/>
                    <a:pt x="12768" y="29091"/>
                    <a:pt x="13055" y="29348"/>
                  </a:cubicBezTo>
                  <a:cubicBezTo>
                    <a:pt x="14037" y="29941"/>
                    <a:pt x="14856" y="30760"/>
                    <a:pt x="15788" y="31411"/>
                  </a:cubicBezTo>
                  <a:cubicBezTo>
                    <a:pt x="16194" y="31613"/>
                    <a:pt x="16493" y="31960"/>
                    <a:pt x="16900" y="32158"/>
                  </a:cubicBezTo>
                  <a:cubicBezTo>
                    <a:pt x="17252" y="32402"/>
                    <a:pt x="17599" y="32666"/>
                    <a:pt x="17880" y="32995"/>
                  </a:cubicBezTo>
                  <a:cubicBezTo>
                    <a:pt x="18107" y="33204"/>
                    <a:pt x="18371" y="33378"/>
                    <a:pt x="18561" y="33622"/>
                  </a:cubicBezTo>
                  <a:cubicBezTo>
                    <a:pt x="18801" y="33831"/>
                    <a:pt x="19039" y="34029"/>
                    <a:pt x="19243" y="34267"/>
                  </a:cubicBezTo>
                  <a:cubicBezTo>
                    <a:pt x="19870" y="34777"/>
                    <a:pt x="20504" y="35279"/>
                    <a:pt x="21144" y="35781"/>
                  </a:cubicBezTo>
                  <a:cubicBezTo>
                    <a:pt x="21897" y="36240"/>
                    <a:pt x="22680" y="36653"/>
                    <a:pt x="23420" y="37144"/>
                  </a:cubicBezTo>
                  <a:cubicBezTo>
                    <a:pt x="23577" y="37263"/>
                    <a:pt x="23732" y="37387"/>
                    <a:pt x="23917" y="37472"/>
                  </a:cubicBezTo>
                  <a:cubicBezTo>
                    <a:pt x="24962" y="38212"/>
                    <a:pt x="26069" y="38948"/>
                    <a:pt x="27330" y="39271"/>
                  </a:cubicBezTo>
                  <a:cubicBezTo>
                    <a:pt x="27588" y="39331"/>
                    <a:pt x="27839" y="39403"/>
                    <a:pt x="28096" y="39462"/>
                  </a:cubicBezTo>
                  <a:cubicBezTo>
                    <a:pt x="28245" y="39503"/>
                    <a:pt x="28388" y="39552"/>
                    <a:pt x="28537" y="39594"/>
                  </a:cubicBezTo>
                  <a:cubicBezTo>
                    <a:pt x="28728" y="39660"/>
                    <a:pt x="28926" y="39719"/>
                    <a:pt x="29117" y="39779"/>
                  </a:cubicBezTo>
                  <a:cubicBezTo>
                    <a:pt x="29381" y="39875"/>
                    <a:pt x="29644" y="39958"/>
                    <a:pt x="29906" y="40041"/>
                  </a:cubicBezTo>
                  <a:cubicBezTo>
                    <a:pt x="30074" y="40102"/>
                    <a:pt x="30242" y="40156"/>
                    <a:pt x="30408" y="40209"/>
                  </a:cubicBezTo>
                  <a:cubicBezTo>
                    <a:pt x="30856" y="40342"/>
                    <a:pt x="31337" y="40442"/>
                    <a:pt x="31812" y="40442"/>
                  </a:cubicBezTo>
                  <a:cubicBezTo>
                    <a:pt x="32174" y="40442"/>
                    <a:pt x="32533" y="40384"/>
                    <a:pt x="32871" y="40239"/>
                  </a:cubicBezTo>
                  <a:cubicBezTo>
                    <a:pt x="33092" y="40138"/>
                    <a:pt x="33326" y="40054"/>
                    <a:pt x="33547" y="39958"/>
                  </a:cubicBezTo>
                  <a:cubicBezTo>
                    <a:pt x="33768" y="39856"/>
                    <a:pt x="33995" y="39767"/>
                    <a:pt x="34223" y="39677"/>
                  </a:cubicBezTo>
                  <a:cubicBezTo>
                    <a:pt x="34425" y="39594"/>
                    <a:pt x="34634" y="39516"/>
                    <a:pt x="34838" y="39426"/>
                  </a:cubicBezTo>
                  <a:cubicBezTo>
                    <a:pt x="35418" y="39199"/>
                    <a:pt x="35997" y="38924"/>
                    <a:pt x="36422" y="38452"/>
                  </a:cubicBezTo>
                  <a:cubicBezTo>
                    <a:pt x="36792" y="38154"/>
                    <a:pt x="37026" y="37729"/>
                    <a:pt x="37379" y="37412"/>
                  </a:cubicBezTo>
                  <a:cubicBezTo>
                    <a:pt x="37647" y="37172"/>
                    <a:pt x="37809" y="36838"/>
                    <a:pt x="38000" y="36534"/>
                  </a:cubicBezTo>
                  <a:cubicBezTo>
                    <a:pt x="38204" y="36151"/>
                    <a:pt x="38268" y="35715"/>
                    <a:pt x="38347" y="35296"/>
                  </a:cubicBezTo>
                  <a:cubicBezTo>
                    <a:pt x="38478" y="34501"/>
                    <a:pt x="38491" y="33688"/>
                    <a:pt x="38460" y="32887"/>
                  </a:cubicBezTo>
                  <a:cubicBezTo>
                    <a:pt x="38466" y="32343"/>
                    <a:pt x="38340" y="31817"/>
                    <a:pt x="38240" y="31285"/>
                  </a:cubicBezTo>
                  <a:cubicBezTo>
                    <a:pt x="38102" y="30724"/>
                    <a:pt x="37953" y="30161"/>
                    <a:pt x="37719" y="29635"/>
                  </a:cubicBezTo>
                  <a:cubicBezTo>
                    <a:pt x="37636" y="29433"/>
                    <a:pt x="37564" y="29235"/>
                    <a:pt x="37479" y="29038"/>
                  </a:cubicBezTo>
                  <a:cubicBezTo>
                    <a:pt x="37390" y="28810"/>
                    <a:pt x="37300" y="28583"/>
                    <a:pt x="37199" y="28357"/>
                  </a:cubicBezTo>
                  <a:cubicBezTo>
                    <a:pt x="37049" y="28021"/>
                    <a:pt x="36888" y="27681"/>
                    <a:pt x="36733" y="27345"/>
                  </a:cubicBezTo>
                  <a:cubicBezTo>
                    <a:pt x="36607" y="27089"/>
                    <a:pt x="36464" y="26837"/>
                    <a:pt x="36339" y="26575"/>
                  </a:cubicBezTo>
                  <a:cubicBezTo>
                    <a:pt x="36260" y="26437"/>
                    <a:pt x="36182" y="26300"/>
                    <a:pt x="36105" y="26162"/>
                  </a:cubicBezTo>
                  <a:cubicBezTo>
                    <a:pt x="36045" y="26048"/>
                    <a:pt x="35986" y="25941"/>
                    <a:pt x="35920" y="25833"/>
                  </a:cubicBezTo>
                  <a:cubicBezTo>
                    <a:pt x="35818" y="25654"/>
                    <a:pt x="35716" y="25480"/>
                    <a:pt x="35609" y="25314"/>
                  </a:cubicBezTo>
                  <a:cubicBezTo>
                    <a:pt x="35567" y="25248"/>
                    <a:pt x="35525" y="25188"/>
                    <a:pt x="35489" y="25129"/>
                  </a:cubicBezTo>
                  <a:cubicBezTo>
                    <a:pt x="34861" y="24172"/>
                    <a:pt x="34174" y="23257"/>
                    <a:pt x="33541" y="22307"/>
                  </a:cubicBezTo>
                  <a:cubicBezTo>
                    <a:pt x="33211" y="21781"/>
                    <a:pt x="32860" y="21278"/>
                    <a:pt x="32477" y="20795"/>
                  </a:cubicBezTo>
                  <a:cubicBezTo>
                    <a:pt x="31975" y="20161"/>
                    <a:pt x="31569" y="19462"/>
                    <a:pt x="31156" y="18768"/>
                  </a:cubicBezTo>
                  <a:cubicBezTo>
                    <a:pt x="31090" y="18655"/>
                    <a:pt x="31031" y="18547"/>
                    <a:pt x="30965" y="18434"/>
                  </a:cubicBezTo>
                  <a:cubicBezTo>
                    <a:pt x="30803" y="18147"/>
                    <a:pt x="30642" y="17860"/>
                    <a:pt x="30463" y="17584"/>
                  </a:cubicBezTo>
                  <a:cubicBezTo>
                    <a:pt x="30212" y="17148"/>
                    <a:pt x="29942" y="16724"/>
                    <a:pt x="29655" y="16306"/>
                  </a:cubicBezTo>
                  <a:cubicBezTo>
                    <a:pt x="29481" y="16025"/>
                    <a:pt x="29315" y="15738"/>
                    <a:pt x="29147" y="15445"/>
                  </a:cubicBezTo>
                  <a:cubicBezTo>
                    <a:pt x="29064" y="15283"/>
                    <a:pt x="28974" y="15128"/>
                    <a:pt x="28890" y="14966"/>
                  </a:cubicBezTo>
                  <a:cubicBezTo>
                    <a:pt x="28800" y="14787"/>
                    <a:pt x="28692" y="14608"/>
                    <a:pt x="28603" y="14428"/>
                  </a:cubicBezTo>
                  <a:cubicBezTo>
                    <a:pt x="28477" y="14166"/>
                    <a:pt x="28341" y="13915"/>
                    <a:pt x="28215" y="13658"/>
                  </a:cubicBezTo>
                  <a:cubicBezTo>
                    <a:pt x="27975" y="13162"/>
                    <a:pt x="27718" y="12671"/>
                    <a:pt x="27461" y="12193"/>
                  </a:cubicBezTo>
                  <a:cubicBezTo>
                    <a:pt x="27378" y="12025"/>
                    <a:pt x="27288" y="11870"/>
                    <a:pt x="27199" y="11715"/>
                  </a:cubicBezTo>
                  <a:cubicBezTo>
                    <a:pt x="27109" y="11529"/>
                    <a:pt x="27007" y="11350"/>
                    <a:pt x="26918" y="11170"/>
                  </a:cubicBezTo>
                  <a:cubicBezTo>
                    <a:pt x="26576" y="10561"/>
                    <a:pt x="26380" y="9898"/>
                    <a:pt x="26159" y="9241"/>
                  </a:cubicBezTo>
                  <a:cubicBezTo>
                    <a:pt x="25974" y="8875"/>
                    <a:pt x="25883" y="8469"/>
                    <a:pt x="25687" y="8110"/>
                  </a:cubicBezTo>
                  <a:cubicBezTo>
                    <a:pt x="25602" y="7955"/>
                    <a:pt x="25525" y="7793"/>
                    <a:pt x="25447" y="7633"/>
                  </a:cubicBezTo>
                  <a:cubicBezTo>
                    <a:pt x="25370" y="7495"/>
                    <a:pt x="25292" y="7357"/>
                    <a:pt x="25221" y="7219"/>
                  </a:cubicBezTo>
                  <a:cubicBezTo>
                    <a:pt x="25166" y="7136"/>
                    <a:pt x="25113" y="7053"/>
                    <a:pt x="25064" y="6963"/>
                  </a:cubicBezTo>
                  <a:cubicBezTo>
                    <a:pt x="24556" y="6144"/>
                    <a:pt x="23894" y="5445"/>
                    <a:pt x="23224" y="4758"/>
                  </a:cubicBezTo>
                  <a:cubicBezTo>
                    <a:pt x="22769" y="4375"/>
                    <a:pt x="22280" y="4028"/>
                    <a:pt x="21842" y="3616"/>
                  </a:cubicBezTo>
                  <a:cubicBezTo>
                    <a:pt x="20934" y="2940"/>
                    <a:pt x="20037" y="2247"/>
                    <a:pt x="19069" y="1666"/>
                  </a:cubicBezTo>
                  <a:cubicBezTo>
                    <a:pt x="18435" y="1326"/>
                    <a:pt x="17808" y="985"/>
                    <a:pt x="17144" y="716"/>
                  </a:cubicBezTo>
                  <a:cubicBezTo>
                    <a:pt x="16774" y="562"/>
                    <a:pt x="16374" y="501"/>
                    <a:pt x="15991" y="394"/>
                  </a:cubicBezTo>
                  <a:cubicBezTo>
                    <a:pt x="15673" y="298"/>
                    <a:pt x="15351" y="203"/>
                    <a:pt x="15028" y="124"/>
                  </a:cubicBezTo>
                  <a:cubicBezTo>
                    <a:pt x="14595" y="29"/>
                    <a:pt x="14148" y="0"/>
                    <a:pt x="137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20;p71">
              <a:extLst>
                <a:ext uri="{FF2B5EF4-FFF2-40B4-BE49-F238E27FC236}">
                  <a16:creationId xmlns:a16="http://schemas.microsoft.com/office/drawing/2014/main" xmlns="" id="{582C135F-CB6F-429A-878C-552B96295C85}"/>
                </a:ext>
              </a:extLst>
            </p:cNvPr>
            <p:cNvSpPr/>
            <p:nvPr/>
          </p:nvSpPr>
          <p:spPr>
            <a:xfrm>
              <a:off x="1460800" y="595200"/>
              <a:ext cx="881100" cy="949850"/>
            </a:xfrm>
            <a:custGeom>
              <a:avLst/>
              <a:gdLst/>
              <a:ahLst/>
              <a:cxnLst/>
              <a:rect l="l" t="t" r="r" b="b"/>
              <a:pathLst>
                <a:path w="35244" h="37994" extrusionOk="0">
                  <a:moveTo>
                    <a:pt x="11526" y="112"/>
                  </a:moveTo>
                  <a:cubicBezTo>
                    <a:pt x="11783" y="112"/>
                    <a:pt x="12043" y="156"/>
                    <a:pt x="12296" y="192"/>
                  </a:cubicBezTo>
                  <a:cubicBezTo>
                    <a:pt x="13234" y="420"/>
                    <a:pt x="14095" y="867"/>
                    <a:pt x="14944" y="1316"/>
                  </a:cubicBezTo>
                  <a:cubicBezTo>
                    <a:pt x="15326" y="1562"/>
                    <a:pt x="15727" y="1788"/>
                    <a:pt x="16067" y="2087"/>
                  </a:cubicBezTo>
                  <a:cubicBezTo>
                    <a:pt x="16366" y="2362"/>
                    <a:pt x="16755" y="2517"/>
                    <a:pt x="17060" y="2787"/>
                  </a:cubicBezTo>
                  <a:cubicBezTo>
                    <a:pt x="17759" y="3348"/>
                    <a:pt x="18476" y="3899"/>
                    <a:pt x="19170" y="4478"/>
                  </a:cubicBezTo>
                  <a:cubicBezTo>
                    <a:pt x="19386" y="4705"/>
                    <a:pt x="19612" y="4914"/>
                    <a:pt x="19863" y="5105"/>
                  </a:cubicBezTo>
                  <a:cubicBezTo>
                    <a:pt x="20275" y="5530"/>
                    <a:pt x="20658" y="5990"/>
                    <a:pt x="20992" y="6481"/>
                  </a:cubicBezTo>
                  <a:cubicBezTo>
                    <a:pt x="21406" y="7078"/>
                    <a:pt x="21817" y="7676"/>
                    <a:pt x="22225" y="8274"/>
                  </a:cubicBezTo>
                  <a:cubicBezTo>
                    <a:pt x="22410" y="8699"/>
                    <a:pt x="22649" y="9093"/>
                    <a:pt x="22887" y="9488"/>
                  </a:cubicBezTo>
                  <a:cubicBezTo>
                    <a:pt x="23050" y="9660"/>
                    <a:pt x="23133" y="9888"/>
                    <a:pt x="23205" y="10109"/>
                  </a:cubicBezTo>
                  <a:cubicBezTo>
                    <a:pt x="23282" y="10247"/>
                    <a:pt x="23359" y="10384"/>
                    <a:pt x="23438" y="10521"/>
                  </a:cubicBezTo>
                  <a:cubicBezTo>
                    <a:pt x="23546" y="10755"/>
                    <a:pt x="23677" y="10976"/>
                    <a:pt x="23790" y="11209"/>
                  </a:cubicBezTo>
                  <a:cubicBezTo>
                    <a:pt x="23874" y="11370"/>
                    <a:pt x="23963" y="11525"/>
                    <a:pt x="24048" y="11687"/>
                  </a:cubicBezTo>
                  <a:cubicBezTo>
                    <a:pt x="24113" y="11800"/>
                    <a:pt x="24179" y="11908"/>
                    <a:pt x="24245" y="12021"/>
                  </a:cubicBezTo>
                  <a:cubicBezTo>
                    <a:pt x="24694" y="12721"/>
                    <a:pt x="25105" y="13450"/>
                    <a:pt x="25583" y="14137"/>
                  </a:cubicBezTo>
                  <a:cubicBezTo>
                    <a:pt x="25691" y="14299"/>
                    <a:pt x="25787" y="14479"/>
                    <a:pt x="25883" y="14652"/>
                  </a:cubicBezTo>
                  <a:cubicBezTo>
                    <a:pt x="25955" y="14789"/>
                    <a:pt x="26038" y="14921"/>
                    <a:pt x="26110" y="15058"/>
                  </a:cubicBezTo>
                  <a:cubicBezTo>
                    <a:pt x="26265" y="15298"/>
                    <a:pt x="26396" y="15549"/>
                    <a:pt x="26528" y="15800"/>
                  </a:cubicBezTo>
                  <a:cubicBezTo>
                    <a:pt x="26612" y="15985"/>
                    <a:pt x="26714" y="16164"/>
                    <a:pt x="26810" y="16344"/>
                  </a:cubicBezTo>
                  <a:cubicBezTo>
                    <a:pt x="26874" y="16451"/>
                    <a:pt x="26940" y="16565"/>
                    <a:pt x="27000" y="16678"/>
                  </a:cubicBezTo>
                  <a:cubicBezTo>
                    <a:pt x="27210" y="17019"/>
                    <a:pt x="27425" y="17359"/>
                    <a:pt x="27652" y="17694"/>
                  </a:cubicBezTo>
                  <a:cubicBezTo>
                    <a:pt x="27927" y="18118"/>
                    <a:pt x="28190" y="18549"/>
                    <a:pt x="28435" y="18998"/>
                  </a:cubicBezTo>
                  <a:cubicBezTo>
                    <a:pt x="28513" y="19135"/>
                    <a:pt x="28590" y="19272"/>
                    <a:pt x="28662" y="19409"/>
                  </a:cubicBezTo>
                  <a:cubicBezTo>
                    <a:pt x="28769" y="19619"/>
                    <a:pt x="28883" y="19823"/>
                    <a:pt x="28990" y="20032"/>
                  </a:cubicBezTo>
                  <a:cubicBezTo>
                    <a:pt x="29069" y="20193"/>
                    <a:pt x="29158" y="20355"/>
                    <a:pt x="29241" y="20510"/>
                  </a:cubicBezTo>
                  <a:cubicBezTo>
                    <a:pt x="29307" y="20623"/>
                    <a:pt x="29373" y="20731"/>
                    <a:pt x="29439" y="20844"/>
                  </a:cubicBezTo>
                  <a:cubicBezTo>
                    <a:pt x="29492" y="20957"/>
                    <a:pt x="29558" y="21065"/>
                    <a:pt x="29624" y="21180"/>
                  </a:cubicBezTo>
                  <a:cubicBezTo>
                    <a:pt x="29941" y="21741"/>
                    <a:pt x="30336" y="22261"/>
                    <a:pt x="30700" y="22799"/>
                  </a:cubicBezTo>
                  <a:cubicBezTo>
                    <a:pt x="31042" y="23319"/>
                    <a:pt x="31484" y="23768"/>
                    <a:pt x="31854" y="24264"/>
                  </a:cubicBezTo>
                  <a:cubicBezTo>
                    <a:pt x="32118" y="24629"/>
                    <a:pt x="32422" y="24963"/>
                    <a:pt x="32679" y="25333"/>
                  </a:cubicBezTo>
                  <a:cubicBezTo>
                    <a:pt x="33079" y="26033"/>
                    <a:pt x="33630" y="26624"/>
                    <a:pt x="34030" y="27318"/>
                  </a:cubicBezTo>
                  <a:cubicBezTo>
                    <a:pt x="34466" y="28094"/>
                    <a:pt x="34764" y="28944"/>
                    <a:pt x="34896" y="29823"/>
                  </a:cubicBezTo>
                  <a:cubicBezTo>
                    <a:pt x="35081" y="30439"/>
                    <a:pt x="34968" y="31090"/>
                    <a:pt x="35046" y="31724"/>
                  </a:cubicBezTo>
                  <a:cubicBezTo>
                    <a:pt x="35070" y="32011"/>
                    <a:pt x="35046" y="32304"/>
                    <a:pt x="35010" y="32585"/>
                  </a:cubicBezTo>
                  <a:cubicBezTo>
                    <a:pt x="34974" y="32776"/>
                    <a:pt x="34957" y="32966"/>
                    <a:pt x="34921" y="33151"/>
                  </a:cubicBezTo>
                  <a:cubicBezTo>
                    <a:pt x="34891" y="33278"/>
                    <a:pt x="34866" y="33410"/>
                    <a:pt x="34843" y="33534"/>
                  </a:cubicBezTo>
                  <a:cubicBezTo>
                    <a:pt x="34807" y="33631"/>
                    <a:pt x="34777" y="33732"/>
                    <a:pt x="34747" y="33833"/>
                  </a:cubicBezTo>
                  <a:cubicBezTo>
                    <a:pt x="34634" y="34191"/>
                    <a:pt x="34460" y="34533"/>
                    <a:pt x="34221" y="34820"/>
                  </a:cubicBezTo>
                  <a:cubicBezTo>
                    <a:pt x="33928" y="35184"/>
                    <a:pt x="33724" y="35620"/>
                    <a:pt x="33379" y="35937"/>
                  </a:cubicBezTo>
                  <a:cubicBezTo>
                    <a:pt x="33097" y="36141"/>
                    <a:pt x="32948" y="36470"/>
                    <a:pt x="32679" y="36685"/>
                  </a:cubicBezTo>
                  <a:cubicBezTo>
                    <a:pt x="32105" y="37259"/>
                    <a:pt x="31370" y="37731"/>
                    <a:pt x="30545" y="37802"/>
                  </a:cubicBezTo>
                  <a:cubicBezTo>
                    <a:pt x="30503" y="37807"/>
                    <a:pt x="30461" y="37809"/>
                    <a:pt x="30420" y="37809"/>
                  </a:cubicBezTo>
                  <a:cubicBezTo>
                    <a:pt x="30181" y="37809"/>
                    <a:pt x="29947" y="37749"/>
                    <a:pt x="29712" y="37749"/>
                  </a:cubicBezTo>
                  <a:cubicBezTo>
                    <a:pt x="29701" y="37749"/>
                    <a:pt x="29690" y="37749"/>
                    <a:pt x="29679" y="37749"/>
                  </a:cubicBezTo>
                  <a:cubicBezTo>
                    <a:pt x="29650" y="37749"/>
                    <a:pt x="29621" y="37748"/>
                    <a:pt x="29592" y="37748"/>
                  </a:cubicBezTo>
                  <a:cubicBezTo>
                    <a:pt x="29496" y="37748"/>
                    <a:pt x="29399" y="37751"/>
                    <a:pt x="29302" y="37751"/>
                  </a:cubicBezTo>
                  <a:cubicBezTo>
                    <a:pt x="29059" y="37751"/>
                    <a:pt x="28817" y="37736"/>
                    <a:pt x="28596" y="37629"/>
                  </a:cubicBezTo>
                  <a:cubicBezTo>
                    <a:pt x="28280" y="37474"/>
                    <a:pt x="27939" y="37402"/>
                    <a:pt x="27591" y="37361"/>
                  </a:cubicBezTo>
                  <a:cubicBezTo>
                    <a:pt x="27006" y="37204"/>
                    <a:pt x="26402" y="37121"/>
                    <a:pt x="25823" y="36960"/>
                  </a:cubicBezTo>
                  <a:cubicBezTo>
                    <a:pt x="25147" y="36715"/>
                    <a:pt x="24484" y="36439"/>
                    <a:pt x="23820" y="36164"/>
                  </a:cubicBezTo>
                  <a:cubicBezTo>
                    <a:pt x="23467" y="36021"/>
                    <a:pt x="23144" y="35818"/>
                    <a:pt x="22821" y="35626"/>
                  </a:cubicBezTo>
                  <a:cubicBezTo>
                    <a:pt x="22416" y="35411"/>
                    <a:pt x="21979" y="35244"/>
                    <a:pt x="21566" y="35041"/>
                  </a:cubicBezTo>
                  <a:cubicBezTo>
                    <a:pt x="21215" y="34844"/>
                    <a:pt x="20856" y="34646"/>
                    <a:pt x="20473" y="34521"/>
                  </a:cubicBezTo>
                  <a:cubicBezTo>
                    <a:pt x="20007" y="34312"/>
                    <a:pt x="19612" y="33983"/>
                    <a:pt x="19170" y="33732"/>
                  </a:cubicBezTo>
                  <a:cubicBezTo>
                    <a:pt x="18948" y="33618"/>
                    <a:pt x="18710" y="33529"/>
                    <a:pt x="18518" y="33361"/>
                  </a:cubicBezTo>
                  <a:cubicBezTo>
                    <a:pt x="18142" y="33038"/>
                    <a:pt x="17711" y="32770"/>
                    <a:pt x="17389" y="32387"/>
                  </a:cubicBezTo>
                  <a:cubicBezTo>
                    <a:pt x="17149" y="32160"/>
                    <a:pt x="16862" y="31981"/>
                    <a:pt x="16660" y="31711"/>
                  </a:cubicBezTo>
                  <a:cubicBezTo>
                    <a:pt x="16324" y="31466"/>
                    <a:pt x="16086" y="31126"/>
                    <a:pt x="15756" y="30880"/>
                  </a:cubicBezTo>
                  <a:cubicBezTo>
                    <a:pt x="15560" y="30684"/>
                    <a:pt x="15375" y="30456"/>
                    <a:pt x="15118" y="30337"/>
                  </a:cubicBezTo>
                  <a:cubicBezTo>
                    <a:pt x="14776" y="30182"/>
                    <a:pt x="14580" y="29852"/>
                    <a:pt x="14293" y="29631"/>
                  </a:cubicBezTo>
                  <a:cubicBezTo>
                    <a:pt x="14035" y="29446"/>
                    <a:pt x="13885" y="29147"/>
                    <a:pt x="13593" y="29010"/>
                  </a:cubicBezTo>
                  <a:cubicBezTo>
                    <a:pt x="13187" y="28812"/>
                    <a:pt x="12864" y="28489"/>
                    <a:pt x="12535" y="28185"/>
                  </a:cubicBezTo>
                  <a:cubicBezTo>
                    <a:pt x="12141" y="27909"/>
                    <a:pt x="11746" y="27641"/>
                    <a:pt x="11411" y="27294"/>
                  </a:cubicBezTo>
                  <a:cubicBezTo>
                    <a:pt x="10622" y="26803"/>
                    <a:pt x="9982" y="26105"/>
                    <a:pt x="9176" y="25656"/>
                  </a:cubicBezTo>
                  <a:cubicBezTo>
                    <a:pt x="8494" y="25089"/>
                    <a:pt x="7658" y="24742"/>
                    <a:pt x="6976" y="24179"/>
                  </a:cubicBezTo>
                  <a:cubicBezTo>
                    <a:pt x="6761" y="24025"/>
                    <a:pt x="6503" y="23928"/>
                    <a:pt x="6312" y="23743"/>
                  </a:cubicBezTo>
                  <a:cubicBezTo>
                    <a:pt x="5589" y="23128"/>
                    <a:pt x="4776" y="22620"/>
                    <a:pt x="4124" y="21926"/>
                  </a:cubicBezTo>
                  <a:cubicBezTo>
                    <a:pt x="3843" y="21705"/>
                    <a:pt x="3628" y="21418"/>
                    <a:pt x="3354" y="21191"/>
                  </a:cubicBezTo>
                  <a:cubicBezTo>
                    <a:pt x="3109" y="20886"/>
                    <a:pt x="2767" y="20689"/>
                    <a:pt x="2486" y="20419"/>
                  </a:cubicBezTo>
                  <a:cubicBezTo>
                    <a:pt x="2080" y="19960"/>
                    <a:pt x="1697" y="19475"/>
                    <a:pt x="1297" y="19009"/>
                  </a:cubicBezTo>
                  <a:cubicBezTo>
                    <a:pt x="1255" y="18943"/>
                    <a:pt x="1214" y="18877"/>
                    <a:pt x="1172" y="18818"/>
                  </a:cubicBezTo>
                  <a:cubicBezTo>
                    <a:pt x="1016" y="18567"/>
                    <a:pt x="915" y="18292"/>
                    <a:pt x="808" y="18024"/>
                  </a:cubicBezTo>
                  <a:cubicBezTo>
                    <a:pt x="759" y="17928"/>
                    <a:pt x="712" y="17831"/>
                    <a:pt x="670" y="17737"/>
                  </a:cubicBezTo>
                  <a:cubicBezTo>
                    <a:pt x="430" y="17156"/>
                    <a:pt x="353" y="16529"/>
                    <a:pt x="221" y="15919"/>
                  </a:cubicBezTo>
                  <a:cubicBezTo>
                    <a:pt x="179" y="15464"/>
                    <a:pt x="83" y="15011"/>
                    <a:pt x="126" y="14551"/>
                  </a:cubicBezTo>
                  <a:cubicBezTo>
                    <a:pt x="155" y="14245"/>
                    <a:pt x="138" y="13941"/>
                    <a:pt x="168" y="13635"/>
                  </a:cubicBezTo>
                  <a:cubicBezTo>
                    <a:pt x="174" y="13594"/>
                    <a:pt x="191" y="13516"/>
                    <a:pt x="204" y="13480"/>
                  </a:cubicBezTo>
                  <a:cubicBezTo>
                    <a:pt x="263" y="13282"/>
                    <a:pt x="334" y="13092"/>
                    <a:pt x="395" y="12901"/>
                  </a:cubicBezTo>
                  <a:cubicBezTo>
                    <a:pt x="485" y="12614"/>
                    <a:pt x="593" y="12333"/>
                    <a:pt x="706" y="12051"/>
                  </a:cubicBezTo>
                  <a:cubicBezTo>
                    <a:pt x="765" y="11914"/>
                    <a:pt x="819" y="11765"/>
                    <a:pt x="861" y="11621"/>
                  </a:cubicBezTo>
                  <a:cubicBezTo>
                    <a:pt x="993" y="11293"/>
                    <a:pt x="1214" y="11011"/>
                    <a:pt x="1339" y="10677"/>
                  </a:cubicBezTo>
                  <a:cubicBezTo>
                    <a:pt x="1482" y="10402"/>
                    <a:pt x="1590" y="10098"/>
                    <a:pt x="1788" y="9852"/>
                  </a:cubicBezTo>
                  <a:cubicBezTo>
                    <a:pt x="2074" y="9409"/>
                    <a:pt x="2320" y="8943"/>
                    <a:pt x="2648" y="8525"/>
                  </a:cubicBezTo>
                  <a:cubicBezTo>
                    <a:pt x="3018" y="7855"/>
                    <a:pt x="3462" y="7228"/>
                    <a:pt x="3975" y="6666"/>
                  </a:cubicBezTo>
                  <a:cubicBezTo>
                    <a:pt x="4310" y="6391"/>
                    <a:pt x="4638" y="6109"/>
                    <a:pt x="4932" y="5794"/>
                  </a:cubicBezTo>
                  <a:cubicBezTo>
                    <a:pt x="5619" y="5220"/>
                    <a:pt x="6324" y="4663"/>
                    <a:pt x="7005" y="4090"/>
                  </a:cubicBezTo>
                  <a:cubicBezTo>
                    <a:pt x="7532" y="3671"/>
                    <a:pt x="7885" y="3080"/>
                    <a:pt x="8404" y="2661"/>
                  </a:cubicBezTo>
                  <a:cubicBezTo>
                    <a:pt x="8798" y="2207"/>
                    <a:pt x="9140" y="1717"/>
                    <a:pt x="9540" y="1268"/>
                  </a:cubicBezTo>
                  <a:cubicBezTo>
                    <a:pt x="9970" y="880"/>
                    <a:pt x="10407" y="492"/>
                    <a:pt x="10922" y="222"/>
                  </a:cubicBezTo>
                  <a:cubicBezTo>
                    <a:pt x="11118" y="140"/>
                    <a:pt x="11321" y="112"/>
                    <a:pt x="11526" y="112"/>
                  </a:cubicBezTo>
                  <a:close/>
                  <a:moveTo>
                    <a:pt x="11604" y="0"/>
                  </a:moveTo>
                  <a:cubicBezTo>
                    <a:pt x="11421" y="0"/>
                    <a:pt x="11239" y="17"/>
                    <a:pt x="11058" y="55"/>
                  </a:cubicBezTo>
                  <a:cubicBezTo>
                    <a:pt x="10599" y="180"/>
                    <a:pt x="10252" y="533"/>
                    <a:pt x="9874" y="809"/>
                  </a:cubicBezTo>
                  <a:cubicBezTo>
                    <a:pt x="9714" y="916"/>
                    <a:pt x="9595" y="1071"/>
                    <a:pt x="9463" y="1209"/>
                  </a:cubicBezTo>
                  <a:cubicBezTo>
                    <a:pt x="8960" y="1651"/>
                    <a:pt x="8626" y="2249"/>
                    <a:pt x="8166" y="2727"/>
                  </a:cubicBezTo>
                  <a:cubicBezTo>
                    <a:pt x="7788" y="2989"/>
                    <a:pt x="7609" y="3438"/>
                    <a:pt x="7245" y="3714"/>
                  </a:cubicBezTo>
                  <a:cubicBezTo>
                    <a:pt x="6773" y="4180"/>
                    <a:pt x="6210" y="4550"/>
                    <a:pt x="5727" y="4998"/>
                  </a:cubicBezTo>
                  <a:cubicBezTo>
                    <a:pt x="5697" y="5011"/>
                    <a:pt x="5649" y="5041"/>
                    <a:pt x="5619" y="5052"/>
                  </a:cubicBezTo>
                  <a:cubicBezTo>
                    <a:pt x="5355" y="5339"/>
                    <a:pt x="5010" y="5536"/>
                    <a:pt x="4734" y="5817"/>
                  </a:cubicBezTo>
                  <a:cubicBezTo>
                    <a:pt x="4436" y="6170"/>
                    <a:pt x="4041" y="6421"/>
                    <a:pt x="3719" y="6744"/>
                  </a:cubicBezTo>
                  <a:cubicBezTo>
                    <a:pt x="3318" y="7215"/>
                    <a:pt x="2977" y="7736"/>
                    <a:pt x="2673" y="8274"/>
                  </a:cubicBezTo>
                  <a:cubicBezTo>
                    <a:pt x="2343" y="8663"/>
                    <a:pt x="2110" y="9116"/>
                    <a:pt x="1848" y="9547"/>
                  </a:cubicBezTo>
                  <a:cubicBezTo>
                    <a:pt x="1440" y="10032"/>
                    <a:pt x="1274" y="10647"/>
                    <a:pt x="944" y="11179"/>
                  </a:cubicBezTo>
                  <a:cubicBezTo>
                    <a:pt x="621" y="11842"/>
                    <a:pt x="389" y="12548"/>
                    <a:pt x="155" y="13246"/>
                  </a:cubicBezTo>
                  <a:cubicBezTo>
                    <a:pt x="119" y="13348"/>
                    <a:pt x="90" y="13444"/>
                    <a:pt x="60" y="13541"/>
                  </a:cubicBezTo>
                  <a:cubicBezTo>
                    <a:pt x="12" y="13952"/>
                    <a:pt x="36" y="14358"/>
                    <a:pt x="0" y="14771"/>
                  </a:cubicBezTo>
                  <a:cubicBezTo>
                    <a:pt x="96" y="15936"/>
                    <a:pt x="221" y="17139"/>
                    <a:pt x="747" y="18203"/>
                  </a:cubicBezTo>
                  <a:cubicBezTo>
                    <a:pt x="885" y="18537"/>
                    <a:pt x="1034" y="18866"/>
                    <a:pt x="1261" y="19147"/>
                  </a:cubicBezTo>
                  <a:cubicBezTo>
                    <a:pt x="1680" y="19638"/>
                    <a:pt x="2074" y="20145"/>
                    <a:pt x="2516" y="20612"/>
                  </a:cubicBezTo>
                  <a:cubicBezTo>
                    <a:pt x="2767" y="20863"/>
                    <a:pt x="3079" y="21042"/>
                    <a:pt x="3324" y="21305"/>
                  </a:cubicBezTo>
                  <a:cubicBezTo>
                    <a:pt x="3736" y="21771"/>
                    <a:pt x="4226" y="22160"/>
                    <a:pt x="4668" y="22607"/>
                  </a:cubicBezTo>
                  <a:cubicBezTo>
                    <a:pt x="4997" y="22883"/>
                    <a:pt x="5320" y="23164"/>
                    <a:pt x="5697" y="23360"/>
                  </a:cubicBezTo>
                  <a:cubicBezTo>
                    <a:pt x="6210" y="23749"/>
                    <a:pt x="6690" y="24185"/>
                    <a:pt x="7239" y="24521"/>
                  </a:cubicBezTo>
                  <a:cubicBezTo>
                    <a:pt x="8136" y="25112"/>
                    <a:pt x="9074" y="25638"/>
                    <a:pt x="9910" y="26326"/>
                  </a:cubicBezTo>
                  <a:cubicBezTo>
                    <a:pt x="10329" y="26601"/>
                    <a:pt x="10652" y="26996"/>
                    <a:pt x="11107" y="27211"/>
                  </a:cubicBezTo>
                  <a:cubicBezTo>
                    <a:pt x="11573" y="27545"/>
                    <a:pt x="11998" y="27928"/>
                    <a:pt x="12464" y="28268"/>
                  </a:cubicBezTo>
                  <a:cubicBezTo>
                    <a:pt x="12756" y="28472"/>
                    <a:pt x="12947" y="28800"/>
                    <a:pt x="13281" y="28950"/>
                  </a:cubicBezTo>
                  <a:cubicBezTo>
                    <a:pt x="13623" y="29170"/>
                    <a:pt x="13951" y="29416"/>
                    <a:pt x="14208" y="29733"/>
                  </a:cubicBezTo>
                  <a:cubicBezTo>
                    <a:pt x="14663" y="30157"/>
                    <a:pt x="15189" y="30492"/>
                    <a:pt x="15649" y="30911"/>
                  </a:cubicBezTo>
                  <a:cubicBezTo>
                    <a:pt x="15877" y="31192"/>
                    <a:pt x="16181" y="31383"/>
                    <a:pt x="16402" y="31664"/>
                  </a:cubicBezTo>
                  <a:cubicBezTo>
                    <a:pt x="16696" y="31879"/>
                    <a:pt x="16892" y="32196"/>
                    <a:pt x="17191" y="32393"/>
                  </a:cubicBezTo>
                  <a:cubicBezTo>
                    <a:pt x="17711" y="32764"/>
                    <a:pt x="18095" y="33319"/>
                    <a:pt x="18674" y="33606"/>
                  </a:cubicBezTo>
                  <a:cubicBezTo>
                    <a:pt x="19050" y="33833"/>
                    <a:pt x="19463" y="33995"/>
                    <a:pt x="19797" y="34282"/>
                  </a:cubicBezTo>
                  <a:cubicBezTo>
                    <a:pt x="20222" y="34610"/>
                    <a:pt x="20766" y="34718"/>
                    <a:pt x="21226" y="34988"/>
                  </a:cubicBezTo>
                  <a:cubicBezTo>
                    <a:pt x="21776" y="35322"/>
                    <a:pt x="22410" y="35507"/>
                    <a:pt x="22959" y="35848"/>
                  </a:cubicBezTo>
                  <a:cubicBezTo>
                    <a:pt x="23677" y="36302"/>
                    <a:pt x="24496" y="36553"/>
                    <a:pt x="25279" y="36881"/>
                  </a:cubicBezTo>
                  <a:cubicBezTo>
                    <a:pt x="25745" y="37079"/>
                    <a:pt x="26236" y="37211"/>
                    <a:pt x="26744" y="37276"/>
                  </a:cubicBezTo>
                  <a:cubicBezTo>
                    <a:pt x="27150" y="37391"/>
                    <a:pt x="27569" y="37485"/>
                    <a:pt x="27993" y="37540"/>
                  </a:cubicBezTo>
                  <a:cubicBezTo>
                    <a:pt x="28112" y="37570"/>
                    <a:pt x="28237" y="37612"/>
                    <a:pt x="28358" y="37647"/>
                  </a:cubicBezTo>
                  <a:cubicBezTo>
                    <a:pt x="28918" y="37993"/>
                    <a:pt x="29588" y="37797"/>
                    <a:pt x="30204" y="37910"/>
                  </a:cubicBezTo>
                  <a:cubicBezTo>
                    <a:pt x="30279" y="37924"/>
                    <a:pt x="30354" y="37930"/>
                    <a:pt x="30429" y="37930"/>
                  </a:cubicBezTo>
                  <a:cubicBezTo>
                    <a:pt x="30729" y="37930"/>
                    <a:pt x="31023" y="37831"/>
                    <a:pt x="31310" y="37755"/>
                  </a:cubicBezTo>
                  <a:cubicBezTo>
                    <a:pt x="31429" y="37695"/>
                    <a:pt x="31555" y="37635"/>
                    <a:pt x="31680" y="37576"/>
                  </a:cubicBezTo>
                  <a:cubicBezTo>
                    <a:pt x="32529" y="37157"/>
                    <a:pt x="33097" y="36386"/>
                    <a:pt x="33732" y="35716"/>
                  </a:cubicBezTo>
                  <a:cubicBezTo>
                    <a:pt x="33928" y="35358"/>
                    <a:pt x="34209" y="35059"/>
                    <a:pt x="34455" y="34729"/>
                  </a:cubicBezTo>
                  <a:cubicBezTo>
                    <a:pt x="34628" y="34450"/>
                    <a:pt x="34772" y="34156"/>
                    <a:pt x="34872" y="33840"/>
                  </a:cubicBezTo>
                  <a:cubicBezTo>
                    <a:pt x="34987" y="33481"/>
                    <a:pt x="35051" y="33110"/>
                    <a:pt x="35106" y="32740"/>
                  </a:cubicBezTo>
                  <a:cubicBezTo>
                    <a:pt x="35244" y="32070"/>
                    <a:pt x="35112" y="31383"/>
                    <a:pt x="35130" y="30701"/>
                  </a:cubicBezTo>
                  <a:cubicBezTo>
                    <a:pt x="35087" y="29990"/>
                    <a:pt x="34938" y="29291"/>
                    <a:pt x="34736" y="28610"/>
                  </a:cubicBezTo>
                  <a:cubicBezTo>
                    <a:pt x="34681" y="28478"/>
                    <a:pt x="34640" y="28346"/>
                    <a:pt x="34592" y="28221"/>
                  </a:cubicBezTo>
                  <a:cubicBezTo>
                    <a:pt x="34466" y="27922"/>
                    <a:pt x="34328" y="27635"/>
                    <a:pt x="34185" y="27349"/>
                  </a:cubicBezTo>
                  <a:cubicBezTo>
                    <a:pt x="34119" y="27241"/>
                    <a:pt x="34054" y="27126"/>
                    <a:pt x="33988" y="27013"/>
                  </a:cubicBezTo>
                  <a:cubicBezTo>
                    <a:pt x="33779" y="26703"/>
                    <a:pt x="33558" y="26392"/>
                    <a:pt x="33324" y="26086"/>
                  </a:cubicBezTo>
                  <a:cubicBezTo>
                    <a:pt x="33062" y="25740"/>
                    <a:pt x="32852" y="25357"/>
                    <a:pt x="32595" y="25010"/>
                  </a:cubicBezTo>
                  <a:cubicBezTo>
                    <a:pt x="32135" y="24455"/>
                    <a:pt x="31723" y="23870"/>
                    <a:pt x="31244" y="23324"/>
                  </a:cubicBezTo>
                  <a:cubicBezTo>
                    <a:pt x="30814" y="22794"/>
                    <a:pt x="30449" y="22213"/>
                    <a:pt x="30055" y="21652"/>
                  </a:cubicBezTo>
                  <a:cubicBezTo>
                    <a:pt x="30019" y="21591"/>
                    <a:pt x="29977" y="21526"/>
                    <a:pt x="29936" y="21467"/>
                  </a:cubicBezTo>
                  <a:cubicBezTo>
                    <a:pt x="29870" y="21352"/>
                    <a:pt x="29804" y="21239"/>
                    <a:pt x="29738" y="21131"/>
                  </a:cubicBezTo>
                  <a:cubicBezTo>
                    <a:pt x="29613" y="20904"/>
                    <a:pt x="29481" y="20683"/>
                    <a:pt x="29356" y="20462"/>
                  </a:cubicBezTo>
                  <a:cubicBezTo>
                    <a:pt x="29284" y="20330"/>
                    <a:pt x="29205" y="20199"/>
                    <a:pt x="29141" y="20068"/>
                  </a:cubicBezTo>
                  <a:cubicBezTo>
                    <a:pt x="29039" y="19853"/>
                    <a:pt x="28918" y="19655"/>
                    <a:pt x="28818" y="19440"/>
                  </a:cubicBezTo>
                  <a:cubicBezTo>
                    <a:pt x="28746" y="19302"/>
                    <a:pt x="28667" y="19164"/>
                    <a:pt x="28590" y="19028"/>
                  </a:cubicBezTo>
                  <a:cubicBezTo>
                    <a:pt x="28518" y="18896"/>
                    <a:pt x="28441" y="18764"/>
                    <a:pt x="28369" y="18626"/>
                  </a:cubicBezTo>
                  <a:cubicBezTo>
                    <a:pt x="28303" y="18519"/>
                    <a:pt x="28237" y="18405"/>
                    <a:pt x="28173" y="18292"/>
                  </a:cubicBezTo>
                  <a:cubicBezTo>
                    <a:pt x="27831" y="17742"/>
                    <a:pt x="27455" y="17205"/>
                    <a:pt x="27125" y="16642"/>
                  </a:cubicBezTo>
                  <a:lnTo>
                    <a:pt x="26965" y="16374"/>
                  </a:lnTo>
                  <a:cubicBezTo>
                    <a:pt x="26874" y="16218"/>
                    <a:pt x="26785" y="16057"/>
                    <a:pt x="26708" y="15895"/>
                  </a:cubicBezTo>
                  <a:cubicBezTo>
                    <a:pt x="26612" y="15680"/>
                    <a:pt x="26493" y="15477"/>
                    <a:pt x="26385" y="15274"/>
                  </a:cubicBezTo>
                  <a:cubicBezTo>
                    <a:pt x="26330" y="15190"/>
                    <a:pt x="26283" y="15106"/>
                    <a:pt x="26236" y="15023"/>
                  </a:cubicBezTo>
                  <a:cubicBezTo>
                    <a:pt x="26170" y="14909"/>
                    <a:pt x="26104" y="14802"/>
                    <a:pt x="26038" y="14688"/>
                  </a:cubicBezTo>
                  <a:cubicBezTo>
                    <a:pt x="25930" y="14485"/>
                    <a:pt x="25823" y="14281"/>
                    <a:pt x="25698" y="14090"/>
                  </a:cubicBezTo>
                  <a:cubicBezTo>
                    <a:pt x="25524" y="13839"/>
                    <a:pt x="25356" y="13588"/>
                    <a:pt x="25196" y="13331"/>
                  </a:cubicBezTo>
                  <a:cubicBezTo>
                    <a:pt x="24981" y="12960"/>
                    <a:pt x="24752" y="12601"/>
                    <a:pt x="24520" y="12242"/>
                  </a:cubicBezTo>
                  <a:cubicBezTo>
                    <a:pt x="24466" y="12159"/>
                    <a:pt x="24412" y="12076"/>
                    <a:pt x="24364" y="11985"/>
                  </a:cubicBezTo>
                  <a:cubicBezTo>
                    <a:pt x="24292" y="11878"/>
                    <a:pt x="24233" y="11765"/>
                    <a:pt x="24173" y="11651"/>
                  </a:cubicBezTo>
                  <a:cubicBezTo>
                    <a:pt x="24095" y="11514"/>
                    <a:pt x="24018" y="11376"/>
                    <a:pt x="23946" y="11238"/>
                  </a:cubicBezTo>
                  <a:cubicBezTo>
                    <a:pt x="23856" y="11059"/>
                    <a:pt x="23748" y="10879"/>
                    <a:pt x="23659" y="10700"/>
                  </a:cubicBezTo>
                  <a:cubicBezTo>
                    <a:pt x="23641" y="10664"/>
                    <a:pt x="23605" y="10593"/>
                    <a:pt x="23582" y="10551"/>
                  </a:cubicBezTo>
                  <a:cubicBezTo>
                    <a:pt x="23557" y="10473"/>
                    <a:pt x="23533" y="10390"/>
                    <a:pt x="23510" y="10306"/>
                  </a:cubicBezTo>
                  <a:cubicBezTo>
                    <a:pt x="23306" y="9894"/>
                    <a:pt x="23044" y="9517"/>
                    <a:pt x="22816" y="9116"/>
                  </a:cubicBezTo>
                  <a:cubicBezTo>
                    <a:pt x="22625" y="8901"/>
                    <a:pt x="22547" y="8614"/>
                    <a:pt x="22398" y="8369"/>
                  </a:cubicBezTo>
                  <a:cubicBezTo>
                    <a:pt x="22332" y="8220"/>
                    <a:pt x="22248" y="8071"/>
                    <a:pt x="22147" y="7939"/>
                  </a:cubicBezTo>
                  <a:cubicBezTo>
                    <a:pt x="21860" y="7551"/>
                    <a:pt x="21596" y="7144"/>
                    <a:pt x="21322" y="6749"/>
                  </a:cubicBezTo>
                  <a:cubicBezTo>
                    <a:pt x="20879" y="6098"/>
                    <a:pt x="20396" y="5471"/>
                    <a:pt x="19839" y="4909"/>
                  </a:cubicBezTo>
                  <a:cubicBezTo>
                    <a:pt x="19127" y="4346"/>
                    <a:pt x="18465" y="3725"/>
                    <a:pt x="17753" y="3163"/>
                  </a:cubicBezTo>
                  <a:cubicBezTo>
                    <a:pt x="17472" y="2953"/>
                    <a:pt x="17221" y="2702"/>
                    <a:pt x="16911" y="2542"/>
                  </a:cubicBezTo>
                  <a:cubicBezTo>
                    <a:pt x="16481" y="2296"/>
                    <a:pt x="16158" y="1908"/>
                    <a:pt x="15715" y="1687"/>
                  </a:cubicBezTo>
                  <a:cubicBezTo>
                    <a:pt x="15512" y="1579"/>
                    <a:pt x="15350" y="1405"/>
                    <a:pt x="15146" y="1298"/>
                  </a:cubicBezTo>
                  <a:cubicBezTo>
                    <a:pt x="14406" y="898"/>
                    <a:pt x="13653" y="492"/>
                    <a:pt x="12851" y="235"/>
                  </a:cubicBezTo>
                  <a:cubicBezTo>
                    <a:pt x="12451" y="93"/>
                    <a:pt x="12027" y="0"/>
                    <a:pt x="116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21;p71">
              <a:extLst>
                <a:ext uri="{FF2B5EF4-FFF2-40B4-BE49-F238E27FC236}">
                  <a16:creationId xmlns:a16="http://schemas.microsoft.com/office/drawing/2014/main" xmlns="" id="{4C259028-4D6B-4362-8EA7-79EA37155615}"/>
                </a:ext>
              </a:extLst>
            </p:cNvPr>
            <p:cNvSpPr/>
            <p:nvPr/>
          </p:nvSpPr>
          <p:spPr>
            <a:xfrm>
              <a:off x="1506800" y="648825"/>
              <a:ext cx="802675" cy="874125"/>
            </a:xfrm>
            <a:custGeom>
              <a:avLst/>
              <a:gdLst/>
              <a:ahLst/>
              <a:cxnLst/>
              <a:rect l="l" t="t" r="r" b="b"/>
              <a:pathLst>
                <a:path w="32107" h="34965" extrusionOk="0">
                  <a:moveTo>
                    <a:pt x="10792" y="115"/>
                  </a:moveTo>
                  <a:cubicBezTo>
                    <a:pt x="10901" y="115"/>
                    <a:pt x="11010" y="124"/>
                    <a:pt x="11119" y="134"/>
                  </a:cubicBezTo>
                  <a:cubicBezTo>
                    <a:pt x="11485" y="223"/>
                    <a:pt x="11843" y="355"/>
                    <a:pt x="12172" y="552"/>
                  </a:cubicBezTo>
                  <a:cubicBezTo>
                    <a:pt x="12763" y="893"/>
                    <a:pt x="13433" y="1095"/>
                    <a:pt x="13952" y="1544"/>
                  </a:cubicBezTo>
                  <a:cubicBezTo>
                    <a:pt x="14490" y="1980"/>
                    <a:pt x="15047" y="2399"/>
                    <a:pt x="15579" y="2841"/>
                  </a:cubicBezTo>
                  <a:cubicBezTo>
                    <a:pt x="16564" y="3923"/>
                    <a:pt x="17623" y="4940"/>
                    <a:pt x="18573" y="6057"/>
                  </a:cubicBezTo>
                  <a:cubicBezTo>
                    <a:pt x="18741" y="6284"/>
                    <a:pt x="18992" y="6428"/>
                    <a:pt x="19147" y="6661"/>
                  </a:cubicBezTo>
                  <a:cubicBezTo>
                    <a:pt x="19434" y="7062"/>
                    <a:pt x="19828" y="7372"/>
                    <a:pt x="20104" y="7785"/>
                  </a:cubicBezTo>
                  <a:cubicBezTo>
                    <a:pt x="20241" y="7994"/>
                    <a:pt x="20385" y="8209"/>
                    <a:pt x="20570" y="8389"/>
                  </a:cubicBezTo>
                  <a:cubicBezTo>
                    <a:pt x="20666" y="8532"/>
                    <a:pt x="20766" y="8681"/>
                    <a:pt x="20887" y="8806"/>
                  </a:cubicBezTo>
                  <a:cubicBezTo>
                    <a:pt x="21083" y="9129"/>
                    <a:pt x="21287" y="9452"/>
                    <a:pt x="21478" y="9775"/>
                  </a:cubicBezTo>
                  <a:cubicBezTo>
                    <a:pt x="21657" y="10056"/>
                    <a:pt x="21831" y="10331"/>
                    <a:pt x="22004" y="10612"/>
                  </a:cubicBezTo>
                  <a:cubicBezTo>
                    <a:pt x="22237" y="11007"/>
                    <a:pt x="22471" y="11401"/>
                    <a:pt x="22697" y="11802"/>
                  </a:cubicBezTo>
                  <a:cubicBezTo>
                    <a:pt x="23080" y="12519"/>
                    <a:pt x="23492" y="13218"/>
                    <a:pt x="23953" y="13887"/>
                  </a:cubicBezTo>
                  <a:cubicBezTo>
                    <a:pt x="24096" y="14127"/>
                    <a:pt x="24239" y="14359"/>
                    <a:pt x="24383" y="14599"/>
                  </a:cubicBezTo>
                  <a:cubicBezTo>
                    <a:pt x="24581" y="14958"/>
                    <a:pt x="24796" y="15305"/>
                    <a:pt x="24987" y="15669"/>
                  </a:cubicBezTo>
                  <a:cubicBezTo>
                    <a:pt x="25221" y="16183"/>
                    <a:pt x="25555" y="16638"/>
                    <a:pt x="25842" y="17121"/>
                  </a:cubicBezTo>
                  <a:cubicBezTo>
                    <a:pt x="25889" y="17211"/>
                    <a:pt x="25944" y="17295"/>
                    <a:pt x="25991" y="17378"/>
                  </a:cubicBezTo>
                  <a:cubicBezTo>
                    <a:pt x="26386" y="17946"/>
                    <a:pt x="26727" y="18550"/>
                    <a:pt x="27037" y="19165"/>
                  </a:cubicBezTo>
                  <a:cubicBezTo>
                    <a:pt x="27180" y="19441"/>
                    <a:pt x="27337" y="19709"/>
                    <a:pt x="27492" y="19979"/>
                  </a:cubicBezTo>
                  <a:cubicBezTo>
                    <a:pt x="27903" y="20821"/>
                    <a:pt x="28496" y="21551"/>
                    <a:pt x="29075" y="22280"/>
                  </a:cubicBezTo>
                  <a:cubicBezTo>
                    <a:pt x="29596" y="22997"/>
                    <a:pt x="30080" y="23745"/>
                    <a:pt x="30516" y="24522"/>
                  </a:cubicBezTo>
                  <a:cubicBezTo>
                    <a:pt x="30588" y="24658"/>
                    <a:pt x="30665" y="24796"/>
                    <a:pt x="30737" y="24934"/>
                  </a:cubicBezTo>
                  <a:cubicBezTo>
                    <a:pt x="30785" y="25030"/>
                    <a:pt x="30827" y="25125"/>
                    <a:pt x="30874" y="25221"/>
                  </a:cubicBezTo>
                  <a:cubicBezTo>
                    <a:pt x="30916" y="25317"/>
                    <a:pt x="30965" y="25419"/>
                    <a:pt x="31012" y="25513"/>
                  </a:cubicBezTo>
                  <a:cubicBezTo>
                    <a:pt x="31346" y="26357"/>
                    <a:pt x="31694" y="27218"/>
                    <a:pt x="31843" y="28120"/>
                  </a:cubicBezTo>
                  <a:cubicBezTo>
                    <a:pt x="32052" y="28981"/>
                    <a:pt x="31963" y="29883"/>
                    <a:pt x="31705" y="30727"/>
                  </a:cubicBezTo>
                  <a:cubicBezTo>
                    <a:pt x="31676" y="30821"/>
                    <a:pt x="31646" y="30923"/>
                    <a:pt x="31610" y="31019"/>
                  </a:cubicBezTo>
                  <a:cubicBezTo>
                    <a:pt x="31382" y="31778"/>
                    <a:pt x="31072" y="32531"/>
                    <a:pt x="30552" y="33141"/>
                  </a:cubicBezTo>
                  <a:cubicBezTo>
                    <a:pt x="30187" y="33883"/>
                    <a:pt x="29440" y="34336"/>
                    <a:pt x="28700" y="34629"/>
                  </a:cubicBezTo>
                  <a:cubicBezTo>
                    <a:pt x="28436" y="34708"/>
                    <a:pt x="28167" y="34779"/>
                    <a:pt x="27898" y="34827"/>
                  </a:cubicBezTo>
                  <a:cubicBezTo>
                    <a:pt x="27822" y="34842"/>
                    <a:pt x="27746" y="34849"/>
                    <a:pt x="27670" y="34849"/>
                  </a:cubicBezTo>
                  <a:cubicBezTo>
                    <a:pt x="27453" y="34849"/>
                    <a:pt x="27237" y="34797"/>
                    <a:pt x="27020" y="34766"/>
                  </a:cubicBezTo>
                  <a:cubicBezTo>
                    <a:pt x="26870" y="34719"/>
                    <a:pt x="26720" y="34678"/>
                    <a:pt x="26571" y="34636"/>
                  </a:cubicBezTo>
                  <a:cubicBezTo>
                    <a:pt x="26338" y="34587"/>
                    <a:pt x="26117" y="34528"/>
                    <a:pt x="25889" y="34468"/>
                  </a:cubicBezTo>
                  <a:cubicBezTo>
                    <a:pt x="25429" y="34360"/>
                    <a:pt x="25011" y="34127"/>
                    <a:pt x="24568" y="33960"/>
                  </a:cubicBezTo>
                  <a:cubicBezTo>
                    <a:pt x="24389" y="33906"/>
                    <a:pt x="24216" y="33858"/>
                    <a:pt x="24037" y="33811"/>
                  </a:cubicBezTo>
                  <a:cubicBezTo>
                    <a:pt x="23941" y="33781"/>
                    <a:pt x="23851" y="33751"/>
                    <a:pt x="23756" y="33726"/>
                  </a:cubicBezTo>
                  <a:cubicBezTo>
                    <a:pt x="23547" y="33625"/>
                    <a:pt x="23331" y="33536"/>
                    <a:pt x="23128" y="33422"/>
                  </a:cubicBezTo>
                  <a:cubicBezTo>
                    <a:pt x="22733" y="33188"/>
                    <a:pt x="22286" y="33058"/>
                    <a:pt x="21897" y="32807"/>
                  </a:cubicBezTo>
                  <a:cubicBezTo>
                    <a:pt x="21478" y="32543"/>
                    <a:pt x="21042" y="32310"/>
                    <a:pt x="20594" y="32112"/>
                  </a:cubicBezTo>
                  <a:cubicBezTo>
                    <a:pt x="20211" y="31880"/>
                    <a:pt x="19822" y="31659"/>
                    <a:pt x="19403" y="31509"/>
                  </a:cubicBezTo>
                  <a:cubicBezTo>
                    <a:pt x="18986" y="31354"/>
                    <a:pt x="18663" y="31042"/>
                    <a:pt x="18280" y="30821"/>
                  </a:cubicBezTo>
                  <a:cubicBezTo>
                    <a:pt x="18053" y="30684"/>
                    <a:pt x="17868" y="30487"/>
                    <a:pt x="17623" y="30368"/>
                  </a:cubicBezTo>
                  <a:cubicBezTo>
                    <a:pt x="17408" y="30272"/>
                    <a:pt x="17234" y="30093"/>
                    <a:pt x="17036" y="29966"/>
                  </a:cubicBezTo>
                  <a:cubicBezTo>
                    <a:pt x="16636" y="29751"/>
                    <a:pt x="16385" y="29357"/>
                    <a:pt x="15985" y="29141"/>
                  </a:cubicBezTo>
                  <a:cubicBezTo>
                    <a:pt x="15465" y="28885"/>
                    <a:pt x="15088" y="28431"/>
                    <a:pt x="14676" y="28030"/>
                  </a:cubicBezTo>
                  <a:cubicBezTo>
                    <a:pt x="14067" y="27384"/>
                    <a:pt x="13438" y="26757"/>
                    <a:pt x="12804" y="26136"/>
                  </a:cubicBezTo>
                  <a:cubicBezTo>
                    <a:pt x="12434" y="25842"/>
                    <a:pt x="12081" y="25513"/>
                    <a:pt x="11664" y="25292"/>
                  </a:cubicBezTo>
                  <a:cubicBezTo>
                    <a:pt x="11419" y="25138"/>
                    <a:pt x="11215" y="24922"/>
                    <a:pt x="10947" y="24815"/>
                  </a:cubicBezTo>
                  <a:cubicBezTo>
                    <a:pt x="10384" y="24420"/>
                    <a:pt x="9846" y="23984"/>
                    <a:pt x="9261" y="23618"/>
                  </a:cubicBezTo>
                  <a:cubicBezTo>
                    <a:pt x="8699" y="23331"/>
                    <a:pt x="8298" y="22806"/>
                    <a:pt x="7730" y="22525"/>
                  </a:cubicBezTo>
                  <a:cubicBezTo>
                    <a:pt x="7252" y="22214"/>
                    <a:pt x="6851" y="21808"/>
                    <a:pt x="6373" y="21497"/>
                  </a:cubicBezTo>
                  <a:cubicBezTo>
                    <a:pt x="6105" y="21389"/>
                    <a:pt x="5913" y="21162"/>
                    <a:pt x="5656" y="21036"/>
                  </a:cubicBezTo>
                  <a:cubicBezTo>
                    <a:pt x="5410" y="20923"/>
                    <a:pt x="5231" y="20713"/>
                    <a:pt x="4993" y="20594"/>
                  </a:cubicBezTo>
                  <a:cubicBezTo>
                    <a:pt x="4174" y="20134"/>
                    <a:pt x="3611" y="19358"/>
                    <a:pt x="2888" y="18784"/>
                  </a:cubicBezTo>
                  <a:cubicBezTo>
                    <a:pt x="2482" y="18382"/>
                    <a:pt x="2088" y="17965"/>
                    <a:pt x="1699" y="17546"/>
                  </a:cubicBezTo>
                  <a:cubicBezTo>
                    <a:pt x="1412" y="17176"/>
                    <a:pt x="1155" y="16787"/>
                    <a:pt x="916" y="16387"/>
                  </a:cubicBezTo>
                  <a:cubicBezTo>
                    <a:pt x="897" y="16351"/>
                    <a:pt x="869" y="16273"/>
                    <a:pt x="850" y="16237"/>
                  </a:cubicBezTo>
                  <a:cubicBezTo>
                    <a:pt x="797" y="16123"/>
                    <a:pt x="742" y="16003"/>
                    <a:pt x="689" y="15890"/>
                  </a:cubicBezTo>
                  <a:cubicBezTo>
                    <a:pt x="629" y="15728"/>
                    <a:pt x="569" y="15573"/>
                    <a:pt x="503" y="15418"/>
                  </a:cubicBezTo>
                  <a:cubicBezTo>
                    <a:pt x="223" y="14718"/>
                    <a:pt x="180" y="13959"/>
                    <a:pt x="180" y="13218"/>
                  </a:cubicBezTo>
                  <a:cubicBezTo>
                    <a:pt x="115" y="12787"/>
                    <a:pt x="204" y="12357"/>
                    <a:pt x="252" y="11926"/>
                  </a:cubicBezTo>
                  <a:cubicBezTo>
                    <a:pt x="318" y="11705"/>
                    <a:pt x="389" y="11485"/>
                    <a:pt x="467" y="11264"/>
                  </a:cubicBezTo>
                  <a:cubicBezTo>
                    <a:pt x="527" y="11018"/>
                    <a:pt x="605" y="10767"/>
                    <a:pt x="653" y="10516"/>
                  </a:cubicBezTo>
                  <a:cubicBezTo>
                    <a:pt x="712" y="10241"/>
                    <a:pt x="820" y="9984"/>
                    <a:pt x="922" y="9721"/>
                  </a:cubicBezTo>
                  <a:cubicBezTo>
                    <a:pt x="1101" y="9172"/>
                    <a:pt x="1335" y="8645"/>
                    <a:pt x="1526" y="8102"/>
                  </a:cubicBezTo>
                  <a:cubicBezTo>
                    <a:pt x="1556" y="8006"/>
                    <a:pt x="1586" y="7910"/>
                    <a:pt x="1615" y="7815"/>
                  </a:cubicBezTo>
                  <a:cubicBezTo>
                    <a:pt x="1967" y="7026"/>
                    <a:pt x="2350" y="6254"/>
                    <a:pt x="2787" y="5514"/>
                  </a:cubicBezTo>
                  <a:cubicBezTo>
                    <a:pt x="3236" y="4951"/>
                    <a:pt x="3666" y="4389"/>
                    <a:pt x="4125" y="3845"/>
                  </a:cubicBezTo>
                  <a:cubicBezTo>
                    <a:pt x="4497" y="3534"/>
                    <a:pt x="4748" y="3117"/>
                    <a:pt x="5070" y="2764"/>
                  </a:cubicBezTo>
                  <a:cubicBezTo>
                    <a:pt x="5244" y="2614"/>
                    <a:pt x="5429" y="2482"/>
                    <a:pt x="5608" y="2333"/>
                  </a:cubicBezTo>
                  <a:cubicBezTo>
                    <a:pt x="5954" y="2088"/>
                    <a:pt x="6296" y="1831"/>
                    <a:pt x="6666" y="1633"/>
                  </a:cubicBezTo>
                  <a:cubicBezTo>
                    <a:pt x="6756" y="1574"/>
                    <a:pt x="6845" y="1526"/>
                    <a:pt x="6935" y="1467"/>
                  </a:cubicBezTo>
                  <a:cubicBezTo>
                    <a:pt x="7049" y="1407"/>
                    <a:pt x="7156" y="1341"/>
                    <a:pt x="7270" y="1275"/>
                  </a:cubicBezTo>
                  <a:cubicBezTo>
                    <a:pt x="7551" y="1120"/>
                    <a:pt x="7844" y="1001"/>
                    <a:pt x="8136" y="874"/>
                  </a:cubicBezTo>
                  <a:cubicBezTo>
                    <a:pt x="8268" y="827"/>
                    <a:pt x="8393" y="780"/>
                    <a:pt x="8525" y="725"/>
                  </a:cubicBezTo>
                  <a:cubicBezTo>
                    <a:pt x="8752" y="636"/>
                    <a:pt x="8980" y="546"/>
                    <a:pt x="9201" y="450"/>
                  </a:cubicBezTo>
                  <a:cubicBezTo>
                    <a:pt x="9620" y="306"/>
                    <a:pt x="10061" y="247"/>
                    <a:pt x="10492" y="146"/>
                  </a:cubicBezTo>
                  <a:cubicBezTo>
                    <a:pt x="10592" y="123"/>
                    <a:pt x="10692" y="115"/>
                    <a:pt x="10792" y="115"/>
                  </a:cubicBezTo>
                  <a:close/>
                  <a:moveTo>
                    <a:pt x="10890" y="1"/>
                  </a:moveTo>
                  <a:cubicBezTo>
                    <a:pt x="10453" y="1"/>
                    <a:pt x="10010" y="129"/>
                    <a:pt x="9584" y="212"/>
                  </a:cubicBezTo>
                  <a:cubicBezTo>
                    <a:pt x="9368" y="265"/>
                    <a:pt x="9153" y="331"/>
                    <a:pt x="8950" y="427"/>
                  </a:cubicBezTo>
                  <a:cubicBezTo>
                    <a:pt x="8776" y="504"/>
                    <a:pt x="8591" y="570"/>
                    <a:pt x="8417" y="642"/>
                  </a:cubicBezTo>
                  <a:cubicBezTo>
                    <a:pt x="8285" y="695"/>
                    <a:pt x="8155" y="737"/>
                    <a:pt x="8023" y="785"/>
                  </a:cubicBezTo>
                  <a:lnTo>
                    <a:pt x="7879" y="857"/>
                  </a:lnTo>
                  <a:cubicBezTo>
                    <a:pt x="7658" y="946"/>
                    <a:pt x="7438" y="1048"/>
                    <a:pt x="7222" y="1161"/>
                  </a:cubicBezTo>
                  <a:cubicBezTo>
                    <a:pt x="7019" y="1275"/>
                    <a:pt x="6828" y="1401"/>
                    <a:pt x="6630" y="1514"/>
                  </a:cubicBezTo>
                  <a:cubicBezTo>
                    <a:pt x="6481" y="1605"/>
                    <a:pt x="6326" y="1693"/>
                    <a:pt x="6177" y="1790"/>
                  </a:cubicBezTo>
                  <a:cubicBezTo>
                    <a:pt x="5578" y="2214"/>
                    <a:pt x="4938" y="2626"/>
                    <a:pt x="4508" y="3236"/>
                  </a:cubicBezTo>
                  <a:cubicBezTo>
                    <a:pt x="4096" y="3792"/>
                    <a:pt x="3587" y="4270"/>
                    <a:pt x="3164" y="4814"/>
                  </a:cubicBezTo>
                  <a:cubicBezTo>
                    <a:pt x="2494" y="5639"/>
                    <a:pt x="2045" y="6613"/>
                    <a:pt x="1597" y="7570"/>
                  </a:cubicBezTo>
                  <a:cubicBezTo>
                    <a:pt x="1399" y="8066"/>
                    <a:pt x="1239" y="8579"/>
                    <a:pt x="1023" y="9070"/>
                  </a:cubicBezTo>
                  <a:cubicBezTo>
                    <a:pt x="861" y="9602"/>
                    <a:pt x="610" y="10097"/>
                    <a:pt x="503" y="10648"/>
                  </a:cubicBezTo>
                  <a:cubicBezTo>
                    <a:pt x="491" y="10684"/>
                    <a:pt x="474" y="10767"/>
                    <a:pt x="467" y="10809"/>
                  </a:cubicBezTo>
                  <a:cubicBezTo>
                    <a:pt x="420" y="10982"/>
                    <a:pt x="372" y="11156"/>
                    <a:pt x="323" y="11330"/>
                  </a:cubicBezTo>
                  <a:cubicBezTo>
                    <a:pt x="36" y="12041"/>
                    <a:pt x="1" y="12830"/>
                    <a:pt x="80" y="13589"/>
                  </a:cubicBezTo>
                  <a:cubicBezTo>
                    <a:pt x="36" y="14533"/>
                    <a:pt x="342" y="15441"/>
                    <a:pt x="737" y="16290"/>
                  </a:cubicBezTo>
                  <a:cubicBezTo>
                    <a:pt x="1012" y="16804"/>
                    <a:pt x="1341" y="17289"/>
                    <a:pt x="1711" y="17744"/>
                  </a:cubicBezTo>
                  <a:cubicBezTo>
                    <a:pt x="2069" y="18059"/>
                    <a:pt x="2339" y="18472"/>
                    <a:pt x="2726" y="18759"/>
                  </a:cubicBezTo>
                  <a:cubicBezTo>
                    <a:pt x="3181" y="19190"/>
                    <a:pt x="3617" y="19632"/>
                    <a:pt x="4078" y="20045"/>
                  </a:cubicBezTo>
                  <a:cubicBezTo>
                    <a:pt x="4317" y="20355"/>
                    <a:pt x="4693" y="20487"/>
                    <a:pt x="4980" y="20732"/>
                  </a:cubicBezTo>
                  <a:cubicBezTo>
                    <a:pt x="5256" y="20971"/>
                    <a:pt x="5603" y="21096"/>
                    <a:pt x="5871" y="21336"/>
                  </a:cubicBezTo>
                  <a:cubicBezTo>
                    <a:pt x="6409" y="21604"/>
                    <a:pt x="6822" y="22053"/>
                    <a:pt x="7317" y="22382"/>
                  </a:cubicBezTo>
                  <a:cubicBezTo>
                    <a:pt x="8023" y="22788"/>
                    <a:pt x="8579" y="23410"/>
                    <a:pt x="9297" y="23792"/>
                  </a:cubicBezTo>
                  <a:cubicBezTo>
                    <a:pt x="9805" y="24062"/>
                    <a:pt x="10222" y="24462"/>
                    <a:pt x="10683" y="24802"/>
                  </a:cubicBezTo>
                  <a:cubicBezTo>
                    <a:pt x="11005" y="24958"/>
                    <a:pt x="11275" y="25196"/>
                    <a:pt x="11592" y="25358"/>
                  </a:cubicBezTo>
                  <a:cubicBezTo>
                    <a:pt x="12285" y="25896"/>
                    <a:pt x="13008" y="26410"/>
                    <a:pt x="13576" y="27086"/>
                  </a:cubicBezTo>
                  <a:cubicBezTo>
                    <a:pt x="13827" y="27312"/>
                    <a:pt x="14048" y="27576"/>
                    <a:pt x="14305" y="27797"/>
                  </a:cubicBezTo>
                  <a:cubicBezTo>
                    <a:pt x="14981" y="28634"/>
                    <a:pt x="15913" y="29202"/>
                    <a:pt x="16732" y="29889"/>
                  </a:cubicBezTo>
                  <a:cubicBezTo>
                    <a:pt x="17270" y="30368"/>
                    <a:pt x="17952" y="30636"/>
                    <a:pt x="18495" y="31108"/>
                  </a:cubicBezTo>
                  <a:cubicBezTo>
                    <a:pt x="19058" y="31587"/>
                    <a:pt x="19817" y="31718"/>
                    <a:pt x="20408" y="32148"/>
                  </a:cubicBezTo>
                  <a:cubicBezTo>
                    <a:pt x="20689" y="32298"/>
                    <a:pt x="20981" y="32412"/>
                    <a:pt x="21257" y="32567"/>
                  </a:cubicBezTo>
                  <a:cubicBezTo>
                    <a:pt x="21640" y="32764"/>
                    <a:pt x="21986" y="33028"/>
                    <a:pt x="22387" y="33194"/>
                  </a:cubicBezTo>
                  <a:cubicBezTo>
                    <a:pt x="22997" y="33434"/>
                    <a:pt x="23541" y="33840"/>
                    <a:pt x="24192" y="33972"/>
                  </a:cubicBezTo>
                  <a:cubicBezTo>
                    <a:pt x="24653" y="34074"/>
                    <a:pt x="25070" y="34319"/>
                    <a:pt x="25513" y="34480"/>
                  </a:cubicBezTo>
                  <a:cubicBezTo>
                    <a:pt x="25608" y="34510"/>
                    <a:pt x="25704" y="34540"/>
                    <a:pt x="25800" y="34576"/>
                  </a:cubicBezTo>
                  <a:cubicBezTo>
                    <a:pt x="25902" y="34600"/>
                    <a:pt x="26010" y="34617"/>
                    <a:pt x="26110" y="34642"/>
                  </a:cubicBezTo>
                  <a:cubicBezTo>
                    <a:pt x="26284" y="34689"/>
                    <a:pt x="26457" y="34736"/>
                    <a:pt x="26637" y="34779"/>
                  </a:cubicBezTo>
                  <a:cubicBezTo>
                    <a:pt x="26954" y="34863"/>
                    <a:pt x="27276" y="34952"/>
                    <a:pt x="27611" y="34964"/>
                  </a:cubicBezTo>
                  <a:cubicBezTo>
                    <a:pt x="28047" y="34946"/>
                    <a:pt x="28477" y="34838"/>
                    <a:pt x="28890" y="34678"/>
                  </a:cubicBezTo>
                  <a:cubicBezTo>
                    <a:pt x="29034" y="34617"/>
                    <a:pt x="29183" y="34546"/>
                    <a:pt x="29326" y="34474"/>
                  </a:cubicBezTo>
                  <a:cubicBezTo>
                    <a:pt x="29804" y="34217"/>
                    <a:pt x="30242" y="33858"/>
                    <a:pt x="30529" y="33386"/>
                  </a:cubicBezTo>
                  <a:cubicBezTo>
                    <a:pt x="30995" y="32848"/>
                    <a:pt x="31323" y="32203"/>
                    <a:pt x="31569" y="31539"/>
                  </a:cubicBezTo>
                  <a:cubicBezTo>
                    <a:pt x="31633" y="31348"/>
                    <a:pt x="31694" y="31150"/>
                    <a:pt x="31754" y="30959"/>
                  </a:cubicBezTo>
                  <a:cubicBezTo>
                    <a:pt x="31795" y="30834"/>
                    <a:pt x="31831" y="30714"/>
                    <a:pt x="31867" y="30589"/>
                  </a:cubicBezTo>
                  <a:cubicBezTo>
                    <a:pt x="31969" y="30200"/>
                    <a:pt x="32041" y="29806"/>
                    <a:pt x="32071" y="29411"/>
                  </a:cubicBezTo>
                  <a:cubicBezTo>
                    <a:pt x="32107" y="28747"/>
                    <a:pt x="31963" y="28096"/>
                    <a:pt x="31826" y="27456"/>
                  </a:cubicBezTo>
                  <a:cubicBezTo>
                    <a:pt x="31682" y="26936"/>
                    <a:pt x="31484" y="26440"/>
                    <a:pt x="31311" y="25932"/>
                  </a:cubicBezTo>
                  <a:cubicBezTo>
                    <a:pt x="30821" y="24688"/>
                    <a:pt x="30104" y="23554"/>
                    <a:pt x="29345" y="22459"/>
                  </a:cubicBezTo>
                  <a:cubicBezTo>
                    <a:pt x="28830" y="21760"/>
                    <a:pt x="28245" y="21108"/>
                    <a:pt x="27820" y="20343"/>
                  </a:cubicBezTo>
                  <a:cubicBezTo>
                    <a:pt x="27624" y="19984"/>
                    <a:pt x="27420" y="19626"/>
                    <a:pt x="27222" y="19267"/>
                  </a:cubicBezTo>
                  <a:cubicBezTo>
                    <a:pt x="27114" y="19058"/>
                    <a:pt x="27001" y="18848"/>
                    <a:pt x="26893" y="18640"/>
                  </a:cubicBezTo>
                  <a:cubicBezTo>
                    <a:pt x="26827" y="18508"/>
                    <a:pt x="26750" y="18376"/>
                    <a:pt x="26684" y="18239"/>
                  </a:cubicBezTo>
                  <a:cubicBezTo>
                    <a:pt x="26631" y="18155"/>
                    <a:pt x="26576" y="18066"/>
                    <a:pt x="26523" y="17976"/>
                  </a:cubicBezTo>
                  <a:cubicBezTo>
                    <a:pt x="26469" y="17893"/>
                    <a:pt x="26416" y="17808"/>
                    <a:pt x="26361" y="17719"/>
                  </a:cubicBezTo>
                  <a:cubicBezTo>
                    <a:pt x="26278" y="17593"/>
                    <a:pt x="26195" y="17468"/>
                    <a:pt x="26117" y="17342"/>
                  </a:cubicBezTo>
                  <a:cubicBezTo>
                    <a:pt x="26015" y="17193"/>
                    <a:pt x="25925" y="17038"/>
                    <a:pt x="25836" y="16889"/>
                  </a:cubicBezTo>
                  <a:cubicBezTo>
                    <a:pt x="25782" y="16798"/>
                    <a:pt x="25734" y="16715"/>
                    <a:pt x="25680" y="16632"/>
                  </a:cubicBezTo>
                  <a:cubicBezTo>
                    <a:pt x="25638" y="16566"/>
                    <a:pt x="25597" y="16506"/>
                    <a:pt x="25555" y="16440"/>
                  </a:cubicBezTo>
                  <a:cubicBezTo>
                    <a:pt x="25442" y="16279"/>
                    <a:pt x="25346" y="16100"/>
                    <a:pt x="25249" y="15926"/>
                  </a:cubicBezTo>
                  <a:cubicBezTo>
                    <a:pt x="25232" y="15890"/>
                    <a:pt x="25196" y="15813"/>
                    <a:pt x="25178" y="15777"/>
                  </a:cubicBezTo>
                  <a:cubicBezTo>
                    <a:pt x="25094" y="15615"/>
                    <a:pt x="24998" y="15460"/>
                    <a:pt x="24921" y="15298"/>
                  </a:cubicBezTo>
                  <a:cubicBezTo>
                    <a:pt x="24862" y="15184"/>
                    <a:pt x="24796" y="15077"/>
                    <a:pt x="24730" y="14969"/>
                  </a:cubicBezTo>
                  <a:cubicBezTo>
                    <a:pt x="24664" y="14856"/>
                    <a:pt x="24598" y="14742"/>
                    <a:pt x="24539" y="14629"/>
                  </a:cubicBezTo>
                  <a:cubicBezTo>
                    <a:pt x="24485" y="14545"/>
                    <a:pt x="24432" y="14456"/>
                    <a:pt x="24377" y="14365"/>
                  </a:cubicBezTo>
                  <a:cubicBezTo>
                    <a:pt x="24037" y="13780"/>
                    <a:pt x="23635" y="13230"/>
                    <a:pt x="23301" y="12644"/>
                  </a:cubicBezTo>
                  <a:cubicBezTo>
                    <a:pt x="23152" y="12370"/>
                    <a:pt x="22997" y="12106"/>
                    <a:pt x="22846" y="11832"/>
                  </a:cubicBezTo>
                  <a:cubicBezTo>
                    <a:pt x="22369" y="10965"/>
                    <a:pt x="21837" y="10127"/>
                    <a:pt x="21311" y="9285"/>
                  </a:cubicBezTo>
                  <a:cubicBezTo>
                    <a:pt x="21119" y="8938"/>
                    <a:pt x="20893" y="8610"/>
                    <a:pt x="20666" y="8287"/>
                  </a:cubicBezTo>
                  <a:cubicBezTo>
                    <a:pt x="20641" y="8275"/>
                    <a:pt x="20587" y="8257"/>
                    <a:pt x="20564" y="8245"/>
                  </a:cubicBezTo>
                  <a:cubicBezTo>
                    <a:pt x="20258" y="7802"/>
                    <a:pt x="19972" y="7336"/>
                    <a:pt x="19554" y="6977"/>
                  </a:cubicBezTo>
                  <a:cubicBezTo>
                    <a:pt x="19224" y="6529"/>
                    <a:pt x="18812" y="6152"/>
                    <a:pt x="18442" y="5735"/>
                  </a:cubicBezTo>
                  <a:cubicBezTo>
                    <a:pt x="17521" y="4664"/>
                    <a:pt x="16498" y="3690"/>
                    <a:pt x="15549" y="2645"/>
                  </a:cubicBezTo>
                  <a:cubicBezTo>
                    <a:pt x="15113" y="2279"/>
                    <a:pt x="14664" y="1909"/>
                    <a:pt x="14186" y="1586"/>
                  </a:cubicBezTo>
                  <a:cubicBezTo>
                    <a:pt x="13725" y="1210"/>
                    <a:pt x="13212" y="893"/>
                    <a:pt x="12649" y="678"/>
                  </a:cubicBezTo>
                  <a:cubicBezTo>
                    <a:pt x="12368" y="516"/>
                    <a:pt x="12081" y="355"/>
                    <a:pt x="11789" y="212"/>
                  </a:cubicBezTo>
                  <a:cubicBezTo>
                    <a:pt x="11717" y="187"/>
                    <a:pt x="11645" y="163"/>
                    <a:pt x="11573" y="134"/>
                  </a:cubicBezTo>
                  <a:cubicBezTo>
                    <a:pt x="11350" y="37"/>
                    <a:pt x="11121" y="1"/>
                    <a:pt x="1089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22;p71">
              <a:extLst>
                <a:ext uri="{FF2B5EF4-FFF2-40B4-BE49-F238E27FC236}">
                  <a16:creationId xmlns:a16="http://schemas.microsoft.com/office/drawing/2014/main" xmlns="" id="{45D84EF4-D04F-4354-8776-0D4989388C5C}"/>
                </a:ext>
              </a:extLst>
            </p:cNvPr>
            <p:cNvSpPr/>
            <p:nvPr/>
          </p:nvSpPr>
          <p:spPr>
            <a:xfrm>
              <a:off x="1535200" y="688025"/>
              <a:ext cx="743175" cy="790575"/>
            </a:xfrm>
            <a:custGeom>
              <a:avLst/>
              <a:gdLst/>
              <a:ahLst/>
              <a:cxnLst/>
              <a:rect l="l" t="t" r="r" b="b"/>
              <a:pathLst>
                <a:path w="29727" h="31623" extrusionOk="0">
                  <a:moveTo>
                    <a:pt x="8274" y="125"/>
                  </a:moveTo>
                  <a:cubicBezTo>
                    <a:pt x="8754" y="125"/>
                    <a:pt x="9240" y="139"/>
                    <a:pt x="9696" y="293"/>
                  </a:cubicBezTo>
                  <a:cubicBezTo>
                    <a:pt x="9894" y="359"/>
                    <a:pt x="10090" y="418"/>
                    <a:pt x="10294" y="454"/>
                  </a:cubicBezTo>
                  <a:cubicBezTo>
                    <a:pt x="10420" y="496"/>
                    <a:pt x="10545" y="531"/>
                    <a:pt x="10671" y="574"/>
                  </a:cubicBezTo>
                  <a:cubicBezTo>
                    <a:pt x="11376" y="884"/>
                    <a:pt x="12057" y="1243"/>
                    <a:pt x="12703" y="1668"/>
                  </a:cubicBezTo>
                  <a:cubicBezTo>
                    <a:pt x="13014" y="1823"/>
                    <a:pt x="13271" y="2062"/>
                    <a:pt x="13497" y="2325"/>
                  </a:cubicBezTo>
                  <a:cubicBezTo>
                    <a:pt x="13892" y="2672"/>
                    <a:pt x="14335" y="2965"/>
                    <a:pt x="14711" y="3336"/>
                  </a:cubicBezTo>
                  <a:cubicBezTo>
                    <a:pt x="14956" y="3629"/>
                    <a:pt x="15298" y="3820"/>
                    <a:pt x="15525" y="4125"/>
                  </a:cubicBezTo>
                  <a:cubicBezTo>
                    <a:pt x="15836" y="4352"/>
                    <a:pt x="16062" y="4669"/>
                    <a:pt x="16367" y="4895"/>
                  </a:cubicBezTo>
                  <a:cubicBezTo>
                    <a:pt x="17042" y="5517"/>
                    <a:pt x="17605" y="6258"/>
                    <a:pt x="18220" y="6934"/>
                  </a:cubicBezTo>
                  <a:cubicBezTo>
                    <a:pt x="18669" y="7544"/>
                    <a:pt x="19188" y="8106"/>
                    <a:pt x="19517" y="8793"/>
                  </a:cubicBezTo>
                  <a:cubicBezTo>
                    <a:pt x="19858" y="9379"/>
                    <a:pt x="20247" y="9922"/>
                    <a:pt x="20617" y="10485"/>
                  </a:cubicBezTo>
                  <a:cubicBezTo>
                    <a:pt x="20749" y="10706"/>
                    <a:pt x="20904" y="10909"/>
                    <a:pt x="21029" y="11130"/>
                  </a:cubicBezTo>
                  <a:cubicBezTo>
                    <a:pt x="21053" y="11160"/>
                    <a:pt x="21089" y="11208"/>
                    <a:pt x="21108" y="11238"/>
                  </a:cubicBezTo>
                  <a:cubicBezTo>
                    <a:pt x="21238" y="11459"/>
                    <a:pt x="21388" y="11662"/>
                    <a:pt x="21520" y="11883"/>
                  </a:cubicBezTo>
                  <a:cubicBezTo>
                    <a:pt x="21633" y="12051"/>
                    <a:pt x="21735" y="12223"/>
                    <a:pt x="21831" y="12403"/>
                  </a:cubicBezTo>
                  <a:cubicBezTo>
                    <a:pt x="21897" y="12510"/>
                    <a:pt x="21962" y="12625"/>
                    <a:pt x="22022" y="12738"/>
                  </a:cubicBezTo>
                  <a:cubicBezTo>
                    <a:pt x="22303" y="13216"/>
                    <a:pt x="22601" y="13682"/>
                    <a:pt x="22918" y="14131"/>
                  </a:cubicBezTo>
                  <a:cubicBezTo>
                    <a:pt x="23396" y="14830"/>
                    <a:pt x="23911" y="15500"/>
                    <a:pt x="24353" y="16223"/>
                  </a:cubicBezTo>
                  <a:cubicBezTo>
                    <a:pt x="24628" y="16648"/>
                    <a:pt x="24902" y="17065"/>
                    <a:pt x="25153" y="17503"/>
                  </a:cubicBezTo>
                  <a:cubicBezTo>
                    <a:pt x="25297" y="17777"/>
                    <a:pt x="25453" y="18041"/>
                    <a:pt x="25602" y="18315"/>
                  </a:cubicBezTo>
                  <a:cubicBezTo>
                    <a:pt x="25734" y="18566"/>
                    <a:pt x="25878" y="18811"/>
                    <a:pt x="26021" y="19056"/>
                  </a:cubicBezTo>
                  <a:cubicBezTo>
                    <a:pt x="26105" y="19217"/>
                    <a:pt x="26194" y="19373"/>
                    <a:pt x="26278" y="19534"/>
                  </a:cubicBezTo>
                  <a:cubicBezTo>
                    <a:pt x="26541" y="20061"/>
                    <a:pt x="26775" y="20593"/>
                    <a:pt x="27018" y="21125"/>
                  </a:cubicBezTo>
                  <a:cubicBezTo>
                    <a:pt x="27067" y="21244"/>
                    <a:pt x="27120" y="21363"/>
                    <a:pt x="27175" y="21476"/>
                  </a:cubicBezTo>
                  <a:cubicBezTo>
                    <a:pt x="27241" y="21620"/>
                    <a:pt x="27313" y="21771"/>
                    <a:pt x="27377" y="21914"/>
                  </a:cubicBezTo>
                  <a:cubicBezTo>
                    <a:pt x="27498" y="22146"/>
                    <a:pt x="27617" y="22380"/>
                    <a:pt x="27743" y="22613"/>
                  </a:cubicBezTo>
                  <a:cubicBezTo>
                    <a:pt x="27796" y="22732"/>
                    <a:pt x="27850" y="22852"/>
                    <a:pt x="27904" y="22966"/>
                  </a:cubicBezTo>
                  <a:cubicBezTo>
                    <a:pt x="27951" y="23062"/>
                    <a:pt x="27994" y="23156"/>
                    <a:pt x="28041" y="23252"/>
                  </a:cubicBezTo>
                  <a:cubicBezTo>
                    <a:pt x="28196" y="23623"/>
                    <a:pt x="28364" y="23987"/>
                    <a:pt x="28549" y="24346"/>
                  </a:cubicBezTo>
                  <a:cubicBezTo>
                    <a:pt x="28596" y="24478"/>
                    <a:pt x="28651" y="24610"/>
                    <a:pt x="28698" y="24740"/>
                  </a:cubicBezTo>
                  <a:cubicBezTo>
                    <a:pt x="28908" y="25482"/>
                    <a:pt x="29206" y="26199"/>
                    <a:pt x="29327" y="26964"/>
                  </a:cubicBezTo>
                  <a:cubicBezTo>
                    <a:pt x="29434" y="27454"/>
                    <a:pt x="29542" y="27962"/>
                    <a:pt x="29487" y="28470"/>
                  </a:cubicBezTo>
                  <a:cubicBezTo>
                    <a:pt x="29249" y="29159"/>
                    <a:pt x="29015" y="29863"/>
                    <a:pt x="28585" y="30456"/>
                  </a:cubicBezTo>
                  <a:cubicBezTo>
                    <a:pt x="28388" y="30892"/>
                    <a:pt x="27945" y="31137"/>
                    <a:pt x="27509" y="31292"/>
                  </a:cubicBezTo>
                  <a:cubicBezTo>
                    <a:pt x="27201" y="31400"/>
                    <a:pt x="26883" y="31508"/>
                    <a:pt x="26554" y="31508"/>
                  </a:cubicBezTo>
                  <a:cubicBezTo>
                    <a:pt x="26538" y="31508"/>
                    <a:pt x="26521" y="31508"/>
                    <a:pt x="26505" y="31507"/>
                  </a:cubicBezTo>
                  <a:cubicBezTo>
                    <a:pt x="26278" y="31490"/>
                    <a:pt x="26057" y="31454"/>
                    <a:pt x="25835" y="31430"/>
                  </a:cubicBezTo>
                  <a:cubicBezTo>
                    <a:pt x="25453" y="31375"/>
                    <a:pt x="25070" y="31339"/>
                    <a:pt x="24700" y="31250"/>
                  </a:cubicBezTo>
                  <a:cubicBezTo>
                    <a:pt x="24443" y="31190"/>
                    <a:pt x="24192" y="31118"/>
                    <a:pt x="23934" y="31060"/>
                  </a:cubicBezTo>
                  <a:cubicBezTo>
                    <a:pt x="23504" y="30952"/>
                    <a:pt x="23073" y="30867"/>
                    <a:pt x="22656" y="30724"/>
                  </a:cubicBezTo>
                  <a:cubicBezTo>
                    <a:pt x="22201" y="30509"/>
                    <a:pt x="21746" y="30306"/>
                    <a:pt x="21287" y="30103"/>
                  </a:cubicBezTo>
                  <a:cubicBezTo>
                    <a:pt x="20957" y="29857"/>
                    <a:pt x="20617" y="29636"/>
                    <a:pt x="20270" y="29421"/>
                  </a:cubicBezTo>
                  <a:cubicBezTo>
                    <a:pt x="19823" y="29200"/>
                    <a:pt x="19368" y="28972"/>
                    <a:pt x="18985" y="28649"/>
                  </a:cubicBezTo>
                  <a:cubicBezTo>
                    <a:pt x="18728" y="28434"/>
                    <a:pt x="18430" y="28279"/>
                    <a:pt x="18148" y="28106"/>
                  </a:cubicBezTo>
                  <a:cubicBezTo>
                    <a:pt x="17790" y="27956"/>
                    <a:pt x="17450" y="27766"/>
                    <a:pt x="17169" y="27502"/>
                  </a:cubicBezTo>
                  <a:cubicBezTo>
                    <a:pt x="16965" y="27294"/>
                    <a:pt x="16684" y="27192"/>
                    <a:pt x="16427" y="27060"/>
                  </a:cubicBezTo>
                  <a:cubicBezTo>
                    <a:pt x="15991" y="26773"/>
                    <a:pt x="15638" y="26354"/>
                    <a:pt x="15154" y="26139"/>
                  </a:cubicBezTo>
                  <a:cubicBezTo>
                    <a:pt x="14717" y="25835"/>
                    <a:pt x="14329" y="25476"/>
                    <a:pt x="13875" y="25201"/>
                  </a:cubicBezTo>
                  <a:cubicBezTo>
                    <a:pt x="13552" y="24968"/>
                    <a:pt x="13211" y="24740"/>
                    <a:pt x="12967" y="24425"/>
                  </a:cubicBezTo>
                  <a:cubicBezTo>
                    <a:pt x="12421" y="23958"/>
                    <a:pt x="11848" y="23534"/>
                    <a:pt x="11298" y="23079"/>
                  </a:cubicBezTo>
                  <a:cubicBezTo>
                    <a:pt x="11138" y="22935"/>
                    <a:pt x="10922" y="22869"/>
                    <a:pt x="10755" y="22739"/>
                  </a:cubicBezTo>
                  <a:cubicBezTo>
                    <a:pt x="10354" y="22433"/>
                    <a:pt x="9971" y="22111"/>
                    <a:pt x="9571" y="21812"/>
                  </a:cubicBezTo>
                  <a:cubicBezTo>
                    <a:pt x="8871" y="21363"/>
                    <a:pt x="8327" y="20700"/>
                    <a:pt x="7587" y="20312"/>
                  </a:cubicBezTo>
                  <a:cubicBezTo>
                    <a:pt x="7234" y="20066"/>
                    <a:pt x="6934" y="19743"/>
                    <a:pt x="6540" y="19553"/>
                  </a:cubicBezTo>
                  <a:cubicBezTo>
                    <a:pt x="6181" y="19325"/>
                    <a:pt x="5858" y="19038"/>
                    <a:pt x="5524" y="18769"/>
                  </a:cubicBezTo>
                  <a:cubicBezTo>
                    <a:pt x="4652" y="18076"/>
                    <a:pt x="3778" y="17382"/>
                    <a:pt x="2906" y="16683"/>
                  </a:cubicBezTo>
                  <a:cubicBezTo>
                    <a:pt x="2643" y="16408"/>
                    <a:pt x="2344" y="16163"/>
                    <a:pt x="2100" y="15870"/>
                  </a:cubicBezTo>
                  <a:cubicBezTo>
                    <a:pt x="1585" y="15434"/>
                    <a:pt x="1209" y="14860"/>
                    <a:pt x="844" y="14292"/>
                  </a:cubicBezTo>
                  <a:cubicBezTo>
                    <a:pt x="677" y="14017"/>
                    <a:pt x="539" y="13730"/>
                    <a:pt x="437" y="13426"/>
                  </a:cubicBezTo>
                  <a:cubicBezTo>
                    <a:pt x="371" y="13246"/>
                    <a:pt x="293" y="13067"/>
                    <a:pt x="263" y="12876"/>
                  </a:cubicBezTo>
                  <a:cubicBezTo>
                    <a:pt x="222" y="12595"/>
                    <a:pt x="108" y="12319"/>
                    <a:pt x="144" y="12033"/>
                  </a:cubicBezTo>
                  <a:cubicBezTo>
                    <a:pt x="235" y="11279"/>
                    <a:pt x="216" y="10502"/>
                    <a:pt x="456" y="9767"/>
                  </a:cubicBezTo>
                  <a:cubicBezTo>
                    <a:pt x="580" y="9414"/>
                    <a:pt x="743" y="9074"/>
                    <a:pt x="844" y="8709"/>
                  </a:cubicBezTo>
                  <a:cubicBezTo>
                    <a:pt x="886" y="8559"/>
                    <a:pt x="928" y="8416"/>
                    <a:pt x="969" y="8267"/>
                  </a:cubicBezTo>
                  <a:cubicBezTo>
                    <a:pt x="1041" y="8112"/>
                    <a:pt x="1107" y="7955"/>
                    <a:pt x="1167" y="7795"/>
                  </a:cubicBezTo>
                  <a:cubicBezTo>
                    <a:pt x="1303" y="7496"/>
                    <a:pt x="1418" y="7179"/>
                    <a:pt x="1496" y="6857"/>
                  </a:cubicBezTo>
                  <a:cubicBezTo>
                    <a:pt x="1526" y="6760"/>
                    <a:pt x="1554" y="6671"/>
                    <a:pt x="1585" y="6575"/>
                  </a:cubicBezTo>
                  <a:cubicBezTo>
                    <a:pt x="1656" y="6413"/>
                    <a:pt x="1728" y="6253"/>
                    <a:pt x="1788" y="6090"/>
                  </a:cubicBezTo>
                  <a:cubicBezTo>
                    <a:pt x="1800" y="6062"/>
                    <a:pt x="1830" y="5996"/>
                    <a:pt x="1841" y="5966"/>
                  </a:cubicBezTo>
                  <a:cubicBezTo>
                    <a:pt x="2051" y="5392"/>
                    <a:pt x="2494" y="4943"/>
                    <a:pt x="2709" y="4369"/>
                  </a:cubicBezTo>
                  <a:cubicBezTo>
                    <a:pt x="3025" y="3910"/>
                    <a:pt x="3306" y="3425"/>
                    <a:pt x="3623" y="2965"/>
                  </a:cubicBezTo>
                  <a:cubicBezTo>
                    <a:pt x="3940" y="2570"/>
                    <a:pt x="4233" y="2164"/>
                    <a:pt x="4561" y="1781"/>
                  </a:cubicBezTo>
                  <a:cubicBezTo>
                    <a:pt x="5058" y="1411"/>
                    <a:pt x="5482" y="939"/>
                    <a:pt x="6050" y="663"/>
                  </a:cubicBezTo>
                  <a:cubicBezTo>
                    <a:pt x="6630" y="454"/>
                    <a:pt x="7204" y="227"/>
                    <a:pt x="7814" y="125"/>
                  </a:cubicBezTo>
                  <a:cubicBezTo>
                    <a:pt x="7864" y="126"/>
                    <a:pt x="7915" y="126"/>
                    <a:pt x="7966" y="126"/>
                  </a:cubicBezTo>
                  <a:cubicBezTo>
                    <a:pt x="8068" y="126"/>
                    <a:pt x="8171" y="125"/>
                    <a:pt x="8274" y="125"/>
                  </a:cubicBezTo>
                  <a:close/>
                  <a:moveTo>
                    <a:pt x="8043" y="1"/>
                  </a:moveTo>
                  <a:cubicBezTo>
                    <a:pt x="7447" y="1"/>
                    <a:pt x="6887" y="249"/>
                    <a:pt x="6332" y="431"/>
                  </a:cubicBezTo>
                  <a:cubicBezTo>
                    <a:pt x="6104" y="508"/>
                    <a:pt x="5888" y="610"/>
                    <a:pt x="5686" y="724"/>
                  </a:cubicBezTo>
                  <a:cubicBezTo>
                    <a:pt x="5249" y="1022"/>
                    <a:pt x="4873" y="1392"/>
                    <a:pt x="4460" y="1722"/>
                  </a:cubicBezTo>
                  <a:cubicBezTo>
                    <a:pt x="4167" y="1937"/>
                    <a:pt x="4059" y="2307"/>
                    <a:pt x="3827" y="2570"/>
                  </a:cubicBezTo>
                  <a:cubicBezTo>
                    <a:pt x="3527" y="2965"/>
                    <a:pt x="3176" y="3336"/>
                    <a:pt x="2953" y="3784"/>
                  </a:cubicBezTo>
                  <a:cubicBezTo>
                    <a:pt x="2577" y="4256"/>
                    <a:pt x="2398" y="4860"/>
                    <a:pt x="2015" y="5332"/>
                  </a:cubicBezTo>
                  <a:cubicBezTo>
                    <a:pt x="1734" y="5834"/>
                    <a:pt x="1526" y="6377"/>
                    <a:pt x="1352" y="6928"/>
                  </a:cubicBezTo>
                  <a:cubicBezTo>
                    <a:pt x="1316" y="7053"/>
                    <a:pt x="1275" y="7179"/>
                    <a:pt x="1239" y="7298"/>
                  </a:cubicBezTo>
                  <a:cubicBezTo>
                    <a:pt x="1101" y="7676"/>
                    <a:pt x="922" y="8027"/>
                    <a:pt x="808" y="8410"/>
                  </a:cubicBezTo>
                  <a:cubicBezTo>
                    <a:pt x="688" y="8901"/>
                    <a:pt x="467" y="9354"/>
                    <a:pt x="312" y="9833"/>
                  </a:cubicBezTo>
                  <a:cubicBezTo>
                    <a:pt x="108" y="10502"/>
                    <a:pt x="103" y="11208"/>
                    <a:pt x="37" y="11895"/>
                  </a:cubicBezTo>
                  <a:cubicBezTo>
                    <a:pt x="1" y="12457"/>
                    <a:pt x="144" y="13020"/>
                    <a:pt x="354" y="13539"/>
                  </a:cubicBezTo>
                  <a:cubicBezTo>
                    <a:pt x="431" y="13760"/>
                    <a:pt x="514" y="13994"/>
                    <a:pt x="652" y="14190"/>
                  </a:cubicBezTo>
                  <a:cubicBezTo>
                    <a:pt x="808" y="14483"/>
                    <a:pt x="999" y="14747"/>
                    <a:pt x="1184" y="15015"/>
                  </a:cubicBezTo>
                  <a:cubicBezTo>
                    <a:pt x="1460" y="15458"/>
                    <a:pt x="1860" y="15793"/>
                    <a:pt x="2213" y="16163"/>
                  </a:cubicBezTo>
                  <a:cubicBezTo>
                    <a:pt x="2434" y="16463"/>
                    <a:pt x="2774" y="16629"/>
                    <a:pt x="3013" y="16910"/>
                  </a:cubicBezTo>
                  <a:cubicBezTo>
                    <a:pt x="3325" y="17275"/>
                    <a:pt x="3797" y="17448"/>
                    <a:pt x="4101" y="17813"/>
                  </a:cubicBezTo>
                  <a:cubicBezTo>
                    <a:pt x="4812" y="18381"/>
                    <a:pt x="5518" y="18943"/>
                    <a:pt x="6230" y="19504"/>
                  </a:cubicBezTo>
                  <a:cubicBezTo>
                    <a:pt x="6755" y="19738"/>
                    <a:pt x="7114" y="20215"/>
                    <a:pt x="7634" y="20461"/>
                  </a:cubicBezTo>
                  <a:cubicBezTo>
                    <a:pt x="8382" y="20993"/>
                    <a:pt x="9057" y="21620"/>
                    <a:pt x="9811" y="22146"/>
                  </a:cubicBezTo>
                  <a:cubicBezTo>
                    <a:pt x="10133" y="22296"/>
                    <a:pt x="10324" y="22601"/>
                    <a:pt x="10623" y="22780"/>
                  </a:cubicBezTo>
                  <a:cubicBezTo>
                    <a:pt x="10934" y="22960"/>
                    <a:pt x="11196" y="23198"/>
                    <a:pt x="11513" y="23366"/>
                  </a:cubicBezTo>
                  <a:cubicBezTo>
                    <a:pt x="11783" y="23677"/>
                    <a:pt x="12117" y="23922"/>
                    <a:pt x="12457" y="24149"/>
                  </a:cubicBezTo>
                  <a:cubicBezTo>
                    <a:pt x="12757" y="24389"/>
                    <a:pt x="13020" y="24657"/>
                    <a:pt x="13289" y="24932"/>
                  </a:cubicBezTo>
                  <a:cubicBezTo>
                    <a:pt x="13875" y="25255"/>
                    <a:pt x="14358" y="25727"/>
                    <a:pt x="14896" y="26122"/>
                  </a:cubicBezTo>
                  <a:cubicBezTo>
                    <a:pt x="15243" y="26318"/>
                    <a:pt x="15621" y="26498"/>
                    <a:pt x="15889" y="26809"/>
                  </a:cubicBezTo>
                  <a:cubicBezTo>
                    <a:pt x="16140" y="27071"/>
                    <a:pt x="16487" y="27203"/>
                    <a:pt x="16797" y="27371"/>
                  </a:cubicBezTo>
                  <a:cubicBezTo>
                    <a:pt x="17061" y="27550"/>
                    <a:pt x="17282" y="27771"/>
                    <a:pt x="17544" y="27945"/>
                  </a:cubicBezTo>
                  <a:cubicBezTo>
                    <a:pt x="17927" y="28142"/>
                    <a:pt x="18346" y="28285"/>
                    <a:pt x="18675" y="28578"/>
                  </a:cubicBezTo>
                  <a:cubicBezTo>
                    <a:pt x="18871" y="28751"/>
                    <a:pt x="19092" y="28895"/>
                    <a:pt x="19320" y="29021"/>
                  </a:cubicBezTo>
                  <a:cubicBezTo>
                    <a:pt x="19781" y="29374"/>
                    <a:pt x="20366" y="29523"/>
                    <a:pt x="20802" y="29912"/>
                  </a:cubicBezTo>
                  <a:cubicBezTo>
                    <a:pt x="21244" y="30276"/>
                    <a:pt x="21801" y="30437"/>
                    <a:pt x="22303" y="30694"/>
                  </a:cubicBezTo>
                  <a:cubicBezTo>
                    <a:pt x="22554" y="30820"/>
                    <a:pt x="22822" y="30903"/>
                    <a:pt x="23092" y="30988"/>
                  </a:cubicBezTo>
                  <a:cubicBezTo>
                    <a:pt x="23504" y="31052"/>
                    <a:pt x="23905" y="31184"/>
                    <a:pt x="24311" y="31268"/>
                  </a:cubicBezTo>
                  <a:cubicBezTo>
                    <a:pt x="24968" y="31465"/>
                    <a:pt x="25650" y="31519"/>
                    <a:pt x="26326" y="31603"/>
                  </a:cubicBezTo>
                  <a:cubicBezTo>
                    <a:pt x="26407" y="31617"/>
                    <a:pt x="26488" y="31623"/>
                    <a:pt x="26569" y="31623"/>
                  </a:cubicBezTo>
                  <a:cubicBezTo>
                    <a:pt x="26959" y="31623"/>
                    <a:pt x="27345" y="31483"/>
                    <a:pt x="27707" y="31339"/>
                  </a:cubicBezTo>
                  <a:cubicBezTo>
                    <a:pt x="27970" y="31226"/>
                    <a:pt x="28251" y="31107"/>
                    <a:pt x="28417" y="30867"/>
                  </a:cubicBezTo>
                  <a:cubicBezTo>
                    <a:pt x="28842" y="30378"/>
                    <a:pt x="29134" y="29804"/>
                    <a:pt x="29350" y="29200"/>
                  </a:cubicBezTo>
                  <a:cubicBezTo>
                    <a:pt x="29434" y="28985"/>
                    <a:pt x="29517" y="28776"/>
                    <a:pt x="29595" y="28560"/>
                  </a:cubicBezTo>
                  <a:cubicBezTo>
                    <a:pt x="29727" y="27860"/>
                    <a:pt x="29464" y="27179"/>
                    <a:pt x="29357" y="26492"/>
                  </a:cubicBezTo>
                  <a:cubicBezTo>
                    <a:pt x="29225" y="25942"/>
                    <a:pt x="29015" y="25416"/>
                    <a:pt x="28872" y="24872"/>
                  </a:cubicBezTo>
                  <a:cubicBezTo>
                    <a:pt x="28842" y="24789"/>
                    <a:pt x="28812" y="24711"/>
                    <a:pt x="28789" y="24627"/>
                  </a:cubicBezTo>
                  <a:cubicBezTo>
                    <a:pt x="28728" y="24483"/>
                    <a:pt x="28675" y="24340"/>
                    <a:pt x="28604" y="24202"/>
                  </a:cubicBezTo>
                  <a:cubicBezTo>
                    <a:pt x="28251" y="23509"/>
                    <a:pt x="27987" y="22768"/>
                    <a:pt x="27605" y="22086"/>
                  </a:cubicBezTo>
                  <a:cubicBezTo>
                    <a:pt x="27413" y="21705"/>
                    <a:pt x="27241" y="21322"/>
                    <a:pt x="27061" y="20933"/>
                  </a:cubicBezTo>
                  <a:cubicBezTo>
                    <a:pt x="27049" y="20897"/>
                    <a:pt x="27013" y="20819"/>
                    <a:pt x="26995" y="20784"/>
                  </a:cubicBezTo>
                  <a:cubicBezTo>
                    <a:pt x="26839" y="20425"/>
                    <a:pt x="26667" y="20072"/>
                    <a:pt x="26499" y="19713"/>
                  </a:cubicBezTo>
                  <a:cubicBezTo>
                    <a:pt x="26488" y="19677"/>
                    <a:pt x="26452" y="19606"/>
                    <a:pt x="26433" y="19564"/>
                  </a:cubicBezTo>
                  <a:cubicBezTo>
                    <a:pt x="26350" y="19409"/>
                    <a:pt x="26260" y="19247"/>
                    <a:pt x="26171" y="19092"/>
                  </a:cubicBezTo>
                  <a:cubicBezTo>
                    <a:pt x="26110" y="18979"/>
                    <a:pt x="26044" y="18865"/>
                    <a:pt x="25986" y="18758"/>
                  </a:cubicBezTo>
                  <a:cubicBezTo>
                    <a:pt x="25907" y="18620"/>
                    <a:pt x="25829" y="18482"/>
                    <a:pt x="25752" y="18345"/>
                  </a:cubicBezTo>
                  <a:cubicBezTo>
                    <a:pt x="25680" y="18207"/>
                    <a:pt x="25602" y="18082"/>
                    <a:pt x="25537" y="17944"/>
                  </a:cubicBezTo>
                  <a:cubicBezTo>
                    <a:pt x="25471" y="17831"/>
                    <a:pt x="25412" y="17724"/>
                    <a:pt x="25346" y="17610"/>
                  </a:cubicBezTo>
                  <a:cubicBezTo>
                    <a:pt x="25285" y="17495"/>
                    <a:pt x="25219" y="17388"/>
                    <a:pt x="25153" y="17275"/>
                  </a:cubicBezTo>
                  <a:cubicBezTo>
                    <a:pt x="25100" y="17186"/>
                    <a:pt x="25046" y="17101"/>
                    <a:pt x="24993" y="17012"/>
                  </a:cubicBezTo>
                  <a:cubicBezTo>
                    <a:pt x="24921" y="16880"/>
                    <a:pt x="24844" y="16755"/>
                    <a:pt x="24759" y="16635"/>
                  </a:cubicBezTo>
                  <a:cubicBezTo>
                    <a:pt x="24461" y="16168"/>
                    <a:pt x="24162" y="15702"/>
                    <a:pt x="23851" y="15243"/>
                  </a:cubicBezTo>
                  <a:cubicBezTo>
                    <a:pt x="23462" y="14698"/>
                    <a:pt x="23062" y="14160"/>
                    <a:pt x="22697" y="13599"/>
                  </a:cubicBezTo>
                  <a:cubicBezTo>
                    <a:pt x="22656" y="13539"/>
                    <a:pt x="22614" y="13473"/>
                    <a:pt x="22578" y="13414"/>
                  </a:cubicBezTo>
                  <a:cubicBezTo>
                    <a:pt x="22428" y="13180"/>
                    <a:pt x="22279" y="12941"/>
                    <a:pt x="22148" y="12703"/>
                  </a:cubicBezTo>
                  <a:cubicBezTo>
                    <a:pt x="22082" y="12589"/>
                    <a:pt x="22016" y="12482"/>
                    <a:pt x="21956" y="12367"/>
                  </a:cubicBezTo>
                  <a:cubicBezTo>
                    <a:pt x="21854" y="12187"/>
                    <a:pt x="21746" y="12015"/>
                    <a:pt x="21639" y="11842"/>
                  </a:cubicBezTo>
                  <a:cubicBezTo>
                    <a:pt x="21274" y="11274"/>
                    <a:pt x="20910" y="10706"/>
                    <a:pt x="20534" y="10143"/>
                  </a:cubicBezTo>
                  <a:cubicBezTo>
                    <a:pt x="20444" y="10018"/>
                    <a:pt x="20361" y="9892"/>
                    <a:pt x="20283" y="9762"/>
                  </a:cubicBezTo>
                  <a:cubicBezTo>
                    <a:pt x="20264" y="9731"/>
                    <a:pt x="20223" y="9677"/>
                    <a:pt x="20204" y="9654"/>
                  </a:cubicBezTo>
                  <a:cubicBezTo>
                    <a:pt x="20127" y="9522"/>
                    <a:pt x="20043" y="9390"/>
                    <a:pt x="19947" y="9265"/>
                  </a:cubicBezTo>
                  <a:cubicBezTo>
                    <a:pt x="19911" y="9205"/>
                    <a:pt x="19870" y="9139"/>
                    <a:pt x="19828" y="9080"/>
                  </a:cubicBezTo>
                  <a:cubicBezTo>
                    <a:pt x="19792" y="9020"/>
                    <a:pt x="19751" y="8954"/>
                    <a:pt x="19709" y="8895"/>
                  </a:cubicBezTo>
                  <a:cubicBezTo>
                    <a:pt x="19619" y="8727"/>
                    <a:pt x="19511" y="8572"/>
                    <a:pt x="19470" y="8386"/>
                  </a:cubicBezTo>
                  <a:cubicBezTo>
                    <a:pt x="19260" y="7963"/>
                    <a:pt x="18877" y="7657"/>
                    <a:pt x="18626" y="7263"/>
                  </a:cubicBezTo>
                  <a:cubicBezTo>
                    <a:pt x="18369" y="6910"/>
                    <a:pt x="18065" y="6593"/>
                    <a:pt x="17784" y="6264"/>
                  </a:cubicBezTo>
                  <a:cubicBezTo>
                    <a:pt x="17365" y="5720"/>
                    <a:pt x="16876" y="5237"/>
                    <a:pt x="16402" y="4746"/>
                  </a:cubicBezTo>
                  <a:cubicBezTo>
                    <a:pt x="16044" y="4495"/>
                    <a:pt x="15781" y="4148"/>
                    <a:pt x="15447" y="3874"/>
                  </a:cubicBezTo>
                  <a:cubicBezTo>
                    <a:pt x="15207" y="3533"/>
                    <a:pt x="14801" y="3365"/>
                    <a:pt x="14556" y="3031"/>
                  </a:cubicBezTo>
                  <a:cubicBezTo>
                    <a:pt x="14120" y="2600"/>
                    <a:pt x="13576" y="2283"/>
                    <a:pt x="13152" y="1841"/>
                  </a:cubicBezTo>
                  <a:cubicBezTo>
                    <a:pt x="12667" y="1483"/>
                    <a:pt x="12153" y="1166"/>
                    <a:pt x="11615" y="903"/>
                  </a:cubicBezTo>
                  <a:cubicBezTo>
                    <a:pt x="11287" y="718"/>
                    <a:pt x="10951" y="544"/>
                    <a:pt x="10600" y="424"/>
                  </a:cubicBezTo>
                  <a:cubicBezTo>
                    <a:pt x="10420" y="377"/>
                    <a:pt x="10247" y="323"/>
                    <a:pt x="10073" y="280"/>
                  </a:cubicBezTo>
                  <a:cubicBezTo>
                    <a:pt x="9924" y="245"/>
                    <a:pt x="9780" y="197"/>
                    <a:pt x="9637" y="156"/>
                  </a:cubicBezTo>
                  <a:cubicBezTo>
                    <a:pt x="9241" y="39"/>
                    <a:pt x="8827" y="3"/>
                    <a:pt x="8415" y="3"/>
                  </a:cubicBezTo>
                  <a:cubicBezTo>
                    <a:pt x="8342" y="3"/>
                    <a:pt x="8269" y="4"/>
                    <a:pt x="8197" y="6"/>
                  </a:cubicBezTo>
                  <a:cubicBezTo>
                    <a:pt x="8145" y="3"/>
                    <a:pt x="8094" y="1"/>
                    <a:pt x="804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23;p71">
              <a:extLst>
                <a:ext uri="{FF2B5EF4-FFF2-40B4-BE49-F238E27FC236}">
                  <a16:creationId xmlns:a16="http://schemas.microsoft.com/office/drawing/2014/main" xmlns="" id="{6368DFBE-1162-44ED-A5DD-D53DE0E9325C}"/>
                </a:ext>
              </a:extLst>
            </p:cNvPr>
            <p:cNvSpPr/>
            <p:nvPr/>
          </p:nvSpPr>
          <p:spPr>
            <a:xfrm>
              <a:off x="1583350" y="738800"/>
              <a:ext cx="656775" cy="696675"/>
            </a:xfrm>
            <a:custGeom>
              <a:avLst/>
              <a:gdLst/>
              <a:ahLst/>
              <a:cxnLst/>
              <a:rect l="l" t="t" r="r" b="b"/>
              <a:pathLst>
                <a:path w="26271" h="27867" extrusionOk="0">
                  <a:moveTo>
                    <a:pt x="6420" y="115"/>
                  </a:moveTo>
                  <a:cubicBezTo>
                    <a:pt x="6588" y="115"/>
                    <a:pt x="6756" y="131"/>
                    <a:pt x="6922" y="144"/>
                  </a:cubicBezTo>
                  <a:cubicBezTo>
                    <a:pt x="6954" y="143"/>
                    <a:pt x="6987" y="142"/>
                    <a:pt x="7019" y="142"/>
                  </a:cubicBezTo>
                  <a:cubicBezTo>
                    <a:pt x="7588" y="142"/>
                    <a:pt x="8092" y="432"/>
                    <a:pt x="8595" y="652"/>
                  </a:cubicBezTo>
                  <a:cubicBezTo>
                    <a:pt x="9361" y="934"/>
                    <a:pt x="10036" y="1400"/>
                    <a:pt x="10724" y="1819"/>
                  </a:cubicBezTo>
                  <a:cubicBezTo>
                    <a:pt x="11052" y="2094"/>
                    <a:pt x="11422" y="2321"/>
                    <a:pt x="11686" y="2661"/>
                  </a:cubicBezTo>
                  <a:cubicBezTo>
                    <a:pt x="11979" y="2942"/>
                    <a:pt x="12343" y="3146"/>
                    <a:pt x="12600" y="3463"/>
                  </a:cubicBezTo>
                  <a:cubicBezTo>
                    <a:pt x="12947" y="3821"/>
                    <a:pt x="13389" y="4078"/>
                    <a:pt x="13712" y="4461"/>
                  </a:cubicBezTo>
                  <a:cubicBezTo>
                    <a:pt x="14208" y="4867"/>
                    <a:pt x="14669" y="5315"/>
                    <a:pt x="15050" y="5830"/>
                  </a:cubicBezTo>
                  <a:cubicBezTo>
                    <a:pt x="15560" y="6534"/>
                    <a:pt x="16037" y="7270"/>
                    <a:pt x="16647" y="7891"/>
                  </a:cubicBezTo>
                  <a:cubicBezTo>
                    <a:pt x="16915" y="8161"/>
                    <a:pt x="17130" y="8478"/>
                    <a:pt x="17340" y="8788"/>
                  </a:cubicBezTo>
                  <a:cubicBezTo>
                    <a:pt x="17968" y="9607"/>
                    <a:pt x="18655" y="10390"/>
                    <a:pt x="19199" y="11268"/>
                  </a:cubicBezTo>
                  <a:cubicBezTo>
                    <a:pt x="19486" y="11717"/>
                    <a:pt x="19779" y="12159"/>
                    <a:pt x="20102" y="12578"/>
                  </a:cubicBezTo>
                  <a:cubicBezTo>
                    <a:pt x="20573" y="13188"/>
                    <a:pt x="20951" y="13863"/>
                    <a:pt x="21381" y="14503"/>
                  </a:cubicBezTo>
                  <a:cubicBezTo>
                    <a:pt x="21680" y="14992"/>
                    <a:pt x="21991" y="15477"/>
                    <a:pt x="22295" y="15961"/>
                  </a:cubicBezTo>
                  <a:cubicBezTo>
                    <a:pt x="22487" y="16297"/>
                    <a:pt x="22667" y="16642"/>
                    <a:pt x="22840" y="16984"/>
                  </a:cubicBezTo>
                  <a:cubicBezTo>
                    <a:pt x="22923" y="17144"/>
                    <a:pt x="23012" y="17306"/>
                    <a:pt x="23097" y="17461"/>
                  </a:cubicBezTo>
                  <a:cubicBezTo>
                    <a:pt x="23288" y="17820"/>
                    <a:pt x="23533" y="18149"/>
                    <a:pt x="23730" y="18507"/>
                  </a:cubicBezTo>
                  <a:cubicBezTo>
                    <a:pt x="23808" y="18645"/>
                    <a:pt x="23880" y="18783"/>
                    <a:pt x="23958" y="18920"/>
                  </a:cubicBezTo>
                  <a:cubicBezTo>
                    <a:pt x="24065" y="19117"/>
                    <a:pt x="24184" y="19309"/>
                    <a:pt x="24298" y="19506"/>
                  </a:cubicBezTo>
                  <a:cubicBezTo>
                    <a:pt x="24405" y="19709"/>
                    <a:pt x="24526" y="19912"/>
                    <a:pt x="24620" y="20127"/>
                  </a:cubicBezTo>
                  <a:cubicBezTo>
                    <a:pt x="24800" y="20546"/>
                    <a:pt x="24985" y="20965"/>
                    <a:pt x="25171" y="21382"/>
                  </a:cubicBezTo>
                  <a:cubicBezTo>
                    <a:pt x="25428" y="22071"/>
                    <a:pt x="25655" y="22764"/>
                    <a:pt x="25834" y="23475"/>
                  </a:cubicBezTo>
                  <a:cubicBezTo>
                    <a:pt x="25942" y="23917"/>
                    <a:pt x="26079" y="24359"/>
                    <a:pt x="26104" y="24819"/>
                  </a:cubicBezTo>
                  <a:cubicBezTo>
                    <a:pt x="26097" y="25233"/>
                    <a:pt x="26055" y="25644"/>
                    <a:pt x="26038" y="26057"/>
                  </a:cubicBezTo>
                  <a:cubicBezTo>
                    <a:pt x="26002" y="26182"/>
                    <a:pt x="25960" y="26303"/>
                    <a:pt x="25924" y="26428"/>
                  </a:cubicBezTo>
                  <a:cubicBezTo>
                    <a:pt x="25781" y="26852"/>
                    <a:pt x="25445" y="27217"/>
                    <a:pt x="25009" y="27343"/>
                  </a:cubicBezTo>
                  <a:cubicBezTo>
                    <a:pt x="24639" y="27438"/>
                    <a:pt x="24316" y="27677"/>
                    <a:pt x="23933" y="27730"/>
                  </a:cubicBezTo>
                  <a:cubicBezTo>
                    <a:pt x="23859" y="27746"/>
                    <a:pt x="23785" y="27752"/>
                    <a:pt x="23711" y="27752"/>
                  </a:cubicBezTo>
                  <a:cubicBezTo>
                    <a:pt x="23558" y="27752"/>
                    <a:pt x="23406" y="27726"/>
                    <a:pt x="23258" y="27702"/>
                  </a:cubicBezTo>
                  <a:cubicBezTo>
                    <a:pt x="23222" y="27689"/>
                    <a:pt x="23144" y="27677"/>
                    <a:pt x="23103" y="27666"/>
                  </a:cubicBezTo>
                  <a:cubicBezTo>
                    <a:pt x="22882" y="27605"/>
                    <a:pt x="22661" y="27539"/>
                    <a:pt x="22438" y="27456"/>
                  </a:cubicBezTo>
                  <a:cubicBezTo>
                    <a:pt x="22344" y="27426"/>
                    <a:pt x="22248" y="27396"/>
                    <a:pt x="22159" y="27366"/>
                  </a:cubicBezTo>
                  <a:cubicBezTo>
                    <a:pt x="21519" y="27128"/>
                    <a:pt x="20855" y="26941"/>
                    <a:pt x="20264" y="26601"/>
                  </a:cubicBezTo>
                  <a:cubicBezTo>
                    <a:pt x="19671" y="26237"/>
                    <a:pt x="19026" y="25950"/>
                    <a:pt x="18422" y="25597"/>
                  </a:cubicBezTo>
                  <a:cubicBezTo>
                    <a:pt x="18093" y="25340"/>
                    <a:pt x="17704" y="25202"/>
                    <a:pt x="17340" y="25012"/>
                  </a:cubicBezTo>
                  <a:cubicBezTo>
                    <a:pt x="16910" y="24706"/>
                    <a:pt x="16498" y="24366"/>
                    <a:pt x="16001" y="24162"/>
                  </a:cubicBezTo>
                  <a:cubicBezTo>
                    <a:pt x="15637" y="24025"/>
                    <a:pt x="15403" y="23672"/>
                    <a:pt x="15045" y="23517"/>
                  </a:cubicBezTo>
                  <a:cubicBezTo>
                    <a:pt x="14722" y="23362"/>
                    <a:pt x="14495" y="23068"/>
                    <a:pt x="14190" y="22896"/>
                  </a:cubicBezTo>
                  <a:cubicBezTo>
                    <a:pt x="13885" y="22745"/>
                    <a:pt x="13593" y="22584"/>
                    <a:pt x="13323" y="22375"/>
                  </a:cubicBezTo>
                  <a:cubicBezTo>
                    <a:pt x="13121" y="22201"/>
                    <a:pt x="12834" y="22165"/>
                    <a:pt x="12624" y="21999"/>
                  </a:cubicBezTo>
                  <a:cubicBezTo>
                    <a:pt x="11985" y="21503"/>
                    <a:pt x="11356" y="20988"/>
                    <a:pt x="10718" y="20486"/>
                  </a:cubicBezTo>
                  <a:cubicBezTo>
                    <a:pt x="10257" y="20247"/>
                    <a:pt x="9833" y="19919"/>
                    <a:pt x="9498" y="19524"/>
                  </a:cubicBezTo>
                  <a:cubicBezTo>
                    <a:pt x="8912" y="19034"/>
                    <a:pt x="8308" y="18573"/>
                    <a:pt x="7711" y="18095"/>
                  </a:cubicBezTo>
                  <a:cubicBezTo>
                    <a:pt x="7549" y="17952"/>
                    <a:pt x="7339" y="17880"/>
                    <a:pt x="7167" y="17748"/>
                  </a:cubicBezTo>
                  <a:cubicBezTo>
                    <a:pt x="6677" y="17378"/>
                    <a:pt x="6228" y="16948"/>
                    <a:pt x="5684" y="16642"/>
                  </a:cubicBezTo>
                  <a:cubicBezTo>
                    <a:pt x="5361" y="16361"/>
                    <a:pt x="5080" y="16015"/>
                    <a:pt x="4680" y="15842"/>
                  </a:cubicBezTo>
                  <a:cubicBezTo>
                    <a:pt x="4334" y="15632"/>
                    <a:pt x="4047" y="15345"/>
                    <a:pt x="3736" y="15083"/>
                  </a:cubicBezTo>
                  <a:cubicBezTo>
                    <a:pt x="3358" y="14832"/>
                    <a:pt x="3018" y="14539"/>
                    <a:pt x="2660" y="14258"/>
                  </a:cubicBezTo>
                  <a:cubicBezTo>
                    <a:pt x="2414" y="14090"/>
                    <a:pt x="2318" y="13779"/>
                    <a:pt x="2080" y="13607"/>
                  </a:cubicBezTo>
                  <a:cubicBezTo>
                    <a:pt x="1895" y="13456"/>
                    <a:pt x="1739" y="13271"/>
                    <a:pt x="1572" y="13105"/>
                  </a:cubicBezTo>
                  <a:cubicBezTo>
                    <a:pt x="1380" y="12835"/>
                    <a:pt x="1165" y="12584"/>
                    <a:pt x="950" y="12333"/>
                  </a:cubicBezTo>
                  <a:cubicBezTo>
                    <a:pt x="806" y="12082"/>
                    <a:pt x="699" y="11813"/>
                    <a:pt x="591" y="11544"/>
                  </a:cubicBezTo>
                  <a:cubicBezTo>
                    <a:pt x="400" y="11179"/>
                    <a:pt x="359" y="10766"/>
                    <a:pt x="263" y="10372"/>
                  </a:cubicBezTo>
                  <a:cubicBezTo>
                    <a:pt x="125" y="9685"/>
                    <a:pt x="119" y="8973"/>
                    <a:pt x="232" y="8280"/>
                  </a:cubicBezTo>
                  <a:cubicBezTo>
                    <a:pt x="478" y="7623"/>
                    <a:pt x="806" y="6989"/>
                    <a:pt x="950" y="6296"/>
                  </a:cubicBezTo>
                  <a:cubicBezTo>
                    <a:pt x="986" y="6170"/>
                    <a:pt x="1021" y="6051"/>
                    <a:pt x="1063" y="5932"/>
                  </a:cubicBezTo>
                  <a:cubicBezTo>
                    <a:pt x="1112" y="5728"/>
                    <a:pt x="1178" y="5537"/>
                    <a:pt x="1214" y="5333"/>
                  </a:cubicBezTo>
                  <a:cubicBezTo>
                    <a:pt x="1261" y="5190"/>
                    <a:pt x="1321" y="5046"/>
                    <a:pt x="1374" y="4903"/>
                  </a:cubicBezTo>
                  <a:cubicBezTo>
                    <a:pt x="1422" y="4820"/>
                    <a:pt x="1470" y="4735"/>
                    <a:pt x="1501" y="4640"/>
                  </a:cubicBezTo>
                  <a:cubicBezTo>
                    <a:pt x="1548" y="4526"/>
                    <a:pt x="1590" y="4407"/>
                    <a:pt x="1637" y="4293"/>
                  </a:cubicBezTo>
                  <a:cubicBezTo>
                    <a:pt x="1805" y="3761"/>
                    <a:pt x="2122" y="3301"/>
                    <a:pt x="2331" y="2787"/>
                  </a:cubicBezTo>
                  <a:cubicBezTo>
                    <a:pt x="2701" y="2238"/>
                    <a:pt x="3024" y="1639"/>
                    <a:pt x="3545" y="1215"/>
                  </a:cubicBezTo>
                  <a:cubicBezTo>
                    <a:pt x="3753" y="1011"/>
                    <a:pt x="4011" y="875"/>
                    <a:pt x="4249" y="713"/>
                  </a:cubicBezTo>
                  <a:cubicBezTo>
                    <a:pt x="4817" y="414"/>
                    <a:pt x="5446" y="276"/>
                    <a:pt x="6067" y="144"/>
                  </a:cubicBezTo>
                  <a:cubicBezTo>
                    <a:pt x="6185" y="123"/>
                    <a:pt x="6302" y="115"/>
                    <a:pt x="6420" y="115"/>
                  </a:cubicBezTo>
                  <a:close/>
                  <a:moveTo>
                    <a:pt x="6513" y="1"/>
                  </a:moveTo>
                  <a:cubicBezTo>
                    <a:pt x="6062" y="1"/>
                    <a:pt x="5615" y="117"/>
                    <a:pt x="5176" y="229"/>
                  </a:cubicBezTo>
                  <a:cubicBezTo>
                    <a:pt x="4944" y="294"/>
                    <a:pt x="4710" y="365"/>
                    <a:pt x="4489" y="467"/>
                  </a:cubicBezTo>
                  <a:cubicBezTo>
                    <a:pt x="4423" y="497"/>
                    <a:pt x="4351" y="528"/>
                    <a:pt x="4279" y="558"/>
                  </a:cubicBezTo>
                  <a:cubicBezTo>
                    <a:pt x="4190" y="611"/>
                    <a:pt x="4100" y="665"/>
                    <a:pt x="4017" y="724"/>
                  </a:cubicBezTo>
                  <a:cubicBezTo>
                    <a:pt x="3951" y="760"/>
                    <a:pt x="3891" y="803"/>
                    <a:pt x="3825" y="839"/>
                  </a:cubicBezTo>
                  <a:cubicBezTo>
                    <a:pt x="3341" y="1167"/>
                    <a:pt x="2941" y="1615"/>
                    <a:pt x="2648" y="2117"/>
                  </a:cubicBezTo>
                  <a:cubicBezTo>
                    <a:pt x="2235" y="2572"/>
                    <a:pt x="2050" y="3163"/>
                    <a:pt x="1752" y="3695"/>
                  </a:cubicBezTo>
                  <a:cubicBezTo>
                    <a:pt x="1565" y="4024"/>
                    <a:pt x="1493" y="4401"/>
                    <a:pt x="1327" y="4741"/>
                  </a:cubicBezTo>
                  <a:cubicBezTo>
                    <a:pt x="1214" y="4975"/>
                    <a:pt x="1112" y="5214"/>
                    <a:pt x="1063" y="5471"/>
                  </a:cubicBezTo>
                  <a:cubicBezTo>
                    <a:pt x="1021" y="5620"/>
                    <a:pt x="980" y="5775"/>
                    <a:pt x="933" y="5924"/>
                  </a:cubicBezTo>
                  <a:cubicBezTo>
                    <a:pt x="891" y="6068"/>
                    <a:pt x="848" y="6211"/>
                    <a:pt x="806" y="6362"/>
                  </a:cubicBezTo>
                  <a:cubicBezTo>
                    <a:pt x="676" y="7151"/>
                    <a:pt x="149" y="7814"/>
                    <a:pt x="66" y="8614"/>
                  </a:cubicBezTo>
                  <a:cubicBezTo>
                    <a:pt x="12" y="9218"/>
                    <a:pt x="0" y="9841"/>
                    <a:pt x="161" y="10432"/>
                  </a:cubicBezTo>
                  <a:cubicBezTo>
                    <a:pt x="232" y="10874"/>
                    <a:pt x="334" y="11317"/>
                    <a:pt x="532" y="11723"/>
                  </a:cubicBezTo>
                  <a:cubicBezTo>
                    <a:pt x="591" y="11867"/>
                    <a:pt x="646" y="12010"/>
                    <a:pt x="717" y="12153"/>
                  </a:cubicBezTo>
                  <a:cubicBezTo>
                    <a:pt x="884" y="12506"/>
                    <a:pt x="1189" y="12769"/>
                    <a:pt x="1416" y="13086"/>
                  </a:cubicBezTo>
                  <a:cubicBezTo>
                    <a:pt x="1625" y="13420"/>
                    <a:pt x="2020" y="13588"/>
                    <a:pt x="2224" y="13935"/>
                  </a:cubicBezTo>
                  <a:cubicBezTo>
                    <a:pt x="2397" y="14245"/>
                    <a:pt x="2737" y="14396"/>
                    <a:pt x="2958" y="14658"/>
                  </a:cubicBezTo>
                  <a:cubicBezTo>
                    <a:pt x="3137" y="14868"/>
                    <a:pt x="3394" y="14957"/>
                    <a:pt x="3617" y="15113"/>
                  </a:cubicBezTo>
                  <a:cubicBezTo>
                    <a:pt x="3968" y="15345"/>
                    <a:pt x="4172" y="15759"/>
                    <a:pt x="4585" y="15913"/>
                  </a:cubicBezTo>
                  <a:cubicBezTo>
                    <a:pt x="5212" y="16302"/>
                    <a:pt x="5714" y="16882"/>
                    <a:pt x="6371" y="17229"/>
                  </a:cubicBezTo>
                  <a:cubicBezTo>
                    <a:pt x="6599" y="17365"/>
                    <a:pt x="6778" y="17575"/>
                    <a:pt x="6981" y="17743"/>
                  </a:cubicBezTo>
                  <a:cubicBezTo>
                    <a:pt x="7526" y="18095"/>
                    <a:pt x="8015" y="18520"/>
                    <a:pt x="8559" y="18872"/>
                  </a:cubicBezTo>
                  <a:cubicBezTo>
                    <a:pt x="8894" y="19202"/>
                    <a:pt x="9265" y="19494"/>
                    <a:pt x="9612" y="19811"/>
                  </a:cubicBezTo>
                  <a:cubicBezTo>
                    <a:pt x="9965" y="20289"/>
                    <a:pt x="10550" y="20480"/>
                    <a:pt x="10992" y="20851"/>
                  </a:cubicBezTo>
                  <a:cubicBezTo>
                    <a:pt x="11488" y="21293"/>
                    <a:pt x="12015" y="21705"/>
                    <a:pt x="12547" y="22107"/>
                  </a:cubicBezTo>
                  <a:cubicBezTo>
                    <a:pt x="12947" y="22315"/>
                    <a:pt x="13372" y="22488"/>
                    <a:pt x="13723" y="22781"/>
                  </a:cubicBezTo>
                  <a:cubicBezTo>
                    <a:pt x="13951" y="22973"/>
                    <a:pt x="14268" y="23009"/>
                    <a:pt x="14476" y="23224"/>
                  </a:cubicBezTo>
                  <a:cubicBezTo>
                    <a:pt x="14716" y="23534"/>
                    <a:pt x="15111" y="23642"/>
                    <a:pt x="15392" y="23906"/>
                  </a:cubicBezTo>
                  <a:cubicBezTo>
                    <a:pt x="15696" y="24210"/>
                    <a:pt x="16133" y="24330"/>
                    <a:pt x="16504" y="24545"/>
                  </a:cubicBezTo>
                  <a:cubicBezTo>
                    <a:pt x="16724" y="24695"/>
                    <a:pt x="16915" y="24880"/>
                    <a:pt x="17138" y="25035"/>
                  </a:cubicBezTo>
                  <a:cubicBezTo>
                    <a:pt x="17425" y="25208"/>
                    <a:pt x="17740" y="25327"/>
                    <a:pt x="18034" y="25489"/>
                  </a:cubicBezTo>
                  <a:cubicBezTo>
                    <a:pt x="18716" y="25944"/>
                    <a:pt x="19475" y="26260"/>
                    <a:pt x="20173" y="26690"/>
                  </a:cubicBezTo>
                  <a:cubicBezTo>
                    <a:pt x="20526" y="26888"/>
                    <a:pt x="20903" y="27056"/>
                    <a:pt x="21291" y="27186"/>
                  </a:cubicBezTo>
                  <a:cubicBezTo>
                    <a:pt x="21913" y="27402"/>
                    <a:pt x="22529" y="27641"/>
                    <a:pt x="23169" y="27809"/>
                  </a:cubicBezTo>
                  <a:cubicBezTo>
                    <a:pt x="23340" y="27829"/>
                    <a:pt x="23516" y="27866"/>
                    <a:pt x="23696" y="27866"/>
                  </a:cubicBezTo>
                  <a:cubicBezTo>
                    <a:pt x="23729" y="27866"/>
                    <a:pt x="23762" y="27865"/>
                    <a:pt x="23796" y="27862"/>
                  </a:cubicBezTo>
                  <a:cubicBezTo>
                    <a:pt x="24322" y="27826"/>
                    <a:pt x="24764" y="27498"/>
                    <a:pt x="25272" y="27379"/>
                  </a:cubicBezTo>
                  <a:cubicBezTo>
                    <a:pt x="25451" y="27271"/>
                    <a:pt x="25595" y="27115"/>
                    <a:pt x="25751" y="26977"/>
                  </a:cubicBezTo>
                  <a:cubicBezTo>
                    <a:pt x="26168" y="26488"/>
                    <a:pt x="26187" y="25818"/>
                    <a:pt x="26211" y="25208"/>
                  </a:cubicBezTo>
                  <a:cubicBezTo>
                    <a:pt x="26270" y="24784"/>
                    <a:pt x="26176" y="24372"/>
                    <a:pt x="26079" y="23964"/>
                  </a:cubicBezTo>
                  <a:cubicBezTo>
                    <a:pt x="25870" y="23051"/>
                    <a:pt x="25595" y="22148"/>
                    <a:pt x="25260" y="21269"/>
                  </a:cubicBezTo>
                  <a:cubicBezTo>
                    <a:pt x="25183" y="21108"/>
                    <a:pt x="25105" y="20940"/>
                    <a:pt x="25034" y="20780"/>
                  </a:cubicBezTo>
                  <a:cubicBezTo>
                    <a:pt x="24841" y="20361"/>
                    <a:pt x="24686" y="19930"/>
                    <a:pt x="24447" y="19536"/>
                  </a:cubicBezTo>
                  <a:cubicBezTo>
                    <a:pt x="24388" y="19422"/>
                    <a:pt x="24322" y="19315"/>
                    <a:pt x="24256" y="19207"/>
                  </a:cubicBezTo>
                  <a:cubicBezTo>
                    <a:pt x="24196" y="19094"/>
                    <a:pt x="24131" y="18979"/>
                    <a:pt x="24071" y="18872"/>
                  </a:cubicBezTo>
                  <a:cubicBezTo>
                    <a:pt x="24005" y="18758"/>
                    <a:pt x="23945" y="18651"/>
                    <a:pt x="23880" y="18537"/>
                  </a:cubicBezTo>
                  <a:cubicBezTo>
                    <a:pt x="23773" y="18334"/>
                    <a:pt x="23646" y="18137"/>
                    <a:pt x="23527" y="17939"/>
                  </a:cubicBezTo>
                  <a:cubicBezTo>
                    <a:pt x="23509" y="17916"/>
                    <a:pt x="23467" y="17862"/>
                    <a:pt x="23450" y="17839"/>
                  </a:cubicBezTo>
                  <a:cubicBezTo>
                    <a:pt x="23293" y="17563"/>
                    <a:pt x="23133" y="17294"/>
                    <a:pt x="22995" y="17014"/>
                  </a:cubicBezTo>
                  <a:cubicBezTo>
                    <a:pt x="22905" y="16834"/>
                    <a:pt x="22797" y="16655"/>
                    <a:pt x="22708" y="16476"/>
                  </a:cubicBezTo>
                  <a:cubicBezTo>
                    <a:pt x="22631" y="16308"/>
                    <a:pt x="22540" y="16153"/>
                    <a:pt x="22451" y="15991"/>
                  </a:cubicBezTo>
                  <a:cubicBezTo>
                    <a:pt x="22397" y="15902"/>
                    <a:pt x="22344" y="15812"/>
                    <a:pt x="22289" y="15728"/>
                  </a:cubicBezTo>
                  <a:cubicBezTo>
                    <a:pt x="22248" y="15662"/>
                    <a:pt x="22212" y="15602"/>
                    <a:pt x="22170" y="15543"/>
                  </a:cubicBezTo>
                  <a:cubicBezTo>
                    <a:pt x="21740" y="14862"/>
                    <a:pt x="21321" y="14181"/>
                    <a:pt x="20873" y="13511"/>
                  </a:cubicBezTo>
                  <a:cubicBezTo>
                    <a:pt x="20509" y="12865"/>
                    <a:pt x="20007" y="12303"/>
                    <a:pt x="19599" y="11676"/>
                  </a:cubicBezTo>
                  <a:cubicBezTo>
                    <a:pt x="19003" y="10653"/>
                    <a:pt x="18237" y="9739"/>
                    <a:pt x="17502" y="8807"/>
                  </a:cubicBezTo>
                  <a:cubicBezTo>
                    <a:pt x="17196" y="8382"/>
                    <a:pt x="16928" y="7921"/>
                    <a:pt x="16539" y="7568"/>
                  </a:cubicBezTo>
                  <a:cubicBezTo>
                    <a:pt x="16151" y="7240"/>
                    <a:pt x="15918" y="6779"/>
                    <a:pt x="15595" y="6398"/>
                  </a:cubicBezTo>
                  <a:cubicBezTo>
                    <a:pt x="15194" y="5811"/>
                    <a:pt x="14782" y="5207"/>
                    <a:pt x="14214" y="4765"/>
                  </a:cubicBezTo>
                  <a:cubicBezTo>
                    <a:pt x="13921" y="4371"/>
                    <a:pt x="13455" y="4167"/>
                    <a:pt x="13157" y="3780"/>
                  </a:cubicBezTo>
                  <a:cubicBezTo>
                    <a:pt x="12953" y="3552"/>
                    <a:pt x="12666" y="3414"/>
                    <a:pt x="12481" y="3176"/>
                  </a:cubicBezTo>
                  <a:cubicBezTo>
                    <a:pt x="12194" y="2817"/>
                    <a:pt x="11745" y="2638"/>
                    <a:pt x="11482" y="2255"/>
                  </a:cubicBezTo>
                  <a:cubicBezTo>
                    <a:pt x="11226" y="2034"/>
                    <a:pt x="10969" y="1794"/>
                    <a:pt x="10658" y="1645"/>
                  </a:cubicBezTo>
                  <a:cubicBezTo>
                    <a:pt x="10042" y="1262"/>
                    <a:pt x="9432" y="839"/>
                    <a:pt x="8745" y="588"/>
                  </a:cubicBezTo>
                  <a:cubicBezTo>
                    <a:pt x="8434" y="450"/>
                    <a:pt x="8123" y="312"/>
                    <a:pt x="7813" y="163"/>
                  </a:cubicBezTo>
                  <a:cubicBezTo>
                    <a:pt x="7496" y="50"/>
                    <a:pt x="7154" y="37"/>
                    <a:pt x="6820" y="20"/>
                  </a:cubicBezTo>
                  <a:cubicBezTo>
                    <a:pt x="6718" y="6"/>
                    <a:pt x="6615" y="1"/>
                    <a:pt x="651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24;p71">
              <a:extLst>
                <a:ext uri="{FF2B5EF4-FFF2-40B4-BE49-F238E27FC236}">
                  <a16:creationId xmlns:a16="http://schemas.microsoft.com/office/drawing/2014/main" xmlns="" id="{92C01F01-BECF-46CF-AD50-5685EE50C4F1}"/>
                </a:ext>
              </a:extLst>
            </p:cNvPr>
            <p:cNvSpPr/>
            <p:nvPr/>
          </p:nvSpPr>
          <p:spPr>
            <a:xfrm>
              <a:off x="1624875" y="818875"/>
              <a:ext cx="562475" cy="564475"/>
            </a:xfrm>
            <a:custGeom>
              <a:avLst/>
              <a:gdLst/>
              <a:ahLst/>
              <a:cxnLst/>
              <a:rect l="l" t="t" r="r" b="b"/>
              <a:pathLst>
                <a:path w="22499" h="22579" extrusionOk="0">
                  <a:moveTo>
                    <a:pt x="5104" y="118"/>
                  </a:moveTo>
                  <a:cubicBezTo>
                    <a:pt x="5449" y="118"/>
                    <a:pt x="5789" y="214"/>
                    <a:pt x="6122" y="307"/>
                  </a:cubicBezTo>
                  <a:cubicBezTo>
                    <a:pt x="6833" y="492"/>
                    <a:pt x="7485" y="828"/>
                    <a:pt x="8160" y="1108"/>
                  </a:cubicBezTo>
                  <a:cubicBezTo>
                    <a:pt x="8674" y="1377"/>
                    <a:pt x="9182" y="1670"/>
                    <a:pt x="9690" y="1945"/>
                  </a:cubicBezTo>
                  <a:cubicBezTo>
                    <a:pt x="10156" y="2315"/>
                    <a:pt x="10646" y="2657"/>
                    <a:pt x="11094" y="3051"/>
                  </a:cubicBezTo>
                  <a:cubicBezTo>
                    <a:pt x="11656" y="3529"/>
                    <a:pt x="12285" y="3929"/>
                    <a:pt x="12780" y="4486"/>
                  </a:cubicBezTo>
                  <a:cubicBezTo>
                    <a:pt x="13491" y="4988"/>
                    <a:pt x="14029" y="5675"/>
                    <a:pt x="14567" y="6344"/>
                  </a:cubicBezTo>
                  <a:cubicBezTo>
                    <a:pt x="14956" y="6674"/>
                    <a:pt x="15303" y="7044"/>
                    <a:pt x="15643" y="7420"/>
                  </a:cubicBezTo>
                  <a:cubicBezTo>
                    <a:pt x="16187" y="8173"/>
                    <a:pt x="16796" y="8873"/>
                    <a:pt x="17329" y="9632"/>
                  </a:cubicBezTo>
                  <a:cubicBezTo>
                    <a:pt x="17765" y="10170"/>
                    <a:pt x="18106" y="10774"/>
                    <a:pt x="18471" y="11353"/>
                  </a:cubicBezTo>
                  <a:cubicBezTo>
                    <a:pt x="18512" y="11419"/>
                    <a:pt x="18554" y="11480"/>
                    <a:pt x="18597" y="11544"/>
                  </a:cubicBezTo>
                  <a:cubicBezTo>
                    <a:pt x="18782" y="11814"/>
                    <a:pt x="18943" y="12101"/>
                    <a:pt x="19122" y="12376"/>
                  </a:cubicBezTo>
                  <a:cubicBezTo>
                    <a:pt x="19248" y="12597"/>
                    <a:pt x="19379" y="12818"/>
                    <a:pt x="19505" y="13039"/>
                  </a:cubicBezTo>
                  <a:cubicBezTo>
                    <a:pt x="19588" y="13224"/>
                    <a:pt x="19696" y="13403"/>
                    <a:pt x="19786" y="13583"/>
                  </a:cubicBezTo>
                  <a:cubicBezTo>
                    <a:pt x="19935" y="13858"/>
                    <a:pt x="20103" y="14115"/>
                    <a:pt x="20264" y="14377"/>
                  </a:cubicBezTo>
                  <a:cubicBezTo>
                    <a:pt x="20336" y="14509"/>
                    <a:pt x="20413" y="14641"/>
                    <a:pt x="20479" y="14772"/>
                  </a:cubicBezTo>
                  <a:cubicBezTo>
                    <a:pt x="20575" y="14934"/>
                    <a:pt x="20658" y="15089"/>
                    <a:pt x="20736" y="15251"/>
                  </a:cubicBezTo>
                  <a:cubicBezTo>
                    <a:pt x="20843" y="15436"/>
                    <a:pt x="20945" y="15621"/>
                    <a:pt x="21036" y="15806"/>
                  </a:cubicBezTo>
                  <a:cubicBezTo>
                    <a:pt x="21298" y="16344"/>
                    <a:pt x="21585" y="16882"/>
                    <a:pt x="21770" y="17450"/>
                  </a:cubicBezTo>
                  <a:cubicBezTo>
                    <a:pt x="22004" y="18198"/>
                    <a:pt x="22165" y="18962"/>
                    <a:pt x="22267" y="19734"/>
                  </a:cubicBezTo>
                  <a:cubicBezTo>
                    <a:pt x="22368" y="20457"/>
                    <a:pt x="22416" y="21216"/>
                    <a:pt x="22189" y="21922"/>
                  </a:cubicBezTo>
                  <a:cubicBezTo>
                    <a:pt x="22135" y="22101"/>
                    <a:pt x="21980" y="22215"/>
                    <a:pt x="21825" y="22298"/>
                  </a:cubicBezTo>
                  <a:cubicBezTo>
                    <a:pt x="21591" y="22364"/>
                    <a:pt x="21358" y="22441"/>
                    <a:pt x="21119" y="22471"/>
                  </a:cubicBezTo>
                  <a:cubicBezTo>
                    <a:pt x="20742" y="22441"/>
                    <a:pt x="20437" y="22196"/>
                    <a:pt x="20115" y="22041"/>
                  </a:cubicBezTo>
                  <a:cubicBezTo>
                    <a:pt x="19343" y="21539"/>
                    <a:pt x="18597" y="21007"/>
                    <a:pt x="17808" y="20535"/>
                  </a:cubicBezTo>
                  <a:cubicBezTo>
                    <a:pt x="17000" y="20134"/>
                    <a:pt x="16289" y="19572"/>
                    <a:pt x="15482" y="19178"/>
                  </a:cubicBezTo>
                  <a:cubicBezTo>
                    <a:pt x="15201" y="19004"/>
                    <a:pt x="14920" y="18838"/>
                    <a:pt x="14603" y="18747"/>
                  </a:cubicBezTo>
                  <a:cubicBezTo>
                    <a:pt x="13952" y="18628"/>
                    <a:pt x="13389" y="18264"/>
                    <a:pt x="12876" y="17869"/>
                  </a:cubicBezTo>
                  <a:cubicBezTo>
                    <a:pt x="12272" y="17569"/>
                    <a:pt x="11830" y="17044"/>
                    <a:pt x="11256" y="16703"/>
                  </a:cubicBezTo>
                  <a:cubicBezTo>
                    <a:pt x="10694" y="16386"/>
                    <a:pt x="10269" y="15878"/>
                    <a:pt x="9695" y="15585"/>
                  </a:cubicBezTo>
                  <a:cubicBezTo>
                    <a:pt x="9248" y="15251"/>
                    <a:pt x="8746" y="15006"/>
                    <a:pt x="8274" y="14713"/>
                  </a:cubicBezTo>
                  <a:cubicBezTo>
                    <a:pt x="7377" y="14162"/>
                    <a:pt x="6390" y="13751"/>
                    <a:pt x="5542" y="13122"/>
                  </a:cubicBezTo>
                  <a:cubicBezTo>
                    <a:pt x="5112" y="12746"/>
                    <a:pt x="4580" y="12501"/>
                    <a:pt x="4166" y="12095"/>
                  </a:cubicBezTo>
                  <a:cubicBezTo>
                    <a:pt x="3849" y="11736"/>
                    <a:pt x="3432" y="11485"/>
                    <a:pt x="3121" y="11121"/>
                  </a:cubicBezTo>
                  <a:cubicBezTo>
                    <a:pt x="2637" y="10738"/>
                    <a:pt x="2230" y="10283"/>
                    <a:pt x="1799" y="9847"/>
                  </a:cubicBezTo>
                  <a:cubicBezTo>
                    <a:pt x="1410" y="9387"/>
                    <a:pt x="951" y="8981"/>
                    <a:pt x="621" y="8473"/>
                  </a:cubicBezTo>
                  <a:cubicBezTo>
                    <a:pt x="485" y="7893"/>
                    <a:pt x="312" y="7325"/>
                    <a:pt x="185" y="6738"/>
                  </a:cubicBezTo>
                  <a:cubicBezTo>
                    <a:pt x="162" y="6589"/>
                    <a:pt x="191" y="6434"/>
                    <a:pt x="210" y="6285"/>
                  </a:cubicBezTo>
                  <a:cubicBezTo>
                    <a:pt x="293" y="5866"/>
                    <a:pt x="293" y="5430"/>
                    <a:pt x="442" y="5024"/>
                  </a:cubicBezTo>
                  <a:cubicBezTo>
                    <a:pt x="485" y="4898"/>
                    <a:pt x="527" y="4773"/>
                    <a:pt x="563" y="4647"/>
                  </a:cubicBezTo>
                  <a:cubicBezTo>
                    <a:pt x="873" y="3918"/>
                    <a:pt x="1231" y="3206"/>
                    <a:pt x="1597" y="2501"/>
                  </a:cubicBezTo>
                  <a:cubicBezTo>
                    <a:pt x="1722" y="2214"/>
                    <a:pt x="1956" y="1993"/>
                    <a:pt x="2086" y="1706"/>
                  </a:cubicBezTo>
                  <a:cubicBezTo>
                    <a:pt x="2362" y="1204"/>
                    <a:pt x="2828" y="856"/>
                    <a:pt x="3283" y="528"/>
                  </a:cubicBezTo>
                  <a:cubicBezTo>
                    <a:pt x="3766" y="254"/>
                    <a:pt x="4334" y="199"/>
                    <a:pt x="4872" y="133"/>
                  </a:cubicBezTo>
                  <a:cubicBezTo>
                    <a:pt x="4950" y="123"/>
                    <a:pt x="5027" y="118"/>
                    <a:pt x="5104" y="118"/>
                  </a:cubicBezTo>
                  <a:close/>
                  <a:moveTo>
                    <a:pt x="5053" y="1"/>
                  </a:moveTo>
                  <a:cubicBezTo>
                    <a:pt x="4957" y="1"/>
                    <a:pt x="4861" y="7"/>
                    <a:pt x="4765" y="20"/>
                  </a:cubicBezTo>
                  <a:cubicBezTo>
                    <a:pt x="4328" y="92"/>
                    <a:pt x="3879" y="133"/>
                    <a:pt x="3462" y="301"/>
                  </a:cubicBezTo>
                  <a:cubicBezTo>
                    <a:pt x="3426" y="319"/>
                    <a:pt x="3354" y="354"/>
                    <a:pt x="3319" y="379"/>
                  </a:cubicBezTo>
                  <a:cubicBezTo>
                    <a:pt x="2911" y="624"/>
                    <a:pt x="2547" y="941"/>
                    <a:pt x="2218" y="1281"/>
                  </a:cubicBezTo>
                  <a:cubicBezTo>
                    <a:pt x="1973" y="1694"/>
                    <a:pt x="1716" y="2095"/>
                    <a:pt x="1454" y="2495"/>
                  </a:cubicBezTo>
                  <a:cubicBezTo>
                    <a:pt x="1136" y="3165"/>
                    <a:pt x="784" y="3822"/>
                    <a:pt x="491" y="4503"/>
                  </a:cubicBezTo>
                  <a:cubicBezTo>
                    <a:pt x="425" y="4701"/>
                    <a:pt x="359" y="4892"/>
                    <a:pt x="299" y="5089"/>
                  </a:cubicBezTo>
                  <a:cubicBezTo>
                    <a:pt x="240" y="5292"/>
                    <a:pt x="191" y="5502"/>
                    <a:pt x="168" y="5711"/>
                  </a:cubicBezTo>
                  <a:cubicBezTo>
                    <a:pt x="162" y="5855"/>
                    <a:pt x="144" y="5992"/>
                    <a:pt x="114" y="6123"/>
                  </a:cubicBezTo>
                  <a:cubicBezTo>
                    <a:pt x="0" y="6566"/>
                    <a:pt x="102" y="7014"/>
                    <a:pt x="234" y="7438"/>
                  </a:cubicBezTo>
                  <a:cubicBezTo>
                    <a:pt x="353" y="7814"/>
                    <a:pt x="406" y="8216"/>
                    <a:pt x="550" y="8586"/>
                  </a:cubicBezTo>
                  <a:cubicBezTo>
                    <a:pt x="1220" y="9453"/>
                    <a:pt x="2003" y="10224"/>
                    <a:pt x="2768" y="11000"/>
                  </a:cubicBezTo>
                  <a:cubicBezTo>
                    <a:pt x="3060" y="11240"/>
                    <a:pt x="3372" y="11467"/>
                    <a:pt x="3617" y="11759"/>
                  </a:cubicBezTo>
                  <a:cubicBezTo>
                    <a:pt x="4693" y="12669"/>
                    <a:pt x="5805" y="13547"/>
                    <a:pt x="7071" y="14169"/>
                  </a:cubicBezTo>
                  <a:cubicBezTo>
                    <a:pt x="7902" y="14617"/>
                    <a:pt x="8710" y="15095"/>
                    <a:pt x="9510" y="15585"/>
                  </a:cubicBezTo>
                  <a:cubicBezTo>
                    <a:pt x="9946" y="15836"/>
                    <a:pt x="10299" y="16207"/>
                    <a:pt x="10718" y="16476"/>
                  </a:cubicBezTo>
                  <a:cubicBezTo>
                    <a:pt x="11179" y="16733"/>
                    <a:pt x="11554" y="17103"/>
                    <a:pt x="11985" y="17403"/>
                  </a:cubicBezTo>
                  <a:cubicBezTo>
                    <a:pt x="12409" y="17749"/>
                    <a:pt x="12887" y="18013"/>
                    <a:pt x="13336" y="18317"/>
                  </a:cubicBezTo>
                  <a:cubicBezTo>
                    <a:pt x="13587" y="18532"/>
                    <a:pt x="13899" y="18664"/>
                    <a:pt x="14208" y="18766"/>
                  </a:cubicBezTo>
                  <a:cubicBezTo>
                    <a:pt x="14591" y="18855"/>
                    <a:pt x="14975" y="18975"/>
                    <a:pt x="15290" y="19208"/>
                  </a:cubicBezTo>
                  <a:cubicBezTo>
                    <a:pt x="15930" y="19519"/>
                    <a:pt x="16522" y="19925"/>
                    <a:pt x="17126" y="20295"/>
                  </a:cubicBezTo>
                  <a:cubicBezTo>
                    <a:pt x="17765" y="20637"/>
                    <a:pt x="18387" y="21012"/>
                    <a:pt x="18978" y="21431"/>
                  </a:cubicBezTo>
                  <a:cubicBezTo>
                    <a:pt x="19594" y="21820"/>
                    <a:pt x="20181" y="22275"/>
                    <a:pt x="20862" y="22555"/>
                  </a:cubicBezTo>
                  <a:cubicBezTo>
                    <a:pt x="20940" y="22571"/>
                    <a:pt x="21017" y="22578"/>
                    <a:pt x="21094" y="22578"/>
                  </a:cubicBezTo>
                  <a:cubicBezTo>
                    <a:pt x="21384" y="22578"/>
                    <a:pt x="21668" y="22475"/>
                    <a:pt x="21938" y="22375"/>
                  </a:cubicBezTo>
                  <a:cubicBezTo>
                    <a:pt x="22153" y="22245"/>
                    <a:pt x="22278" y="22035"/>
                    <a:pt x="22355" y="21801"/>
                  </a:cubicBezTo>
                  <a:cubicBezTo>
                    <a:pt x="22374" y="21694"/>
                    <a:pt x="22399" y="21593"/>
                    <a:pt x="22416" y="21486"/>
                  </a:cubicBezTo>
                  <a:cubicBezTo>
                    <a:pt x="22499" y="20984"/>
                    <a:pt x="22463" y="20474"/>
                    <a:pt x="22434" y="19967"/>
                  </a:cubicBezTo>
                  <a:cubicBezTo>
                    <a:pt x="22272" y="18962"/>
                    <a:pt x="22104" y="17952"/>
                    <a:pt x="21734" y="16996"/>
                  </a:cubicBezTo>
                  <a:cubicBezTo>
                    <a:pt x="21602" y="16709"/>
                    <a:pt x="21472" y="16416"/>
                    <a:pt x="21328" y="16129"/>
                  </a:cubicBezTo>
                  <a:lnTo>
                    <a:pt x="21257" y="15986"/>
                  </a:lnTo>
                  <a:cubicBezTo>
                    <a:pt x="21143" y="15748"/>
                    <a:pt x="21023" y="15514"/>
                    <a:pt x="20892" y="15281"/>
                  </a:cubicBezTo>
                  <a:cubicBezTo>
                    <a:pt x="20813" y="15119"/>
                    <a:pt x="20724" y="14964"/>
                    <a:pt x="20634" y="14808"/>
                  </a:cubicBezTo>
                  <a:cubicBezTo>
                    <a:pt x="20569" y="14672"/>
                    <a:pt x="20491" y="14540"/>
                    <a:pt x="20419" y="14408"/>
                  </a:cubicBezTo>
                  <a:cubicBezTo>
                    <a:pt x="20347" y="14294"/>
                    <a:pt x="20283" y="14181"/>
                    <a:pt x="20222" y="14068"/>
                  </a:cubicBezTo>
                  <a:cubicBezTo>
                    <a:pt x="20198" y="14037"/>
                    <a:pt x="20162" y="13990"/>
                    <a:pt x="20139" y="13960"/>
                  </a:cubicBezTo>
                  <a:cubicBezTo>
                    <a:pt x="20079" y="13847"/>
                    <a:pt x="20007" y="13732"/>
                    <a:pt x="19941" y="13619"/>
                  </a:cubicBezTo>
                  <a:cubicBezTo>
                    <a:pt x="19839" y="13439"/>
                    <a:pt x="19745" y="13260"/>
                    <a:pt x="19654" y="13075"/>
                  </a:cubicBezTo>
                  <a:cubicBezTo>
                    <a:pt x="19571" y="12914"/>
                    <a:pt x="19481" y="12752"/>
                    <a:pt x="19392" y="12591"/>
                  </a:cubicBezTo>
                  <a:cubicBezTo>
                    <a:pt x="19296" y="12448"/>
                    <a:pt x="19212" y="12292"/>
                    <a:pt x="19116" y="12142"/>
                  </a:cubicBezTo>
                  <a:cubicBezTo>
                    <a:pt x="19069" y="12053"/>
                    <a:pt x="19014" y="11969"/>
                    <a:pt x="18961" y="11886"/>
                  </a:cubicBezTo>
                  <a:cubicBezTo>
                    <a:pt x="18686" y="11461"/>
                    <a:pt x="18410" y="11042"/>
                    <a:pt x="18154" y="10606"/>
                  </a:cubicBezTo>
                  <a:cubicBezTo>
                    <a:pt x="17485" y="9549"/>
                    <a:pt x="16672" y="8586"/>
                    <a:pt x="15913" y="7588"/>
                  </a:cubicBezTo>
                  <a:cubicBezTo>
                    <a:pt x="15775" y="7372"/>
                    <a:pt x="15596" y="7182"/>
                    <a:pt x="15411" y="7002"/>
                  </a:cubicBezTo>
                  <a:cubicBezTo>
                    <a:pt x="15249" y="6774"/>
                    <a:pt x="14980" y="6649"/>
                    <a:pt x="14837" y="6410"/>
                  </a:cubicBezTo>
                  <a:cubicBezTo>
                    <a:pt x="14622" y="6255"/>
                    <a:pt x="14484" y="6021"/>
                    <a:pt x="14286" y="5849"/>
                  </a:cubicBezTo>
                  <a:cubicBezTo>
                    <a:pt x="14054" y="5406"/>
                    <a:pt x="13623" y="5119"/>
                    <a:pt x="13306" y="4737"/>
                  </a:cubicBezTo>
                  <a:cubicBezTo>
                    <a:pt x="12983" y="4456"/>
                    <a:pt x="12630" y="4216"/>
                    <a:pt x="12338" y="3899"/>
                  </a:cubicBezTo>
                  <a:cubicBezTo>
                    <a:pt x="11573" y="3259"/>
                    <a:pt x="10796" y="2627"/>
                    <a:pt x="10001" y="2017"/>
                  </a:cubicBezTo>
                  <a:cubicBezTo>
                    <a:pt x="9642" y="1783"/>
                    <a:pt x="9272" y="1568"/>
                    <a:pt x="8889" y="1372"/>
                  </a:cubicBezTo>
                  <a:cubicBezTo>
                    <a:pt x="8327" y="1019"/>
                    <a:pt x="7694" y="803"/>
                    <a:pt x="7096" y="516"/>
                  </a:cubicBezTo>
                  <a:cubicBezTo>
                    <a:pt x="6762" y="367"/>
                    <a:pt x="6403" y="290"/>
                    <a:pt x="6056" y="164"/>
                  </a:cubicBezTo>
                  <a:cubicBezTo>
                    <a:pt x="5729" y="75"/>
                    <a:pt x="5392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25;p71">
              <a:extLst>
                <a:ext uri="{FF2B5EF4-FFF2-40B4-BE49-F238E27FC236}">
                  <a16:creationId xmlns:a16="http://schemas.microsoft.com/office/drawing/2014/main" xmlns="" id="{47AE9AD0-D43D-4806-86CA-3494C7E351F4}"/>
                </a:ext>
              </a:extLst>
            </p:cNvPr>
            <p:cNvSpPr/>
            <p:nvPr/>
          </p:nvSpPr>
          <p:spPr>
            <a:xfrm>
              <a:off x="1686125" y="861300"/>
              <a:ext cx="455375" cy="455300"/>
            </a:xfrm>
            <a:custGeom>
              <a:avLst/>
              <a:gdLst/>
              <a:ahLst/>
              <a:cxnLst/>
              <a:rect l="l" t="t" r="r" b="b"/>
              <a:pathLst>
                <a:path w="18215" h="18212" extrusionOk="0">
                  <a:moveTo>
                    <a:pt x="3413" y="113"/>
                  </a:moveTo>
                  <a:cubicBezTo>
                    <a:pt x="3711" y="113"/>
                    <a:pt x="4009" y="178"/>
                    <a:pt x="4304" y="212"/>
                  </a:cubicBezTo>
                  <a:cubicBezTo>
                    <a:pt x="4634" y="243"/>
                    <a:pt x="4963" y="284"/>
                    <a:pt x="5273" y="386"/>
                  </a:cubicBezTo>
                  <a:cubicBezTo>
                    <a:pt x="6003" y="565"/>
                    <a:pt x="6636" y="996"/>
                    <a:pt x="7252" y="1402"/>
                  </a:cubicBezTo>
                  <a:cubicBezTo>
                    <a:pt x="7604" y="1593"/>
                    <a:pt x="7849" y="1928"/>
                    <a:pt x="8202" y="2119"/>
                  </a:cubicBezTo>
                  <a:cubicBezTo>
                    <a:pt x="8536" y="2323"/>
                    <a:pt x="8770" y="2638"/>
                    <a:pt x="9063" y="2889"/>
                  </a:cubicBezTo>
                  <a:cubicBezTo>
                    <a:pt x="9750" y="3607"/>
                    <a:pt x="10569" y="4224"/>
                    <a:pt x="11077" y="5090"/>
                  </a:cubicBezTo>
                  <a:cubicBezTo>
                    <a:pt x="11298" y="5335"/>
                    <a:pt x="11526" y="5568"/>
                    <a:pt x="11717" y="5837"/>
                  </a:cubicBezTo>
                  <a:cubicBezTo>
                    <a:pt x="11974" y="6309"/>
                    <a:pt x="12357" y="6698"/>
                    <a:pt x="12638" y="7152"/>
                  </a:cubicBezTo>
                  <a:cubicBezTo>
                    <a:pt x="12710" y="7253"/>
                    <a:pt x="12781" y="7361"/>
                    <a:pt x="12853" y="7463"/>
                  </a:cubicBezTo>
                  <a:cubicBezTo>
                    <a:pt x="12895" y="7523"/>
                    <a:pt x="12931" y="7588"/>
                    <a:pt x="12972" y="7648"/>
                  </a:cubicBezTo>
                  <a:cubicBezTo>
                    <a:pt x="13665" y="8760"/>
                    <a:pt x="14610" y="9704"/>
                    <a:pt x="15243" y="10859"/>
                  </a:cubicBezTo>
                  <a:cubicBezTo>
                    <a:pt x="15298" y="10947"/>
                    <a:pt x="15345" y="11038"/>
                    <a:pt x="15405" y="11127"/>
                  </a:cubicBezTo>
                  <a:cubicBezTo>
                    <a:pt x="15471" y="11259"/>
                    <a:pt x="15549" y="11389"/>
                    <a:pt x="15620" y="11527"/>
                  </a:cubicBezTo>
                  <a:cubicBezTo>
                    <a:pt x="15686" y="11635"/>
                    <a:pt x="15745" y="11748"/>
                    <a:pt x="15811" y="11863"/>
                  </a:cubicBezTo>
                  <a:cubicBezTo>
                    <a:pt x="15919" y="12042"/>
                    <a:pt x="16015" y="12227"/>
                    <a:pt x="16111" y="12418"/>
                  </a:cubicBezTo>
                  <a:cubicBezTo>
                    <a:pt x="16230" y="12675"/>
                    <a:pt x="16368" y="12932"/>
                    <a:pt x="16498" y="13183"/>
                  </a:cubicBezTo>
                  <a:cubicBezTo>
                    <a:pt x="16541" y="13279"/>
                    <a:pt x="16589" y="13381"/>
                    <a:pt x="16636" y="13477"/>
                  </a:cubicBezTo>
                  <a:cubicBezTo>
                    <a:pt x="16726" y="13662"/>
                    <a:pt x="16828" y="13835"/>
                    <a:pt x="16923" y="14015"/>
                  </a:cubicBezTo>
                  <a:cubicBezTo>
                    <a:pt x="16995" y="14151"/>
                    <a:pt x="17072" y="14289"/>
                    <a:pt x="17151" y="14426"/>
                  </a:cubicBezTo>
                  <a:cubicBezTo>
                    <a:pt x="17193" y="14528"/>
                    <a:pt x="17240" y="14624"/>
                    <a:pt x="17287" y="14719"/>
                  </a:cubicBezTo>
                  <a:cubicBezTo>
                    <a:pt x="17419" y="15012"/>
                    <a:pt x="17533" y="15312"/>
                    <a:pt x="17665" y="15604"/>
                  </a:cubicBezTo>
                  <a:cubicBezTo>
                    <a:pt x="17897" y="16184"/>
                    <a:pt x="18095" y="16829"/>
                    <a:pt x="17952" y="17458"/>
                  </a:cubicBezTo>
                  <a:cubicBezTo>
                    <a:pt x="17897" y="17552"/>
                    <a:pt x="17850" y="17654"/>
                    <a:pt x="17802" y="17756"/>
                  </a:cubicBezTo>
                  <a:cubicBezTo>
                    <a:pt x="17596" y="17966"/>
                    <a:pt x="17309" y="18084"/>
                    <a:pt x="17020" y="18084"/>
                  </a:cubicBezTo>
                  <a:cubicBezTo>
                    <a:pt x="16873" y="18084"/>
                    <a:pt x="16726" y="18053"/>
                    <a:pt x="16589" y="17988"/>
                  </a:cubicBezTo>
                  <a:cubicBezTo>
                    <a:pt x="16302" y="17894"/>
                    <a:pt x="16015" y="17798"/>
                    <a:pt x="15722" y="17702"/>
                  </a:cubicBezTo>
                  <a:cubicBezTo>
                    <a:pt x="15651" y="17679"/>
                    <a:pt x="15579" y="17654"/>
                    <a:pt x="15507" y="17637"/>
                  </a:cubicBezTo>
                  <a:cubicBezTo>
                    <a:pt x="14945" y="17296"/>
                    <a:pt x="14418" y="16901"/>
                    <a:pt x="13929" y="16476"/>
                  </a:cubicBezTo>
                  <a:cubicBezTo>
                    <a:pt x="13593" y="16106"/>
                    <a:pt x="13199" y="15789"/>
                    <a:pt x="12776" y="15532"/>
                  </a:cubicBezTo>
                  <a:cubicBezTo>
                    <a:pt x="12428" y="15347"/>
                    <a:pt x="12172" y="15030"/>
                    <a:pt x="11813" y="14868"/>
                  </a:cubicBezTo>
                  <a:cubicBezTo>
                    <a:pt x="11322" y="14540"/>
                    <a:pt x="10767" y="14343"/>
                    <a:pt x="10246" y="14073"/>
                  </a:cubicBezTo>
                  <a:cubicBezTo>
                    <a:pt x="9959" y="13924"/>
                    <a:pt x="9678" y="13769"/>
                    <a:pt x="9374" y="13667"/>
                  </a:cubicBezTo>
                  <a:cubicBezTo>
                    <a:pt x="9344" y="13649"/>
                    <a:pt x="9278" y="13620"/>
                    <a:pt x="9248" y="13601"/>
                  </a:cubicBezTo>
                  <a:cubicBezTo>
                    <a:pt x="9176" y="13584"/>
                    <a:pt x="9099" y="13560"/>
                    <a:pt x="9027" y="13535"/>
                  </a:cubicBezTo>
                  <a:cubicBezTo>
                    <a:pt x="8710" y="13392"/>
                    <a:pt x="8406" y="13213"/>
                    <a:pt x="8142" y="12975"/>
                  </a:cubicBezTo>
                  <a:cubicBezTo>
                    <a:pt x="7090" y="12155"/>
                    <a:pt x="6062" y="11312"/>
                    <a:pt x="5004" y="10500"/>
                  </a:cubicBezTo>
                  <a:cubicBezTo>
                    <a:pt x="4604" y="10290"/>
                    <a:pt x="4268" y="9979"/>
                    <a:pt x="3904" y="9717"/>
                  </a:cubicBezTo>
                  <a:cubicBezTo>
                    <a:pt x="3223" y="9160"/>
                    <a:pt x="2547" y="8599"/>
                    <a:pt x="1830" y="8084"/>
                  </a:cubicBezTo>
                  <a:cubicBezTo>
                    <a:pt x="1352" y="7659"/>
                    <a:pt x="803" y="7295"/>
                    <a:pt x="503" y="6710"/>
                  </a:cubicBezTo>
                  <a:cubicBezTo>
                    <a:pt x="323" y="6160"/>
                    <a:pt x="252" y="5579"/>
                    <a:pt x="216" y="5000"/>
                  </a:cubicBezTo>
                  <a:cubicBezTo>
                    <a:pt x="276" y="4528"/>
                    <a:pt x="79" y="4061"/>
                    <a:pt x="151" y="3584"/>
                  </a:cubicBezTo>
                  <a:cubicBezTo>
                    <a:pt x="223" y="2997"/>
                    <a:pt x="574" y="2502"/>
                    <a:pt x="880" y="2011"/>
                  </a:cubicBezTo>
                  <a:cubicBezTo>
                    <a:pt x="1112" y="1736"/>
                    <a:pt x="1376" y="1485"/>
                    <a:pt x="1543" y="1156"/>
                  </a:cubicBezTo>
                  <a:cubicBezTo>
                    <a:pt x="1752" y="750"/>
                    <a:pt x="2141" y="494"/>
                    <a:pt x="2524" y="278"/>
                  </a:cubicBezTo>
                  <a:cubicBezTo>
                    <a:pt x="2690" y="230"/>
                    <a:pt x="2858" y="207"/>
                    <a:pt x="3026" y="158"/>
                  </a:cubicBezTo>
                  <a:cubicBezTo>
                    <a:pt x="3155" y="125"/>
                    <a:pt x="3284" y="113"/>
                    <a:pt x="3413" y="113"/>
                  </a:cubicBezTo>
                  <a:close/>
                  <a:moveTo>
                    <a:pt x="3541" y="1"/>
                  </a:moveTo>
                  <a:cubicBezTo>
                    <a:pt x="3262" y="1"/>
                    <a:pt x="2982" y="46"/>
                    <a:pt x="2709" y="105"/>
                  </a:cubicBezTo>
                  <a:cubicBezTo>
                    <a:pt x="2296" y="182"/>
                    <a:pt x="1992" y="481"/>
                    <a:pt x="1686" y="745"/>
                  </a:cubicBezTo>
                  <a:cubicBezTo>
                    <a:pt x="1388" y="1264"/>
                    <a:pt x="969" y="1700"/>
                    <a:pt x="617" y="2185"/>
                  </a:cubicBezTo>
                  <a:cubicBezTo>
                    <a:pt x="444" y="2514"/>
                    <a:pt x="240" y="2831"/>
                    <a:pt x="108" y="3176"/>
                  </a:cubicBezTo>
                  <a:cubicBezTo>
                    <a:pt x="97" y="3219"/>
                    <a:pt x="85" y="3303"/>
                    <a:pt x="79" y="3344"/>
                  </a:cubicBezTo>
                  <a:cubicBezTo>
                    <a:pt x="1" y="3643"/>
                    <a:pt x="13" y="3960"/>
                    <a:pt x="72" y="4265"/>
                  </a:cubicBezTo>
                  <a:cubicBezTo>
                    <a:pt x="151" y="4665"/>
                    <a:pt x="61" y="5071"/>
                    <a:pt x="133" y="5479"/>
                  </a:cubicBezTo>
                  <a:cubicBezTo>
                    <a:pt x="240" y="6010"/>
                    <a:pt x="229" y="6602"/>
                    <a:pt x="574" y="7050"/>
                  </a:cubicBezTo>
                  <a:cubicBezTo>
                    <a:pt x="904" y="7487"/>
                    <a:pt x="1328" y="7852"/>
                    <a:pt x="1765" y="8180"/>
                  </a:cubicBezTo>
                  <a:cubicBezTo>
                    <a:pt x="2607" y="8843"/>
                    <a:pt x="3438" y="9519"/>
                    <a:pt x="4281" y="10177"/>
                  </a:cubicBezTo>
                  <a:cubicBezTo>
                    <a:pt x="4927" y="10536"/>
                    <a:pt x="5459" y="11055"/>
                    <a:pt x="6050" y="11497"/>
                  </a:cubicBezTo>
                  <a:cubicBezTo>
                    <a:pt x="6511" y="11833"/>
                    <a:pt x="6917" y="12227"/>
                    <a:pt x="7396" y="12537"/>
                  </a:cubicBezTo>
                  <a:cubicBezTo>
                    <a:pt x="7898" y="12824"/>
                    <a:pt x="8298" y="13254"/>
                    <a:pt x="8782" y="13560"/>
                  </a:cubicBezTo>
                  <a:cubicBezTo>
                    <a:pt x="9189" y="13728"/>
                    <a:pt x="9619" y="13864"/>
                    <a:pt x="10001" y="14086"/>
                  </a:cubicBezTo>
                  <a:cubicBezTo>
                    <a:pt x="10528" y="14379"/>
                    <a:pt x="11096" y="14576"/>
                    <a:pt x="11609" y="14881"/>
                  </a:cubicBezTo>
                  <a:cubicBezTo>
                    <a:pt x="11885" y="15000"/>
                    <a:pt x="12087" y="15234"/>
                    <a:pt x="12345" y="15383"/>
                  </a:cubicBezTo>
                  <a:cubicBezTo>
                    <a:pt x="12763" y="15610"/>
                    <a:pt x="13110" y="15938"/>
                    <a:pt x="13486" y="16225"/>
                  </a:cubicBezTo>
                  <a:cubicBezTo>
                    <a:pt x="13880" y="16501"/>
                    <a:pt x="14150" y="16920"/>
                    <a:pt x="14580" y="17152"/>
                  </a:cubicBezTo>
                  <a:cubicBezTo>
                    <a:pt x="14856" y="17290"/>
                    <a:pt x="15082" y="17511"/>
                    <a:pt x="15339" y="17684"/>
                  </a:cubicBezTo>
                  <a:cubicBezTo>
                    <a:pt x="15573" y="17792"/>
                    <a:pt x="15824" y="17869"/>
                    <a:pt x="16075" y="17941"/>
                  </a:cubicBezTo>
                  <a:cubicBezTo>
                    <a:pt x="16379" y="18049"/>
                    <a:pt x="16685" y="18175"/>
                    <a:pt x="17008" y="18211"/>
                  </a:cubicBezTo>
                  <a:cubicBezTo>
                    <a:pt x="17016" y="18211"/>
                    <a:pt x="17024" y="18211"/>
                    <a:pt x="17032" y="18211"/>
                  </a:cubicBezTo>
                  <a:cubicBezTo>
                    <a:pt x="17513" y="18211"/>
                    <a:pt x="18000" y="17873"/>
                    <a:pt x="18084" y="17379"/>
                  </a:cubicBezTo>
                  <a:cubicBezTo>
                    <a:pt x="18214" y="16710"/>
                    <a:pt x="17976" y="16040"/>
                    <a:pt x="17718" y="15425"/>
                  </a:cubicBezTo>
                  <a:cubicBezTo>
                    <a:pt x="17593" y="15155"/>
                    <a:pt x="17491" y="14875"/>
                    <a:pt x="17372" y="14606"/>
                  </a:cubicBezTo>
                  <a:cubicBezTo>
                    <a:pt x="17276" y="14415"/>
                    <a:pt x="17180" y="14230"/>
                    <a:pt x="17079" y="14043"/>
                  </a:cubicBezTo>
                  <a:cubicBezTo>
                    <a:pt x="16977" y="13864"/>
                    <a:pt x="16876" y="13692"/>
                    <a:pt x="16792" y="13505"/>
                  </a:cubicBezTo>
                  <a:cubicBezTo>
                    <a:pt x="16630" y="13171"/>
                    <a:pt x="16451" y="12848"/>
                    <a:pt x="16290" y="12514"/>
                  </a:cubicBezTo>
                  <a:cubicBezTo>
                    <a:pt x="16194" y="12299"/>
                    <a:pt x="16081" y="12095"/>
                    <a:pt x="15968" y="11891"/>
                  </a:cubicBezTo>
                  <a:cubicBezTo>
                    <a:pt x="15907" y="11778"/>
                    <a:pt x="15847" y="11665"/>
                    <a:pt x="15775" y="11557"/>
                  </a:cubicBezTo>
                  <a:cubicBezTo>
                    <a:pt x="15704" y="11425"/>
                    <a:pt x="15626" y="11295"/>
                    <a:pt x="15560" y="11157"/>
                  </a:cubicBezTo>
                  <a:cubicBezTo>
                    <a:pt x="15494" y="11049"/>
                    <a:pt x="15430" y="10936"/>
                    <a:pt x="15364" y="10823"/>
                  </a:cubicBezTo>
                  <a:cubicBezTo>
                    <a:pt x="15309" y="10738"/>
                    <a:pt x="15256" y="10649"/>
                    <a:pt x="15201" y="10559"/>
                  </a:cubicBezTo>
                  <a:cubicBezTo>
                    <a:pt x="15154" y="10476"/>
                    <a:pt x="15100" y="10385"/>
                    <a:pt x="15052" y="10302"/>
                  </a:cubicBezTo>
                  <a:cubicBezTo>
                    <a:pt x="15011" y="10236"/>
                    <a:pt x="14969" y="10170"/>
                    <a:pt x="14933" y="10105"/>
                  </a:cubicBezTo>
                  <a:cubicBezTo>
                    <a:pt x="14909" y="10081"/>
                    <a:pt x="14867" y="10026"/>
                    <a:pt x="14843" y="10004"/>
                  </a:cubicBezTo>
                  <a:cubicBezTo>
                    <a:pt x="14556" y="9549"/>
                    <a:pt x="14192" y="9160"/>
                    <a:pt x="13887" y="8718"/>
                  </a:cubicBezTo>
                  <a:cubicBezTo>
                    <a:pt x="13337" y="8031"/>
                    <a:pt x="12895" y="7272"/>
                    <a:pt x="12374" y="6561"/>
                  </a:cubicBezTo>
                  <a:cubicBezTo>
                    <a:pt x="12266" y="6243"/>
                    <a:pt x="12004" y="6028"/>
                    <a:pt x="11824" y="5759"/>
                  </a:cubicBezTo>
                  <a:cubicBezTo>
                    <a:pt x="11609" y="5430"/>
                    <a:pt x="11281" y="5209"/>
                    <a:pt x="11077" y="4869"/>
                  </a:cubicBezTo>
                  <a:cubicBezTo>
                    <a:pt x="10790" y="4379"/>
                    <a:pt x="10354" y="4008"/>
                    <a:pt x="9965" y="3595"/>
                  </a:cubicBezTo>
                  <a:cubicBezTo>
                    <a:pt x="9708" y="3410"/>
                    <a:pt x="9541" y="3135"/>
                    <a:pt x="9278" y="2955"/>
                  </a:cubicBezTo>
                  <a:cubicBezTo>
                    <a:pt x="9082" y="2782"/>
                    <a:pt x="8938" y="2561"/>
                    <a:pt x="8716" y="2412"/>
                  </a:cubicBezTo>
                  <a:cubicBezTo>
                    <a:pt x="8191" y="2000"/>
                    <a:pt x="7670" y="1587"/>
                    <a:pt x="7145" y="1175"/>
                  </a:cubicBezTo>
                  <a:cubicBezTo>
                    <a:pt x="6613" y="864"/>
                    <a:pt x="6098" y="494"/>
                    <a:pt x="5488" y="326"/>
                  </a:cubicBezTo>
                  <a:cubicBezTo>
                    <a:pt x="5369" y="296"/>
                    <a:pt x="5244" y="260"/>
                    <a:pt x="5123" y="218"/>
                  </a:cubicBezTo>
                  <a:cubicBezTo>
                    <a:pt x="4999" y="194"/>
                    <a:pt x="4867" y="164"/>
                    <a:pt x="4742" y="141"/>
                  </a:cubicBezTo>
                  <a:cubicBezTo>
                    <a:pt x="4491" y="111"/>
                    <a:pt x="4233" y="86"/>
                    <a:pt x="3989" y="45"/>
                  </a:cubicBezTo>
                  <a:cubicBezTo>
                    <a:pt x="3841" y="14"/>
                    <a:pt x="3691" y="1"/>
                    <a:pt x="354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26;p71">
              <a:extLst>
                <a:ext uri="{FF2B5EF4-FFF2-40B4-BE49-F238E27FC236}">
                  <a16:creationId xmlns:a16="http://schemas.microsoft.com/office/drawing/2014/main" xmlns="" id="{BBF241E6-FACB-4E1B-B11B-C225B61B048F}"/>
                </a:ext>
              </a:extLst>
            </p:cNvPr>
            <p:cNvSpPr/>
            <p:nvPr/>
          </p:nvSpPr>
          <p:spPr>
            <a:xfrm>
              <a:off x="1724400" y="904000"/>
              <a:ext cx="386325" cy="370225"/>
            </a:xfrm>
            <a:custGeom>
              <a:avLst/>
              <a:gdLst/>
              <a:ahLst/>
              <a:cxnLst/>
              <a:rect l="l" t="t" r="r" b="b"/>
              <a:pathLst>
                <a:path w="15453" h="14809" extrusionOk="0">
                  <a:moveTo>
                    <a:pt x="2971" y="135"/>
                  </a:moveTo>
                  <a:cubicBezTo>
                    <a:pt x="3018" y="135"/>
                    <a:pt x="3063" y="139"/>
                    <a:pt x="3109" y="149"/>
                  </a:cubicBezTo>
                  <a:cubicBezTo>
                    <a:pt x="3653" y="339"/>
                    <a:pt x="4113" y="692"/>
                    <a:pt x="4615" y="960"/>
                  </a:cubicBezTo>
                  <a:cubicBezTo>
                    <a:pt x="4955" y="1181"/>
                    <a:pt x="5248" y="1468"/>
                    <a:pt x="5584" y="1696"/>
                  </a:cubicBezTo>
                  <a:cubicBezTo>
                    <a:pt x="6026" y="1935"/>
                    <a:pt x="6390" y="2282"/>
                    <a:pt x="6820" y="2527"/>
                  </a:cubicBezTo>
                  <a:cubicBezTo>
                    <a:pt x="7077" y="2748"/>
                    <a:pt x="7419" y="2838"/>
                    <a:pt x="7639" y="3101"/>
                  </a:cubicBezTo>
                  <a:cubicBezTo>
                    <a:pt x="7957" y="3513"/>
                    <a:pt x="8494" y="3716"/>
                    <a:pt x="8763" y="4171"/>
                  </a:cubicBezTo>
                  <a:cubicBezTo>
                    <a:pt x="8978" y="4464"/>
                    <a:pt x="9265" y="4696"/>
                    <a:pt x="9438" y="5019"/>
                  </a:cubicBezTo>
                  <a:cubicBezTo>
                    <a:pt x="9875" y="5504"/>
                    <a:pt x="10210" y="6059"/>
                    <a:pt x="10556" y="6604"/>
                  </a:cubicBezTo>
                  <a:cubicBezTo>
                    <a:pt x="10807" y="7027"/>
                    <a:pt x="11052" y="7458"/>
                    <a:pt x="11309" y="7882"/>
                  </a:cubicBezTo>
                  <a:cubicBezTo>
                    <a:pt x="11579" y="8331"/>
                    <a:pt x="11943" y="8720"/>
                    <a:pt x="12230" y="9162"/>
                  </a:cubicBezTo>
                  <a:cubicBezTo>
                    <a:pt x="12374" y="9371"/>
                    <a:pt x="12529" y="9574"/>
                    <a:pt x="12679" y="9783"/>
                  </a:cubicBezTo>
                  <a:cubicBezTo>
                    <a:pt x="13044" y="10274"/>
                    <a:pt x="13389" y="10782"/>
                    <a:pt x="13767" y="11267"/>
                  </a:cubicBezTo>
                  <a:cubicBezTo>
                    <a:pt x="14239" y="11852"/>
                    <a:pt x="14639" y="12497"/>
                    <a:pt x="15016" y="13143"/>
                  </a:cubicBezTo>
                  <a:cubicBezTo>
                    <a:pt x="15207" y="13543"/>
                    <a:pt x="15333" y="13998"/>
                    <a:pt x="15290" y="14434"/>
                  </a:cubicBezTo>
                  <a:cubicBezTo>
                    <a:pt x="15087" y="14561"/>
                    <a:pt x="14839" y="14689"/>
                    <a:pt x="14597" y="14689"/>
                  </a:cubicBezTo>
                  <a:cubicBezTo>
                    <a:pt x="14476" y="14689"/>
                    <a:pt x="14356" y="14657"/>
                    <a:pt x="14244" y="14578"/>
                  </a:cubicBezTo>
                  <a:cubicBezTo>
                    <a:pt x="13808" y="14255"/>
                    <a:pt x="13276" y="14075"/>
                    <a:pt x="12876" y="13705"/>
                  </a:cubicBezTo>
                  <a:cubicBezTo>
                    <a:pt x="12529" y="13454"/>
                    <a:pt x="12242" y="13132"/>
                    <a:pt x="11890" y="12903"/>
                  </a:cubicBezTo>
                  <a:cubicBezTo>
                    <a:pt x="11609" y="12713"/>
                    <a:pt x="11358" y="12492"/>
                    <a:pt x="11088" y="12288"/>
                  </a:cubicBezTo>
                  <a:cubicBezTo>
                    <a:pt x="10622" y="11888"/>
                    <a:pt x="10263" y="11356"/>
                    <a:pt x="9708" y="11057"/>
                  </a:cubicBezTo>
                  <a:cubicBezTo>
                    <a:pt x="9415" y="10895"/>
                    <a:pt x="9187" y="10632"/>
                    <a:pt x="8878" y="10495"/>
                  </a:cubicBezTo>
                  <a:cubicBezTo>
                    <a:pt x="8362" y="10178"/>
                    <a:pt x="7879" y="9808"/>
                    <a:pt x="7322" y="9568"/>
                  </a:cubicBezTo>
                  <a:cubicBezTo>
                    <a:pt x="6809" y="9366"/>
                    <a:pt x="6348" y="9043"/>
                    <a:pt x="5816" y="8887"/>
                  </a:cubicBezTo>
                  <a:cubicBezTo>
                    <a:pt x="5620" y="8779"/>
                    <a:pt x="5404" y="8696"/>
                    <a:pt x="5237" y="8541"/>
                  </a:cubicBezTo>
                  <a:cubicBezTo>
                    <a:pt x="4723" y="8116"/>
                    <a:pt x="4179" y="7733"/>
                    <a:pt x="3689" y="7286"/>
                  </a:cubicBezTo>
                  <a:cubicBezTo>
                    <a:pt x="3341" y="6855"/>
                    <a:pt x="2816" y="6616"/>
                    <a:pt x="2409" y="6251"/>
                  </a:cubicBezTo>
                  <a:cubicBezTo>
                    <a:pt x="2152" y="5970"/>
                    <a:pt x="1818" y="5772"/>
                    <a:pt x="1584" y="5468"/>
                  </a:cubicBezTo>
                  <a:cubicBezTo>
                    <a:pt x="1256" y="5217"/>
                    <a:pt x="1004" y="4894"/>
                    <a:pt x="682" y="4637"/>
                  </a:cubicBezTo>
                  <a:cubicBezTo>
                    <a:pt x="514" y="4434"/>
                    <a:pt x="287" y="4260"/>
                    <a:pt x="234" y="3992"/>
                  </a:cubicBezTo>
                  <a:cubicBezTo>
                    <a:pt x="185" y="3746"/>
                    <a:pt x="78" y="3501"/>
                    <a:pt x="127" y="3244"/>
                  </a:cubicBezTo>
                  <a:cubicBezTo>
                    <a:pt x="174" y="2897"/>
                    <a:pt x="191" y="2539"/>
                    <a:pt x="276" y="2193"/>
                  </a:cubicBezTo>
                  <a:cubicBezTo>
                    <a:pt x="472" y="1791"/>
                    <a:pt x="742" y="1427"/>
                    <a:pt x="1046" y="1098"/>
                  </a:cubicBezTo>
                  <a:cubicBezTo>
                    <a:pt x="1291" y="889"/>
                    <a:pt x="1525" y="668"/>
                    <a:pt x="1758" y="441"/>
                  </a:cubicBezTo>
                  <a:cubicBezTo>
                    <a:pt x="1973" y="351"/>
                    <a:pt x="2207" y="339"/>
                    <a:pt x="2422" y="249"/>
                  </a:cubicBezTo>
                  <a:cubicBezTo>
                    <a:pt x="2599" y="202"/>
                    <a:pt x="2786" y="135"/>
                    <a:pt x="2971" y="135"/>
                  </a:cubicBezTo>
                  <a:close/>
                  <a:moveTo>
                    <a:pt x="2936" y="0"/>
                  </a:moveTo>
                  <a:cubicBezTo>
                    <a:pt x="2886" y="0"/>
                    <a:pt x="2836" y="7"/>
                    <a:pt x="2786" y="22"/>
                  </a:cubicBezTo>
                  <a:cubicBezTo>
                    <a:pt x="2451" y="105"/>
                    <a:pt x="2122" y="213"/>
                    <a:pt x="1788" y="292"/>
                  </a:cubicBezTo>
                  <a:cubicBezTo>
                    <a:pt x="1489" y="489"/>
                    <a:pt x="1267" y="787"/>
                    <a:pt x="969" y="991"/>
                  </a:cubicBezTo>
                  <a:cubicBezTo>
                    <a:pt x="610" y="1349"/>
                    <a:pt x="323" y="1791"/>
                    <a:pt x="132" y="2257"/>
                  </a:cubicBezTo>
                  <a:cubicBezTo>
                    <a:pt x="127" y="2300"/>
                    <a:pt x="108" y="2378"/>
                    <a:pt x="102" y="2419"/>
                  </a:cubicBezTo>
                  <a:cubicBezTo>
                    <a:pt x="78" y="2712"/>
                    <a:pt x="19" y="3005"/>
                    <a:pt x="0" y="3297"/>
                  </a:cubicBezTo>
                  <a:cubicBezTo>
                    <a:pt x="25" y="3777"/>
                    <a:pt x="114" y="4320"/>
                    <a:pt x="527" y="4624"/>
                  </a:cubicBezTo>
                  <a:cubicBezTo>
                    <a:pt x="753" y="4906"/>
                    <a:pt x="1065" y="5104"/>
                    <a:pt x="1291" y="5378"/>
                  </a:cubicBezTo>
                  <a:cubicBezTo>
                    <a:pt x="1495" y="5570"/>
                    <a:pt x="1722" y="5736"/>
                    <a:pt x="1895" y="5964"/>
                  </a:cubicBezTo>
                  <a:cubicBezTo>
                    <a:pt x="2463" y="6461"/>
                    <a:pt x="3096" y="6891"/>
                    <a:pt x="3658" y="7399"/>
                  </a:cubicBezTo>
                  <a:cubicBezTo>
                    <a:pt x="3921" y="7752"/>
                    <a:pt x="4334" y="7931"/>
                    <a:pt x="4668" y="8199"/>
                  </a:cubicBezTo>
                  <a:cubicBezTo>
                    <a:pt x="4985" y="8456"/>
                    <a:pt x="5291" y="8737"/>
                    <a:pt x="5655" y="8941"/>
                  </a:cubicBezTo>
                  <a:cubicBezTo>
                    <a:pt x="5965" y="9072"/>
                    <a:pt x="6295" y="9174"/>
                    <a:pt x="6588" y="9347"/>
                  </a:cubicBezTo>
                  <a:cubicBezTo>
                    <a:pt x="7005" y="9598"/>
                    <a:pt x="7496" y="9724"/>
                    <a:pt x="7891" y="10004"/>
                  </a:cubicBezTo>
                  <a:cubicBezTo>
                    <a:pt x="8447" y="10340"/>
                    <a:pt x="8972" y="10710"/>
                    <a:pt x="9523" y="11044"/>
                  </a:cubicBezTo>
                  <a:cubicBezTo>
                    <a:pt x="9857" y="11314"/>
                    <a:pt x="10227" y="11546"/>
                    <a:pt x="10497" y="11882"/>
                  </a:cubicBezTo>
                  <a:cubicBezTo>
                    <a:pt x="10879" y="12216"/>
                    <a:pt x="11196" y="12635"/>
                    <a:pt x="11656" y="12880"/>
                  </a:cubicBezTo>
                  <a:cubicBezTo>
                    <a:pt x="12164" y="13137"/>
                    <a:pt x="12523" y="13598"/>
                    <a:pt x="12966" y="13938"/>
                  </a:cubicBezTo>
                  <a:cubicBezTo>
                    <a:pt x="13425" y="14219"/>
                    <a:pt x="13886" y="14500"/>
                    <a:pt x="14352" y="14768"/>
                  </a:cubicBezTo>
                  <a:cubicBezTo>
                    <a:pt x="14430" y="14797"/>
                    <a:pt x="14509" y="14808"/>
                    <a:pt x="14588" y="14808"/>
                  </a:cubicBezTo>
                  <a:cubicBezTo>
                    <a:pt x="14809" y="14808"/>
                    <a:pt x="15029" y="14714"/>
                    <a:pt x="15237" y="14625"/>
                  </a:cubicBezTo>
                  <a:cubicBezTo>
                    <a:pt x="15309" y="14542"/>
                    <a:pt x="15381" y="14451"/>
                    <a:pt x="15452" y="14368"/>
                  </a:cubicBezTo>
                  <a:cubicBezTo>
                    <a:pt x="15416" y="13962"/>
                    <a:pt x="15333" y="13549"/>
                    <a:pt x="15171" y="13179"/>
                  </a:cubicBezTo>
                  <a:cubicBezTo>
                    <a:pt x="15063" y="12969"/>
                    <a:pt x="14944" y="12773"/>
                    <a:pt x="14818" y="12581"/>
                  </a:cubicBezTo>
                  <a:cubicBezTo>
                    <a:pt x="14705" y="12384"/>
                    <a:pt x="14586" y="12192"/>
                    <a:pt x="14448" y="12013"/>
                  </a:cubicBezTo>
                  <a:cubicBezTo>
                    <a:pt x="14394" y="11924"/>
                    <a:pt x="14340" y="11840"/>
                    <a:pt x="14286" y="11750"/>
                  </a:cubicBezTo>
                  <a:cubicBezTo>
                    <a:pt x="13348" y="10555"/>
                    <a:pt x="12500" y="9287"/>
                    <a:pt x="11573" y="8075"/>
                  </a:cubicBezTo>
                  <a:cubicBezTo>
                    <a:pt x="11316" y="7692"/>
                    <a:pt x="11101" y="7286"/>
                    <a:pt x="10862" y="6891"/>
                  </a:cubicBezTo>
                  <a:cubicBezTo>
                    <a:pt x="10814" y="6801"/>
                    <a:pt x="10760" y="6717"/>
                    <a:pt x="10712" y="6633"/>
                  </a:cubicBezTo>
                  <a:cubicBezTo>
                    <a:pt x="10222" y="5857"/>
                    <a:pt x="9731" y="5068"/>
                    <a:pt x="9104" y="4386"/>
                  </a:cubicBezTo>
                  <a:cubicBezTo>
                    <a:pt x="8842" y="4099"/>
                    <a:pt x="8638" y="3752"/>
                    <a:pt x="8315" y="3526"/>
                  </a:cubicBezTo>
                  <a:cubicBezTo>
                    <a:pt x="7819" y="3154"/>
                    <a:pt x="7388" y="2695"/>
                    <a:pt x="6833" y="2419"/>
                  </a:cubicBezTo>
                  <a:cubicBezTo>
                    <a:pt x="6594" y="2270"/>
                    <a:pt x="6396" y="2055"/>
                    <a:pt x="6152" y="1912"/>
                  </a:cubicBezTo>
                  <a:cubicBezTo>
                    <a:pt x="5631" y="1655"/>
                    <a:pt x="5255" y="1200"/>
                    <a:pt x="4746" y="925"/>
                  </a:cubicBezTo>
                  <a:cubicBezTo>
                    <a:pt x="4351" y="656"/>
                    <a:pt x="3934" y="417"/>
                    <a:pt x="3515" y="190"/>
                  </a:cubicBezTo>
                  <a:cubicBezTo>
                    <a:pt x="3333" y="109"/>
                    <a:pt x="3136" y="0"/>
                    <a:pt x="29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27;p71">
              <a:extLst>
                <a:ext uri="{FF2B5EF4-FFF2-40B4-BE49-F238E27FC236}">
                  <a16:creationId xmlns:a16="http://schemas.microsoft.com/office/drawing/2014/main" xmlns="" id="{9F77FC82-70F7-4482-BC29-E623B2B358E4}"/>
                </a:ext>
              </a:extLst>
            </p:cNvPr>
            <p:cNvSpPr/>
            <p:nvPr/>
          </p:nvSpPr>
          <p:spPr>
            <a:xfrm>
              <a:off x="1762200" y="944125"/>
              <a:ext cx="290250" cy="271050"/>
            </a:xfrm>
            <a:custGeom>
              <a:avLst/>
              <a:gdLst/>
              <a:ahLst/>
              <a:cxnLst/>
              <a:rect l="l" t="t" r="r" b="b"/>
              <a:pathLst>
                <a:path w="11610" h="10842" extrusionOk="0">
                  <a:moveTo>
                    <a:pt x="1794" y="122"/>
                  </a:moveTo>
                  <a:cubicBezTo>
                    <a:pt x="1997" y="241"/>
                    <a:pt x="2194" y="373"/>
                    <a:pt x="2398" y="492"/>
                  </a:cubicBezTo>
                  <a:cubicBezTo>
                    <a:pt x="2750" y="647"/>
                    <a:pt x="3156" y="713"/>
                    <a:pt x="3456" y="969"/>
                  </a:cubicBezTo>
                  <a:cubicBezTo>
                    <a:pt x="3892" y="1341"/>
                    <a:pt x="4359" y="1675"/>
                    <a:pt x="4759" y="2081"/>
                  </a:cubicBezTo>
                  <a:cubicBezTo>
                    <a:pt x="5093" y="2302"/>
                    <a:pt x="5452" y="2512"/>
                    <a:pt x="5703" y="2834"/>
                  </a:cubicBezTo>
                  <a:cubicBezTo>
                    <a:pt x="5871" y="3044"/>
                    <a:pt x="6152" y="3146"/>
                    <a:pt x="6277" y="3391"/>
                  </a:cubicBezTo>
                  <a:cubicBezTo>
                    <a:pt x="6469" y="3725"/>
                    <a:pt x="6792" y="3982"/>
                    <a:pt x="6916" y="4354"/>
                  </a:cubicBezTo>
                  <a:cubicBezTo>
                    <a:pt x="6988" y="4454"/>
                    <a:pt x="7054" y="4556"/>
                    <a:pt x="7126" y="4652"/>
                  </a:cubicBezTo>
                  <a:cubicBezTo>
                    <a:pt x="7209" y="4879"/>
                    <a:pt x="7264" y="5118"/>
                    <a:pt x="7430" y="5303"/>
                  </a:cubicBezTo>
                  <a:cubicBezTo>
                    <a:pt x="7753" y="5673"/>
                    <a:pt x="8053" y="6068"/>
                    <a:pt x="8345" y="6462"/>
                  </a:cubicBezTo>
                  <a:cubicBezTo>
                    <a:pt x="8961" y="7264"/>
                    <a:pt x="9642" y="8012"/>
                    <a:pt x="10318" y="8758"/>
                  </a:cubicBezTo>
                  <a:cubicBezTo>
                    <a:pt x="10665" y="9207"/>
                    <a:pt x="11095" y="9596"/>
                    <a:pt x="11358" y="10103"/>
                  </a:cubicBezTo>
                  <a:cubicBezTo>
                    <a:pt x="11400" y="10271"/>
                    <a:pt x="11507" y="10492"/>
                    <a:pt x="11347" y="10623"/>
                  </a:cubicBezTo>
                  <a:cubicBezTo>
                    <a:pt x="11173" y="10702"/>
                    <a:pt x="10975" y="10707"/>
                    <a:pt x="10784" y="10713"/>
                  </a:cubicBezTo>
                  <a:cubicBezTo>
                    <a:pt x="10456" y="10594"/>
                    <a:pt x="10174" y="10372"/>
                    <a:pt x="9965" y="10098"/>
                  </a:cubicBezTo>
                  <a:cubicBezTo>
                    <a:pt x="9433" y="9619"/>
                    <a:pt x="9134" y="8931"/>
                    <a:pt x="8566" y="8501"/>
                  </a:cubicBezTo>
                  <a:cubicBezTo>
                    <a:pt x="7896" y="7731"/>
                    <a:pt x="6982" y="7264"/>
                    <a:pt x="6103" y="6779"/>
                  </a:cubicBezTo>
                  <a:cubicBezTo>
                    <a:pt x="5399" y="6338"/>
                    <a:pt x="4663" y="5932"/>
                    <a:pt x="3923" y="5543"/>
                  </a:cubicBezTo>
                  <a:cubicBezTo>
                    <a:pt x="3659" y="5345"/>
                    <a:pt x="3413" y="5112"/>
                    <a:pt x="3109" y="4963"/>
                  </a:cubicBezTo>
                  <a:cubicBezTo>
                    <a:pt x="2888" y="4861"/>
                    <a:pt x="2775" y="4622"/>
                    <a:pt x="2577" y="4478"/>
                  </a:cubicBezTo>
                  <a:cubicBezTo>
                    <a:pt x="2309" y="4282"/>
                    <a:pt x="2111" y="4012"/>
                    <a:pt x="1842" y="3808"/>
                  </a:cubicBezTo>
                  <a:cubicBezTo>
                    <a:pt x="1459" y="3516"/>
                    <a:pt x="1208" y="3091"/>
                    <a:pt x="814" y="2811"/>
                  </a:cubicBezTo>
                  <a:cubicBezTo>
                    <a:pt x="563" y="2644"/>
                    <a:pt x="449" y="2362"/>
                    <a:pt x="312" y="2106"/>
                  </a:cubicBezTo>
                  <a:cubicBezTo>
                    <a:pt x="228" y="1885"/>
                    <a:pt x="127" y="1657"/>
                    <a:pt x="162" y="1413"/>
                  </a:cubicBezTo>
                  <a:cubicBezTo>
                    <a:pt x="193" y="1132"/>
                    <a:pt x="193" y="845"/>
                    <a:pt x="234" y="558"/>
                  </a:cubicBezTo>
                  <a:cubicBezTo>
                    <a:pt x="287" y="486"/>
                    <a:pt x="348" y="414"/>
                    <a:pt x="408" y="337"/>
                  </a:cubicBezTo>
                  <a:cubicBezTo>
                    <a:pt x="861" y="229"/>
                    <a:pt x="1327" y="133"/>
                    <a:pt x="1794" y="122"/>
                  </a:cubicBezTo>
                  <a:close/>
                  <a:moveTo>
                    <a:pt x="1653" y="0"/>
                  </a:moveTo>
                  <a:cubicBezTo>
                    <a:pt x="1640" y="0"/>
                    <a:pt x="1627" y="1"/>
                    <a:pt x="1614" y="1"/>
                  </a:cubicBezTo>
                  <a:cubicBezTo>
                    <a:pt x="1256" y="20"/>
                    <a:pt x="910" y="109"/>
                    <a:pt x="557" y="175"/>
                  </a:cubicBezTo>
                  <a:cubicBezTo>
                    <a:pt x="425" y="222"/>
                    <a:pt x="276" y="271"/>
                    <a:pt x="193" y="384"/>
                  </a:cubicBezTo>
                  <a:cubicBezTo>
                    <a:pt x="49" y="677"/>
                    <a:pt x="96" y="1011"/>
                    <a:pt x="55" y="1322"/>
                  </a:cubicBezTo>
                  <a:cubicBezTo>
                    <a:pt x="0" y="1634"/>
                    <a:pt x="96" y="1943"/>
                    <a:pt x="240" y="2213"/>
                  </a:cubicBezTo>
                  <a:cubicBezTo>
                    <a:pt x="378" y="2489"/>
                    <a:pt x="515" y="2781"/>
                    <a:pt x="784" y="2955"/>
                  </a:cubicBezTo>
                  <a:cubicBezTo>
                    <a:pt x="1101" y="3170"/>
                    <a:pt x="1340" y="3474"/>
                    <a:pt x="1591" y="3767"/>
                  </a:cubicBezTo>
                  <a:cubicBezTo>
                    <a:pt x="1871" y="4037"/>
                    <a:pt x="2218" y="4233"/>
                    <a:pt x="2464" y="4539"/>
                  </a:cubicBezTo>
                  <a:cubicBezTo>
                    <a:pt x="3545" y="5609"/>
                    <a:pt x="4974" y="6183"/>
                    <a:pt x="6235" y="6989"/>
                  </a:cubicBezTo>
                  <a:cubicBezTo>
                    <a:pt x="6869" y="7359"/>
                    <a:pt x="7562" y="7670"/>
                    <a:pt x="8076" y="8208"/>
                  </a:cubicBezTo>
                  <a:cubicBezTo>
                    <a:pt x="8262" y="8358"/>
                    <a:pt x="8453" y="8501"/>
                    <a:pt x="8602" y="8693"/>
                  </a:cubicBezTo>
                  <a:cubicBezTo>
                    <a:pt x="9104" y="9124"/>
                    <a:pt x="9391" y="9745"/>
                    <a:pt x="9876" y="10187"/>
                  </a:cubicBezTo>
                  <a:cubicBezTo>
                    <a:pt x="10073" y="10343"/>
                    <a:pt x="10199" y="10594"/>
                    <a:pt x="10443" y="10689"/>
                  </a:cubicBezTo>
                  <a:cubicBezTo>
                    <a:pt x="10607" y="10768"/>
                    <a:pt x="10794" y="10842"/>
                    <a:pt x="10979" y="10842"/>
                  </a:cubicBezTo>
                  <a:cubicBezTo>
                    <a:pt x="11059" y="10842"/>
                    <a:pt x="11138" y="10829"/>
                    <a:pt x="11215" y="10796"/>
                  </a:cubicBezTo>
                  <a:cubicBezTo>
                    <a:pt x="11424" y="10743"/>
                    <a:pt x="11609" y="10522"/>
                    <a:pt x="11537" y="10300"/>
                  </a:cubicBezTo>
                  <a:cubicBezTo>
                    <a:pt x="11471" y="9971"/>
                    <a:pt x="11262" y="9690"/>
                    <a:pt x="11047" y="9433"/>
                  </a:cubicBezTo>
                  <a:cubicBezTo>
                    <a:pt x="10665" y="8997"/>
                    <a:pt x="10294" y="8543"/>
                    <a:pt x="9893" y="8112"/>
                  </a:cubicBezTo>
                  <a:cubicBezTo>
                    <a:pt x="9123" y="7282"/>
                    <a:pt x="8417" y="6385"/>
                    <a:pt x="7747" y="5471"/>
                  </a:cubicBezTo>
                  <a:cubicBezTo>
                    <a:pt x="7581" y="5214"/>
                    <a:pt x="7377" y="4975"/>
                    <a:pt x="7281" y="4682"/>
                  </a:cubicBezTo>
                  <a:cubicBezTo>
                    <a:pt x="7173" y="4514"/>
                    <a:pt x="7048" y="4359"/>
                    <a:pt x="6977" y="4167"/>
                  </a:cubicBezTo>
                  <a:cubicBezTo>
                    <a:pt x="6820" y="3874"/>
                    <a:pt x="6576" y="3654"/>
                    <a:pt x="6409" y="3372"/>
                  </a:cubicBezTo>
                  <a:cubicBezTo>
                    <a:pt x="6318" y="3242"/>
                    <a:pt x="6229" y="3110"/>
                    <a:pt x="6092" y="3019"/>
                  </a:cubicBezTo>
                  <a:cubicBezTo>
                    <a:pt x="5823" y="2823"/>
                    <a:pt x="5620" y="2553"/>
                    <a:pt x="5357" y="2345"/>
                  </a:cubicBezTo>
                  <a:cubicBezTo>
                    <a:pt x="4580" y="1932"/>
                    <a:pt x="4072" y="1173"/>
                    <a:pt x="3319" y="718"/>
                  </a:cubicBezTo>
                  <a:cubicBezTo>
                    <a:pt x="3098" y="624"/>
                    <a:pt x="2864" y="545"/>
                    <a:pt x="2637" y="456"/>
                  </a:cubicBezTo>
                  <a:cubicBezTo>
                    <a:pt x="2416" y="378"/>
                    <a:pt x="2201" y="282"/>
                    <a:pt x="2027" y="127"/>
                  </a:cubicBezTo>
                  <a:cubicBezTo>
                    <a:pt x="1929" y="29"/>
                    <a:pt x="1786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28;p71">
              <a:extLst>
                <a:ext uri="{FF2B5EF4-FFF2-40B4-BE49-F238E27FC236}">
                  <a16:creationId xmlns:a16="http://schemas.microsoft.com/office/drawing/2014/main" xmlns="" id="{6CFE43CF-33A1-42A4-AF81-36C81FA11193}"/>
                </a:ext>
              </a:extLst>
            </p:cNvPr>
            <p:cNvSpPr/>
            <p:nvPr/>
          </p:nvSpPr>
          <p:spPr>
            <a:xfrm>
              <a:off x="1793725" y="972600"/>
              <a:ext cx="131525" cy="117375"/>
            </a:xfrm>
            <a:custGeom>
              <a:avLst/>
              <a:gdLst/>
              <a:ahLst/>
              <a:cxnLst/>
              <a:rect l="l" t="t" r="r" b="b"/>
              <a:pathLst>
                <a:path w="5261" h="4695" extrusionOk="0">
                  <a:moveTo>
                    <a:pt x="433" y="107"/>
                  </a:moveTo>
                  <a:cubicBezTo>
                    <a:pt x="680" y="107"/>
                    <a:pt x="923" y="251"/>
                    <a:pt x="1148" y="351"/>
                  </a:cubicBezTo>
                  <a:cubicBezTo>
                    <a:pt x="1442" y="459"/>
                    <a:pt x="1663" y="691"/>
                    <a:pt x="1914" y="870"/>
                  </a:cubicBezTo>
                  <a:cubicBezTo>
                    <a:pt x="2224" y="1033"/>
                    <a:pt x="2541" y="1235"/>
                    <a:pt x="2720" y="1552"/>
                  </a:cubicBezTo>
                  <a:cubicBezTo>
                    <a:pt x="2811" y="1731"/>
                    <a:pt x="2990" y="1839"/>
                    <a:pt x="3139" y="1965"/>
                  </a:cubicBezTo>
                  <a:cubicBezTo>
                    <a:pt x="3349" y="2611"/>
                    <a:pt x="4066" y="2856"/>
                    <a:pt x="4483" y="3334"/>
                  </a:cubicBezTo>
                  <a:cubicBezTo>
                    <a:pt x="4640" y="3549"/>
                    <a:pt x="4778" y="3776"/>
                    <a:pt x="4957" y="3968"/>
                  </a:cubicBezTo>
                  <a:cubicBezTo>
                    <a:pt x="5034" y="4098"/>
                    <a:pt x="5100" y="4242"/>
                    <a:pt x="5136" y="4391"/>
                  </a:cubicBezTo>
                  <a:cubicBezTo>
                    <a:pt x="5082" y="4451"/>
                    <a:pt x="5034" y="4517"/>
                    <a:pt x="4980" y="4583"/>
                  </a:cubicBezTo>
                  <a:cubicBezTo>
                    <a:pt x="4849" y="4583"/>
                    <a:pt x="4723" y="4577"/>
                    <a:pt x="4591" y="4559"/>
                  </a:cubicBezTo>
                  <a:cubicBezTo>
                    <a:pt x="4072" y="4427"/>
                    <a:pt x="3534" y="4212"/>
                    <a:pt x="3192" y="3776"/>
                  </a:cubicBezTo>
                  <a:cubicBezTo>
                    <a:pt x="2960" y="3483"/>
                    <a:pt x="2601" y="3328"/>
                    <a:pt x="2367" y="3035"/>
                  </a:cubicBezTo>
                  <a:cubicBezTo>
                    <a:pt x="2207" y="2832"/>
                    <a:pt x="1973" y="2694"/>
                    <a:pt x="1782" y="2515"/>
                  </a:cubicBezTo>
                  <a:cubicBezTo>
                    <a:pt x="1412" y="2144"/>
                    <a:pt x="1065" y="1750"/>
                    <a:pt x="731" y="1342"/>
                  </a:cubicBezTo>
                  <a:cubicBezTo>
                    <a:pt x="395" y="1056"/>
                    <a:pt x="66" y="632"/>
                    <a:pt x="193" y="159"/>
                  </a:cubicBezTo>
                  <a:cubicBezTo>
                    <a:pt x="273" y="122"/>
                    <a:pt x="353" y="107"/>
                    <a:pt x="433" y="107"/>
                  </a:cubicBezTo>
                  <a:close/>
                  <a:moveTo>
                    <a:pt x="420" y="0"/>
                  </a:moveTo>
                  <a:cubicBezTo>
                    <a:pt x="311" y="0"/>
                    <a:pt x="200" y="21"/>
                    <a:pt x="91" y="70"/>
                  </a:cubicBezTo>
                  <a:cubicBezTo>
                    <a:pt x="0" y="327"/>
                    <a:pt x="66" y="602"/>
                    <a:pt x="151" y="848"/>
                  </a:cubicBezTo>
                  <a:cubicBezTo>
                    <a:pt x="342" y="1152"/>
                    <a:pt x="623" y="1378"/>
                    <a:pt x="844" y="1660"/>
                  </a:cubicBezTo>
                  <a:cubicBezTo>
                    <a:pt x="1125" y="1982"/>
                    <a:pt x="1393" y="2324"/>
                    <a:pt x="1735" y="2592"/>
                  </a:cubicBezTo>
                  <a:cubicBezTo>
                    <a:pt x="2058" y="2909"/>
                    <a:pt x="2386" y="3232"/>
                    <a:pt x="2756" y="3489"/>
                  </a:cubicBezTo>
                  <a:cubicBezTo>
                    <a:pt x="3115" y="3853"/>
                    <a:pt x="3451" y="4260"/>
                    <a:pt x="3934" y="4457"/>
                  </a:cubicBezTo>
                  <a:cubicBezTo>
                    <a:pt x="4209" y="4567"/>
                    <a:pt x="4512" y="4695"/>
                    <a:pt x="4816" y="4695"/>
                  </a:cubicBezTo>
                  <a:cubicBezTo>
                    <a:pt x="4908" y="4695"/>
                    <a:pt x="5001" y="4683"/>
                    <a:pt x="5093" y="4655"/>
                  </a:cubicBezTo>
                  <a:cubicBezTo>
                    <a:pt x="5142" y="4595"/>
                    <a:pt x="5184" y="4542"/>
                    <a:pt x="5231" y="4487"/>
                  </a:cubicBezTo>
                  <a:cubicBezTo>
                    <a:pt x="5261" y="4045"/>
                    <a:pt x="4891" y="3758"/>
                    <a:pt x="4681" y="3411"/>
                  </a:cubicBezTo>
                  <a:cubicBezTo>
                    <a:pt x="4549" y="3220"/>
                    <a:pt x="4406" y="3028"/>
                    <a:pt x="4204" y="2909"/>
                  </a:cubicBezTo>
                  <a:cubicBezTo>
                    <a:pt x="3928" y="2760"/>
                    <a:pt x="3725" y="2520"/>
                    <a:pt x="3486" y="2324"/>
                  </a:cubicBezTo>
                  <a:cubicBezTo>
                    <a:pt x="3319" y="2197"/>
                    <a:pt x="3307" y="1965"/>
                    <a:pt x="3164" y="1822"/>
                  </a:cubicBezTo>
                  <a:cubicBezTo>
                    <a:pt x="2792" y="1582"/>
                    <a:pt x="2662" y="1099"/>
                    <a:pt x="2248" y="919"/>
                  </a:cubicBezTo>
                  <a:cubicBezTo>
                    <a:pt x="1884" y="776"/>
                    <a:pt x="1657" y="423"/>
                    <a:pt x="1291" y="291"/>
                  </a:cubicBezTo>
                  <a:cubicBezTo>
                    <a:pt x="1020" y="155"/>
                    <a:pt x="722" y="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29;p71">
              <a:extLst>
                <a:ext uri="{FF2B5EF4-FFF2-40B4-BE49-F238E27FC236}">
                  <a16:creationId xmlns:a16="http://schemas.microsoft.com/office/drawing/2014/main" xmlns="" id="{9688A821-73EB-4592-8731-94F4CA8F51C2}"/>
                </a:ext>
              </a:extLst>
            </p:cNvPr>
            <p:cNvSpPr/>
            <p:nvPr/>
          </p:nvSpPr>
          <p:spPr>
            <a:xfrm>
              <a:off x="1832700" y="1010775"/>
              <a:ext cx="45950" cy="38650"/>
            </a:xfrm>
            <a:custGeom>
              <a:avLst/>
              <a:gdLst/>
              <a:ahLst/>
              <a:cxnLst/>
              <a:rect l="l" t="t" r="r" b="b"/>
              <a:pathLst>
                <a:path w="1838" h="1546" extrusionOk="0">
                  <a:moveTo>
                    <a:pt x="223" y="79"/>
                  </a:moveTo>
                  <a:cubicBezTo>
                    <a:pt x="695" y="504"/>
                    <a:pt x="1227" y="850"/>
                    <a:pt x="1712" y="1263"/>
                  </a:cubicBezTo>
                  <a:cubicBezTo>
                    <a:pt x="1705" y="1305"/>
                    <a:pt x="1705" y="1388"/>
                    <a:pt x="1699" y="1424"/>
                  </a:cubicBezTo>
                  <a:cubicBezTo>
                    <a:pt x="1685" y="1427"/>
                    <a:pt x="1671" y="1428"/>
                    <a:pt x="1658" y="1428"/>
                  </a:cubicBezTo>
                  <a:cubicBezTo>
                    <a:pt x="1517" y="1428"/>
                    <a:pt x="1469" y="1261"/>
                    <a:pt x="1365" y="1178"/>
                  </a:cubicBezTo>
                  <a:cubicBezTo>
                    <a:pt x="952" y="856"/>
                    <a:pt x="600" y="468"/>
                    <a:pt x="187" y="145"/>
                  </a:cubicBezTo>
                  <a:lnTo>
                    <a:pt x="223" y="79"/>
                  </a:lnTo>
                  <a:close/>
                  <a:moveTo>
                    <a:pt x="140" y="1"/>
                  </a:moveTo>
                  <a:cubicBezTo>
                    <a:pt x="18" y="1"/>
                    <a:pt x="0" y="195"/>
                    <a:pt x="91" y="253"/>
                  </a:cubicBezTo>
                  <a:cubicBezTo>
                    <a:pt x="325" y="455"/>
                    <a:pt x="593" y="623"/>
                    <a:pt x="816" y="844"/>
                  </a:cubicBezTo>
                  <a:cubicBezTo>
                    <a:pt x="1031" y="1119"/>
                    <a:pt x="1323" y="1329"/>
                    <a:pt x="1605" y="1544"/>
                  </a:cubicBezTo>
                  <a:cubicBezTo>
                    <a:pt x="1610" y="1545"/>
                    <a:pt x="1616" y="1545"/>
                    <a:pt x="1621" y="1545"/>
                  </a:cubicBezTo>
                  <a:cubicBezTo>
                    <a:pt x="1718" y="1545"/>
                    <a:pt x="1769" y="1451"/>
                    <a:pt x="1837" y="1394"/>
                  </a:cubicBezTo>
                  <a:cubicBezTo>
                    <a:pt x="1813" y="1233"/>
                    <a:pt x="1748" y="1084"/>
                    <a:pt x="1597" y="993"/>
                  </a:cubicBezTo>
                  <a:cubicBezTo>
                    <a:pt x="1282" y="772"/>
                    <a:pt x="1024" y="455"/>
                    <a:pt x="648" y="330"/>
                  </a:cubicBezTo>
                  <a:cubicBezTo>
                    <a:pt x="548" y="155"/>
                    <a:pt x="385" y="2"/>
                    <a:pt x="172" y="2"/>
                  </a:cubicBezTo>
                  <a:cubicBezTo>
                    <a:pt x="167" y="2"/>
                    <a:pt x="162" y="2"/>
                    <a:pt x="157" y="2"/>
                  </a:cubicBezTo>
                  <a:cubicBezTo>
                    <a:pt x="151" y="1"/>
                    <a:pt x="146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3718;p71">
            <a:extLst>
              <a:ext uri="{FF2B5EF4-FFF2-40B4-BE49-F238E27FC236}">
                <a16:creationId xmlns:a16="http://schemas.microsoft.com/office/drawing/2014/main" xmlns="" id="{DBCB8EFE-95AF-4B89-937E-28B2F5B7A5A3}"/>
              </a:ext>
            </a:extLst>
          </p:cNvPr>
          <p:cNvGrpSpPr/>
          <p:nvPr/>
        </p:nvGrpSpPr>
        <p:grpSpPr>
          <a:xfrm rot="17667239">
            <a:off x="2359544" y="1655854"/>
            <a:ext cx="2073930" cy="2179052"/>
            <a:chOff x="1401000" y="561925"/>
            <a:chExt cx="962275" cy="1011050"/>
          </a:xfrm>
        </p:grpSpPr>
        <p:sp>
          <p:nvSpPr>
            <p:cNvPr id="80" name="Google Shape;3719;p71">
              <a:extLst>
                <a:ext uri="{FF2B5EF4-FFF2-40B4-BE49-F238E27FC236}">
                  <a16:creationId xmlns:a16="http://schemas.microsoft.com/office/drawing/2014/main" xmlns="" id="{AD983B1A-12EE-4B8C-9178-99B45B65CAC5}"/>
                </a:ext>
              </a:extLst>
            </p:cNvPr>
            <p:cNvSpPr/>
            <p:nvPr/>
          </p:nvSpPr>
          <p:spPr>
            <a:xfrm>
              <a:off x="1401000" y="561925"/>
              <a:ext cx="962275" cy="1011050"/>
            </a:xfrm>
            <a:custGeom>
              <a:avLst/>
              <a:gdLst/>
              <a:ahLst/>
              <a:cxnLst/>
              <a:rect l="l" t="t" r="r" b="b"/>
              <a:pathLst>
                <a:path w="38491" h="40442" extrusionOk="0">
                  <a:moveTo>
                    <a:pt x="13761" y="115"/>
                  </a:moveTo>
                  <a:cubicBezTo>
                    <a:pt x="14232" y="115"/>
                    <a:pt x="14706" y="172"/>
                    <a:pt x="15166" y="275"/>
                  </a:cubicBezTo>
                  <a:cubicBezTo>
                    <a:pt x="15585" y="382"/>
                    <a:pt x="15991" y="526"/>
                    <a:pt x="16415" y="615"/>
                  </a:cubicBezTo>
                  <a:cubicBezTo>
                    <a:pt x="17216" y="788"/>
                    <a:pt x="17927" y="1200"/>
                    <a:pt x="18650" y="1572"/>
                  </a:cubicBezTo>
                  <a:cubicBezTo>
                    <a:pt x="19160" y="1834"/>
                    <a:pt x="19626" y="2168"/>
                    <a:pt x="20115" y="2468"/>
                  </a:cubicBezTo>
                  <a:cubicBezTo>
                    <a:pt x="20479" y="2731"/>
                    <a:pt x="20809" y="3042"/>
                    <a:pt x="21204" y="3263"/>
                  </a:cubicBezTo>
                  <a:cubicBezTo>
                    <a:pt x="21806" y="3663"/>
                    <a:pt x="22327" y="4165"/>
                    <a:pt x="22877" y="4626"/>
                  </a:cubicBezTo>
                  <a:cubicBezTo>
                    <a:pt x="23839" y="5475"/>
                    <a:pt x="24694" y="6461"/>
                    <a:pt x="25298" y="7603"/>
                  </a:cubicBezTo>
                  <a:cubicBezTo>
                    <a:pt x="25429" y="7854"/>
                    <a:pt x="25549" y="8116"/>
                    <a:pt x="25687" y="8367"/>
                  </a:cubicBezTo>
                  <a:cubicBezTo>
                    <a:pt x="25823" y="8690"/>
                    <a:pt x="25914" y="9037"/>
                    <a:pt x="26074" y="9354"/>
                  </a:cubicBezTo>
                  <a:cubicBezTo>
                    <a:pt x="26195" y="9730"/>
                    <a:pt x="26302" y="10113"/>
                    <a:pt x="26452" y="10477"/>
                  </a:cubicBezTo>
                  <a:cubicBezTo>
                    <a:pt x="26512" y="10604"/>
                    <a:pt x="26565" y="10728"/>
                    <a:pt x="26625" y="10848"/>
                  </a:cubicBezTo>
                  <a:cubicBezTo>
                    <a:pt x="26924" y="11452"/>
                    <a:pt x="27258" y="12038"/>
                    <a:pt x="27563" y="12635"/>
                  </a:cubicBezTo>
                  <a:cubicBezTo>
                    <a:pt x="27839" y="13137"/>
                    <a:pt x="28083" y="13658"/>
                    <a:pt x="28347" y="14172"/>
                  </a:cubicBezTo>
                  <a:cubicBezTo>
                    <a:pt x="28603" y="14679"/>
                    <a:pt x="28866" y="15187"/>
                    <a:pt x="29159" y="15678"/>
                  </a:cubicBezTo>
                  <a:cubicBezTo>
                    <a:pt x="29506" y="16323"/>
                    <a:pt x="29942" y="16916"/>
                    <a:pt x="30313" y="17549"/>
                  </a:cubicBezTo>
                  <a:cubicBezTo>
                    <a:pt x="30612" y="18028"/>
                    <a:pt x="30869" y="18523"/>
                    <a:pt x="31161" y="19002"/>
                  </a:cubicBezTo>
                  <a:cubicBezTo>
                    <a:pt x="31299" y="19247"/>
                    <a:pt x="31442" y="19479"/>
                    <a:pt x="31592" y="19713"/>
                  </a:cubicBezTo>
                  <a:cubicBezTo>
                    <a:pt x="31897" y="20227"/>
                    <a:pt x="32250" y="20710"/>
                    <a:pt x="32620" y="21171"/>
                  </a:cubicBezTo>
                  <a:cubicBezTo>
                    <a:pt x="33296" y="22092"/>
                    <a:pt x="33887" y="23072"/>
                    <a:pt x="34563" y="23987"/>
                  </a:cubicBezTo>
                  <a:cubicBezTo>
                    <a:pt x="35053" y="24686"/>
                    <a:pt x="35543" y="25386"/>
                    <a:pt x="35956" y="26133"/>
                  </a:cubicBezTo>
                  <a:cubicBezTo>
                    <a:pt x="36039" y="26294"/>
                    <a:pt x="36129" y="26449"/>
                    <a:pt x="36212" y="26611"/>
                  </a:cubicBezTo>
                  <a:cubicBezTo>
                    <a:pt x="36314" y="26796"/>
                    <a:pt x="36410" y="26981"/>
                    <a:pt x="36505" y="27166"/>
                  </a:cubicBezTo>
                  <a:cubicBezTo>
                    <a:pt x="36745" y="27645"/>
                    <a:pt x="36971" y="28129"/>
                    <a:pt x="37181" y="28614"/>
                  </a:cubicBezTo>
                  <a:cubicBezTo>
                    <a:pt x="37283" y="28840"/>
                    <a:pt x="37360" y="29067"/>
                    <a:pt x="37462" y="29295"/>
                  </a:cubicBezTo>
                  <a:cubicBezTo>
                    <a:pt x="37528" y="29474"/>
                    <a:pt x="37594" y="29654"/>
                    <a:pt x="37671" y="29827"/>
                  </a:cubicBezTo>
                  <a:cubicBezTo>
                    <a:pt x="38000" y="30652"/>
                    <a:pt x="38185" y="31524"/>
                    <a:pt x="38317" y="32397"/>
                  </a:cubicBezTo>
                  <a:cubicBezTo>
                    <a:pt x="38389" y="33282"/>
                    <a:pt x="38364" y="34173"/>
                    <a:pt x="38268" y="35051"/>
                  </a:cubicBezTo>
                  <a:cubicBezTo>
                    <a:pt x="38197" y="35500"/>
                    <a:pt x="38132" y="35960"/>
                    <a:pt x="37953" y="36378"/>
                  </a:cubicBezTo>
                  <a:cubicBezTo>
                    <a:pt x="37749" y="36796"/>
                    <a:pt x="37456" y="37149"/>
                    <a:pt x="37164" y="37502"/>
                  </a:cubicBezTo>
                  <a:cubicBezTo>
                    <a:pt x="36601" y="38082"/>
                    <a:pt x="36093" y="38763"/>
                    <a:pt x="35327" y="39097"/>
                  </a:cubicBezTo>
                  <a:cubicBezTo>
                    <a:pt x="35053" y="39211"/>
                    <a:pt x="34772" y="39318"/>
                    <a:pt x="34502" y="39445"/>
                  </a:cubicBezTo>
                  <a:cubicBezTo>
                    <a:pt x="34323" y="39516"/>
                    <a:pt x="34144" y="39582"/>
                    <a:pt x="33964" y="39660"/>
                  </a:cubicBezTo>
                  <a:cubicBezTo>
                    <a:pt x="33505" y="39833"/>
                    <a:pt x="33068" y="40054"/>
                    <a:pt x="32602" y="40209"/>
                  </a:cubicBezTo>
                  <a:cubicBezTo>
                    <a:pt x="32333" y="40286"/>
                    <a:pt x="32058" y="40318"/>
                    <a:pt x="31782" y="40318"/>
                  </a:cubicBezTo>
                  <a:cubicBezTo>
                    <a:pt x="31475" y="40318"/>
                    <a:pt x="31168" y="40278"/>
                    <a:pt x="30869" y="40215"/>
                  </a:cubicBezTo>
                  <a:cubicBezTo>
                    <a:pt x="30689" y="40173"/>
                    <a:pt x="30516" y="40113"/>
                    <a:pt x="30342" y="40066"/>
                  </a:cubicBezTo>
                  <a:cubicBezTo>
                    <a:pt x="30080" y="39977"/>
                    <a:pt x="29817" y="39887"/>
                    <a:pt x="29553" y="39809"/>
                  </a:cubicBezTo>
                  <a:cubicBezTo>
                    <a:pt x="29291" y="39713"/>
                    <a:pt x="29034" y="39624"/>
                    <a:pt x="28764" y="39547"/>
                  </a:cubicBezTo>
                  <a:cubicBezTo>
                    <a:pt x="28645" y="39503"/>
                    <a:pt x="28520" y="39462"/>
                    <a:pt x="28400" y="39432"/>
                  </a:cubicBezTo>
                  <a:cubicBezTo>
                    <a:pt x="28275" y="39390"/>
                    <a:pt x="28154" y="39354"/>
                    <a:pt x="28030" y="39318"/>
                  </a:cubicBezTo>
                  <a:cubicBezTo>
                    <a:pt x="27748" y="39260"/>
                    <a:pt x="27473" y="39181"/>
                    <a:pt x="27193" y="39116"/>
                  </a:cubicBezTo>
                  <a:cubicBezTo>
                    <a:pt x="26404" y="38882"/>
                    <a:pt x="25668" y="38488"/>
                    <a:pt x="24981" y="38046"/>
                  </a:cubicBezTo>
                  <a:cubicBezTo>
                    <a:pt x="24634" y="37884"/>
                    <a:pt x="24377" y="37580"/>
                    <a:pt x="24024" y="37423"/>
                  </a:cubicBezTo>
                  <a:cubicBezTo>
                    <a:pt x="23229" y="36838"/>
                    <a:pt x="22374" y="36355"/>
                    <a:pt x="21519" y="35870"/>
                  </a:cubicBezTo>
                  <a:cubicBezTo>
                    <a:pt x="20641" y="35296"/>
                    <a:pt x="19847" y="34603"/>
                    <a:pt x="19052" y="33921"/>
                  </a:cubicBezTo>
                  <a:cubicBezTo>
                    <a:pt x="18818" y="33622"/>
                    <a:pt x="18478" y="33431"/>
                    <a:pt x="18244" y="33127"/>
                  </a:cubicBezTo>
                  <a:cubicBezTo>
                    <a:pt x="17808" y="32797"/>
                    <a:pt x="17449" y="32366"/>
                    <a:pt x="16972" y="32098"/>
                  </a:cubicBezTo>
                  <a:cubicBezTo>
                    <a:pt x="16702" y="31900"/>
                    <a:pt x="16457" y="31668"/>
                    <a:pt x="16153" y="31524"/>
                  </a:cubicBezTo>
                  <a:cubicBezTo>
                    <a:pt x="15267" y="30884"/>
                    <a:pt x="14454" y="30143"/>
                    <a:pt x="13535" y="29546"/>
                  </a:cubicBezTo>
                  <a:cubicBezTo>
                    <a:pt x="13301" y="29384"/>
                    <a:pt x="13104" y="29174"/>
                    <a:pt x="12847" y="29050"/>
                  </a:cubicBezTo>
                  <a:cubicBezTo>
                    <a:pt x="12578" y="28923"/>
                    <a:pt x="12387" y="28691"/>
                    <a:pt x="12117" y="28565"/>
                  </a:cubicBezTo>
                  <a:cubicBezTo>
                    <a:pt x="11311" y="28040"/>
                    <a:pt x="10450" y="27579"/>
                    <a:pt x="9612" y="27107"/>
                  </a:cubicBezTo>
                  <a:cubicBezTo>
                    <a:pt x="8919" y="26779"/>
                    <a:pt x="8262" y="26396"/>
                    <a:pt x="7628" y="25971"/>
                  </a:cubicBezTo>
                  <a:cubicBezTo>
                    <a:pt x="7270" y="25810"/>
                    <a:pt x="7001" y="25510"/>
                    <a:pt x="6660" y="25320"/>
                  </a:cubicBezTo>
                  <a:cubicBezTo>
                    <a:pt x="6111" y="24925"/>
                    <a:pt x="5603" y="24459"/>
                    <a:pt x="5046" y="24070"/>
                  </a:cubicBezTo>
                  <a:cubicBezTo>
                    <a:pt x="4789" y="23885"/>
                    <a:pt x="4574" y="23664"/>
                    <a:pt x="4347" y="23449"/>
                  </a:cubicBezTo>
                  <a:cubicBezTo>
                    <a:pt x="3355" y="22630"/>
                    <a:pt x="2464" y="21679"/>
                    <a:pt x="1741" y="20610"/>
                  </a:cubicBezTo>
                  <a:cubicBezTo>
                    <a:pt x="1705" y="20544"/>
                    <a:pt x="1663" y="20484"/>
                    <a:pt x="1622" y="20423"/>
                  </a:cubicBezTo>
                  <a:cubicBezTo>
                    <a:pt x="1484" y="20203"/>
                    <a:pt x="1352" y="19982"/>
                    <a:pt x="1233" y="19749"/>
                  </a:cubicBezTo>
                  <a:cubicBezTo>
                    <a:pt x="1155" y="19581"/>
                    <a:pt x="1077" y="19419"/>
                    <a:pt x="999" y="19253"/>
                  </a:cubicBezTo>
                  <a:cubicBezTo>
                    <a:pt x="904" y="19032"/>
                    <a:pt x="820" y="18798"/>
                    <a:pt x="725" y="18571"/>
                  </a:cubicBezTo>
                  <a:cubicBezTo>
                    <a:pt x="546" y="18171"/>
                    <a:pt x="467" y="17734"/>
                    <a:pt x="354" y="17316"/>
                  </a:cubicBezTo>
                  <a:cubicBezTo>
                    <a:pt x="265" y="16903"/>
                    <a:pt x="193" y="16485"/>
                    <a:pt x="229" y="16061"/>
                  </a:cubicBezTo>
                  <a:cubicBezTo>
                    <a:pt x="259" y="15702"/>
                    <a:pt x="366" y="15361"/>
                    <a:pt x="438" y="15008"/>
                  </a:cubicBezTo>
                  <a:cubicBezTo>
                    <a:pt x="510" y="14685"/>
                    <a:pt x="546" y="14362"/>
                    <a:pt x="610" y="14040"/>
                  </a:cubicBezTo>
                  <a:cubicBezTo>
                    <a:pt x="629" y="13932"/>
                    <a:pt x="653" y="13832"/>
                    <a:pt x="676" y="13724"/>
                  </a:cubicBezTo>
                  <a:cubicBezTo>
                    <a:pt x="701" y="13634"/>
                    <a:pt x="737" y="13537"/>
                    <a:pt x="761" y="13443"/>
                  </a:cubicBezTo>
                  <a:cubicBezTo>
                    <a:pt x="850" y="13203"/>
                    <a:pt x="993" y="12999"/>
                    <a:pt x="1112" y="12779"/>
                  </a:cubicBezTo>
                  <a:cubicBezTo>
                    <a:pt x="1316" y="12450"/>
                    <a:pt x="1615" y="12193"/>
                    <a:pt x="1777" y="11835"/>
                  </a:cubicBezTo>
                  <a:cubicBezTo>
                    <a:pt x="2332" y="10991"/>
                    <a:pt x="2847" y="10102"/>
                    <a:pt x="3564" y="9384"/>
                  </a:cubicBezTo>
                  <a:cubicBezTo>
                    <a:pt x="4185" y="8739"/>
                    <a:pt x="4789" y="8069"/>
                    <a:pt x="5471" y="7476"/>
                  </a:cubicBezTo>
                  <a:cubicBezTo>
                    <a:pt x="6122" y="6825"/>
                    <a:pt x="6922" y="6353"/>
                    <a:pt x="7623" y="5749"/>
                  </a:cubicBezTo>
                  <a:cubicBezTo>
                    <a:pt x="8268" y="5205"/>
                    <a:pt x="8842" y="4584"/>
                    <a:pt x="9446" y="3992"/>
                  </a:cubicBezTo>
                  <a:cubicBezTo>
                    <a:pt x="9990" y="3304"/>
                    <a:pt x="10552" y="2623"/>
                    <a:pt x="11035" y="1894"/>
                  </a:cubicBezTo>
                  <a:cubicBezTo>
                    <a:pt x="11562" y="1207"/>
                    <a:pt x="12266" y="692"/>
                    <a:pt x="12955" y="173"/>
                  </a:cubicBezTo>
                  <a:cubicBezTo>
                    <a:pt x="13221" y="134"/>
                    <a:pt x="13490" y="115"/>
                    <a:pt x="13761" y="115"/>
                  </a:cubicBezTo>
                  <a:close/>
                  <a:moveTo>
                    <a:pt x="13702" y="0"/>
                  </a:moveTo>
                  <a:cubicBezTo>
                    <a:pt x="13534" y="0"/>
                    <a:pt x="13366" y="4"/>
                    <a:pt x="13199" y="11"/>
                  </a:cubicBezTo>
                  <a:cubicBezTo>
                    <a:pt x="13002" y="11"/>
                    <a:pt x="12829" y="118"/>
                    <a:pt x="12655" y="203"/>
                  </a:cubicBezTo>
                  <a:cubicBezTo>
                    <a:pt x="12249" y="645"/>
                    <a:pt x="11692" y="920"/>
                    <a:pt x="11322" y="1392"/>
                  </a:cubicBezTo>
                  <a:cubicBezTo>
                    <a:pt x="10594" y="2300"/>
                    <a:pt x="9894" y="3227"/>
                    <a:pt x="9153" y="4124"/>
                  </a:cubicBezTo>
                  <a:cubicBezTo>
                    <a:pt x="8895" y="4345"/>
                    <a:pt x="8693" y="4601"/>
                    <a:pt x="8436" y="4817"/>
                  </a:cubicBezTo>
                  <a:cubicBezTo>
                    <a:pt x="7496" y="5870"/>
                    <a:pt x="6224" y="6544"/>
                    <a:pt x="5225" y="7537"/>
                  </a:cubicBezTo>
                  <a:cubicBezTo>
                    <a:pt x="4550" y="8140"/>
                    <a:pt x="3953" y="8810"/>
                    <a:pt x="3330" y="9462"/>
                  </a:cubicBezTo>
                  <a:cubicBezTo>
                    <a:pt x="2847" y="9856"/>
                    <a:pt x="2632" y="10453"/>
                    <a:pt x="2218" y="10902"/>
                  </a:cubicBezTo>
                  <a:cubicBezTo>
                    <a:pt x="1794" y="11650"/>
                    <a:pt x="1286" y="12342"/>
                    <a:pt x="803" y="13054"/>
                  </a:cubicBezTo>
                  <a:cubicBezTo>
                    <a:pt x="676" y="13316"/>
                    <a:pt x="582" y="13592"/>
                    <a:pt x="516" y="13879"/>
                  </a:cubicBezTo>
                  <a:cubicBezTo>
                    <a:pt x="474" y="14141"/>
                    <a:pt x="425" y="14411"/>
                    <a:pt x="384" y="14674"/>
                  </a:cubicBezTo>
                  <a:cubicBezTo>
                    <a:pt x="372" y="14709"/>
                    <a:pt x="359" y="14787"/>
                    <a:pt x="348" y="14829"/>
                  </a:cubicBezTo>
                  <a:cubicBezTo>
                    <a:pt x="323" y="14930"/>
                    <a:pt x="306" y="15032"/>
                    <a:pt x="282" y="15140"/>
                  </a:cubicBezTo>
                  <a:cubicBezTo>
                    <a:pt x="229" y="15374"/>
                    <a:pt x="180" y="15612"/>
                    <a:pt x="127" y="15851"/>
                  </a:cubicBezTo>
                  <a:cubicBezTo>
                    <a:pt x="1" y="16652"/>
                    <a:pt x="265" y="17441"/>
                    <a:pt x="461" y="18207"/>
                  </a:cubicBezTo>
                  <a:cubicBezTo>
                    <a:pt x="635" y="18702"/>
                    <a:pt x="833" y="19181"/>
                    <a:pt x="1054" y="19653"/>
                  </a:cubicBezTo>
                  <a:cubicBezTo>
                    <a:pt x="1937" y="21410"/>
                    <a:pt x="3343" y="22851"/>
                    <a:pt x="4878" y="24046"/>
                  </a:cubicBezTo>
                  <a:cubicBezTo>
                    <a:pt x="5595" y="24597"/>
                    <a:pt x="6296" y="25170"/>
                    <a:pt x="7007" y="25726"/>
                  </a:cubicBezTo>
                  <a:cubicBezTo>
                    <a:pt x="7438" y="26001"/>
                    <a:pt x="7879" y="26258"/>
                    <a:pt x="8304" y="26539"/>
                  </a:cubicBezTo>
                  <a:cubicBezTo>
                    <a:pt x="8776" y="26837"/>
                    <a:pt x="9284" y="27058"/>
                    <a:pt x="9769" y="27328"/>
                  </a:cubicBezTo>
                  <a:cubicBezTo>
                    <a:pt x="10558" y="27770"/>
                    <a:pt x="11347" y="28213"/>
                    <a:pt x="12111" y="28697"/>
                  </a:cubicBezTo>
                  <a:cubicBezTo>
                    <a:pt x="12404" y="28948"/>
                    <a:pt x="12768" y="29091"/>
                    <a:pt x="13055" y="29348"/>
                  </a:cubicBezTo>
                  <a:cubicBezTo>
                    <a:pt x="14037" y="29941"/>
                    <a:pt x="14856" y="30760"/>
                    <a:pt x="15788" y="31411"/>
                  </a:cubicBezTo>
                  <a:cubicBezTo>
                    <a:pt x="16194" y="31613"/>
                    <a:pt x="16493" y="31960"/>
                    <a:pt x="16900" y="32158"/>
                  </a:cubicBezTo>
                  <a:cubicBezTo>
                    <a:pt x="17252" y="32402"/>
                    <a:pt x="17599" y="32666"/>
                    <a:pt x="17880" y="32995"/>
                  </a:cubicBezTo>
                  <a:cubicBezTo>
                    <a:pt x="18107" y="33204"/>
                    <a:pt x="18371" y="33378"/>
                    <a:pt x="18561" y="33622"/>
                  </a:cubicBezTo>
                  <a:cubicBezTo>
                    <a:pt x="18801" y="33831"/>
                    <a:pt x="19039" y="34029"/>
                    <a:pt x="19243" y="34267"/>
                  </a:cubicBezTo>
                  <a:cubicBezTo>
                    <a:pt x="19870" y="34777"/>
                    <a:pt x="20504" y="35279"/>
                    <a:pt x="21144" y="35781"/>
                  </a:cubicBezTo>
                  <a:cubicBezTo>
                    <a:pt x="21897" y="36240"/>
                    <a:pt x="22680" y="36653"/>
                    <a:pt x="23420" y="37144"/>
                  </a:cubicBezTo>
                  <a:cubicBezTo>
                    <a:pt x="23577" y="37263"/>
                    <a:pt x="23732" y="37387"/>
                    <a:pt x="23917" y="37472"/>
                  </a:cubicBezTo>
                  <a:cubicBezTo>
                    <a:pt x="24962" y="38212"/>
                    <a:pt x="26069" y="38948"/>
                    <a:pt x="27330" y="39271"/>
                  </a:cubicBezTo>
                  <a:cubicBezTo>
                    <a:pt x="27588" y="39331"/>
                    <a:pt x="27839" y="39403"/>
                    <a:pt x="28096" y="39462"/>
                  </a:cubicBezTo>
                  <a:cubicBezTo>
                    <a:pt x="28245" y="39503"/>
                    <a:pt x="28388" y="39552"/>
                    <a:pt x="28537" y="39594"/>
                  </a:cubicBezTo>
                  <a:cubicBezTo>
                    <a:pt x="28728" y="39660"/>
                    <a:pt x="28926" y="39719"/>
                    <a:pt x="29117" y="39779"/>
                  </a:cubicBezTo>
                  <a:cubicBezTo>
                    <a:pt x="29381" y="39875"/>
                    <a:pt x="29644" y="39958"/>
                    <a:pt x="29906" y="40041"/>
                  </a:cubicBezTo>
                  <a:cubicBezTo>
                    <a:pt x="30074" y="40102"/>
                    <a:pt x="30242" y="40156"/>
                    <a:pt x="30408" y="40209"/>
                  </a:cubicBezTo>
                  <a:cubicBezTo>
                    <a:pt x="30856" y="40342"/>
                    <a:pt x="31337" y="40442"/>
                    <a:pt x="31812" y="40442"/>
                  </a:cubicBezTo>
                  <a:cubicBezTo>
                    <a:pt x="32174" y="40442"/>
                    <a:pt x="32533" y="40384"/>
                    <a:pt x="32871" y="40239"/>
                  </a:cubicBezTo>
                  <a:cubicBezTo>
                    <a:pt x="33092" y="40138"/>
                    <a:pt x="33326" y="40054"/>
                    <a:pt x="33547" y="39958"/>
                  </a:cubicBezTo>
                  <a:cubicBezTo>
                    <a:pt x="33768" y="39856"/>
                    <a:pt x="33995" y="39767"/>
                    <a:pt x="34223" y="39677"/>
                  </a:cubicBezTo>
                  <a:cubicBezTo>
                    <a:pt x="34425" y="39594"/>
                    <a:pt x="34634" y="39516"/>
                    <a:pt x="34838" y="39426"/>
                  </a:cubicBezTo>
                  <a:cubicBezTo>
                    <a:pt x="35418" y="39199"/>
                    <a:pt x="35997" y="38924"/>
                    <a:pt x="36422" y="38452"/>
                  </a:cubicBezTo>
                  <a:cubicBezTo>
                    <a:pt x="36792" y="38154"/>
                    <a:pt x="37026" y="37729"/>
                    <a:pt x="37379" y="37412"/>
                  </a:cubicBezTo>
                  <a:cubicBezTo>
                    <a:pt x="37647" y="37172"/>
                    <a:pt x="37809" y="36838"/>
                    <a:pt x="38000" y="36534"/>
                  </a:cubicBezTo>
                  <a:cubicBezTo>
                    <a:pt x="38204" y="36151"/>
                    <a:pt x="38268" y="35715"/>
                    <a:pt x="38347" y="35296"/>
                  </a:cubicBezTo>
                  <a:cubicBezTo>
                    <a:pt x="38478" y="34501"/>
                    <a:pt x="38491" y="33688"/>
                    <a:pt x="38460" y="32887"/>
                  </a:cubicBezTo>
                  <a:cubicBezTo>
                    <a:pt x="38466" y="32343"/>
                    <a:pt x="38340" y="31817"/>
                    <a:pt x="38240" y="31285"/>
                  </a:cubicBezTo>
                  <a:cubicBezTo>
                    <a:pt x="38102" y="30724"/>
                    <a:pt x="37953" y="30161"/>
                    <a:pt x="37719" y="29635"/>
                  </a:cubicBezTo>
                  <a:cubicBezTo>
                    <a:pt x="37636" y="29433"/>
                    <a:pt x="37564" y="29235"/>
                    <a:pt x="37479" y="29038"/>
                  </a:cubicBezTo>
                  <a:cubicBezTo>
                    <a:pt x="37390" y="28810"/>
                    <a:pt x="37300" y="28583"/>
                    <a:pt x="37199" y="28357"/>
                  </a:cubicBezTo>
                  <a:cubicBezTo>
                    <a:pt x="37049" y="28021"/>
                    <a:pt x="36888" y="27681"/>
                    <a:pt x="36733" y="27345"/>
                  </a:cubicBezTo>
                  <a:cubicBezTo>
                    <a:pt x="36607" y="27089"/>
                    <a:pt x="36464" y="26837"/>
                    <a:pt x="36339" y="26575"/>
                  </a:cubicBezTo>
                  <a:cubicBezTo>
                    <a:pt x="36260" y="26437"/>
                    <a:pt x="36182" y="26300"/>
                    <a:pt x="36105" y="26162"/>
                  </a:cubicBezTo>
                  <a:cubicBezTo>
                    <a:pt x="36045" y="26048"/>
                    <a:pt x="35986" y="25941"/>
                    <a:pt x="35920" y="25833"/>
                  </a:cubicBezTo>
                  <a:cubicBezTo>
                    <a:pt x="35818" y="25654"/>
                    <a:pt x="35716" y="25480"/>
                    <a:pt x="35609" y="25314"/>
                  </a:cubicBezTo>
                  <a:cubicBezTo>
                    <a:pt x="35567" y="25248"/>
                    <a:pt x="35525" y="25188"/>
                    <a:pt x="35489" y="25129"/>
                  </a:cubicBezTo>
                  <a:cubicBezTo>
                    <a:pt x="34861" y="24172"/>
                    <a:pt x="34174" y="23257"/>
                    <a:pt x="33541" y="22307"/>
                  </a:cubicBezTo>
                  <a:cubicBezTo>
                    <a:pt x="33211" y="21781"/>
                    <a:pt x="32860" y="21278"/>
                    <a:pt x="32477" y="20795"/>
                  </a:cubicBezTo>
                  <a:cubicBezTo>
                    <a:pt x="31975" y="20161"/>
                    <a:pt x="31569" y="19462"/>
                    <a:pt x="31156" y="18768"/>
                  </a:cubicBezTo>
                  <a:cubicBezTo>
                    <a:pt x="31090" y="18655"/>
                    <a:pt x="31031" y="18547"/>
                    <a:pt x="30965" y="18434"/>
                  </a:cubicBezTo>
                  <a:cubicBezTo>
                    <a:pt x="30803" y="18147"/>
                    <a:pt x="30642" y="17860"/>
                    <a:pt x="30463" y="17584"/>
                  </a:cubicBezTo>
                  <a:cubicBezTo>
                    <a:pt x="30212" y="17148"/>
                    <a:pt x="29942" y="16724"/>
                    <a:pt x="29655" y="16306"/>
                  </a:cubicBezTo>
                  <a:cubicBezTo>
                    <a:pt x="29481" y="16025"/>
                    <a:pt x="29315" y="15738"/>
                    <a:pt x="29147" y="15445"/>
                  </a:cubicBezTo>
                  <a:cubicBezTo>
                    <a:pt x="29064" y="15283"/>
                    <a:pt x="28974" y="15128"/>
                    <a:pt x="28890" y="14966"/>
                  </a:cubicBezTo>
                  <a:cubicBezTo>
                    <a:pt x="28800" y="14787"/>
                    <a:pt x="28692" y="14608"/>
                    <a:pt x="28603" y="14428"/>
                  </a:cubicBezTo>
                  <a:cubicBezTo>
                    <a:pt x="28477" y="14166"/>
                    <a:pt x="28341" y="13915"/>
                    <a:pt x="28215" y="13658"/>
                  </a:cubicBezTo>
                  <a:cubicBezTo>
                    <a:pt x="27975" y="13162"/>
                    <a:pt x="27718" y="12671"/>
                    <a:pt x="27461" y="12193"/>
                  </a:cubicBezTo>
                  <a:cubicBezTo>
                    <a:pt x="27378" y="12025"/>
                    <a:pt x="27288" y="11870"/>
                    <a:pt x="27199" y="11715"/>
                  </a:cubicBezTo>
                  <a:cubicBezTo>
                    <a:pt x="27109" y="11529"/>
                    <a:pt x="27007" y="11350"/>
                    <a:pt x="26918" y="11170"/>
                  </a:cubicBezTo>
                  <a:cubicBezTo>
                    <a:pt x="26576" y="10561"/>
                    <a:pt x="26380" y="9898"/>
                    <a:pt x="26159" y="9241"/>
                  </a:cubicBezTo>
                  <a:cubicBezTo>
                    <a:pt x="25974" y="8875"/>
                    <a:pt x="25883" y="8469"/>
                    <a:pt x="25687" y="8110"/>
                  </a:cubicBezTo>
                  <a:cubicBezTo>
                    <a:pt x="25602" y="7955"/>
                    <a:pt x="25525" y="7793"/>
                    <a:pt x="25447" y="7633"/>
                  </a:cubicBezTo>
                  <a:cubicBezTo>
                    <a:pt x="25370" y="7495"/>
                    <a:pt x="25292" y="7357"/>
                    <a:pt x="25221" y="7219"/>
                  </a:cubicBezTo>
                  <a:cubicBezTo>
                    <a:pt x="25166" y="7136"/>
                    <a:pt x="25113" y="7053"/>
                    <a:pt x="25064" y="6963"/>
                  </a:cubicBezTo>
                  <a:cubicBezTo>
                    <a:pt x="24556" y="6144"/>
                    <a:pt x="23894" y="5445"/>
                    <a:pt x="23224" y="4758"/>
                  </a:cubicBezTo>
                  <a:cubicBezTo>
                    <a:pt x="22769" y="4375"/>
                    <a:pt x="22280" y="4028"/>
                    <a:pt x="21842" y="3616"/>
                  </a:cubicBezTo>
                  <a:cubicBezTo>
                    <a:pt x="20934" y="2940"/>
                    <a:pt x="20037" y="2247"/>
                    <a:pt x="19069" y="1666"/>
                  </a:cubicBezTo>
                  <a:cubicBezTo>
                    <a:pt x="18435" y="1326"/>
                    <a:pt x="17808" y="985"/>
                    <a:pt x="17144" y="716"/>
                  </a:cubicBezTo>
                  <a:cubicBezTo>
                    <a:pt x="16774" y="562"/>
                    <a:pt x="16374" y="501"/>
                    <a:pt x="15991" y="394"/>
                  </a:cubicBezTo>
                  <a:cubicBezTo>
                    <a:pt x="15673" y="298"/>
                    <a:pt x="15351" y="203"/>
                    <a:pt x="15028" y="124"/>
                  </a:cubicBezTo>
                  <a:cubicBezTo>
                    <a:pt x="14595" y="29"/>
                    <a:pt x="14148" y="0"/>
                    <a:pt x="137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20;p71">
              <a:extLst>
                <a:ext uri="{FF2B5EF4-FFF2-40B4-BE49-F238E27FC236}">
                  <a16:creationId xmlns:a16="http://schemas.microsoft.com/office/drawing/2014/main" xmlns="" id="{20A336AA-9C70-4824-9CCE-ED915FB8A993}"/>
                </a:ext>
              </a:extLst>
            </p:cNvPr>
            <p:cNvSpPr/>
            <p:nvPr/>
          </p:nvSpPr>
          <p:spPr>
            <a:xfrm>
              <a:off x="1460800" y="595200"/>
              <a:ext cx="881100" cy="949850"/>
            </a:xfrm>
            <a:custGeom>
              <a:avLst/>
              <a:gdLst/>
              <a:ahLst/>
              <a:cxnLst/>
              <a:rect l="l" t="t" r="r" b="b"/>
              <a:pathLst>
                <a:path w="35244" h="37994" extrusionOk="0">
                  <a:moveTo>
                    <a:pt x="11526" y="112"/>
                  </a:moveTo>
                  <a:cubicBezTo>
                    <a:pt x="11783" y="112"/>
                    <a:pt x="12043" y="156"/>
                    <a:pt x="12296" y="192"/>
                  </a:cubicBezTo>
                  <a:cubicBezTo>
                    <a:pt x="13234" y="420"/>
                    <a:pt x="14095" y="867"/>
                    <a:pt x="14944" y="1316"/>
                  </a:cubicBezTo>
                  <a:cubicBezTo>
                    <a:pt x="15326" y="1562"/>
                    <a:pt x="15727" y="1788"/>
                    <a:pt x="16067" y="2087"/>
                  </a:cubicBezTo>
                  <a:cubicBezTo>
                    <a:pt x="16366" y="2362"/>
                    <a:pt x="16755" y="2517"/>
                    <a:pt x="17060" y="2787"/>
                  </a:cubicBezTo>
                  <a:cubicBezTo>
                    <a:pt x="17759" y="3348"/>
                    <a:pt x="18476" y="3899"/>
                    <a:pt x="19170" y="4478"/>
                  </a:cubicBezTo>
                  <a:cubicBezTo>
                    <a:pt x="19386" y="4705"/>
                    <a:pt x="19612" y="4914"/>
                    <a:pt x="19863" y="5105"/>
                  </a:cubicBezTo>
                  <a:cubicBezTo>
                    <a:pt x="20275" y="5530"/>
                    <a:pt x="20658" y="5990"/>
                    <a:pt x="20992" y="6481"/>
                  </a:cubicBezTo>
                  <a:cubicBezTo>
                    <a:pt x="21406" y="7078"/>
                    <a:pt x="21817" y="7676"/>
                    <a:pt x="22225" y="8274"/>
                  </a:cubicBezTo>
                  <a:cubicBezTo>
                    <a:pt x="22410" y="8699"/>
                    <a:pt x="22649" y="9093"/>
                    <a:pt x="22887" y="9488"/>
                  </a:cubicBezTo>
                  <a:cubicBezTo>
                    <a:pt x="23050" y="9660"/>
                    <a:pt x="23133" y="9888"/>
                    <a:pt x="23205" y="10109"/>
                  </a:cubicBezTo>
                  <a:cubicBezTo>
                    <a:pt x="23282" y="10247"/>
                    <a:pt x="23359" y="10384"/>
                    <a:pt x="23438" y="10521"/>
                  </a:cubicBezTo>
                  <a:cubicBezTo>
                    <a:pt x="23546" y="10755"/>
                    <a:pt x="23677" y="10976"/>
                    <a:pt x="23790" y="11209"/>
                  </a:cubicBezTo>
                  <a:cubicBezTo>
                    <a:pt x="23874" y="11370"/>
                    <a:pt x="23963" y="11525"/>
                    <a:pt x="24048" y="11687"/>
                  </a:cubicBezTo>
                  <a:cubicBezTo>
                    <a:pt x="24113" y="11800"/>
                    <a:pt x="24179" y="11908"/>
                    <a:pt x="24245" y="12021"/>
                  </a:cubicBezTo>
                  <a:cubicBezTo>
                    <a:pt x="24694" y="12721"/>
                    <a:pt x="25105" y="13450"/>
                    <a:pt x="25583" y="14137"/>
                  </a:cubicBezTo>
                  <a:cubicBezTo>
                    <a:pt x="25691" y="14299"/>
                    <a:pt x="25787" y="14479"/>
                    <a:pt x="25883" y="14652"/>
                  </a:cubicBezTo>
                  <a:cubicBezTo>
                    <a:pt x="25955" y="14789"/>
                    <a:pt x="26038" y="14921"/>
                    <a:pt x="26110" y="15058"/>
                  </a:cubicBezTo>
                  <a:cubicBezTo>
                    <a:pt x="26265" y="15298"/>
                    <a:pt x="26396" y="15549"/>
                    <a:pt x="26528" y="15800"/>
                  </a:cubicBezTo>
                  <a:cubicBezTo>
                    <a:pt x="26612" y="15985"/>
                    <a:pt x="26714" y="16164"/>
                    <a:pt x="26810" y="16344"/>
                  </a:cubicBezTo>
                  <a:cubicBezTo>
                    <a:pt x="26874" y="16451"/>
                    <a:pt x="26940" y="16565"/>
                    <a:pt x="27000" y="16678"/>
                  </a:cubicBezTo>
                  <a:cubicBezTo>
                    <a:pt x="27210" y="17019"/>
                    <a:pt x="27425" y="17359"/>
                    <a:pt x="27652" y="17694"/>
                  </a:cubicBezTo>
                  <a:cubicBezTo>
                    <a:pt x="27927" y="18118"/>
                    <a:pt x="28190" y="18549"/>
                    <a:pt x="28435" y="18998"/>
                  </a:cubicBezTo>
                  <a:cubicBezTo>
                    <a:pt x="28513" y="19135"/>
                    <a:pt x="28590" y="19272"/>
                    <a:pt x="28662" y="19409"/>
                  </a:cubicBezTo>
                  <a:cubicBezTo>
                    <a:pt x="28769" y="19619"/>
                    <a:pt x="28883" y="19823"/>
                    <a:pt x="28990" y="20032"/>
                  </a:cubicBezTo>
                  <a:cubicBezTo>
                    <a:pt x="29069" y="20193"/>
                    <a:pt x="29158" y="20355"/>
                    <a:pt x="29241" y="20510"/>
                  </a:cubicBezTo>
                  <a:cubicBezTo>
                    <a:pt x="29307" y="20623"/>
                    <a:pt x="29373" y="20731"/>
                    <a:pt x="29439" y="20844"/>
                  </a:cubicBezTo>
                  <a:cubicBezTo>
                    <a:pt x="29492" y="20957"/>
                    <a:pt x="29558" y="21065"/>
                    <a:pt x="29624" y="21180"/>
                  </a:cubicBezTo>
                  <a:cubicBezTo>
                    <a:pt x="29941" y="21741"/>
                    <a:pt x="30336" y="22261"/>
                    <a:pt x="30700" y="22799"/>
                  </a:cubicBezTo>
                  <a:cubicBezTo>
                    <a:pt x="31042" y="23319"/>
                    <a:pt x="31484" y="23768"/>
                    <a:pt x="31854" y="24264"/>
                  </a:cubicBezTo>
                  <a:cubicBezTo>
                    <a:pt x="32118" y="24629"/>
                    <a:pt x="32422" y="24963"/>
                    <a:pt x="32679" y="25333"/>
                  </a:cubicBezTo>
                  <a:cubicBezTo>
                    <a:pt x="33079" y="26033"/>
                    <a:pt x="33630" y="26624"/>
                    <a:pt x="34030" y="27318"/>
                  </a:cubicBezTo>
                  <a:cubicBezTo>
                    <a:pt x="34466" y="28094"/>
                    <a:pt x="34764" y="28944"/>
                    <a:pt x="34896" y="29823"/>
                  </a:cubicBezTo>
                  <a:cubicBezTo>
                    <a:pt x="35081" y="30439"/>
                    <a:pt x="34968" y="31090"/>
                    <a:pt x="35046" y="31724"/>
                  </a:cubicBezTo>
                  <a:cubicBezTo>
                    <a:pt x="35070" y="32011"/>
                    <a:pt x="35046" y="32304"/>
                    <a:pt x="35010" y="32585"/>
                  </a:cubicBezTo>
                  <a:cubicBezTo>
                    <a:pt x="34974" y="32776"/>
                    <a:pt x="34957" y="32966"/>
                    <a:pt x="34921" y="33151"/>
                  </a:cubicBezTo>
                  <a:cubicBezTo>
                    <a:pt x="34891" y="33278"/>
                    <a:pt x="34866" y="33410"/>
                    <a:pt x="34843" y="33534"/>
                  </a:cubicBezTo>
                  <a:cubicBezTo>
                    <a:pt x="34807" y="33631"/>
                    <a:pt x="34777" y="33732"/>
                    <a:pt x="34747" y="33833"/>
                  </a:cubicBezTo>
                  <a:cubicBezTo>
                    <a:pt x="34634" y="34191"/>
                    <a:pt x="34460" y="34533"/>
                    <a:pt x="34221" y="34820"/>
                  </a:cubicBezTo>
                  <a:cubicBezTo>
                    <a:pt x="33928" y="35184"/>
                    <a:pt x="33724" y="35620"/>
                    <a:pt x="33379" y="35937"/>
                  </a:cubicBezTo>
                  <a:cubicBezTo>
                    <a:pt x="33097" y="36141"/>
                    <a:pt x="32948" y="36470"/>
                    <a:pt x="32679" y="36685"/>
                  </a:cubicBezTo>
                  <a:cubicBezTo>
                    <a:pt x="32105" y="37259"/>
                    <a:pt x="31370" y="37731"/>
                    <a:pt x="30545" y="37802"/>
                  </a:cubicBezTo>
                  <a:cubicBezTo>
                    <a:pt x="30503" y="37807"/>
                    <a:pt x="30461" y="37809"/>
                    <a:pt x="30420" y="37809"/>
                  </a:cubicBezTo>
                  <a:cubicBezTo>
                    <a:pt x="30181" y="37809"/>
                    <a:pt x="29947" y="37749"/>
                    <a:pt x="29712" y="37749"/>
                  </a:cubicBezTo>
                  <a:cubicBezTo>
                    <a:pt x="29701" y="37749"/>
                    <a:pt x="29690" y="37749"/>
                    <a:pt x="29679" y="37749"/>
                  </a:cubicBezTo>
                  <a:cubicBezTo>
                    <a:pt x="29650" y="37749"/>
                    <a:pt x="29621" y="37748"/>
                    <a:pt x="29592" y="37748"/>
                  </a:cubicBezTo>
                  <a:cubicBezTo>
                    <a:pt x="29496" y="37748"/>
                    <a:pt x="29399" y="37751"/>
                    <a:pt x="29302" y="37751"/>
                  </a:cubicBezTo>
                  <a:cubicBezTo>
                    <a:pt x="29059" y="37751"/>
                    <a:pt x="28817" y="37736"/>
                    <a:pt x="28596" y="37629"/>
                  </a:cubicBezTo>
                  <a:cubicBezTo>
                    <a:pt x="28280" y="37474"/>
                    <a:pt x="27939" y="37402"/>
                    <a:pt x="27591" y="37361"/>
                  </a:cubicBezTo>
                  <a:cubicBezTo>
                    <a:pt x="27006" y="37204"/>
                    <a:pt x="26402" y="37121"/>
                    <a:pt x="25823" y="36960"/>
                  </a:cubicBezTo>
                  <a:cubicBezTo>
                    <a:pt x="25147" y="36715"/>
                    <a:pt x="24484" y="36439"/>
                    <a:pt x="23820" y="36164"/>
                  </a:cubicBezTo>
                  <a:cubicBezTo>
                    <a:pt x="23467" y="36021"/>
                    <a:pt x="23144" y="35818"/>
                    <a:pt x="22821" y="35626"/>
                  </a:cubicBezTo>
                  <a:cubicBezTo>
                    <a:pt x="22416" y="35411"/>
                    <a:pt x="21979" y="35244"/>
                    <a:pt x="21566" y="35041"/>
                  </a:cubicBezTo>
                  <a:cubicBezTo>
                    <a:pt x="21215" y="34844"/>
                    <a:pt x="20856" y="34646"/>
                    <a:pt x="20473" y="34521"/>
                  </a:cubicBezTo>
                  <a:cubicBezTo>
                    <a:pt x="20007" y="34312"/>
                    <a:pt x="19612" y="33983"/>
                    <a:pt x="19170" y="33732"/>
                  </a:cubicBezTo>
                  <a:cubicBezTo>
                    <a:pt x="18948" y="33618"/>
                    <a:pt x="18710" y="33529"/>
                    <a:pt x="18518" y="33361"/>
                  </a:cubicBezTo>
                  <a:cubicBezTo>
                    <a:pt x="18142" y="33038"/>
                    <a:pt x="17711" y="32770"/>
                    <a:pt x="17389" y="32387"/>
                  </a:cubicBezTo>
                  <a:cubicBezTo>
                    <a:pt x="17149" y="32160"/>
                    <a:pt x="16862" y="31981"/>
                    <a:pt x="16660" y="31711"/>
                  </a:cubicBezTo>
                  <a:cubicBezTo>
                    <a:pt x="16324" y="31466"/>
                    <a:pt x="16086" y="31126"/>
                    <a:pt x="15756" y="30880"/>
                  </a:cubicBezTo>
                  <a:cubicBezTo>
                    <a:pt x="15560" y="30684"/>
                    <a:pt x="15375" y="30456"/>
                    <a:pt x="15118" y="30337"/>
                  </a:cubicBezTo>
                  <a:cubicBezTo>
                    <a:pt x="14776" y="30182"/>
                    <a:pt x="14580" y="29852"/>
                    <a:pt x="14293" y="29631"/>
                  </a:cubicBezTo>
                  <a:cubicBezTo>
                    <a:pt x="14035" y="29446"/>
                    <a:pt x="13885" y="29147"/>
                    <a:pt x="13593" y="29010"/>
                  </a:cubicBezTo>
                  <a:cubicBezTo>
                    <a:pt x="13187" y="28812"/>
                    <a:pt x="12864" y="28489"/>
                    <a:pt x="12535" y="28185"/>
                  </a:cubicBezTo>
                  <a:cubicBezTo>
                    <a:pt x="12141" y="27909"/>
                    <a:pt x="11746" y="27641"/>
                    <a:pt x="11411" y="27294"/>
                  </a:cubicBezTo>
                  <a:cubicBezTo>
                    <a:pt x="10622" y="26803"/>
                    <a:pt x="9982" y="26105"/>
                    <a:pt x="9176" y="25656"/>
                  </a:cubicBezTo>
                  <a:cubicBezTo>
                    <a:pt x="8494" y="25089"/>
                    <a:pt x="7658" y="24742"/>
                    <a:pt x="6976" y="24179"/>
                  </a:cubicBezTo>
                  <a:cubicBezTo>
                    <a:pt x="6761" y="24025"/>
                    <a:pt x="6503" y="23928"/>
                    <a:pt x="6312" y="23743"/>
                  </a:cubicBezTo>
                  <a:cubicBezTo>
                    <a:pt x="5589" y="23128"/>
                    <a:pt x="4776" y="22620"/>
                    <a:pt x="4124" y="21926"/>
                  </a:cubicBezTo>
                  <a:cubicBezTo>
                    <a:pt x="3843" y="21705"/>
                    <a:pt x="3628" y="21418"/>
                    <a:pt x="3354" y="21191"/>
                  </a:cubicBezTo>
                  <a:cubicBezTo>
                    <a:pt x="3109" y="20886"/>
                    <a:pt x="2767" y="20689"/>
                    <a:pt x="2486" y="20419"/>
                  </a:cubicBezTo>
                  <a:cubicBezTo>
                    <a:pt x="2080" y="19960"/>
                    <a:pt x="1697" y="19475"/>
                    <a:pt x="1297" y="19009"/>
                  </a:cubicBezTo>
                  <a:cubicBezTo>
                    <a:pt x="1255" y="18943"/>
                    <a:pt x="1214" y="18877"/>
                    <a:pt x="1172" y="18818"/>
                  </a:cubicBezTo>
                  <a:cubicBezTo>
                    <a:pt x="1016" y="18567"/>
                    <a:pt x="915" y="18292"/>
                    <a:pt x="808" y="18024"/>
                  </a:cubicBezTo>
                  <a:cubicBezTo>
                    <a:pt x="759" y="17928"/>
                    <a:pt x="712" y="17831"/>
                    <a:pt x="670" y="17737"/>
                  </a:cubicBezTo>
                  <a:cubicBezTo>
                    <a:pt x="430" y="17156"/>
                    <a:pt x="353" y="16529"/>
                    <a:pt x="221" y="15919"/>
                  </a:cubicBezTo>
                  <a:cubicBezTo>
                    <a:pt x="179" y="15464"/>
                    <a:pt x="83" y="15011"/>
                    <a:pt x="126" y="14551"/>
                  </a:cubicBezTo>
                  <a:cubicBezTo>
                    <a:pt x="155" y="14245"/>
                    <a:pt x="138" y="13941"/>
                    <a:pt x="168" y="13635"/>
                  </a:cubicBezTo>
                  <a:cubicBezTo>
                    <a:pt x="174" y="13594"/>
                    <a:pt x="191" y="13516"/>
                    <a:pt x="204" y="13480"/>
                  </a:cubicBezTo>
                  <a:cubicBezTo>
                    <a:pt x="263" y="13282"/>
                    <a:pt x="334" y="13092"/>
                    <a:pt x="395" y="12901"/>
                  </a:cubicBezTo>
                  <a:cubicBezTo>
                    <a:pt x="485" y="12614"/>
                    <a:pt x="593" y="12333"/>
                    <a:pt x="706" y="12051"/>
                  </a:cubicBezTo>
                  <a:cubicBezTo>
                    <a:pt x="765" y="11914"/>
                    <a:pt x="819" y="11765"/>
                    <a:pt x="861" y="11621"/>
                  </a:cubicBezTo>
                  <a:cubicBezTo>
                    <a:pt x="993" y="11293"/>
                    <a:pt x="1214" y="11011"/>
                    <a:pt x="1339" y="10677"/>
                  </a:cubicBezTo>
                  <a:cubicBezTo>
                    <a:pt x="1482" y="10402"/>
                    <a:pt x="1590" y="10098"/>
                    <a:pt x="1788" y="9852"/>
                  </a:cubicBezTo>
                  <a:cubicBezTo>
                    <a:pt x="2074" y="9409"/>
                    <a:pt x="2320" y="8943"/>
                    <a:pt x="2648" y="8525"/>
                  </a:cubicBezTo>
                  <a:cubicBezTo>
                    <a:pt x="3018" y="7855"/>
                    <a:pt x="3462" y="7228"/>
                    <a:pt x="3975" y="6666"/>
                  </a:cubicBezTo>
                  <a:cubicBezTo>
                    <a:pt x="4310" y="6391"/>
                    <a:pt x="4638" y="6109"/>
                    <a:pt x="4932" y="5794"/>
                  </a:cubicBezTo>
                  <a:cubicBezTo>
                    <a:pt x="5619" y="5220"/>
                    <a:pt x="6324" y="4663"/>
                    <a:pt x="7005" y="4090"/>
                  </a:cubicBezTo>
                  <a:cubicBezTo>
                    <a:pt x="7532" y="3671"/>
                    <a:pt x="7885" y="3080"/>
                    <a:pt x="8404" y="2661"/>
                  </a:cubicBezTo>
                  <a:cubicBezTo>
                    <a:pt x="8798" y="2207"/>
                    <a:pt x="9140" y="1717"/>
                    <a:pt x="9540" y="1268"/>
                  </a:cubicBezTo>
                  <a:cubicBezTo>
                    <a:pt x="9970" y="880"/>
                    <a:pt x="10407" y="492"/>
                    <a:pt x="10922" y="222"/>
                  </a:cubicBezTo>
                  <a:cubicBezTo>
                    <a:pt x="11118" y="140"/>
                    <a:pt x="11321" y="112"/>
                    <a:pt x="11526" y="112"/>
                  </a:cubicBezTo>
                  <a:close/>
                  <a:moveTo>
                    <a:pt x="11604" y="0"/>
                  </a:moveTo>
                  <a:cubicBezTo>
                    <a:pt x="11421" y="0"/>
                    <a:pt x="11239" y="17"/>
                    <a:pt x="11058" y="55"/>
                  </a:cubicBezTo>
                  <a:cubicBezTo>
                    <a:pt x="10599" y="180"/>
                    <a:pt x="10252" y="533"/>
                    <a:pt x="9874" y="809"/>
                  </a:cubicBezTo>
                  <a:cubicBezTo>
                    <a:pt x="9714" y="916"/>
                    <a:pt x="9595" y="1071"/>
                    <a:pt x="9463" y="1209"/>
                  </a:cubicBezTo>
                  <a:cubicBezTo>
                    <a:pt x="8960" y="1651"/>
                    <a:pt x="8626" y="2249"/>
                    <a:pt x="8166" y="2727"/>
                  </a:cubicBezTo>
                  <a:cubicBezTo>
                    <a:pt x="7788" y="2989"/>
                    <a:pt x="7609" y="3438"/>
                    <a:pt x="7245" y="3714"/>
                  </a:cubicBezTo>
                  <a:cubicBezTo>
                    <a:pt x="6773" y="4180"/>
                    <a:pt x="6210" y="4550"/>
                    <a:pt x="5727" y="4998"/>
                  </a:cubicBezTo>
                  <a:cubicBezTo>
                    <a:pt x="5697" y="5011"/>
                    <a:pt x="5649" y="5041"/>
                    <a:pt x="5619" y="5052"/>
                  </a:cubicBezTo>
                  <a:cubicBezTo>
                    <a:pt x="5355" y="5339"/>
                    <a:pt x="5010" y="5536"/>
                    <a:pt x="4734" y="5817"/>
                  </a:cubicBezTo>
                  <a:cubicBezTo>
                    <a:pt x="4436" y="6170"/>
                    <a:pt x="4041" y="6421"/>
                    <a:pt x="3719" y="6744"/>
                  </a:cubicBezTo>
                  <a:cubicBezTo>
                    <a:pt x="3318" y="7215"/>
                    <a:pt x="2977" y="7736"/>
                    <a:pt x="2673" y="8274"/>
                  </a:cubicBezTo>
                  <a:cubicBezTo>
                    <a:pt x="2343" y="8663"/>
                    <a:pt x="2110" y="9116"/>
                    <a:pt x="1848" y="9547"/>
                  </a:cubicBezTo>
                  <a:cubicBezTo>
                    <a:pt x="1440" y="10032"/>
                    <a:pt x="1274" y="10647"/>
                    <a:pt x="944" y="11179"/>
                  </a:cubicBezTo>
                  <a:cubicBezTo>
                    <a:pt x="621" y="11842"/>
                    <a:pt x="389" y="12548"/>
                    <a:pt x="155" y="13246"/>
                  </a:cubicBezTo>
                  <a:cubicBezTo>
                    <a:pt x="119" y="13348"/>
                    <a:pt x="90" y="13444"/>
                    <a:pt x="60" y="13541"/>
                  </a:cubicBezTo>
                  <a:cubicBezTo>
                    <a:pt x="12" y="13952"/>
                    <a:pt x="36" y="14358"/>
                    <a:pt x="0" y="14771"/>
                  </a:cubicBezTo>
                  <a:cubicBezTo>
                    <a:pt x="96" y="15936"/>
                    <a:pt x="221" y="17139"/>
                    <a:pt x="747" y="18203"/>
                  </a:cubicBezTo>
                  <a:cubicBezTo>
                    <a:pt x="885" y="18537"/>
                    <a:pt x="1034" y="18866"/>
                    <a:pt x="1261" y="19147"/>
                  </a:cubicBezTo>
                  <a:cubicBezTo>
                    <a:pt x="1680" y="19638"/>
                    <a:pt x="2074" y="20145"/>
                    <a:pt x="2516" y="20612"/>
                  </a:cubicBezTo>
                  <a:cubicBezTo>
                    <a:pt x="2767" y="20863"/>
                    <a:pt x="3079" y="21042"/>
                    <a:pt x="3324" y="21305"/>
                  </a:cubicBezTo>
                  <a:cubicBezTo>
                    <a:pt x="3736" y="21771"/>
                    <a:pt x="4226" y="22160"/>
                    <a:pt x="4668" y="22607"/>
                  </a:cubicBezTo>
                  <a:cubicBezTo>
                    <a:pt x="4997" y="22883"/>
                    <a:pt x="5320" y="23164"/>
                    <a:pt x="5697" y="23360"/>
                  </a:cubicBezTo>
                  <a:cubicBezTo>
                    <a:pt x="6210" y="23749"/>
                    <a:pt x="6690" y="24185"/>
                    <a:pt x="7239" y="24521"/>
                  </a:cubicBezTo>
                  <a:cubicBezTo>
                    <a:pt x="8136" y="25112"/>
                    <a:pt x="9074" y="25638"/>
                    <a:pt x="9910" y="26326"/>
                  </a:cubicBezTo>
                  <a:cubicBezTo>
                    <a:pt x="10329" y="26601"/>
                    <a:pt x="10652" y="26996"/>
                    <a:pt x="11107" y="27211"/>
                  </a:cubicBezTo>
                  <a:cubicBezTo>
                    <a:pt x="11573" y="27545"/>
                    <a:pt x="11998" y="27928"/>
                    <a:pt x="12464" y="28268"/>
                  </a:cubicBezTo>
                  <a:cubicBezTo>
                    <a:pt x="12756" y="28472"/>
                    <a:pt x="12947" y="28800"/>
                    <a:pt x="13281" y="28950"/>
                  </a:cubicBezTo>
                  <a:cubicBezTo>
                    <a:pt x="13623" y="29170"/>
                    <a:pt x="13951" y="29416"/>
                    <a:pt x="14208" y="29733"/>
                  </a:cubicBezTo>
                  <a:cubicBezTo>
                    <a:pt x="14663" y="30157"/>
                    <a:pt x="15189" y="30492"/>
                    <a:pt x="15649" y="30911"/>
                  </a:cubicBezTo>
                  <a:cubicBezTo>
                    <a:pt x="15877" y="31192"/>
                    <a:pt x="16181" y="31383"/>
                    <a:pt x="16402" y="31664"/>
                  </a:cubicBezTo>
                  <a:cubicBezTo>
                    <a:pt x="16696" y="31879"/>
                    <a:pt x="16892" y="32196"/>
                    <a:pt x="17191" y="32393"/>
                  </a:cubicBezTo>
                  <a:cubicBezTo>
                    <a:pt x="17711" y="32764"/>
                    <a:pt x="18095" y="33319"/>
                    <a:pt x="18674" y="33606"/>
                  </a:cubicBezTo>
                  <a:cubicBezTo>
                    <a:pt x="19050" y="33833"/>
                    <a:pt x="19463" y="33995"/>
                    <a:pt x="19797" y="34282"/>
                  </a:cubicBezTo>
                  <a:cubicBezTo>
                    <a:pt x="20222" y="34610"/>
                    <a:pt x="20766" y="34718"/>
                    <a:pt x="21226" y="34988"/>
                  </a:cubicBezTo>
                  <a:cubicBezTo>
                    <a:pt x="21776" y="35322"/>
                    <a:pt x="22410" y="35507"/>
                    <a:pt x="22959" y="35848"/>
                  </a:cubicBezTo>
                  <a:cubicBezTo>
                    <a:pt x="23677" y="36302"/>
                    <a:pt x="24496" y="36553"/>
                    <a:pt x="25279" y="36881"/>
                  </a:cubicBezTo>
                  <a:cubicBezTo>
                    <a:pt x="25745" y="37079"/>
                    <a:pt x="26236" y="37211"/>
                    <a:pt x="26744" y="37276"/>
                  </a:cubicBezTo>
                  <a:cubicBezTo>
                    <a:pt x="27150" y="37391"/>
                    <a:pt x="27569" y="37485"/>
                    <a:pt x="27993" y="37540"/>
                  </a:cubicBezTo>
                  <a:cubicBezTo>
                    <a:pt x="28112" y="37570"/>
                    <a:pt x="28237" y="37612"/>
                    <a:pt x="28358" y="37647"/>
                  </a:cubicBezTo>
                  <a:cubicBezTo>
                    <a:pt x="28918" y="37993"/>
                    <a:pt x="29588" y="37797"/>
                    <a:pt x="30204" y="37910"/>
                  </a:cubicBezTo>
                  <a:cubicBezTo>
                    <a:pt x="30279" y="37924"/>
                    <a:pt x="30354" y="37930"/>
                    <a:pt x="30429" y="37930"/>
                  </a:cubicBezTo>
                  <a:cubicBezTo>
                    <a:pt x="30729" y="37930"/>
                    <a:pt x="31023" y="37831"/>
                    <a:pt x="31310" y="37755"/>
                  </a:cubicBezTo>
                  <a:cubicBezTo>
                    <a:pt x="31429" y="37695"/>
                    <a:pt x="31555" y="37635"/>
                    <a:pt x="31680" y="37576"/>
                  </a:cubicBezTo>
                  <a:cubicBezTo>
                    <a:pt x="32529" y="37157"/>
                    <a:pt x="33097" y="36386"/>
                    <a:pt x="33732" y="35716"/>
                  </a:cubicBezTo>
                  <a:cubicBezTo>
                    <a:pt x="33928" y="35358"/>
                    <a:pt x="34209" y="35059"/>
                    <a:pt x="34455" y="34729"/>
                  </a:cubicBezTo>
                  <a:cubicBezTo>
                    <a:pt x="34628" y="34450"/>
                    <a:pt x="34772" y="34156"/>
                    <a:pt x="34872" y="33840"/>
                  </a:cubicBezTo>
                  <a:cubicBezTo>
                    <a:pt x="34987" y="33481"/>
                    <a:pt x="35051" y="33110"/>
                    <a:pt x="35106" y="32740"/>
                  </a:cubicBezTo>
                  <a:cubicBezTo>
                    <a:pt x="35244" y="32070"/>
                    <a:pt x="35112" y="31383"/>
                    <a:pt x="35130" y="30701"/>
                  </a:cubicBezTo>
                  <a:cubicBezTo>
                    <a:pt x="35087" y="29990"/>
                    <a:pt x="34938" y="29291"/>
                    <a:pt x="34736" y="28610"/>
                  </a:cubicBezTo>
                  <a:cubicBezTo>
                    <a:pt x="34681" y="28478"/>
                    <a:pt x="34640" y="28346"/>
                    <a:pt x="34592" y="28221"/>
                  </a:cubicBezTo>
                  <a:cubicBezTo>
                    <a:pt x="34466" y="27922"/>
                    <a:pt x="34328" y="27635"/>
                    <a:pt x="34185" y="27349"/>
                  </a:cubicBezTo>
                  <a:cubicBezTo>
                    <a:pt x="34119" y="27241"/>
                    <a:pt x="34054" y="27126"/>
                    <a:pt x="33988" y="27013"/>
                  </a:cubicBezTo>
                  <a:cubicBezTo>
                    <a:pt x="33779" y="26703"/>
                    <a:pt x="33558" y="26392"/>
                    <a:pt x="33324" y="26086"/>
                  </a:cubicBezTo>
                  <a:cubicBezTo>
                    <a:pt x="33062" y="25740"/>
                    <a:pt x="32852" y="25357"/>
                    <a:pt x="32595" y="25010"/>
                  </a:cubicBezTo>
                  <a:cubicBezTo>
                    <a:pt x="32135" y="24455"/>
                    <a:pt x="31723" y="23870"/>
                    <a:pt x="31244" y="23324"/>
                  </a:cubicBezTo>
                  <a:cubicBezTo>
                    <a:pt x="30814" y="22794"/>
                    <a:pt x="30449" y="22213"/>
                    <a:pt x="30055" y="21652"/>
                  </a:cubicBezTo>
                  <a:cubicBezTo>
                    <a:pt x="30019" y="21591"/>
                    <a:pt x="29977" y="21526"/>
                    <a:pt x="29936" y="21467"/>
                  </a:cubicBezTo>
                  <a:cubicBezTo>
                    <a:pt x="29870" y="21352"/>
                    <a:pt x="29804" y="21239"/>
                    <a:pt x="29738" y="21131"/>
                  </a:cubicBezTo>
                  <a:cubicBezTo>
                    <a:pt x="29613" y="20904"/>
                    <a:pt x="29481" y="20683"/>
                    <a:pt x="29356" y="20462"/>
                  </a:cubicBezTo>
                  <a:cubicBezTo>
                    <a:pt x="29284" y="20330"/>
                    <a:pt x="29205" y="20199"/>
                    <a:pt x="29141" y="20068"/>
                  </a:cubicBezTo>
                  <a:cubicBezTo>
                    <a:pt x="29039" y="19853"/>
                    <a:pt x="28918" y="19655"/>
                    <a:pt x="28818" y="19440"/>
                  </a:cubicBezTo>
                  <a:cubicBezTo>
                    <a:pt x="28746" y="19302"/>
                    <a:pt x="28667" y="19164"/>
                    <a:pt x="28590" y="19028"/>
                  </a:cubicBezTo>
                  <a:cubicBezTo>
                    <a:pt x="28518" y="18896"/>
                    <a:pt x="28441" y="18764"/>
                    <a:pt x="28369" y="18626"/>
                  </a:cubicBezTo>
                  <a:cubicBezTo>
                    <a:pt x="28303" y="18519"/>
                    <a:pt x="28237" y="18405"/>
                    <a:pt x="28173" y="18292"/>
                  </a:cubicBezTo>
                  <a:cubicBezTo>
                    <a:pt x="27831" y="17742"/>
                    <a:pt x="27455" y="17205"/>
                    <a:pt x="27125" y="16642"/>
                  </a:cubicBezTo>
                  <a:lnTo>
                    <a:pt x="26965" y="16374"/>
                  </a:lnTo>
                  <a:cubicBezTo>
                    <a:pt x="26874" y="16218"/>
                    <a:pt x="26785" y="16057"/>
                    <a:pt x="26708" y="15895"/>
                  </a:cubicBezTo>
                  <a:cubicBezTo>
                    <a:pt x="26612" y="15680"/>
                    <a:pt x="26493" y="15477"/>
                    <a:pt x="26385" y="15274"/>
                  </a:cubicBezTo>
                  <a:cubicBezTo>
                    <a:pt x="26330" y="15190"/>
                    <a:pt x="26283" y="15106"/>
                    <a:pt x="26236" y="15023"/>
                  </a:cubicBezTo>
                  <a:cubicBezTo>
                    <a:pt x="26170" y="14909"/>
                    <a:pt x="26104" y="14802"/>
                    <a:pt x="26038" y="14688"/>
                  </a:cubicBezTo>
                  <a:cubicBezTo>
                    <a:pt x="25930" y="14485"/>
                    <a:pt x="25823" y="14281"/>
                    <a:pt x="25698" y="14090"/>
                  </a:cubicBezTo>
                  <a:cubicBezTo>
                    <a:pt x="25524" y="13839"/>
                    <a:pt x="25356" y="13588"/>
                    <a:pt x="25196" y="13331"/>
                  </a:cubicBezTo>
                  <a:cubicBezTo>
                    <a:pt x="24981" y="12960"/>
                    <a:pt x="24752" y="12601"/>
                    <a:pt x="24520" y="12242"/>
                  </a:cubicBezTo>
                  <a:cubicBezTo>
                    <a:pt x="24466" y="12159"/>
                    <a:pt x="24412" y="12076"/>
                    <a:pt x="24364" y="11985"/>
                  </a:cubicBezTo>
                  <a:cubicBezTo>
                    <a:pt x="24292" y="11878"/>
                    <a:pt x="24233" y="11765"/>
                    <a:pt x="24173" y="11651"/>
                  </a:cubicBezTo>
                  <a:cubicBezTo>
                    <a:pt x="24095" y="11514"/>
                    <a:pt x="24018" y="11376"/>
                    <a:pt x="23946" y="11238"/>
                  </a:cubicBezTo>
                  <a:cubicBezTo>
                    <a:pt x="23856" y="11059"/>
                    <a:pt x="23748" y="10879"/>
                    <a:pt x="23659" y="10700"/>
                  </a:cubicBezTo>
                  <a:cubicBezTo>
                    <a:pt x="23641" y="10664"/>
                    <a:pt x="23605" y="10593"/>
                    <a:pt x="23582" y="10551"/>
                  </a:cubicBezTo>
                  <a:cubicBezTo>
                    <a:pt x="23557" y="10473"/>
                    <a:pt x="23533" y="10390"/>
                    <a:pt x="23510" y="10306"/>
                  </a:cubicBezTo>
                  <a:cubicBezTo>
                    <a:pt x="23306" y="9894"/>
                    <a:pt x="23044" y="9517"/>
                    <a:pt x="22816" y="9116"/>
                  </a:cubicBezTo>
                  <a:cubicBezTo>
                    <a:pt x="22625" y="8901"/>
                    <a:pt x="22547" y="8614"/>
                    <a:pt x="22398" y="8369"/>
                  </a:cubicBezTo>
                  <a:cubicBezTo>
                    <a:pt x="22332" y="8220"/>
                    <a:pt x="22248" y="8071"/>
                    <a:pt x="22147" y="7939"/>
                  </a:cubicBezTo>
                  <a:cubicBezTo>
                    <a:pt x="21860" y="7551"/>
                    <a:pt x="21596" y="7144"/>
                    <a:pt x="21322" y="6749"/>
                  </a:cubicBezTo>
                  <a:cubicBezTo>
                    <a:pt x="20879" y="6098"/>
                    <a:pt x="20396" y="5471"/>
                    <a:pt x="19839" y="4909"/>
                  </a:cubicBezTo>
                  <a:cubicBezTo>
                    <a:pt x="19127" y="4346"/>
                    <a:pt x="18465" y="3725"/>
                    <a:pt x="17753" y="3163"/>
                  </a:cubicBezTo>
                  <a:cubicBezTo>
                    <a:pt x="17472" y="2953"/>
                    <a:pt x="17221" y="2702"/>
                    <a:pt x="16911" y="2542"/>
                  </a:cubicBezTo>
                  <a:cubicBezTo>
                    <a:pt x="16481" y="2296"/>
                    <a:pt x="16158" y="1908"/>
                    <a:pt x="15715" y="1687"/>
                  </a:cubicBezTo>
                  <a:cubicBezTo>
                    <a:pt x="15512" y="1579"/>
                    <a:pt x="15350" y="1405"/>
                    <a:pt x="15146" y="1298"/>
                  </a:cubicBezTo>
                  <a:cubicBezTo>
                    <a:pt x="14406" y="898"/>
                    <a:pt x="13653" y="492"/>
                    <a:pt x="12851" y="235"/>
                  </a:cubicBezTo>
                  <a:cubicBezTo>
                    <a:pt x="12451" y="93"/>
                    <a:pt x="12027" y="0"/>
                    <a:pt x="116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21;p71">
              <a:extLst>
                <a:ext uri="{FF2B5EF4-FFF2-40B4-BE49-F238E27FC236}">
                  <a16:creationId xmlns:a16="http://schemas.microsoft.com/office/drawing/2014/main" xmlns="" id="{521962AA-464D-4358-AEF7-3D8FC9B6998B}"/>
                </a:ext>
              </a:extLst>
            </p:cNvPr>
            <p:cNvSpPr/>
            <p:nvPr/>
          </p:nvSpPr>
          <p:spPr>
            <a:xfrm>
              <a:off x="1506800" y="648825"/>
              <a:ext cx="802675" cy="874125"/>
            </a:xfrm>
            <a:custGeom>
              <a:avLst/>
              <a:gdLst/>
              <a:ahLst/>
              <a:cxnLst/>
              <a:rect l="l" t="t" r="r" b="b"/>
              <a:pathLst>
                <a:path w="32107" h="34965" extrusionOk="0">
                  <a:moveTo>
                    <a:pt x="10792" y="115"/>
                  </a:moveTo>
                  <a:cubicBezTo>
                    <a:pt x="10901" y="115"/>
                    <a:pt x="11010" y="124"/>
                    <a:pt x="11119" y="134"/>
                  </a:cubicBezTo>
                  <a:cubicBezTo>
                    <a:pt x="11485" y="223"/>
                    <a:pt x="11843" y="355"/>
                    <a:pt x="12172" y="552"/>
                  </a:cubicBezTo>
                  <a:cubicBezTo>
                    <a:pt x="12763" y="893"/>
                    <a:pt x="13433" y="1095"/>
                    <a:pt x="13952" y="1544"/>
                  </a:cubicBezTo>
                  <a:cubicBezTo>
                    <a:pt x="14490" y="1980"/>
                    <a:pt x="15047" y="2399"/>
                    <a:pt x="15579" y="2841"/>
                  </a:cubicBezTo>
                  <a:cubicBezTo>
                    <a:pt x="16564" y="3923"/>
                    <a:pt x="17623" y="4940"/>
                    <a:pt x="18573" y="6057"/>
                  </a:cubicBezTo>
                  <a:cubicBezTo>
                    <a:pt x="18741" y="6284"/>
                    <a:pt x="18992" y="6428"/>
                    <a:pt x="19147" y="6661"/>
                  </a:cubicBezTo>
                  <a:cubicBezTo>
                    <a:pt x="19434" y="7062"/>
                    <a:pt x="19828" y="7372"/>
                    <a:pt x="20104" y="7785"/>
                  </a:cubicBezTo>
                  <a:cubicBezTo>
                    <a:pt x="20241" y="7994"/>
                    <a:pt x="20385" y="8209"/>
                    <a:pt x="20570" y="8389"/>
                  </a:cubicBezTo>
                  <a:cubicBezTo>
                    <a:pt x="20666" y="8532"/>
                    <a:pt x="20766" y="8681"/>
                    <a:pt x="20887" y="8806"/>
                  </a:cubicBezTo>
                  <a:cubicBezTo>
                    <a:pt x="21083" y="9129"/>
                    <a:pt x="21287" y="9452"/>
                    <a:pt x="21478" y="9775"/>
                  </a:cubicBezTo>
                  <a:cubicBezTo>
                    <a:pt x="21657" y="10056"/>
                    <a:pt x="21831" y="10331"/>
                    <a:pt x="22004" y="10612"/>
                  </a:cubicBezTo>
                  <a:cubicBezTo>
                    <a:pt x="22237" y="11007"/>
                    <a:pt x="22471" y="11401"/>
                    <a:pt x="22697" y="11802"/>
                  </a:cubicBezTo>
                  <a:cubicBezTo>
                    <a:pt x="23080" y="12519"/>
                    <a:pt x="23492" y="13218"/>
                    <a:pt x="23953" y="13887"/>
                  </a:cubicBezTo>
                  <a:cubicBezTo>
                    <a:pt x="24096" y="14127"/>
                    <a:pt x="24239" y="14359"/>
                    <a:pt x="24383" y="14599"/>
                  </a:cubicBezTo>
                  <a:cubicBezTo>
                    <a:pt x="24581" y="14958"/>
                    <a:pt x="24796" y="15305"/>
                    <a:pt x="24987" y="15669"/>
                  </a:cubicBezTo>
                  <a:cubicBezTo>
                    <a:pt x="25221" y="16183"/>
                    <a:pt x="25555" y="16638"/>
                    <a:pt x="25842" y="17121"/>
                  </a:cubicBezTo>
                  <a:cubicBezTo>
                    <a:pt x="25889" y="17211"/>
                    <a:pt x="25944" y="17295"/>
                    <a:pt x="25991" y="17378"/>
                  </a:cubicBezTo>
                  <a:cubicBezTo>
                    <a:pt x="26386" y="17946"/>
                    <a:pt x="26727" y="18550"/>
                    <a:pt x="27037" y="19165"/>
                  </a:cubicBezTo>
                  <a:cubicBezTo>
                    <a:pt x="27180" y="19441"/>
                    <a:pt x="27337" y="19709"/>
                    <a:pt x="27492" y="19979"/>
                  </a:cubicBezTo>
                  <a:cubicBezTo>
                    <a:pt x="27903" y="20821"/>
                    <a:pt x="28496" y="21551"/>
                    <a:pt x="29075" y="22280"/>
                  </a:cubicBezTo>
                  <a:cubicBezTo>
                    <a:pt x="29596" y="22997"/>
                    <a:pt x="30080" y="23745"/>
                    <a:pt x="30516" y="24522"/>
                  </a:cubicBezTo>
                  <a:cubicBezTo>
                    <a:pt x="30588" y="24658"/>
                    <a:pt x="30665" y="24796"/>
                    <a:pt x="30737" y="24934"/>
                  </a:cubicBezTo>
                  <a:cubicBezTo>
                    <a:pt x="30785" y="25030"/>
                    <a:pt x="30827" y="25125"/>
                    <a:pt x="30874" y="25221"/>
                  </a:cubicBezTo>
                  <a:cubicBezTo>
                    <a:pt x="30916" y="25317"/>
                    <a:pt x="30965" y="25419"/>
                    <a:pt x="31012" y="25513"/>
                  </a:cubicBezTo>
                  <a:cubicBezTo>
                    <a:pt x="31346" y="26357"/>
                    <a:pt x="31694" y="27218"/>
                    <a:pt x="31843" y="28120"/>
                  </a:cubicBezTo>
                  <a:cubicBezTo>
                    <a:pt x="32052" y="28981"/>
                    <a:pt x="31963" y="29883"/>
                    <a:pt x="31705" y="30727"/>
                  </a:cubicBezTo>
                  <a:cubicBezTo>
                    <a:pt x="31676" y="30821"/>
                    <a:pt x="31646" y="30923"/>
                    <a:pt x="31610" y="31019"/>
                  </a:cubicBezTo>
                  <a:cubicBezTo>
                    <a:pt x="31382" y="31778"/>
                    <a:pt x="31072" y="32531"/>
                    <a:pt x="30552" y="33141"/>
                  </a:cubicBezTo>
                  <a:cubicBezTo>
                    <a:pt x="30187" y="33883"/>
                    <a:pt x="29440" y="34336"/>
                    <a:pt x="28700" y="34629"/>
                  </a:cubicBezTo>
                  <a:cubicBezTo>
                    <a:pt x="28436" y="34708"/>
                    <a:pt x="28167" y="34779"/>
                    <a:pt x="27898" y="34827"/>
                  </a:cubicBezTo>
                  <a:cubicBezTo>
                    <a:pt x="27822" y="34842"/>
                    <a:pt x="27746" y="34849"/>
                    <a:pt x="27670" y="34849"/>
                  </a:cubicBezTo>
                  <a:cubicBezTo>
                    <a:pt x="27453" y="34849"/>
                    <a:pt x="27237" y="34797"/>
                    <a:pt x="27020" y="34766"/>
                  </a:cubicBezTo>
                  <a:cubicBezTo>
                    <a:pt x="26870" y="34719"/>
                    <a:pt x="26720" y="34678"/>
                    <a:pt x="26571" y="34636"/>
                  </a:cubicBezTo>
                  <a:cubicBezTo>
                    <a:pt x="26338" y="34587"/>
                    <a:pt x="26117" y="34528"/>
                    <a:pt x="25889" y="34468"/>
                  </a:cubicBezTo>
                  <a:cubicBezTo>
                    <a:pt x="25429" y="34360"/>
                    <a:pt x="25011" y="34127"/>
                    <a:pt x="24568" y="33960"/>
                  </a:cubicBezTo>
                  <a:cubicBezTo>
                    <a:pt x="24389" y="33906"/>
                    <a:pt x="24216" y="33858"/>
                    <a:pt x="24037" y="33811"/>
                  </a:cubicBezTo>
                  <a:cubicBezTo>
                    <a:pt x="23941" y="33781"/>
                    <a:pt x="23851" y="33751"/>
                    <a:pt x="23756" y="33726"/>
                  </a:cubicBezTo>
                  <a:cubicBezTo>
                    <a:pt x="23547" y="33625"/>
                    <a:pt x="23331" y="33536"/>
                    <a:pt x="23128" y="33422"/>
                  </a:cubicBezTo>
                  <a:cubicBezTo>
                    <a:pt x="22733" y="33188"/>
                    <a:pt x="22286" y="33058"/>
                    <a:pt x="21897" y="32807"/>
                  </a:cubicBezTo>
                  <a:cubicBezTo>
                    <a:pt x="21478" y="32543"/>
                    <a:pt x="21042" y="32310"/>
                    <a:pt x="20594" y="32112"/>
                  </a:cubicBezTo>
                  <a:cubicBezTo>
                    <a:pt x="20211" y="31880"/>
                    <a:pt x="19822" y="31659"/>
                    <a:pt x="19403" y="31509"/>
                  </a:cubicBezTo>
                  <a:cubicBezTo>
                    <a:pt x="18986" y="31354"/>
                    <a:pt x="18663" y="31042"/>
                    <a:pt x="18280" y="30821"/>
                  </a:cubicBezTo>
                  <a:cubicBezTo>
                    <a:pt x="18053" y="30684"/>
                    <a:pt x="17868" y="30487"/>
                    <a:pt x="17623" y="30368"/>
                  </a:cubicBezTo>
                  <a:cubicBezTo>
                    <a:pt x="17408" y="30272"/>
                    <a:pt x="17234" y="30093"/>
                    <a:pt x="17036" y="29966"/>
                  </a:cubicBezTo>
                  <a:cubicBezTo>
                    <a:pt x="16636" y="29751"/>
                    <a:pt x="16385" y="29357"/>
                    <a:pt x="15985" y="29141"/>
                  </a:cubicBezTo>
                  <a:cubicBezTo>
                    <a:pt x="15465" y="28885"/>
                    <a:pt x="15088" y="28431"/>
                    <a:pt x="14676" y="28030"/>
                  </a:cubicBezTo>
                  <a:cubicBezTo>
                    <a:pt x="14067" y="27384"/>
                    <a:pt x="13438" y="26757"/>
                    <a:pt x="12804" y="26136"/>
                  </a:cubicBezTo>
                  <a:cubicBezTo>
                    <a:pt x="12434" y="25842"/>
                    <a:pt x="12081" y="25513"/>
                    <a:pt x="11664" y="25292"/>
                  </a:cubicBezTo>
                  <a:cubicBezTo>
                    <a:pt x="11419" y="25138"/>
                    <a:pt x="11215" y="24922"/>
                    <a:pt x="10947" y="24815"/>
                  </a:cubicBezTo>
                  <a:cubicBezTo>
                    <a:pt x="10384" y="24420"/>
                    <a:pt x="9846" y="23984"/>
                    <a:pt x="9261" y="23618"/>
                  </a:cubicBezTo>
                  <a:cubicBezTo>
                    <a:pt x="8699" y="23331"/>
                    <a:pt x="8298" y="22806"/>
                    <a:pt x="7730" y="22525"/>
                  </a:cubicBezTo>
                  <a:cubicBezTo>
                    <a:pt x="7252" y="22214"/>
                    <a:pt x="6851" y="21808"/>
                    <a:pt x="6373" y="21497"/>
                  </a:cubicBezTo>
                  <a:cubicBezTo>
                    <a:pt x="6105" y="21389"/>
                    <a:pt x="5913" y="21162"/>
                    <a:pt x="5656" y="21036"/>
                  </a:cubicBezTo>
                  <a:cubicBezTo>
                    <a:pt x="5410" y="20923"/>
                    <a:pt x="5231" y="20713"/>
                    <a:pt x="4993" y="20594"/>
                  </a:cubicBezTo>
                  <a:cubicBezTo>
                    <a:pt x="4174" y="20134"/>
                    <a:pt x="3611" y="19358"/>
                    <a:pt x="2888" y="18784"/>
                  </a:cubicBezTo>
                  <a:cubicBezTo>
                    <a:pt x="2482" y="18382"/>
                    <a:pt x="2088" y="17965"/>
                    <a:pt x="1699" y="17546"/>
                  </a:cubicBezTo>
                  <a:cubicBezTo>
                    <a:pt x="1412" y="17176"/>
                    <a:pt x="1155" y="16787"/>
                    <a:pt x="916" y="16387"/>
                  </a:cubicBezTo>
                  <a:cubicBezTo>
                    <a:pt x="897" y="16351"/>
                    <a:pt x="869" y="16273"/>
                    <a:pt x="850" y="16237"/>
                  </a:cubicBezTo>
                  <a:cubicBezTo>
                    <a:pt x="797" y="16123"/>
                    <a:pt x="742" y="16003"/>
                    <a:pt x="689" y="15890"/>
                  </a:cubicBezTo>
                  <a:cubicBezTo>
                    <a:pt x="629" y="15728"/>
                    <a:pt x="569" y="15573"/>
                    <a:pt x="503" y="15418"/>
                  </a:cubicBezTo>
                  <a:cubicBezTo>
                    <a:pt x="223" y="14718"/>
                    <a:pt x="180" y="13959"/>
                    <a:pt x="180" y="13218"/>
                  </a:cubicBezTo>
                  <a:cubicBezTo>
                    <a:pt x="115" y="12787"/>
                    <a:pt x="204" y="12357"/>
                    <a:pt x="252" y="11926"/>
                  </a:cubicBezTo>
                  <a:cubicBezTo>
                    <a:pt x="318" y="11705"/>
                    <a:pt x="389" y="11485"/>
                    <a:pt x="467" y="11264"/>
                  </a:cubicBezTo>
                  <a:cubicBezTo>
                    <a:pt x="527" y="11018"/>
                    <a:pt x="605" y="10767"/>
                    <a:pt x="653" y="10516"/>
                  </a:cubicBezTo>
                  <a:cubicBezTo>
                    <a:pt x="712" y="10241"/>
                    <a:pt x="820" y="9984"/>
                    <a:pt x="922" y="9721"/>
                  </a:cubicBezTo>
                  <a:cubicBezTo>
                    <a:pt x="1101" y="9172"/>
                    <a:pt x="1335" y="8645"/>
                    <a:pt x="1526" y="8102"/>
                  </a:cubicBezTo>
                  <a:cubicBezTo>
                    <a:pt x="1556" y="8006"/>
                    <a:pt x="1586" y="7910"/>
                    <a:pt x="1615" y="7815"/>
                  </a:cubicBezTo>
                  <a:cubicBezTo>
                    <a:pt x="1967" y="7026"/>
                    <a:pt x="2350" y="6254"/>
                    <a:pt x="2787" y="5514"/>
                  </a:cubicBezTo>
                  <a:cubicBezTo>
                    <a:pt x="3236" y="4951"/>
                    <a:pt x="3666" y="4389"/>
                    <a:pt x="4125" y="3845"/>
                  </a:cubicBezTo>
                  <a:cubicBezTo>
                    <a:pt x="4497" y="3534"/>
                    <a:pt x="4748" y="3117"/>
                    <a:pt x="5070" y="2764"/>
                  </a:cubicBezTo>
                  <a:cubicBezTo>
                    <a:pt x="5244" y="2614"/>
                    <a:pt x="5429" y="2482"/>
                    <a:pt x="5608" y="2333"/>
                  </a:cubicBezTo>
                  <a:cubicBezTo>
                    <a:pt x="5954" y="2088"/>
                    <a:pt x="6296" y="1831"/>
                    <a:pt x="6666" y="1633"/>
                  </a:cubicBezTo>
                  <a:cubicBezTo>
                    <a:pt x="6756" y="1574"/>
                    <a:pt x="6845" y="1526"/>
                    <a:pt x="6935" y="1467"/>
                  </a:cubicBezTo>
                  <a:cubicBezTo>
                    <a:pt x="7049" y="1407"/>
                    <a:pt x="7156" y="1341"/>
                    <a:pt x="7270" y="1275"/>
                  </a:cubicBezTo>
                  <a:cubicBezTo>
                    <a:pt x="7551" y="1120"/>
                    <a:pt x="7844" y="1001"/>
                    <a:pt x="8136" y="874"/>
                  </a:cubicBezTo>
                  <a:cubicBezTo>
                    <a:pt x="8268" y="827"/>
                    <a:pt x="8393" y="780"/>
                    <a:pt x="8525" y="725"/>
                  </a:cubicBezTo>
                  <a:cubicBezTo>
                    <a:pt x="8752" y="636"/>
                    <a:pt x="8980" y="546"/>
                    <a:pt x="9201" y="450"/>
                  </a:cubicBezTo>
                  <a:cubicBezTo>
                    <a:pt x="9620" y="306"/>
                    <a:pt x="10061" y="247"/>
                    <a:pt x="10492" y="146"/>
                  </a:cubicBezTo>
                  <a:cubicBezTo>
                    <a:pt x="10592" y="123"/>
                    <a:pt x="10692" y="115"/>
                    <a:pt x="10792" y="115"/>
                  </a:cubicBezTo>
                  <a:close/>
                  <a:moveTo>
                    <a:pt x="10890" y="1"/>
                  </a:moveTo>
                  <a:cubicBezTo>
                    <a:pt x="10453" y="1"/>
                    <a:pt x="10010" y="129"/>
                    <a:pt x="9584" y="212"/>
                  </a:cubicBezTo>
                  <a:cubicBezTo>
                    <a:pt x="9368" y="265"/>
                    <a:pt x="9153" y="331"/>
                    <a:pt x="8950" y="427"/>
                  </a:cubicBezTo>
                  <a:cubicBezTo>
                    <a:pt x="8776" y="504"/>
                    <a:pt x="8591" y="570"/>
                    <a:pt x="8417" y="642"/>
                  </a:cubicBezTo>
                  <a:cubicBezTo>
                    <a:pt x="8285" y="695"/>
                    <a:pt x="8155" y="737"/>
                    <a:pt x="8023" y="785"/>
                  </a:cubicBezTo>
                  <a:lnTo>
                    <a:pt x="7879" y="857"/>
                  </a:lnTo>
                  <a:cubicBezTo>
                    <a:pt x="7658" y="946"/>
                    <a:pt x="7438" y="1048"/>
                    <a:pt x="7222" y="1161"/>
                  </a:cubicBezTo>
                  <a:cubicBezTo>
                    <a:pt x="7019" y="1275"/>
                    <a:pt x="6828" y="1401"/>
                    <a:pt x="6630" y="1514"/>
                  </a:cubicBezTo>
                  <a:cubicBezTo>
                    <a:pt x="6481" y="1605"/>
                    <a:pt x="6326" y="1693"/>
                    <a:pt x="6177" y="1790"/>
                  </a:cubicBezTo>
                  <a:cubicBezTo>
                    <a:pt x="5578" y="2214"/>
                    <a:pt x="4938" y="2626"/>
                    <a:pt x="4508" y="3236"/>
                  </a:cubicBezTo>
                  <a:cubicBezTo>
                    <a:pt x="4096" y="3792"/>
                    <a:pt x="3587" y="4270"/>
                    <a:pt x="3164" y="4814"/>
                  </a:cubicBezTo>
                  <a:cubicBezTo>
                    <a:pt x="2494" y="5639"/>
                    <a:pt x="2045" y="6613"/>
                    <a:pt x="1597" y="7570"/>
                  </a:cubicBezTo>
                  <a:cubicBezTo>
                    <a:pt x="1399" y="8066"/>
                    <a:pt x="1239" y="8579"/>
                    <a:pt x="1023" y="9070"/>
                  </a:cubicBezTo>
                  <a:cubicBezTo>
                    <a:pt x="861" y="9602"/>
                    <a:pt x="610" y="10097"/>
                    <a:pt x="503" y="10648"/>
                  </a:cubicBezTo>
                  <a:cubicBezTo>
                    <a:pt x="491" y="10684"/>
                    <a:pt x="474" y="10767"/>
                    <a:pt x="467" y="10809"/>
                  </a:cubicBezTo>
                  <a:cubicBezTo>
                    <a:pt x="420" y="10982"/>
                    <a:pt x="372" y="11156"/>
                    <a:pt x="323" y="11330"/>
                  </a:cubicBezTo>
                  <a:cubicBezTo>
                    <a:pt x="36" y="12041"/>
                    <a:pt x="1" y="12830"/>
                    <a:pt x="80" y="13589"/>
                  </a:cubicBezTo>
                  <a:cubicBezTo>
                    <a:pt x="36" y="14533"/>
                    <a:pt x="342" y="15441"/>
                    <a:pt x="737" y="16290"/>
                  </a:cubicBezTo>
                  <a:cubicBezTo>
                    <a:pt x="1012" y="16804"/>
                    <a:pt x="1341" y="17289"/>
                    <a:pt x="1711" y="17744"/>
                  </a:cubicBezTo>
                  <a:cubicBezTo>
                    <a:pt x="2069" y="18059"/>
                    <a:pt x="2339" y="18472"/>
                    <a:pt x="2726" y="18759"/>
                  </a:cubicBezTo>
                  <a:cubicBezTo>
                    <a:pt x="3181" y="19190"/>
                    <a:pt x="3617" y="19632"/>
                    <a:pt x="4078" y="20045"/>
                  </a:cubicBezTo>
                  <a:cubicBezTo>
                    <a:pt x="4317" y="20355"/>
                    <a:pt x="4693" y="20487"/>
                    <a:pt x="4980" y="20732"/>
                  </a:cubicBezTo>
                  <a:cubicBezTo>
                    <a:pt x="5256" y="20971"/>
                    <a:pt x="5603" y="21096"/>
                    <a:pt x="5871" y="21336"/>
                  </a:cubicBezTo>
                  <a:cubicBezTo>
                    <a:pt x="6409" y="21604"/>
                    <a:pt x="6822" y="22053"/>
                    <a:pt x="7317" y="22382"/>
                  </a:cubicBezTo>
                  <a:cubicBezTo>
                    <a:pt x="8023" y="22788"/>
                    <a:pt x="8579" y="23410"/>
                    <a:pt x="9297" y="23792"/>
                  </a:cubicBezTo>
                  <a:cubicBezTo>
                    <a:pt x="9805" y="24062"/>
                    <a:pt x="10222" y="24462"/>
                    <a:pt x="10683" y="24802"/>
                  </a:cubicBezTo>
                  <a:cubicBezTo>
                    <a:pt x="11005" y="24958"/>
                    <a:pt x="11275" y="25196"/>
                    <a:pt x="11592" y="25358"/>
                  </a:cubicBezTo>
                  <a:cubicBezTo>
                    <a:pt x="12285" y="25896"/>
                    <a:pt x="13008" y="26410"/>
                    <a:pt x="13576" y="27086"/>
                  </a:cubicBezTo>
                  <a:cubicBezTo>
                    <a:pt x="13827" y="27312"/>
                    <a:pt x="14048" y="27576"/>
                    <a:pt x="14305" y="27797"/>
                  </a:cubicBezTo>
                  <a:cubicBezTo>
                    <a:pt x="14981" y="28634"/>
                    <a:pt x="15913" y="29202"/>
                    <a:pt x="16732" y="29889"/>
                  </a:cubicBezTo>
                  <a:cubicBezTo>
                    <a:pt x="17270" y="30368"/>
                    <a:pt x="17952" y="30636"/>
                    <a:pt x="18495" y="31108"/>
                  </a:cubicBezTo>
                  <a:cubicBezTo>
                    <a:pt x="19058" y="31587"/>
                    <a:pt x="19817" y="31718"/>
                    <a:pt x="20408" y="32148"/>
                  </a:cubicBezTo>
                  <a:cubicBezTo>
                    <a:pt x="20689" y="32298"/>
                    <a:pt x="20981" y="32412"/>
                    <a:pt x="21257" y="32567"/>
                  </a:cubicBezTo>
                  <a:cubicBezTo>
                    <a:pt x="21640" y="32764"/>
                    <a:pt x="21986" y="33028"/>
                    <a:pt x="22387" y="33194"/>
                  </a:cubicBezTo>
                  <a:cubicBezTo>
                    <a:pt x="22997" y="33434"/>
                    <a:pt x="23541" y="33840"/>
                    <a:pt x="24192" y="33972"/>
                  </a:cubicBezTo>
                  <a:cubicBezTo>
                    <a:pt x="24653" y="34074"/>
                    <a:pt x="25070" y="34319"/>
                    <a:pt x="25513" y="34480"/>
                  </a:cubicBezTo>
                  <a:cubicBezTo>
                    <a:pt x="25608" y="34510"/>
                    <a:pt x="25704" y="34540"/>
                    <a:pt x="25800" y="34576"/>
                  </a:cubicBezTo>
                  <a:cubicBezTo>
                    <a:pt x="25902" y="34600"/>
                    <a:pt x="26010" y="34617"/>
                    <a:pt x="26110" y="34642"/>
                  </a:cubicBezTo>
                  <a:cubicBezTo>
                    <a:pt x="26284" y="34689"/>
                    <a:pt x="26457" y="34736"/>
                    <a:pt x="26637" y="34779"/>
                  </a:cubicBezTo>
                  <a:cubicBezTo>
                    <a:pt x="26954" y="34863"/>
                    <a:pt x="27276" y="34952"/>
                    <a:pt x="27611" y="34964"/>
                  </a:cubicBezTo>
                  <a:cubicBezTo>
                    <a:pt x="28047" y="34946"/>
                    <a:pt x="28477" y="34838"/>
                    <a:pt x="28890" y="34678"/>
                  </a:cubicBezTo>
                  <a:cubicBezTo>
                    <a:pt x="29034" y="34617"/>
                    <a:pt x="29183" y="34546"/>
                    <a:pt x="29326" y="34474"/>
                  </a:cubicBezTo>
                  <a:cubicBezTo>
                    <a:pt x="29804" y="34217"/>
                    <a:pt x="30242" y="33858"/>
                    <a:pt x="30529" y="33386"/>
                  </a:cubicBezTo>
                  <a:cubicBezTo>
                    <a:pt x="30995" y="32848"/>
                    <a:pt x="31323" y="32203"/>
                    <a:pt x="31569" y="31539"/>
                  </a:cubicBezTo>
                  <a:cubicBezTo>
                    <a:pt x="31633" y="31348"/>
                    <a:pt x="31694" y="31150"/>
                    <a:pt x="31754" y="30959"/>
                  </a:cubicBezTo>
                  <a:cubicBezTo>
                    <a:pt x="31795" y="30834"/>
                    <a:pt x="31831" y="30714"/>
                    <a:pt x="31867" y="30589"/>
                  </a:cubicBezTo>
                  <a:cubicBezTo>
                    <a:pt x="31969" y="30200"/>
                    <a:pt x="32041" y="29806"/>
                    <a:pt x="32071" y="29411"/>
                  </a:cubicBezTo>
                  <a:cubicBezTo>
                    <a:pt x="32107" y="28747"/>
                    <a:pt x="31963" y="28096"/>
                    <a:pt x="31826" y="27456"/>
                  </a:cubicBezTo>
                  <a:cubicBezTo>
                    <a:pt x="31682" y="26936"/>
                    <a:pt x="31484" y="26440"/>
                    <a:pt x="31311" y="25932"/>
                  </a:cubicBezTo>
                  <a:cubicBezTo>
                    <a:pt x="30821" y="24688"/>
                    <a:pt x="30104" y="23554"/>
                    <a:pt x="29345" y="22459"/>
                  </a:cubicBezTo>
                  <a:cubicBezTo>
                    <a:pt x="28830" y="21760"/>
                    <a:pt x="28245" y="21108"/>
                    <a:pt x="27820" y="20343"/>
                  </a:cubicBezTo>
                  <a:cubicBezTo>
                    <a:pt x="27624" y="19984"/>
                    <a:pt x="27420" y="19626"/>
                    <a:pt x="27222" y="19267"/>
                  </a:cubicBezTo>
                  <a:cubicBezTo>
                    <a:pt x="27114" y="19058"/>
                    <a:pt x="27001" y="18848"/>
                    <a:pt x="26893" y="18640"/>
                  </a:cubicBezTo>
                  <a:cubicBezTo>
                    <a:pt x="26827" y="18508"/>
                    <a:pt x="26750" y="18376"/>
                    <a:pt x="26684" y="18239"/>
                  </a:cubicBezTo>
                  <a:cubicBezTo>
                    <a:pt x="26631" y="18155"/>
                    <a:pt x="26576" y="18066"/>
                    <a:pt x="26523" y="17976"/>
                  </a:cubicBezTo>
                  <a:cubicBezTo>
                    <a:pt x="26469" y="17893"/>
                    <a:pt x="26416" y="17808"/>
                    <a:pt x="26361" y="17719"/>
                  </a:cubicBezTo>
                  <a:cubicBezTo>
                    <a:pt x="26278" y="17593"/>
                    <a:pt x="26195" y="17468"/>
                    <a:pt x="26117" y="17342"/>
                  </a:cubicBezTo>
                  <a:cubicBezTo>
                    <a:pt x="26015" y="17193"/>
                    <a:pt x="25925" y="17038"/>
                    <a:pt x="25836" y="16889"/>
                  </a:cubicBezTo>
                  <a:cubicBezTo>
                    <a:pt x="25782" y="16798"/>
                    <a:pt x="25734" y="16715"/>
                    <a:pt x="25680" y="16632"/>
                  </a:cubicBezTo>
                  <a:cubicBezTo>
                    <a:pt x="25638" y="16566"/>
                    <a:pt x="25597" y="16506"/>
                    <a:pt x="25555" y="16440"/>
                  </a:cubicBezTo>
                  <a:cubicBezTo>
                    <a:pt x="25442" y="16279"/>
                    <a:pt x="25346" y="16100"/>
                    <a:pt x="25249" y="15926"/>
                  </a:cubicBezTo>
                  <a:cubicBezTo>
                    <a:pt x="25232" y="15890"/>
                    <a:pt x="25196" y="15813"/>
                    <a:pt x="25178" y="15777"/>
                  </a:cubicBezTo>
                  <a:cubicBezTo>
                    <a:pt x="25094" y="15615"/>
                    <a:pt x="24998" y="15460"/>
                    <a:pt x="24921" y="15298"/>
                  </a:cubicBezTo>
                  <a:cubicBezTo>
                    <a:pt x="24862" y="15184"/>
                    <a:pt x="24796" y="15077"/>
                    <a:pt x="24730" y="14969"/>
                  </a:cubicBezTo>
                  <a:cubicBezTo>
                    <a:pt x="24664" y="14856"/>
                    <a:pt x="24598" y="14742"/>
                    <a:pt x="24539" y="14629"/>
                  </a:cubicBezTo>
                  <a:cubicBezTo>
                    <a:pt x="24485" y="14545"/>
                    <a:pt x="24432" y="14456"/>
                    <a:pt x="24377" y="14365"/>
                  </a:cubicBezTo>
                  <a:cubicBezTo>
                    <a:pt x="24037" y="13780"/>
                    <a:pt x="23635" y="13230"/>
                    <a:pt x="23301" y="12644"/>
                  </a:cubicBezTo>
                  <a:cubicBezTo>
                    <a:pt x="23152" y="12370"/>
                    <a:pt x="22997" y="12106"/>
                    <a:pt x="22846" y="11832"/>
                  </a:cubicBezTo>
                  <a:cubicBezTo>
                    <a:pt x="22369" y="10965"/>
                    <a:pt x="21837" y="10127"/>
                    <a:pt x="21311" y="9285"/>
                  </a:cubicBezTo>
                  <a:cubicBezTo>
                    <a:pt x="21119" y="8938"/>
                    <a:pt x="20893" y="8610"/>
                    <a:pt x="20666" y="8287"/>
                  </a:cubicBezTo>
                  <a:cubicBezTo>
                    <a:pt x="20641" y="8275"/>
                    <a:pt x="20587" y="8257"/>
                    <a:pt x="20564" y="8245"/>
                  </a:cubicBezTo>
                  <a:cubicBezTo>
                    <a:pt x="20258" y="7802"/>
                    <a:pt x="19972" y="7336"/>
                    <a:pt x="19554" y="6977"/>
                  </a:cubicBezTo>
                  <a:cubicBezTo>
                    <a:pt x="19224" y="6529"/>
                    <a:pt x="18812" y="6152"/>
                    <a:pt x="18442" y="5735"/>
                  </a:cubicBezTo>
                  <a:cubicBezTo>
                    <a:pt x="17521" y="4664"/>
                    <a:pt x="16498" y="3690"/>
                    <a:pt x="15549" y="2645"/>
                  </a:cubicBezTo>
                  <a:cubicBezTo>
                    <a:pt x="15113" y="2279"/>
                    <a:pt x="14664" y="1909"/>
                    <a:pt x="14186" y="1586"/>
                  </a:cubicBezTo>
                  <a:cubicBezTo>
                    <a:pt x="13725" y="1210"/>
                    <a:pt x="13212" y="893"/>
                    <a:pt x="12649" y="678"/>
                  </a:cubicBezTo>
                  <a:cubicBezTo>
                    <a:pt x="12368" y="516"/>
                    <a:pt x="12081" y="355"/>
                    <a:pt x="11789" y="212"/>
                  </a:cubicBezTo>
                  <a:cubicBezTo>
                    <a:pt x="11717" y="187"/>
                    <a:pt x="11645" y="163"/>
                    <a:pt x="11573" y="134"/>
                  </a:cubicBezTo>
                  <a:cubicBezTo>
                    <a:pt x="11350" y="37"/>
                    <a:pt x="11121" y="1"/>
                    <a:pt x="1089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722;p71">
              <a:extLst>
                <a:ext uri="{FF2B5EF4-FFF2-40B4-BE49-F238E27FC236}">
                  <a16:creationId xmlns:a16="http://schemas.microsoft.com/office/drawing/2014/main" xmlns="" id="{0DAE3EF3-CA78-41FE-B3AC-8A597FD879B9}"/>
                </a:ext>
              </a:extLst>
            </p:cNvPr>
            <p:cNvSpPr/>
            <p:nvPr/>
          </p:nvSpPr>
          <p:spPr>
            <a:xfrm>
              <a:off x="1535200" y="688025"/>
              <a:ext cx="743175" cy="790575"/>
            </a:xfrm>
            <a:custGeom>
              <a:avLst/>
              <a:gdLst/>
              <a:ahLst/>
              <a:cxnLst/>
              <a:rect l="l" t="t" r="r" b="b"/>
              <a:pathLst>
                <a:path w="29727" h="31623" extrusionOk="0">
                  <a:moveTo>
                    <a:pt x="8274" y="125"/>
                  </a:moveTo>
                  <a:cubicBezTo>
                    <a:pt x="8754" y="125"/>
                    <a:pt x="9240" y="139"/>
                    <a:pt x="9696" y="293"/>
                  </a:cubicBezTo>
                  <a:cubicBezTo>
                    <a:pt x="9894" y="359"/>
                    <a:pt x="10090" y="418"/>
                    <a:pt x="10294" y="454"/>
                  </a:cubicBezTo>
                  <a:cubicBezTo>
                    <a:pt x="10420" y="496"/>
                    <a:pt x="10545" y="531"/>
                    <a:pt x="10671" y="574"/>
                  </a:cubicBezTo>
                  <a:cubicBezTo>
                    <a:pt x="11376" y="884"/>
                    <a:pt x="12057" y="1243"/>
                    <a:pt x="12703" y="1668"/>
                  </a:cubicBezTo>
                  <a:cubicBezTo>
                    <a:pt x="13014" y="1823"/>
                    <a:pt x="13271" y="2062"/>
                    <a:pt x="13497" y="2325"/>
                  </a:cubicBezTo>
                  <a:cubicBezTo>
                    <a:pt x="13892" y="2672"/>
                    <a:pt x="14335" y="2965"/>
                    <a:pt x="14711" y="3336"/>
                  </a:cubicBezTo>
                  <a:cubicBezTo>
                    <a:pt x="14956" y="3629"/>
                    <a:pt x="15298" y="3820"/>
                    <a:pt x="15525" y="4125"/>
                  </a:cubicBezTo>
                  <a:cubicBezTo>
                    <a:pt x="15836" y="4352"/>
                    <a:pt x="16062" y="4669"/>
                    <a:pt x="16367" y="4895"/>
                  </a:cubicBezTo>
                  <a:cubicBezTo>
                    <a:pt x="17042" y="5517"/>
                    <a:pt x="17605" y="6258"/>
                    <a:pt x="18220" y="6934"/>
                  </a:cubicBezTo>
                  <a:cubicBezTo>
                    <a:pt x="18669" y="7544"/>
                    <a:pt x="19188" y="8106"/>
                    <a:pt x="19517" y="8793"/>
                  </a:cubicBezTo>
                  <a:cubicBezTo>
                    <a:pt x="19858" y="9379"/>
                    <a:pt x="20247" y="9922"/>
                    <a:pt x="20617" y="10485"/>
                  </a:cubicBezTo>
                  <a:cubicBezTo>
                    <a:pt x="20749" y="10706"/>
                    <a:pt x="20904" y="10909"/>
                    <a:pt x="21029" y="11130"/>
                  </a:cubicBezTo>
                  <a:cubicBezTo>
                    <a:pt x="21053" y="11160"/>
                    <a:pt x="21089" y="11208"/>
                    <a:pt x="21108" y="11238"/>
                  </a:cubicBezTo>
                  <a:cubicBezTo>
                    <a:pt x="21238" y="11459"/>
                    <a:pt x="21388" y="11662"/>
                    <a:pt x="21520" y="11883"/>
                  </a:cubicBezTo>
                  <a:cubicBezTo>
                    <a:pt x="21633" y="12051"/>
                    <a:pt x="21735" y="12223"/>
                    <a:pt x="21831" y="12403"/>
                  </a:cubicBezTo>
                  <a:cubicBezTo>
                    <a:pt x="21897" y="12510"/>
                    <a:pt x="21962" y="12625"/>
                    <a:pt x="22022" y="12738"/>
                  </a:cubicBezTo>
                  <a:cubicBezTo>
                    <a:pt x="22303" y="13216"/>
                    <a:pt x="22601" y="13682"/>
                    <a:pt x="22918" y="14131"/>
                  </a:cubicBezTo>
                  <a:cubicBezTo>
                    <a:pt x="23396" y="14830"/>
                    <a:pt x="23911" y="15500"/>
                    <a:pt x="24353" y="16223"/>
                  </a:cubicBezTo>
                  <a:cubicBezTo>
                    <a:pt x="24628" y="16648"/>
                    <a:pt x="24902" y="17065"/>
                    <a:pt x="25153" y="17503"/>
                  </a:cubicBezTo>
                  <a:cubicBezTo>
                    <a:pt x="25297" y="17777"/>
                    <a:pt x="25453" y="18041"/>
                    <a:pt x="25602" y="18315"/>
                  </a:cubicBezTo>
                  <a:cubicBezTo>
                    <a:pt x="25734" y="18566"/>
                    <a:pt x="25878" y="18811"/>
                    <a:pt x="26021" y="19056"/>
                  </a:cubicBezTo>
                  <a:cubicBezTo>
                    <a:pt x="26105" y="19217"/>
                    <a:pt x="26194" y="19373"/>
                    <a:pt x="26278" y="19534"/>
                  </a:cubicBezTo>
                  <a:cubicBezTo>
                    <a:pt x="26541" y="20061"/>
                    <a:pt x="26775" y="20593"/>
                    <a:pt x="27018" y="21125"/>
                  </a:cubicBezTo>
                  <a:cubicBezTo>
                    <a:pt x="27067" y="21244"/>
                    <a:pt x="27120" y="21363"/>
                    <a:pt x="27175" y="21476"/>
                  </a:cubicBezTo>
                  <a:cubicBezTo>
                    <a:pt x="27241" y="21620"/>
                    <a:pt x="27313" y="21771"/>
                    <a:pt x="27377" y="21914"/>
                  </a:cubicBezTo>
                  <a:cubicBezTo>
                    <a:pt x="27498" y="22146"/>
                    <a:pt x="27617" y="22380"/>
                    <a:pt x="27743" y="22613"/>
                  </a:cubicBezTo>
                  <a:cubicBezTo>
                    <a:pt x="27796" y="22732"/>
                    <a:pt x="27850" y="22852"/>
                    <a:pt x="27904" y="22966"/>
                  </a:cubicBezTo>
                  <a:cubicBezTo>
                    <a:pt x="27951" y="23062"/>
                    <a:pt x="27994" y="23156"/>
                    <a:pt x="28041" y="23252"/>
                  </a:cubicBezTo>
                  <a:cubicBezTo>
                    <a:pt x="28196" y="23623"/>
                    <a:pt x="28364" y="23987"/>
                    <a:pt x="28549" y="24346"/>
                  </a:cubicBezTo>
                  <a:cubicBezTo>
                    <a:pt x="28596" y="24478"/>
                    <a:pt x="28651" y="24610"/>
                    <a:pt x="28698" y="24740"/>
                  </a:cubicBezTo>
                  <a:cubicBezTo>
                    <a:pt x="28908" y="25482"/>
                    <a:pt x="29206" y="26199"/>
                    <a:pt x="29327" y="26964"/>
                  </a:cubicBezTo>
                  <a:cubicBezTo>
                    <a:pt x="29434" y="27454"/>
                    <a:pt x="29542" y="27962"/>
                    <a:pt x="29487" y="28470"/>
                  </a:cubicBezTo>
                  <a:cubicBezTo>
                    <a:pt x="29249" y="29159"/>
                    <a:pt x="29015" y="29863"/>
                    <a:pt x="28585" y="30456"/>
                  </a:cubicBezTo>
                  <a:cubicBezTo>
                    <a:pt x="28388" y="30892"/>
                    <a:pt x="27945" y="31137"/>
                    <a:pt x="27509" y="31292"/>
                  </a:cubicBezTo>
                  <a:cubicBezTo>
                    <a:pt x="27201" y="31400"/>
                    <a:pt x="26883" y="31508"/>
                    <a:pt x="26554" y="31508"/>
                  </a:cubicBezTo>
                  <a:cubicBezTo>
                    <a:pt x="26538" y="31508"/>
                    <a:pt x="26521" y="31508"/>
                    <a:pt x="26505" y="31507"/>
                  </a:cubicBezTo>
                  <a:cubicBezTo>
                    <a:pt x="26278" y="31490"/>
                    <a:pt x="26057" y="31454"/>
                    <a:pt x="25835" y="31430"/>
                  </a:cubicBezTo>
                  <a:cubicBezTo>
                    <a:pt x="25453" y="31375"/>
                    <a:pt x="25070" y="31339"/>
                    <a:pt x="24700" y="31250"/>
                  </a:cubicBezTo>
                  <a:cubicBezTo>
                    <a:pt x="24443" y="31190"/>
                    <a:pt x="24192" y="31118"/>
                    <a:pt x="23934" y="31060"/>
                  </a:cubicBezTo>
                  <a:cubicBezTo>
                    <a:pt x="23504" y="30952"/>
                    <a:pt x="23073" y="30867"/>
                    <a:pt x="22656" y="30724"/>
                  </a:cubicBezTo>
                  <a:cubicBezTo>
                    <a:pt x="22201" y="30509"/>
                    <a:pt x="21746" y="30306"/>
                    <a:pt x="21287" y="30103"/>
                  </a:cubicBezTo>
                  <a:cubicBezTo>
                    <a:pt x="20957" y="29857"/>
                    <a:pt x="20617" y="29636"/>
                    <a:pt x="20270" y="29421"/>
                  </a:cubicBezTo>
                  <a:cubicBezTo>
                    <a:pt x="19823" y="29200"/>
                    <a:pt x="19368" y="28972"/>
                    <a:pt x="18985" y="28649"/>
                  </a:cubicBezTo>
                  <a:cubicBezTo>
                    <a:pt x="18728" y="28434"/>
                    <a:pt x="18430" y="28279"/>
                    <a:pt x="18148" y="28106"/>
                  </a:cubicBezTo>
                  <a:cubicBezTo>
                    <a:pt x="17790" y="27956"/>
                    <a:pt x="17450" y="27766"/>
                    <a:pt x="17169" y="27502"/>
                  </a:cubicBezTo>
                  <a:cubicBezTo>
                    <a:pt x="16965" y="27294"/>
                    <a:pt x="16684" y="27192"/>
                    <a:pt x="16427" y="27060"/>
                  </a:cubicBezTo>
                  <a:cubicBezTo>
                    <a:pt x="15991" y="26773"/>
                    <a:pt x="15638" y="26354"/>
                    <a:pt x="15154" y="26139"/>
                  </a:cubicBezTo>
                  <a:cubicBezTo>
                    <a:pt x="14717" y="25835"/>
                    <a:pt x="14329" y="25476"/>
                    <a:pt x="13875" y="25201"/>
                  </a:cubicBezTo>
                  <a:cubicBezTo>
                    <a:pt x="13552" y="24968"/>
                    <a:pt x="13211" y="24740"/>
                    <a:pt x="12967" y="24425"/>
                  </a:cubicBezTo>
                  <a:cubicBezTo>
                    <a:pt x="12421" y="23958"/>
                    <a:pt x="11848" y="23534"/>
                    <a:pt x="11298" y="23079"/>
                  </a:cubicBezTo>
                  <a:cubicBezTo>
                    <a:pt x="11138" y="22935"/>
                    <a:pt x="10922" y="22869"/>
                    <a:pt x="10755" y="22739"/>
                  </a:cubicBezTo>
                  <a:cubicBezTo>
                    <a:pt x="10354" y="22433"/>
                    <a:pt x="9971" y="22111"/>
                    <a:pt x="9571" y="21812"/>
                  </a:cubicBezTo>
                  <a:cubicBezTo>
                    <a:pt x="8871" y="21363"/>
                    <a:pt x="8327" y="20700"/>
                    <a:pt x="7587" y="20312"/>
                  </a:cubicBezTo>
                  <a:cubicBezTo>
                    <a:pt x="7234" y="20066"/>
                    <a:pt x="6934" y="19743"/>
                    <a:pt x="6540" y="19553"/>
                  </a:cubicBezTo>
                  <a:cubicBezTo>
                    <a:pt x="6181" y="19325"/>
                    <a:pt x="5858" y="19038"/>
                    <a:pt x="5524" y="18769"/>
                  </a:cubicBezTo>
                  <a:cubicBezTo>
                    <a:pt x="4652" y="18076"/>
                    <a:pt x="3778" y="17382"/>
                    <a:pt x="2906" y="16683"/>
                  </a:cubicBezTo>
                  <a:cubicBezTo>
                    <a:pt x="2643" y="16408"/>
                    <a:pt x="2344" y="16163"/>
                    <a:pt x="2100" y="15870"/>
                  </a:cubicBezTo>
                  <a:cubicBezTo>
                    <a:pt x="1585" y="15434"/>
                    <a:pt x="1209" y="14860"/>
                    <a:pt x="844" y="14292"/>
                  </a:cubicBezTo>
                  <a:cubicBezTo>
                    <a:pt x="677" y="14017"/>
                    <a:pt x="539" y="13730"/>
                    <a:pt x="437" y="13426"/>
                  </a:cubicBezTo>
                  <a:cubicBezTo>
                    <a:pt x="371" y="13246"/>
                    <a:pt x="293" y="13067"/>
                    <a:pt x="263" y="12876"/>
                  </a:cubicBezTo>
                  <a:cubicBezTo>
                    <a:pt x="222" y="12595"/>
                    <a:pt x="108" y="12319"/>
                    <a:pt x="144" y="12033"/>
                  </a:cubicBezTo>
                  <a:cubicBezTo>
                    <a:pt x="235" y="11279"/>
                    <a:pt x="216" y="10502"/>
                    <a:pt x="456" y="9767"/>
                  </a:cubicBezTo>
                  <a:cubicBezTo>
                    <a:pt x="580" y="9414"/>
                    <a:pt x="743" y="9074"/>
                    <a:pt x="844" y="8709"/>
                  </a:cubicBezTo>
                  <a:cubicBezTo>
                    <a:pt x="886" y="8559"/>
                    <a:pt x="928" y="8416"/>
                    <a:pt x="969" y="8267"/>
                  </a:cubicBezTo>
                  <a:cubicBezTo>
                    <a:pt x="1041" y="8112"/>
                    <a:pt x="1107" y="7955"/>
                    <a:pt x="1167" y="7795"/>
                  </a:cubicBezTo>
                  <a:cubicBezTo>
                    <a:pt x="1303" y="7496"/>
                    <a:pt x="1418" y="7179"/>
                    <a:pt x="1496" y="6857"/>
                  </a:cubicBezTo>
                  <a:cubicBezTo>
                    <a:pt x="1526" y="6760"/>
                    <a:pt x="1554" y="6671"/>
                    <a:pt x="1585" y="6575"/>
                  </a:cubicBezTo>
                  <a:cubicBezTo>
                    <a:pt x="1656" y="6413"/>
                    <a:pt x="1728" y="6253"/>
                    <a:pt x="1788" y="6090"/>
                  </a:cubicBezTo>
                  <a:cubicBezTo>
                    <a:pt x="1800" y="6062"/>
                    <a:pt x="1830" y="5996"/>
                    <a:pt x="1841" y="5966"/>
                  </a:cubicBezTo>
                  <a:cubicBezTo>
                    <a:pt x="2051" y="5392"/>
                    <a:pt x="2494" y="4943"/>
                    <a:pt x="2709" y="4369"/>
                  </a:cubicBezTo>
                  <a:cubicBezTo>
                    <a:pt x="3025" y="3910"/>
                    <a:pt x="3306" y="3425"/>
                    <a:pt x="3623" y="2965"/>
                  </a:cubicBezTo>
                  <a:cubicBezTo>
                    <a:pt x="3940" y="2570"/>
                    <a:pt x="4233" y="2164"/>
                    <a:pt x="4561" y="1781"/>
                  </a:cubicBezTo>
                  <a:cubicBezTo>
                    <a:pt x="5058" y="1411"/>
                    <a:pt x="5482" y="939"/>
                    <a:pt x="6050" y="663"/>
                  </a:cubicBezTo>
                  <a:cubicBezTo>
                    <a:pt x="6630" y="454"/>
                    <a:pt x="7204" y="227"/>
                    <a:pt x="7814" y="125"/>
                  </a:cubicBezTo>
                  <a:cubicBezTo>
                    <a:pt x="7864" y="126"/>
                    <a:pt x="7915" y="126"/>
                    <a:pt x="7966" y="126"/>
                  </a:cubicBezTo>
                  <a:cubicBezTo>
                    <a:pt x="8068" y="126"/>
                    <a:pt x="8171" y="125"/>
                    <a:pt x="8274" y="125"/>
                  </a:cubicBezTo>
                  <a:close/>
                  <a:moveTo>
                    <a:pt x="8043" y="1"/>
                  </a:moveTo>
                  <a:cubicBezTo>
                    <a:pt x="7447" y="1"/>
                    <a:pt x="6887" y="249"/>
                    <a:pt x="6332" y="431"/>
                  </a:cubicBezTo>
                  <a:cubicBezTo>
                    <a:pt x="6104" y="508"/>
                    <a:pt x="5888" y="610"/>
                    <a:pt x="5686" y="724"/>
                  </a:cubicBezTo>
                  <a:cubicBezTo>
                    <a:pt x="5249" y="1022"/>
                    <a:pt x="4873" y="1392"/>
                    <a:pt x="4460" y="1722"/>
                  </a:cubicBezTo>
                  <a:cubicBezTo>
                    <a:pt x="4167" y="1937"/>
                    <a:pt x="4059" y="2307"/>
                    <a:pt x="3827" y="2570"/>
                  </a:cubicBezTo>
                  <a:cubicBezTo>
                    <a:pt x="3527" y="2965"/>
                    <a:pt x="3176" y="3336"/>
                    <a:pt x="2953" y="3784"/>
                  </a:cubicBezTo>
                  <a:cubicBezTo>
                    <a:pt x="2577" y="4256"/>
                    <a:pt x="2398" y="4860"/>
                    <a:pt x="2015" y="5332"/>
                  </a:cubicBezTo>
                  <a:cubicBezTo>
                    <a:pt x="1734" y="5834"/>
                    <a:pt x="1526" y="6377"/>
                    <a:pt x="1352" y="6928"/>
                  </a:cubicBezTo>
                  <a:cubicBezTo>
                    <a:pt x="1316" y="7053"/>
                    <a:pt x="1275" y="7179"/>
                    <a:pt x="1239" y="7298"/>
                  </a:cubicBezTo>
                  <a:cubicBezTo>
                    <a:pt x="1101" y="7676"/>
                    <a:pt x="922" y="8027"/>
                    <a:pt x="808" y="8410"/>
                  </a:cubicBezTo>
                  <a:cubicBezTo>
                    <a:pt x="688" y="8901"/>
                    <a:pt x="467" y="9354"/>
                    <a:pt x="312" y="9833"/>
                  </a:cubicBezTo>
                  <a:cubicBezTo>
                    <a:pt x="108" y="10502"/>
                    <a:pt x="103" y="11208"/>
                    <a:pt x="37" y="11895"/>
                  </a:cubicBezTo>
                  <a:cubicBezTo>
                    <a:pt x="1" y="12457"/>
                    <a:pt x="144" y="13020"/>
                    <a:pt x="354" y="13539"/>
                  </a:cubicBezTo>
                  <a:cubicBezTo>
                    <a:pt x="431" y="13760"/>
                    <a:pt x="514" y="13994"/>
                    <a:pt x="652" y="14190"/>
                  </a:cubicBezTo>
                  <a:cubicBezTo>
                    <a:pt x="808" y="14483"/>
                    <a:pt x="999" y="14747"/>
                    <a:pt x="1184" y="15015"/>
                  </a:cubicBezTo>
                  <a:cubicBezTo>
                    <a:pt x="1460" y="15458"/>
                    <a:pt x="1860" y="15793"/>
                    <a:pt x="2213" y="16163"/>
                  </a:cubicBezTo>
                  <a:cubicBezTo>
                    <a:pt x="2434" y="16463"/>
                    <a:pt x="2774" y="16629"/>
                    <a:pt x="3013" y="16910"/>
                  </a:cubicBezTo>
                  <a:cubicBezTo>
                    <a:pt x="3325" y="17275"/>
                    <a:pt x="3797" y="17448"/>
                    <a:pt x="4101" y="17813"/>
                  </a:cubicBezTo>
                  <a:cubicBezTo>
                    <a:pt x="4812" y="18381"/>
                    <a:pt x="5518" y="18943"/>
                    <a:pt x="6230" y="19504"/>
                  </a:cubicBezTo>
                  <a:cubicBezTo>
                    <a:pt x="6755" y="19738"/>
                    <a:pt x="7114" y="20215"/>
                    <a:pt x="7634" y="20461"/>
                  </a:cubicBezTo>
                  <a:cubicBezTo>
                    <a:pt x="8382" y="20993"/>
                    <a:pt x="9057" y="21620"/>
                    <a:pt x="9811" y="22146"/>
                  </a:cubicBezTo>
                  <a:cubicBezTo>
                    <a:pt x="10133" y="22296"/>
                    <a:pt x="10324" y="22601"/>
                    <a:pt x="10623" y="22780"/>
                  </a:cubicBezTo>
                  <a:cubicBezTo>
                    <a:pt x="10934" y="22960"/>
                    <a:pt x="11196" y="23198"/>
                    <a:pt x="11513" y="23366"/>
                  </a:cubicBezTo>
                  <a:cubicBezTo>
                    <a:pt x="11783" y="23677"/>
                    <a:pt x="12117" y="23922"/>
                    <a:pt x="12457" y="24149"/>
                  </a:cubicBezTo>
                  <a:cubicBezTo>
                    <a:pt x="12757" y="24389"/>
                    <a:pt x="13020" y="24657"/>
                    <a:pt x="13289" y="24932"/>
                  </a:cubicBezTo>
                  <a:cubicBezTo>
                    <a:pt x="13875" y="25255"/>
                    <a:pt x="14358" y="25727"/>
                    <a:pt x="14896" y="26122"/>
                  </a:cubicBezTo>
                  <a:cubicBezTo>
                    <a:pt x="15243" y="26318"/>
                    <a:pt x="15621" y="26498"/>
                    <a:pt x="15889" y="26809"/>
                  </a:cubicBezTo>
                  <a:cubicBezTo>
                    <a:pt x="16140" y="27071"/>
                    <a:pt x="16487" y="27203"/>
                    <a:pt x="16797" y="27371"/>
                  </a:cubicBezTo>
                  <a:cubicBezTo>
                    <a:pt x="17061" y="27550"/>
                    <a:pt x="17282" y="27771"/>
                    <a:pt x="17544" y="27945"/>
                  </a:cubicBezTo>
                  <a:cubicBezTo>
                    <a:pt x="17927" y="28142"/>
                    <a:pt x="18346" y="28285"/>
                    <a:pt x="18675" y="28578"/>
                  </a:cubicBezTo>
                  <a:cubicBezTo>
                    <a:pt x="18871" y="28751"/>
                    <a:pt x="19092" y="28895"/>
                    <a:pt x="19320" y="29021"/>
                  </a:cubicBezTo>
                  <a:cubicBezTo>
                    <a:pt x="19781" y="29374"/>
                    <a:pt x="20366" y="29523"/>
                    <a:pt x="20802" y="29912"/>
                  </a:cubicBezTo>
                  <a:cubicBezTo>
                    <a:pt x="21244" y="30276"/>
                    <a:pt x="21801" y="30437"/>
                    <a:pt x="22303" y="30694"/>
                  </a:cubicBezTo>
                  <a:cubicBezTo>
                    <a:pt x="22554" y="30820"/>
                    <a:pt x="22822" y="30903"/>
                    <a:pt x="23092" y="30988"/>
                  </a:cubicBezTo>
                  <a:cubicBezTo>
                    <a:pt x="23504" y="31052"/>
                    <a:pt x="23905" y="31184"/>
                    <a:pt x="24311" y="31268"/>
                  </a:cubicBezTo>
                  <a:cubicBezTo>
                    <a:pt x="24968" y="31465"/>
                    <a:pt x="25650" y="31519"/>
                    <a:pt x="26326" y="31603"/>
                  </a:cubicBezTo>
                  <a:cubicBezTo>
                    <a:pt x="26407" y="31617"/>
                    <a:pt x="26488" y="31623"/>
                    <a:pt x="26569" y="31623"/>
                  </a:cubicBezTo>
                  <a:cubicBezTo>
                    <a:pt x="26959" y="31623"/>
                    <a:pt x="27345" y="31483"/>
                    <a:pt x="27707" y="31339"/>
                  </a:cubicBezTo>
                  <a:cubicBezTo>
                    <a:pt x="27970" y="31226"/>
                    <a:pt x="28251" y="31107"/>
                    <a:pt x="28417" y="30867"/>
                  </a:cubicBezTo>
                  <a:cubicBezTo>
                    <a:pt x="28842" y="30378"/>
                    <a:pt x="29134" y="29804"/>
                    <a:pt x="29350" y="29200"/>
                  </a:cubicBezTo>
                  <a:cubicBezTo>
                    <a:pt x="29434" y="28985"/>
                    <a:pt x="29517" y="28776"/>
                    <a:pt x="29595" y="28560"/>
                  </a:cubicBezTo>
                  <a:cubicBezTo>
                    <a:pt x="29727" y="27860"/>
                    <a:pt x="29464" y="27179"/>
                    <a:pt x="29357" y="26492"/>
                  </a:cubicBezTo>
                  <a:cubicBezTo>
                    <a:pt x="29225" y="25942"/>
                    <a:pt x="29015" y="25416"/>
                    <a:pt x="28872" y="24872"/>
                  </a:cubicBezTo>
                  <a:cubicBezTo>
                    <a:pt x="28842" y="24789"/>
                    <a:pt x="28812" y="24711"/>
                    <a:pt x="28789" y="24627"/>
                  </a:cubicBezTo>
                  <a:cubicBezTo>
                    <a:pt x="28728" y="24483"/>
                    <a:pt x="28675" y="24340"/>
                    <a:pt x="28604" y="24202"/>
                  </a:cubicBezTo>
                  <a:cubicBezTo>
                    <a:pt x="28251" y="23509"/>
                    <a:pt x="27987" y="22768"/>
                    <a:pt x="27605" y="22086"/>
                  </a:cubicBezTo>
                  <a:cubicBezTo>
                    <a:pt x="27413" y="21705"/>
                    <a:pt x="27241" y="21322"/>
                    <a:pt x="27061" y="20933"/>
                  </a:cubicBezTo>
                  <a:cubicBezTo>
                    <a:pt x="27049" y="20897"/>
                    <a:pt x="27013" y="20819"/>
                    <a:pt x="26995" y="20784"/>
                  </a:cubicBezTo>
                  <a:cubicBezTo>
                    <a:pt x="26839" y="20425"/>
                    <a:pt x="26667" y="20072"/>
                    <a:pt x="26499" y="19713"/>
                  </a:cubicBezTo>
                  <a:cubicBezTo>
                    <a:pt x="26488" y="19677"/>
                    <a:pt x="26452" y="19606"/>
                    <a:pt x="26433" y="19564"/>
                  </a:cubicBezTo>
                  <a:cubicBezTo>
                    <a:pt x="26350" y="19409"/>
                    <a:pt x="26260" y="19247"/>
                    <a:pt x="26171" y="19092"/>
                  </a:cubicBezTo>
                  <a:cubicBezTo>
                    <a:pt x="26110" y="18979"/>
                    <a:pt x="26044" y="18865"/>
                    <a:pt x="25986" y="18758"/>
                  </a:cubicBezTo>
                  <a:cubicBezTo>
                    <a:pt x="25907" y="18620"/>
                    <a:pt x="25829" y="18482"/>
                    <a:pt x="25752" y="18345"/>
                  </a:cubicBezTo>
                  <a:cubicBezTo>
                    <a:pt x="25680" y="18207"/>
                    <a:pt x="25602" y="18082"/>
                    <a:pt x="25537" y="17944"/>
                  </a:cubicBezTo>
                  <a:cubicBezTo>
                    <a:pt x="25471" y="17831"/>
                    <a:pt x="25412" y="17724"/>
                    <a:pt x="25346" y="17610"/>
                  </a:cubicBezTo>
                  <a:cubicBezTo>
                    <a:pt x="25285" y="17495"/>
                    <a:pt x="25219" y="17388"/>
                    <a:pt x="25153" y="17275"/>
                  </a:cubicBezTo>
                  <a:cubicBezTo>
                    <a:pt x="25100" y="17186"/>
                    <a:pt x="25046" y="17101"/>
                    <a:pt x="24993" y="17012"/>
                  </a:cubicBezTo>
                  <a:cubicBezTo>
                    <a:pt x="24921" y="16880"/>
                    <a:pt x="24844" y="16755"/>
                    <a:pt x="24759" y="16635"/>
                  </a:cubicBezTo>
                  <a:cubicBezTo>
                    <a:pt x="24461" y="16168"/>
                    <a:pt x="24162" y="15702"/>
                    <a:pt x="23851" y="15243"/>
                  </a:cubicBezTo>
                  <a:cubicBezTo>
                    <a:pt x="23462" y="14698"/>
                    <a:pt x="23062" y="14160"/>
                    <a:pt x="22697" y="13599"/>
                  </a:cubicBezTo>
                  <a:cubicBezTo>
                    <a:pt x="22656" y="13539"/>
                    <a:pt x="22614" y="13473"/>
                    <a:pt x="22578" y="13414"/>
                  </a:cubicBezTo>
                  <a:cubicBezTo>
                    <a:pt x="22428" y="13180"/>
                    <a:pt x="22279" y="12941"/>
                    <a:pt x="22148" y="12703"/>
                  </a:cubicBezTo>
                  <a:cubicBezTo>
                    <a:pt x="22082" y="12589"/>
                    <a:pt x="22016" y="12482"/>
                    <a:pt x="21956" y="12367"/>
                  </a:cubicBezTo>
                  <a:cubicBezTo>
                    <a:pt x="21854" y="12187"/>
                    <a:pt x="21746" y="12015"/>
                    <a:pt x="21639" y="11842"/>
                  </a:cubicBezTo>
                  <a:cubicBezTo>
                    <a:pt x="21274" y="11274"/>
                    <a:pt x="20910" y="10706"/>
                    <a:pt x="20534" y="10143"/>
                  </a:cubicBezTo>
                  <a:cubicBezTo>
                    <a:pt x="20444" y="10018"/>
                    <a:pt x="20361" y="9892"/>
                    <a:pt x="20283" y="9762"/>
                  </a:cubicBezTo>
                  <a:cubicBezTo>
                    <a:pt x="20264" y="9731"/>
                    <a:pt x="20223" y="9677"/>
                    <a:pt x="20204" y="9654"/>
                  </a:cubicBezTo>
                  <a:cubicBezTo>
                    <a:pt x="20127" y="9522"/>
                    <a:pt x="20043" y="9390"/>
                    <a:pt x="19947" y="9265"/>
                  </a:cubicBezTo>
                  <a:cubicBezTo>
                    <a:pt x="19911" y="9205"/>
                    <a:pt x="19870" y="9139"/>
                    <a:pt x="19828" y="9080"/>
                  </a:cubicBezTo>
                  <a:cubicBezTo>
                    <a:pt x="19792" y="9020"/>
                    <a:pt x="19751" y="8954"/>
                    <a:pt x="19709" y="8895"/>
                  </a:cubicBezTo>
                  <a:cubicBezTo>
                    <a:pt x="19619" y="8727"/>
                    <a:pt x="19511" y="8572"/>
                    <a:pt x="19470" y="8386"/>
                  </a:cubicBezTo>
                  <a:cubicBezTo>
                    <a:pt x="19260" y="7963"/>
                    <a:pt x="18877" y="7657"/>
                    <a:pt x="18626" y="7263"/>
                  </a:cubicBezTo>
                  <a:cubicBezTo>
                    <a:pt x="18369" y="6910"/>
                    <a:pt x="18065" y="6593"/>
                    <a:pt x="17784" y="6264"/>
                  </a:cubicBezTo>
                  <a:cubicBezTo>
                    <a:pt x="17365" y="5720"/>
                    <a:pt x="16876" y="5237"/>
                    <a:pt x="16402" y="4746"/>
                  </a:cubicBezTo>
                  <a:cubicBezTo>
                    <a:pt x="16044" y="4495"/>
                    <a:pt x="15781" y="4148"/>
                    <a:pt x="15447" y="3874"/>
                  </a:cubicBezTo>
                  <a:cubicBezTo>
                    <a:pt x="15207" y="3533"/>
                    <a:pt x="14801" y="3365"/>
                    <a:pt x="14556" y="3031"/>
                  </a:cubicBezTo>
                  <a:cubicBezTo>
                    <a:pt x="14120" y="2600"/>
                    <a:pt x="13576" y="2283"/>
                    <a:pt x="13152" y="1841"/>
                  </a:cubicBezTo>
                  <a:cubicBezTo>
                    <a:pt x="12667" y="1483"/>
                    <a:pt x="12153" y="1166"/>
                    <a:pt x="11615" y="903"/>
                  </a:cubicBezTo>
                  <a:cubicBezTo>
                    <a:pt x="11287" y="718"/>
                    <a:pt x="10951" y="544"/>
                    <a:pt x="10600" y="424"/>
                  </a:cubicBezTo>
                  <a:cubicBezTo>
                    <a:pt x="10420" y="377"/>
                    <a:pt x="10247" y="323"/>
                    <a:pt x="10073" y="280"/>
                  </a:cubicBezTo>
                  <a:cubicBezTo>
                    <a:pt x="9924" y="245"/>
                    <a:pt x="9780" y="197"/>
                    <a:pt x="9637" y="156"/>
                  </a:cubicBezTo>
                  <a:cubicBezTo>
                    <a:pt x="9241" y="39"/>
                    <a:pt x="8827" y="3"/>
                    <a:pt x="8415" y="3"/>
                  </a:cubicBezTo>
                  <a:cubicBezTo>
                    <a:pt x="8342" y="3"/>
                    <a:pt x="8269" y="4"/>
                    <a:pt x="8197" y="6"/>
                  </a:cubicBezTo>
                  <a:cubicBezTo>
                    <a:pt x="8145" y="3"/>
                    <a:pt x="8094" y="1"/>
                    <a:pt x="804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723;p71">
              <a:extLst>
                <a:ext uri="{FF2B5EF4-FFF2-40B4-BE49-F238E27FC236}">
                  <a16:creationId xmlns:a16="http://schemas.microsoft.com/office/drawing/2014/main" xmlns="" id="{B7148E8A-79F6-4A18-9D0A-496E59B0A7EE}"/>
                </a:ext>
              </a:extLst>
            </p:cNvPr>
            <p:cNvSpPr/>
            <p:nvPr/>
          </p:nvSpPr>
          <p:spPr>
            <a:xfrm>
              <a:off x="1583350" y="738800"/>
              <a:ext cx="656775" cy="696675"/>
            </a:xfrm>
            <a:custGeom>
              <a:avLst/>
              <a:gdLst/>
              <a:ahLst/>
              <a:cxnLst/>
              <a:rect l="l" t="t" r="r" b="b"/>
              <a:pathLst>
                <a:path w="26271" h="27867" extrusionOk="0">
                  <a:moveTo>
                    <a:pt x="6420" y="115"/>
                  </a:moveTo>
                  <a:cubicBezTo>
                    <a:pt x="6588" y="115"/>
                    <a:pt x="6756" y="131"/>
                    <a:pt x="6922" y="144"/>
                  </a:cubicBezTo>
                  <a:cubicBezTo>
                    <a:pt x="6954" y="143"/>
                    <a:pt x="6987" y="142"/>
                    <a:pt x="7019" y="142"/>
                  </a:cubicBezTo>
                  <a:cubicBezTo>
                    <a:pt x="7588" y="142"/>
                    <a:pt x="8092" y="432"/>
                    <a:pt x="8595" y="652"/>
                  </a:cubicBezTo>
                  <a:cubicBezTo>
                    <a:pt x="9361" y="934"/>
                    <a:pt x="10036" y="1400"/>
                    <a:pt x="10724" y="1819"/>
                  </a:cubicBezTo>
                  <a:cubicBezTo>
                    <a:pt x="11052" y="2094"/>
                    <a:pt x="11422" y="2321"/>
                    <a:pt x="11686" y="2661"/>
                  </a:cubicBezTo>
                  <a:cubicBezTo>
                    <a:pt x="11979" y="2942"/>
                    <a:pt x="12343" y="3146"/>
                    <a:pt x="12600" y="3463"/>
                  </a:cubicBezTo>
                  <a:cubicBezTo>
                    <a:pt x="12947" y="3821"/>
                    <a:pt x="13389" y="4078"/>
                    <a:pt x="13712" y="4461"/>
                  </a:cubicBezTo>
                  <a:cubicBezTo>
                    <a:pt x="14208" y="4867"/>
                    <a:pt x="14669" y="5315"/>
                    <a:pt x="15050" y="5830"/>
                  </a:cubicBezTo>
                  <a:cubicBezTo>
                    <a:pt x="15560" y="6534"/>
                    <a:pt x="16037" y="7270"/>
                    <a:pt x="16647" y="7891"/>
                  </a:cubicBezTo>
                  <a:cubicBezTo>
                    <a:pt x="16915" y="8161"/>
                    <a:pt x="17130" y="8478"/>
                    <a:pt x="17340" y="8788"/>
                  </a:cubicBezTo>
                  <a:cubicBezTo>
                    <a:pt x="17968" y="9607"/>
                    <a:pt x="18655" y="10390"/>
                    <a:pt x="19199" y="11268"/>
                  </a:cubicBezTo>
                  <a:cubicBezTo>
                    <a:pt x="19486" y="11717"/>
                    <a:pt x="19779" y="12159"/>
                    <a:pt x="20102" y="12578"/>
                  </a:cubicBezTo>
                  <a:cubicBezTo>
                    <a:pt x="20573" y="13188"/>
                    <a:pt x="20951" y="13863"/>
                    <a:pt x="21381" y="14503"/>
                  </a:cubicBezTo>
                  <a:cubicBezTo>
                    <a:pt x="21680" y="14992"/>
                    <a:pt x="21991" y="15477"/>
                    <a:pt x="22295" y="15961"/>
                  </a:cubicBezTo>
                  <a:cubicBezTo>
                    <a:pt x="22487" y="16297"/>
                    <a:pt x="22667" y="16642"/>
                    <a:pt x="22840" y="16984"/>
                  </a:cubicBezTo>
                  <a:cubicBezTo>
                    <a:pt x="22923" y="17144"/>
                    <a:pt x="23012" y="17306"/>
                    <a:pt x="23097" y="17461"/>
                  </a:cubicBezTo>
                  <a:cubicBezTo>
                    <a:pt x="23288" y="17820"/>
                    <a:pt x="23533" y="18149"/>
                    <a:pt x="23730" y="18507"/>
                  </a:cubicBezTo>
                  <a:cubicBezTo>
                    <a:pt x="23808" y="18645"/>
                    <a:pt x="23880" y="18783"/>
                    <a:pt x="23958" y="18920"/>
                  </a:cubicBezTo>
                  <a:cubicBezTo>
                    <a:pt x="24065" y="19117"/>
                    <a:pt x="24184" y="19309"/>
                    <a:pt x="24298" y="19506"/>
                  </a:cubicBezTo>
                  <a:cubicBezTo>
                    <a:pt x="24405" y="19709"/>
                    <a:pt x="24526" y="19912"/>
                    <a:pt x="24620" y="20127"/>
                  </a:cubicBezTo>
                  <a:cubicBezTo>
                    <a:pt x="24800" y="20546"/>
                    <a:pt x="24985" y="20965"/>
                    <a:pt x="25171" y="21382"/>
                  </a:cubicBezTo>
                  <a:cubicBezTo>
                    <a:pt x="25428" y="22071"/>
                    <a:pt x="25655" y="22764"/>
                    <a:pt x="25834" y="23475"/>
                  </a:cubicBezTo>
                  <a:cubicBezTo>
                    <a:pt x="25942" y="23917"/>
                    <a:pt x="26079" y="24359"/>
                    <a:pt x="26104" y="24819"/>
                  </a:cubicBezTo>
                  <a:cubicBezTo>
                    <a:pt x="26097" y="25233"/>
                    <a:pt x="26055" y="25644"/>
                    <a:pt x="26038" y="26057"/>
                  </a:cubicBezTo>
                  <a:cubicBezTo>
                    <a:pt x="26002" y="26182"/>
                    <a:pt x="25960" y="26303"/>
                    <a:pt x="25924" y="26428"/>
                  </a:cubicBezTo>
                  <a:cubicBezTo>
                    <a:pt x="25781" y="26852"/>
                    <a:pt x="25445" y="27217"/>
                    <a:pt x="25009" y="27343"/>
                  </a:cubicBezTo>
                  <a:cubicBezTo>
                    <a:pt x="24639" y="27438"/>
                    <a:pt x="24316" y="27677"/>
                    <a:pt x="23933" y="27730"/>
                  </a:cubicBezTo>
                  <a:cubicBezTo>
                    <a:pt x="23859" y="27746"/>
                    <a:pt x="23785" y="27752"/>
                    <a:pt x="23711" y="27752"/>
                  </a:cubicBezTo>
                  <a:cubicBezTo>
                    <a:pt x="23558" y="27752"/>
                    <a:pt x="23406" y="27726"/>
                    <a:pt x="23258" y="27702"/>
                  </a:cubicBezTo>
                  <a:cubicBezTo>
                    <a:pt x="23222" y="27689"/>
                    <a:pt x="23144" y="27677"/>
                    <a:pt x="23103" y="27666"/>
                  </a:cubicBezTo>
                  <a:cubicBezTo>
                    <a:pt x="22882" y="27605"/>
                    <a:pt x="22661" y="27539"/>
                    <a:pt x="22438" y="27456"/>
                  </a:cubicBezTo>
                  <a:cubicBezTo>
                    <a:pt x="22344" y="27426"/>
                    <a:pt x="22248" y="27396"/>
                    <a:pt x="22159" y="27366"/>
                  </a:cubicBezTo>
                  <a:cubicBezTo>
                    <a:pt x="21519" y="27128"/>
                    <a:pt x="20855" y="26941"/>
                    <a:pt x="20264" y="26601"/>
                  </a:cubicBezTo>
                  <a:cubicBezTo>
                    <a:pt x="19671" y="26237"/>
                    <a:pt x="19026" y="25950"/>
                    <a:pt x="18422" y="25597"/>
                  </a:cubicBezTo>
                  <a:cubicBezTo>
                    <a:pt x="18093" y="25340"/>
                    <a:pt x="17704" y="25202"/>
                    <a:pt x="17340" y="25012"/>
                  </a:cubicBezTo>
                  <a:cubicBezTo>
                    <a:pt x="16910" y="24706"/>
                    <a:pt x="16498" y="24366"/>
                    <a:pt x="16001" y="24162"/>
                  </a:cubicBezTo>
                  <a:cubicBezTo>
                    <a:pt x="15637" y="24025"/>
                    <a:pt x="15403" y="23672"/>
                    <a:pt x="15045" y="23517"/>
                  </a:cubicBezTo>
                  <a:cubicBezTo>
                    <a:pt x="14722" y="23362"/>
                    <a:pt x="14495" y="23068"/>
                    <a:pt x="14190" y="22896"/>
                  </a:cubicBezTo>
                  <a:cubicBezTo>
                    <a:pt x="13885" y="22745"/>
                    <a:pt x="13593" y="22584"/>
                    <a:pt x="13323" y="22375"/>
                  </a:cubicBezTo>
                  <a:cubicBezTo>
                    <a:pt x="13121" y="22201"/>
                    <a:pt x="12834" y="22165"/>
                    <a:pt x="12624" y="21999"/>
                  </a:cubicBezTo>
                  <a:cubicBezTo>
                    <a:pt x="11985" y="21503"/>
                    <a:pt x="11356" y="20988"/>
                    <a:pt x="10718" y="20486"/>
                  </a:cubicBezTo>
                  <a:cubicBezTo>
                    <a:pt x="10257" y="20247"/>
                    <a:pt x="9833" y="19919"/>
                    <a:pt x="9498" y="19524"/>
                  </a:cubicBezTo>
                  <a:cubicBezTo>
                    <a:pt x="8912" y="19034"/>
                    <a:pt x="8308" y="18573"/>
                    <a:pt x="7711" y="18095"/>
                  </a:cubicBezTo>
                  <a:cubicBezTo>
                    <a:pt x="7549" y="17952"/>
                    <a:pt x="7339" y="17880"/>
                    <a:pt x="7167" y="17748"/>
                  </a:cubicBezTo>
                  <a:cubicBezTo>
                    <a:pt x="6677" y="17378"/>
                    <a:pt x="6228" y="16948"/>
                    <a:pt x="5684" y="16642"/>
                  </a:cubicBezTo>
                  <a:cubicBezTo>
                    <a:pt x="5361" y="16361"/>
                    <a:pt x="5080" y="16015"/>
                    <a:pt x="4680" y="15842"/>
                  </a:cubicBezTo>
                  <a:cubicBezTo>
                    <a:pt x="4334" y="15632"/>
                    <a:pt x="4047" y="15345"/>
                    <a:pt x="3736" y="15083"/>
                  </a:cubicBezTo>
                  <a:cubicBezTo>
                    <a:pt x="3358" y="14832"/>
                    <a:pt x="3018" y="14539"/>
                    <a:pt x="2660" y="14258"/>
                  </a:cubicBezTo>
                  <a:cubicBezTo>
                    <a:pt x="2414" y="14090"/>
                    <a:pt x="2318" y="13779"/>
                    <a:pt x="2080" y="13607"/>
                  </a:cubicBezTo>
                  <a:cubicBezTo>
                    <a:pt x="1895" y="13456"/>
                    <a:pt x="1739" y="13271"/>
                    <a:pt x="1572" y="13105"/>
                  </a:cubicBezTo>
                  <a:cubicBezTo>
                    <a:pt x="1380" y="12835"/>
                    <a:pt x="1165" y="12584"/>
                    <a:pt x="950" y="12333"/>
                  </a:cubicBezTo>
                  <a:cubicBezTo>
                    <a:pt x="806" y="12082"/>
                    <a:pt x="699" y="11813"/>
                    <a:pt x="591" y="11544"/>
                  </a:cubicBezTo>
                  <a:cubicBezTo>
                    <a:pt x="400" y="11179"/>
                    <a:pt x="359" y="10766"/>
                    <a:pt x="263" y="10372"/>
                  </a:cubicBezTo>
                  <a:cubicBezTo>
                    <a:pt x="125" y="9685"/>
                    <a:pt x="119" y="8973"/>
                    <a:pt x="232" y="8280"/>
                  </a:cubicBezTo>
                  <a:cubicBezTo>
                    <a:pt x="478" y="7623"/>
                    <a:pt x="806" y="6989"/>
                    <a:pt x="950" y="6296"/>
                  </a:cubicBezTo>
                  <a:cubicBezTo>
                    <a:pt x="986" y="6170"/>
                    <a:pt x="1021" y="6051"/>
                    <a:pt x="1063" y="5932"/>
                  </a:cubicBezTo>
                  <a:cubicBezTo>
                    <a:pt x="1112" y="5728"/>
                    <a:pt x="1178" y="5537"/>
                    <a:pt x="1214" y="5333"/>
                  </a:cubicBezTo>
                  <a:cubicBezTo>
                    <a:pt x="1261" y="5190"/>
                    <a:pt x="1321" y="5046"/>
                    <a:pt x="1374" y="4903"/>
                  </a:cubicBezTo>
                  <a:cubicBezTo>
                    <a:pt x="1422" y="4820"/>
                    <a:pt x="1470" y="4735"/>
                    <a:pt x="1501" y="4640"/>
                  </a:cubicBezTo>
                  <a:cubicBezTo>
                    <a:pt x="1548" y="4526"/>
                    <a:pt x="1590" y="4407"/>
                    <a:pt x="1637" y="4293"/>
                  </a:cubicBezTo>
                  <a:cubicBezTo>
                    <a:pt x="1805" y="3761"/>
                    <a:pt x="2122" y="3301"/>
                    <a:pt x="2331" y="2787"/>
                  </a:cubicBezTo>
                  <a:cubicBezTo>
                    <a:pt x="2701" y="2238"/>
                    <a:pt x="3024" y="1639"/>
                    <a:pt x="3545" y="1215"/>
                  </a:cubicBezTo>
                  <a:cubicBezTo>
                    <a:pt x="3753" y="1011"/>
                    <a:pt x="4011" y="875"/>
                    <a:pt x="4249" y="713"/>
                  </a:cubicBezTo>
                  <a:cubicBezTo>
                    <a:pt x="4817" y="414"/>
                    <a:pt x="5446" y="276"/>
                    <a:pt x="6067" y="144"/>
                  </a:cubicBezTo>
                  <a:cubicBezTo>
                    <a:pt x="6185" y="123"/>
                    <a:pt x="6302" y="115"/>
                    <a:pt x="6420" y="115"/>
                  </a:cubicBezTo>
                  <a:close/>
                  <a:moveTo>
                    <a:pt x="6513" y="1"/>
                  </a:moveTo>
                  <a:cubicBezTo>
                    <a:pt x="6062" y="1"/>
                    <a:pt x="5615" y="117"/>
                    <a:pt x="5176" y="229"/>
                  </a:cubicBezTo>
                  <a:cubicBezTo>
                    <a:pt x="4944" y="294"/>
                    <a:pt x="4710" y="365"/>
                    <a:pt x="4489" y="467"/>
                  </a:cubicBezTo>
                  <a:cubicBezTo>
                    <a:pt x="4423" y="497"/>
                    <a:pt x="4351" y="528"/>
                    <a:pt x="4279" y="558"/>
                  </a:cubicBezTo>
                  <a:cubicBezTo>
                    <a:pt x="4190" y="611"/>
                    <a:pt x="4100" y="665"/>
                    <a:pt x="4017" y="724"/>
                  </a:cubicBezTo>
                  <a:cubicBezTo>
                    <a:pt x="3951" y="760"/>
                    <a:pt x="3891" y="803"/>
                    <a:pt x="3825" y="839"/>
                  </a:cubicBezTo>
                  <a:cubicBezTo>
                    <a:pt x="3341" y="1167"/>
                    <a:pt x="2941" y="1615"/>
                    <a:pt x="2648" y="2117"/>
                  </a:cubicBezTo>
                  <a:cubicBezTo>
                    <a:pt x="2235" y="2572"/>
                    <a:pt x="2050" y="3163"/>
                    <a:pt x="1752" y="3695"/>
                  </a:cubicBezTo>
                  <a:cubicBezTo>
                    <a:pt x="1565" y="4024"/>
                    <a:pt x="1493" y="4401"/>
                    <a:pt x="1327" y="4741"/>
                  </a:cubicBezTo>
                  <a:cubicBezTo>
                    <a:pt x="1214" y="4975"/>
                    <a:pt x="1112" y="5214"/>
                    <a:pt x="1063" y="5471"/>
                  </a:cubicBezTo>
                  <a:cubicBezTo>
                    <a:pt x="1021" y="5620"/>
                    <a:pt x="980" y="5775"/>
                    <a:pt x="933" y="5924"/>
                  </a:cubicBezTo>
                  <a:cubicBezTo>
                    <a:pt x="891" y="6068"/>
                    <a:pt x="848" y="6211"/>
                    <a:pt x="806" y="6362"/>
                  </a:cubicBezTo>
                  <a:cubicBezTo>
                    <a:pt x="676" y="7151"/>
                    <a:pt x="149" y="7814"/>
                    <a:pt x="66" y="8614"/>
                  </a:cubicBezTo>
                  <a:cubicBezTo>
                    <a:pt x="12" y="9218"/>
                    <a:pt x="0" y="9841"/>
                    <a:pt x="161" y="10432"/>
                  </a:cubicBezTo>
                  <a:cubicBezTo>
                    <a:pt x="232" y="10874"/>
                    <a:pt x="334" y="11317"/>
                    <a:pt x="532" y="11723"/>
                  </a:cubicBezTo>
                  <a:cubicBezTo>
                    <a:pt x="591" y="11867"/>
                    <a:pt x="646" y="12010"/>
                    <a:pt x="717" y="12153"/>
                  </a:cubicBezTo>
                  <a:cubicBezTo>
                    <a:pt x="884" y="12506"/>
                    <a:pt x="1189" y="12769"/>
                    <a:pt x="1416" y="13086"/>
                  </a:cubicBezTo>
                  <a:cubicBezTo>
                    <a:pt x="1625" y="13420"/>
                    <a:pt x="2020" y="13588"/>
                    <a:pt x="2224" y="13935"/>
                  </a:cubicBezTo>
                  <a:cubicBezTo>
                    <a:pt x="2397" y="14245"/>
                    <a:pt x="2737" y="14396"/>
                    <a:pt x="2958" y="14658"/>
                  </a:cubicBezTo>
                  <a:cubicBezTo>
                    <a:pt x="3137" y="14868"/>
                    <a:pt x="3394" y="14957"/>
                    <a:pt x="3617" y="15113"/>
                  </a:cubicBezTo>
                  <a:cubicBezTo>
                    <a:pt x="3968" y="15345"/>
                    <a:pt x="4172" y="15759"/>
                    <a:pt x="4585" y="15913"/>
                  </a:cubicBezTo>
                  <a:cubicBezTo>
                    <a:pt x="5212" y="16302"/>
                    <a:pt x="5714" y="16882"/>
                    <a:pt x="6371" y="17229"/>
                  </a:cubicBezTo>
                  <a:cubicBezTo>
                    <a:pt x="6599" y="17365"/>
                    <a:pt x="6778" y="17575"/>
                    <a:pt x="6981" y="17743"/>
                  </a:cubicBezTo>
                  <a:cubicBezTo>
                    <a:pt x="7526" y="18095"/>
                    <a:pt x="8015" y="18520"/>
                    <a:pt x="8559" y="18872"/>
                  </a:cubicBezTo>
                  <a:cubicBezTo>
                    <a:pt x="8894" y="19202"/>
                    <a:pt x="9265" y="19494"/>
                    <a:pt x="9612" y="19811"/>
                  </a:cubicBezTo>
                  <a:cubicBezTo>
                    <a:pt x="9965" y="20289"/>
                    <a:pt x="10550" y="20480"/>
                    <a:pt x="10992" y="20851"/>
                  </a:cubicBezTo>
                  <a:cubicBezTo>
                    <a:pt x="11488" y="21293"/>
                    <a:pt x="12015" y="21705"/>
                    <a:pt x="12547" y="22107"/>
                  </a:cubicBezTo>
                  <a:cubicBezTo>
                    <a:pt x="12947" y="22315"/>
                    <a:pt x="13372" y="22488"/>
                    <a:pt x="13723" y="22781"/>
                  </a:cubicBezTo>
                  <a:cubicBezTo>
                    <a:pt x="13951" y="22973"/>
                    <a:pt x="14268" y="23009"/>
                    <a:pt x="14476" y="23224"/>
                  </a:cubicBezTo>
                  <a:cubicBezTo>
                    <a:pt x="14716" y="23534"/>
                    <a:pt x="15111" y="23642"/>
                    <a:pt x="15392" y="23906"/>
                  </a:cubicBezTo>
                  <a:cubicBezTo>
                    <a:pt x="15696" y="24210"/>
                    <a:pt x="16133" y="24330"/>
                    <a:pt x="16504" y="24545"/>
                  </a:cubicBezTo>
                  <a:cubicBezTo>
                    <a:pt x="16724" y="24695"/>
                    <a:pt x="16915" y="24880"/>
                    <a:pt x="17138" y="25035"/>
                  </a:cubicBezTo>
                  <a:cubicBezTo>
                    <a:pt x="17425" y="25208"/>
                    <a:pt x="17740" y="25327"/>
                    <a:pt x="18034" y="25489"/>
                  </a:cubicBezTo>
                  <a:cubicBezTo>
                    <a:pt x="18716" y="25944"/>
                    <a:pt x="19475" y="26260"/>
                    <a:pt x="20173" y="26690"/>
                  </a:cubicBezTo>
                  <a:cubicBezTo>
                    <a:pt x="20526" y="26888"/>
                    <a:pt x="20903" y="27056"/>
                    <a:pt x="21291" y="27186"/>
                  </a:cubicBezTo>
                  <a:cubicBezTo>
                    <a:pt x="21913" y="27402"/>
                    <a:pt x="22529" y="27641"/>
                    <a:pt x="23169" y="27809"/>
                  </a:cubicBezTo>
                  <a:cubicBezTo>
                    <a:pt x="23340" y="27829"/>
                    <a:pt x="23516" y="27866"/>
                    <a:pt x="23696" y="27866"/>
                  </a:cubicBezTo>
                  <a:cubicBezTo>
                    <a:pt x="23729" y="27866"/>
                    <a:pt x="23762" y="27865"/>
                    <a:pt x="23796" y="27862"/>
                  </a:cubicBezTo>
                  <a:cubicBezTo>
                    <a:pt x="24322" y="27826"/>
                    <a:pt x="24764" y="27498"/>
                    <a:pt x="25272" y="27379"/>
                  </a:cubicBezTo>
                  <a:cubicBezTo>
                    <a:pt x="25451" y="27271"/>
                    <a:pt x="25595" y="27115"/>
                    <a:pt x="25751" y="26977"/>
                  </a:cubicBezTo>
                  <a:cubicBezTo>
                    <a:pt x="26168" y="26488"/>
                    <a:pt x="26187" y="25818"/>
                    <a:pt x="26211" y="25208"/>
                  </a:cubicBezTo>
                  <a:cubicBezTo>
                    <a:pt x="26270" y="24784"/>
                    <a:pt x="26176" y="24372"/>
                    <a:pt x="26079" y="23964"/>
                  </a:cubicBezTo>
                  <a:cubicBezTo>
                    <a:pt x="25870" y="23051"/>
                    <a:pt x="25595" y="22148"/>
                    <a:pt x="25260" y="21269"/>
                  </a:cubicBezTo>
                  <a:cubicBezTo>
                    <a:pt x="25183" y="21108"/>
                    <a:pt x="25105" y="20940"/>
                    <a:pt x="25034" y="20780"/>
                  </a:cubicBezTo>
                  <a:cubicBezTo>
                    <a:pt x="24841" y="20361"/>
                    <a:pt x="24686" y="19930"/>
                    <a:pt x="24447" y="19536"/>
                  </a:cubicBezTo>
                  <a:cubicBezTo>
                    <a:pt x="24388" y="19422"/>
                    <a:pt x="24322" y="19315"/>
                    <a:pt x="24256" y="19207"/>
                  </a:cubicBezTo>
                  <a:cubicBezTo>
                    <a:pt x="24196" y="19094"/>
                    <a:pt x="24131" y="18979"/>
                    <a:pt x="24071" y="18872"/>
                  </a:cubicBezTo>
                  <a:cubicBezTo>
                    <a:pt x="24005" y="18758"/>
                    <a:pt x="23945" y="18651"/>
                    <a:pt x="23880" y="18537"/>
                  </a:cubicBezTo>
                  <a:cubicBezTo>
                    <a:pt x="23773" y="18334"/>
                    <a:pt x="23646" y="18137"/>
                    <a:pt x="23527" y="17939"/>
                  </a:cubicBezTo>
                  <a:cubicBezTo>
                    <a:pt x="23509" y="17916"/>
                    <a:pt x="23467" y="17862"/>
                    <a:pt x="23450" y="17839"/>
                  </a:cubicBezTo>
                  <a:cubicBezTo>
                    <a:pt x="23293" y="17563"/>
                    <a:pt x="23133" y="17294"/>
                    <a:pt x="22995" y="17014"/>
                  </a:cubicBezTo>
                  <a:cubicBezTo>
                    <a:pt x="22905" y="16834"/>
                    <a:pt x="22797" y="16655"/>
                    <a:pt x="22708" y="16476"/>
                  </a:cubicBezTo>
                  <a:cubicBezTo>
                    <a:pt x="22631" y="16308"/>
                    <a:pt x="22540" y="16153"/>
                    <a:pt x="22451" y="15991"/>
                  </a:cubicBezTo>
                  <a:cubicBezTo>
                    <a:pt x="22397" y="15902"/>
                    <a:pt x="22344" y="15812"/>
                    <a:pt x="22289" y="15728"/>
                  </a:cubicBezTo>
                  <a:cubicBezTo>
                    <a:pt x="22248" y="15662"/>
                    <a:pt x="22212" y="15602"/>
                    <a:pt x="22170" y="15543"/>
                  </a:cubicBezTo>
                  <a:cubicBezTo>
                    <a:pt x="21740" y="14862"/>
                    <a:pt x="21321" y="14181"/>
                    <a:pt x="20873" y="13511"/>
                  </a:cubicBezTo>
                  <a:cubicBezTo>
                    <a:pt x="20509" y="12865"/>
                    <a:pt x="20007" y="12303"/>
                    <a:pt x="19599" y="11676"/>
                  </a:cubicBezTo>
                  <a:cubicBezTo>
                    <a:pt x="19003" y="10653"/>
                    <a:pt x="18237" y="9739"/>
                    <a:pt x="17502" y="8807"/>
                  </a:cubicBezTo>
                  <a:cubicBezTo>
                    <a:pt x="17196" y="8382"/>
                    <a:pt x="16928" y="7921"/>
                    <a:pt x="16539" y="7568"/>
                  </a:cubicBezTo>
                  <a:cubicBezTo>
                    <a:pt x="16151" y="7240"/>
                    <a:pt x="15918" y="6779"/>
                    <a:pt x="15595" y="6398"/>
                  </a:cubicBezTo>
                  <a:cubicBezTo>
                    <a:pt x="15194" y="5811"/>
                    <a:pt x="14782" y="5207"/>
                    <a:pt x="14214" y="4765"/>
                  </a:cubicBezTo>
                  <a:cubicBezTo>
                    <a:pt x="13921" y="4371"/>
                    <a:pt x="13455" y="4167"/>
                    <a:pt x="13157" y="3780"/>
                  </a:cubicBezTo>
                  <a:cubicBezTo>
                    <a:pt x="12953" y="3552"/>
                    <a:pt x="12666" y="3414"/>
                    <a:pt x="12481" y="3176"/>
                  </a:cubicBezTo>
                  <a:cubicBezTo>
                    <a:pt x="12194" y="2817"/>
                    <a:pt x="11745" y="2638"/>
                    <a:pt x="11482" y="2255"/>
                  </a:cubicBezTo>
                  <a:cubicBezTo>
                    <a:pt x="11226" y="2034"/>
                    <a:pt x="10969" y="1794"/>
                    <a:pt x="10658" y="1645"/>
                  </a:cubicBezTo>
                  <a:cubicBezTo>
                    <a:pt x="10042" y="1262"/>
                    <a:pt x="9432" y="839"/>
                    <a:pt x="8745" y="588"/>
                  </a:cubicBezTo>
                  <a:cubicBezTo>
                    <a:pt x="8434" y="450"/>
                    <a:pt x="8123" y="312"/>
                    <a:pt x="7813" y="163"/>
                  </a:cubicBezTo>
                  <a:cubicBezTo>
                    <a:pt x="7496" y="50"/>
                    <a:pt x="7154" y="37"/>
                    <a:pt x="6820" y="20"/>
                  </a:cubicBezTo>
                  <a:cubicBezTo>
                    <a:pt x="6718" y="6"/>
                    <a:pt x="6615" y="1"/>
                    <a:pt x="651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724;p71">
              <a:extLst>
                <a:ext uri="{FF2B5EF4-FFF2-40B4-BE49-F238E27FC236}">
                  <a16:creationId xmlns:a16="http://schemas.microsoft.com/office/drawing/2014/main" xmlns="" id="{A5724868-639C-4EE1-92F2-878D263E6E1C}"/>
                </a:ext>
              </a:extLst>
            </p:cNvPr>
            <p:cNvSpPr/>
            <p:nvPr/>
          </p:nvSpPr>
          <p:spPr>
            <a:xfrm>
              <a:off x="1624875" y="818875"/>
              <a:ext cx="562475" cy="564475"/>
            </a:xfrm>
            <a:custGeom>
              <a:avLst/>
              <a:gdLst/>
              <a:ahLst/>
              <a:cxnLst/>
              <a:rect l="l" t="t" r="r" b="b"/>
              <a:pathLst>
                <a:path w="22499" h="22579" extrusionOk="0">
                  <a:moveTo>
                    <a:pt x="5104" y="118"/>
                  </a:moveTo>
                  <a:cubicBezTo>
                    <a:pt x="5449" y="118"/>
                    <a:pt x="5789" y="214"/>
                    <a:pt x="6122" y="307"/>
                  </a:cubicBezTo>
                  <a:cubicBezTo>
                    <a:pt x="6833" y="492"/>
                    <a:pt x="7485" y="828"/>
                    <a:pt x="8160" y="1108"/>
                  </a:cubicBezTo>
                  <a:cubicBezTo>
                    <a:pt x="8674" y="1377"/>
                    <a:pt x="9182" y="1670"/>
                    <a:pt x="9690" y="1945"/>
                  </a:cubicBezTo>
                  <a:cubicBezTo>
                    <a:pt x="10156" y="2315"/>
                    <a:pt x="10646" y="2657"/>
                    <a:pt x="11094" y="3051"/>
                  </a:cubicBezTo>
                  <a:cubicBezTo>
                    <a:pt x="11656" y="3529"/>
                    <a:pt x="12285" y="3929"/>
                    <a:pt x="12780" y="4486"/>
                  </a:cubicBezTo>
                  <a:cubicBezTo>
                    <a:pt x="13491" y="4988"/>
                    <a:pt x="14029" y="5675"/>
                    <a:pt x="14567" y="6344"/>
                  </a:cubicBezTo>
                  <a:cubicBezTo>
                    <a:pt x="14956" y="6674"/>
                    <a:pt x="15303" y="7044"/>
                    <a:pt x="15643" y="7420"/>
                  </a:cubicBezTo>
                  <a:cubicBezTo>
                    <a:pt x="16187" y="8173"/>
                    <a:pt x="16796" y="8873"/>
                    <a:pt x="17329" y="9632"/>
                  </a:cubicBezTo>
                  <a:cubicBezTo>
                    <a:pt x="17765" y="10170"/>
                    <a:pt x="18106" y="10774"/>
                    <a:pt x="18471" y="11353"/>
                  </a:cubicBezTo>
                  <a:cubicBezTo>
                    <a:pt x="18512" y="11419"/>
                    <a:pt x="18554" y="11480"/>
                    <a:pt x="18597" y="11544"/>
                  </a:cubicBezTo>
                  <a:cubicBezTo>
                    <a:pt x="18782" y="11814"/>
                    <a:pt x="18943" y="12101"/>
                    <a:pt x="19122" y="12376"/>
                  </a:cubicBezTo>
                  <a:cubicBezTo>
                    <a:pt x="19248" y="12597"/>
                    <a:pt x="19379" y="12818"/>
                    <a:pt x="19505" y="13039"/>
                  </a:cubicBezTo>
                  <a:cubicBezTo>
                    <a:pt x="19588" y="13224"/>
                    <a:pt x="19696" y="13403"/>
                    <a:pt x="19786" y="13583"/>
                  </a:cubicBezTo>
                  <a:cubicBezTo>
                    <a:pt x="19935" y="13858"/>
                    <a:pt x="20103" y="14115"/>
                    <a:pt x="20264" y="14377"/>
                  </a:cubicBezTo>
                  <a:cubicBezTo>
                    <a:pt x="20336" y="14509"/>
                    <a:pt x="20413" y="14641"/>
                    <a:pt x="20479" y="14772"/>
                  </a:cubicBezTo>
                  <a:cubicBezTo>
                    <a:pt x="20575" y="14934"/>
                    <a:pt x="20658" y="15089"/>
                    <a:pt x="20736" y="15251"/>
                  </a:cubicBezTo>
                  <a:cubicBezTo>
                    <a:pt x="20843" y="15436"/>
                    <a:pt x="20945" y="15621"/>
                    <a:pt x="21036" y="15806"/>
                  </a:cubicBezTo>
                  <a:cubicBezTo>
                    <a:pt x="21298" y="16344"/>
                    <a:pt x="21585" y="16882"/>
                    <a:pt x="21770" y="17450"/>
                  </a:cubicBezTo>
                  <a:cubicBezTo>
                    <a:pt x="22004" y="18198"/>
                    <a:pt x="22165" y="18962"/>
                    <a:pt x="22267" y="19734"/>
                  </a:cubicBezTo>
                  <a:cubicBezTo>
                    <a:pt x="22368" y="20457"/>
                    <a:pt x="22416" y="21216"/>
                    <a:pt x="22189" y="21922"/>
                  </a:cubicBezTo>
                  <a:cubicBezTo>
                    <a:pt x="22135" y="22101"/>
                    <a:pt x="21980" y="22215"/>
                    <a:pt x="21825" y="22298"/>
                  </a:cubicBezTo>
                  <a:cubicBezTo>
                    <a:pt x="21591" y="22364"/>
                    <a:pt x="21358" y="22441"/>
                    <a:pt x="21119" y="22471"/>
                  </a:cubicBezTo>
                  <a:cubicBezTo>
                    <a:pt x="20742" y="22441"/>
                    <a:pt x="20437" y="22196"/>
                    <a:pt x="20115" y="22041"/>
                  </a:cubicBezTo>
                  <a:cubicBezTo>
                    <a:pt x="19343" y="21539"/>
                    <a:pt x="18597" y="21007"/>
                    <a:pt x="17808" y="20535"/>
                  </a:cubicBezTo>
                  <a:cubicBezTo>
                    <a:pt x="17000" y="20134"/>
                    <a:pt x="16289" y="19572"/>
                    <a:pt x="15482" y="19178"/>
                  </a:cubicBezTo>
                  <a:cubicBezTo>
                    <a:pt x="15201" y="19004"/>
                    <a:pt x="14920" y="18838"/>
                    <a:pt x="14603" y="18747"/>
                  </a:cubicBezTo>
                  <a:cubicBezTo>
                    <a:pt x="13952" y="18628"/>
                    <a:pt x="13389" y="18264"/>
                    <a:pt x="12876" y="17869"/>
                  </a:cubicBezTo>
                  <a:cubicBezTo>
                    <a:pt x="12272" y="17569"/>
                    <a:pt x="11830" y="17044"/>
                    <a:pt x="11256" y="16703"/>
                  </a:cubicBezTo>
                  <a:cubicBezTo>
                    <a:pt x="10694" y="16386"/>
                    <a:pt x="10269" y="15878"/>
                    <a:pt x="9695" y="15585"/>
                  </a:cubicBezTo>
                  <a:cubicBezTo>
                    <a:pt x="9248" y="15251"/>
                    <a:pt x="8746" y="15006"/>
                    <a:pt x="8274" y="14713"/>
                  </a:cubicBezTo>
                  <a:cubicBezTo>
                    <a:pt x="7377" y="14162"/>
                    <a:pt x="6390" y="13751"/>
                    <a:pt x="5542" y="13122"/>
                  </a:cubicBezTo>
                  <a:cubicBezTo>
                    <a:pt x="5112" y="12746"/>
                    <a:pt x="4580" y="12501"/>
                    <a:pt x="4166" y="12095"/>
                  </a:cubicBezTo>
                  <a:cubicBezTo>
                    <a:pt x="3849" y="11736"/>
                    <a:pt x="3432" y="11485"/>
                    <a:pt x="3121" y="11121"/>
                  </a:cubicBezTo>
                  <a:cubicBezTo>
                    <a:pt x="2637" y="10738"/>
                    <a:pt x="2230" y="10283"/>
                    <a:pt x="1799" y="9847"/>
                  </a:cubicBezTo>
                  <a:cubicBezTo>
                    <a:pt x="1410" y="9387"/>
                    <a:pt x="951" y="8981"/>
                    <a:pt x="621" y="8473"/>
                  </a:cubicBezTo>
                  <a:cubicBezTo>
                    <a:pt x="485" y="7893"/>
                    <a:pt x="312" y="7325"/>
                    <a:pt x="185" y="6738"/>
                  </a:cubicBezTo>
                  <a:cubicBezTo>
                    <a:pt x="162" y="6589"/>
                    <a:pt x="191" y="6434"/>
                    <a:pt x="210" y="6285"/>
                  </a:cubicBezTo>
                  <a:cubicBezTo>
                    <a:pt x="293" y="5866"/>
                    <a:pt x="293" y="5430"/>
                    <a:pt x="442" y="5024"/>
                  </a:cubicBezTo>
                  <a:cubicBezTo>
                    <a:pt x="485" y="4898"/>
                    <a:pt x="527" y="4773"/>
                    <a:pt x="563" y="4647"/>
                  </a:cubicBezTo>
                  <a:cubicBezTo>
                    <a:pt x="873" y="3918"/>
                    <a:pt x="1231" y="3206"/>
                    <a:pt x="1597" y="2501"/>
                  </a:cubicBezTo>
                  <a:cubicBezTo>
                    <a:pt x="1722" y="2214"/>
                    <a:pt x="1956" y="1993"/>
                    <a:pt x="2086" y="1706"/>
                  </a:cubicBezTo>
                  <a:cubicBezTo>
                    <a:pt x="2362" y="1204"/>
                    <a:pt x="2828" y="856"/>
                    <a:pt x="3283" y="528"/>
                  </a:cubicBezTo>
                  <a:cubicBezTo>
                    <a:pt x="3766" y="254"/>
                    <a:pt x="4334" y="199"/>
                    <a:pt x="4872" y="133"/>
                  </a:cubicBezTo>
                  <a:cubicBezTo>
                    <a:pt x="4950" y="123"/>
                    <a:pt x="5027" y="118"/>
                    <a:pt x="5104" y="118"/>
                  </a:cubicBezTo>
                  <a:close/>
                  <a:moveTo>
                    <a:pt x="5053" y="1"/>
                  </a:moveTo>
                  <a:cubicBezTo>
                    <a:pt x="4957" y="1"/>
                    <a:pt x="4861" y="7"/>
                    <a:pt x="4765" y="20"/>
                  </a:cubicBezTo>
                  <a:cubicBezTo>
                    <a:pt x="4328" y="92"/>
                    <a:pt x="3879" y="133"/>
                    <a:pt x="3462" y="301"/>
                  </a:cubicBezTo>
                  <a:cubicBezTo>
                    <a:pt x="3426" y="319"/>
                    <a:pt x="3354" y="354"/>
                    <a:pt x="3319" y="379"/>
                  </a:cubicBezTo>
                  <a:cubicBezTo>
                    <a:pt x="2911" y="624"/>
                    <a:pt x="2547" y="941"/>
                    <a:pt x="2218" y="1281"/>
                  </a:cubicBezTo>
                  <a:cubicBezTo>
                    <a:pt x="1973" y="1694"/>
                    <a:pt x="1716" y="2095"/>
                    <a:pt x="1454" y="2495"/>
                  </a:cubicBezTo>
                  <a:cubicBezTo>
                    <a:pt x="1136" y="3165"/>
                    <a:pt x="784" y="3822"/>
                    <a:pt x="491" y="4503"/>
                  </a:cubicBezTo>
                  <a:cubicBezTo>
                    <a:pt x="425" y="4701"/>
                    <a:pt x="359" y="4892"/>
                    <a:pt x="299" y="5089"/>
                  </a:cubicBezTo>
                  <a:cubicBezTo>
                    <a:pt x="240" y="5292"/>
                    <a:pt x="191" y="5502"/>
                    <a:pt x="168" y="5711"/>
                  </a:cubicBezTo>
                  <a:cubicBezTo>
                    <a:pt x="162" y="5855"/>
                    <a:pt x="144" y="5992"/>
                    <a:pt x="114" y="6123"/>
                  </a:cubicBezTo>
                  <a:cubicBezTo>
                    <a:pt x="0" y="6566"/>
                    <a:pt x="102" y="7014"/>
                    <a:pt x="234" y="7438"/>
                  </a:cubicBezTo>
                  <a:cubicBezTo>
                    <a:pt x="353" y="7814"/>
                    <a:pt x="406" y="8216"/>
                    <a:pt x="550" y="8586"/>
                  </a:cubicBezTo>
                  <a:cubicBezTo>
                    <a:pt x="1220" y="9453"/>
                    <a:pt x="2003" y="10224"/>
                    <a:pt x="2768" y="11000"/>
                  </a:cubicBezTo>
                  <a:cubicBezTo>
                    <a:pt x="3060" y="11240"/>
                    <a:pt x="3372" y="11467"/>
                    <a:pt x="3617" y="11759"/>
                  </a:cubicBezTo>
                  <a:cubicBezTo>
                    <a:pt x="4693" y="12669"/>
                    <a:pt x="5805" y="13547"/>
                    <a:pt x="7071" y="14169"/>
                  </a:cubicBezTo>
                  <a:cubicBezTo>
                    <a:pt x="7902" y="14617"/>
                    <a:pt x="8710" y="15095"/>
                    <a:pt x="9510" y="15585"/>
                  </a:cubicBezTo>
                  <a:cubicBezTo>
                    <a:pt x="9946" y="15836"/>
                    <a:pt x="10299" y="16207"/>
                    <a:pt x="10718" y="16476"/>
                  </a:cubicBezTo>
                  <a:cubicBezTo>
                    <a:pt x="11179" y="16733"/>
                    <a:pt x="11554" y="17103"/>
                    <a:pt x="11985" y="17403"/>
                  </a:cubicBezTo>
                  <a:cubicBezTo>
                    <a:pt x="12409" y="17749"/>
                    <a:pt x="12887" y="18013"/>
                    <a:pt x="13336" y="18317"/>
                  </a:cubicBezTo>
                  <a:cubicBezTo>
                    <a:pt x="13587" y="18532"/>
                    <a:pt x="13899" y="18664"/>
                    <a:pt x="14208" y="18766"/>
                  </a:cubicBezTo>
                  <a:cubicBezTo>
                    <a:pt x="14591" y="18855"/>
                    <a:pt x="14975" y="18975"/>
                    <a:pt x="15290" y="19208"/>
                  </a:cubicBezTo>
                  <a:cubicBezTo>
                    <a:pt x="15930" y="19519"/>
                    <a:pt x="16522" y="19925"/>
                    <a:pt x="17126" y="20295"/>
                  </a:cubicBezTo>
                  <a:cubicBezTo>
                    <a:pt x="17765" y="20637"/>
                    <a:pt x="18387" y="21012"/>
                    <a:pt x="18978" y="21431"/>
                  </a:cubicBezTo>
                  <a:cubicBezTo>
                    <a:pt x="19594" y="21820"/>
                    <a:pt x="20181" y="22275"/>
                    <a:pt x="20862" y="22555"/>
                  </a:cubicBezTo>
                  <a:cubicBezTo>
                    <a:pt x="20940" y="22571"/>
                    <a:pt x="21017" y="22578"/>
                    <a:pt x="21094" y="22578"/>
                  </a:cubicBezTo>
                  <a:cubicBezTo>
                    <a:pt x="21384" y="22578"/>
                    <a:pt x="21668" y="22475"/>
                    <a:pt x="21938" y="22375"/>
                  </a:cubicBezTo>
                  <a:cubicBezTo>
                    <a:pt x="22153" y="22245"/>
                    <a:pt x="22278" y="22035"/>
                    <a:pt x="22355" y="21801"/>
                  </a:cubicBezTo>
                  <a:cubicBezTo>
                    <a:pt x="22374" y="21694"/>
                    <a:pt x="22399" y="21593"/>
                    <a:pt x="22416" y="21486"/>
                  </a:cubicBezTo>
                  <a:cubicBezTo>
                    <a:pt x="22499" y="20984"/>
                    <a:pt x="22463" y="20474"/>
                    <a:pt x="22434" y="19967"/>
                  </a:cubicBezTo>
                  <a:cubicBezTo>
                    <a:pt x="22272" y="18962"/>
                    <a:pt x="22104" y="17952"/>
                    <a:pt x="21734" y="16996"/>
                  </a:cubicBezTo>
                  <a:cubicBezTo>
                    <a:pt x="21602" y="16709"/>
                    <a:pt x="21472" y="16416"/>
                    <a:pt x="21328" y="16129"/>
                  </a:cubicBezTo>
                  <a:lnTo>
                    <a:pt x="21257" y="15986"/>
                  </a:lnTo>
                  <a:cubicBezTo>
                    <a:pt x="21143" y="15748"/>
                    <a:pt x="21023" y="15514"/>
                    <a:pt x="20892" y="15281"/>
                  </a:cubicBezTo>
                  <a:cubicBezTo>
                    <a:pt x="20813" y="15119"/>
                    <a:pt x="20724" y="14964"/>
                    <a:pt x="20634" y="14808"/>
                  </a:cubicBezTo>
                  <a:cubicBezTo>
                    <a:pt x="20569" y="14672"/>
                    <a:pt x="20491" y="14540"/>
                    <a:pt x="20419" y="14408"/>
                  </a:cubicBezTo>
                  <a:cubicBezTo>
                    <a:pt x="20347" y="14294"/>
                    <a:pt x="20283" y="14181"/>
                    <a:pt x="20222" y="14068"/>
                  </a:cubicBezTo>
                  <a:cubicBezTo>
                    <a:pt x="20198" y="14037"/>
                    <a:pt x="20162" y="13990"/>
                    <a:pt x="20139" y="13960"/>
                  </a:cubicBezTo>
                  <a:cubicBezTo>
                    <a:pt x="20079" y="13847"/>
                    <a:pt x="20007" y="13732"/>
                    <a:pt x="19941" y="13619"/>
                  </a:cubicBezTo>
                  <a:cubicBezTo>
                    <a:pt x="19839" y="13439"/>
                    <a:pt x="19745" y="13260"/>
                    <a:pt x="19654" y="13075"/>
                  </a:cubicBezTo>
                  <a:cubicBezTo>
                    <a:pt x="19571" y="12914"/>
                    <a:pt x="19481" y="12752"/>
                    <a:pt x="19392" y="12591"/>
                  </a:cubicBezTo>
                  <a:cubicBezTo>
                    <a:pt x="19296" y="12448"/>
                    <a:pt x="19212" y="12292"/>
                    <a:pt x="19116" y="12142"/>
                  </a:cubicBezTo>
                  <a:cubicBezTo>
                    <a:pt x="19069" y="12053"/>
                    <a:pt x="19014" y="11969"/>
                    <a:pt x="18961" y="11886"/>
                  </a:cubicBezTo>
                  <a:cubicBezTo>
                    <a:pt x="18686" y="11461"/>
                    <a:pt x="18410" y="11042"/>
                    <a:pt x="18154" y="10606"/>
                  </a:cubicBezTo>
                  <a:cubicBezTo>
                    <a:pt x="17485" y="9549"/>
                    <a:pt x="16672" y="8586"/>
                    <a:pt x="15913" y="7588"/>
                  </a:cubicBezTo>
                  <a:cubicBezTo>
                    <a:pt x="15775" y="7372"/>
                    <a:pt x="15596" y="7182"/>
                    <a:pt x="15411" y="7002"/>
                  </a:cubicBezTo>
                  <a:cubicBezTo>
                    <a:pt x="15249" y="6774"/>
                    <a:pt x="14980" y="6649"/>
                    <a:pt x="14837" y="6410"/>
                  </a:cubicBezTo>
                  <a:cubicBezTo>
                    <a:pt x="14622" y="6255"/>
                    <a:pt x="14484" y="6021"/>
                    <a:pt x="14286" y="5849"/>
                  </a:cubicBezTo>
                  <a:cubicBezTo>
                    <a:pt x="14054" y="5406"/>
                    <a:pt x="13623" y="5119"/>
                    <a:pt x="13306" y="4737"/>
                  </a:cubicBezTo>
                  <a:cubicBezTo>
                    <a:pt x="12983" y="4456"/>
                    <a:pt x="12630" y="4216"/>
                    <a:pt x="12338" y="3899"/>
                  </a:cubicBezTo>
                  <a:cubicBezTo>
                    <a:pt x="11573" y="3259"/>
                    <a:pt x="10796" y="2627"/>
                    <a:pt x="10001" y="2017"/>
                  </a:cubicBezTo>
                  <a:cubicBezTo>
                    <a:pt x="9642" y="1783"/>
                    <a:pt x="9272" y="1568"/>
                    <a:pt x="8889" y="1372"/>
                  </a:cubicBezTo>
                  <a:cubicBezTo>
                    <a:pt x="8327" y="1019"/>
                    <a:pt x="7694" y="803"/>
                    <a:pt x="7096" y="516"/>
                  </a:cubicBezTo>
                  <a:cubicBezTo>
                    <a:pt x="6762" y="367"/>
                    <a:pt x="6403" y="290"/>
                    <a:pt x="6056" y="164"/>
                  </a:cubicBezTo>
                  <a:cubicBezTo>
                    <a:pt x="5729" y="75"/>
                    <a:pt x="5392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25;p71">
              <a:extLst>
                <a:ext uri="{FF2B5EF4-FFF2-40B4-BE49-F238E27FC236}">
                  <a16:creationId xmlns:a16="http://schemas.microsoft.com/office/drawing/2014/main" xmlns="" id="{68BE2DAF-21E5-4553-B387-6BF6154A099D}"/>
                </a:ext>
              </a:extLst>
            </p:cNvPr>
            <p:cNvSpPr/>
            <p:nvPr/>
          </p:nvSpPr>
          <p:spPr>
            <a:xfrm>
              <a:off x="1686125" y="861300"/>
              <a:ext cx="455375" cy="455300"/>
            </a:xfrm>
            <a:custGeom>
              <a:avLst/>
              <a:gdLst/>
              <a:ahLst/>
              <a:cxnLst/>
              <a:rect l="l" t="t" r="r" b="b"/>
              <a:pathLst>
                <a:path w="18215" h="18212" extrusionOk="0">
                  <a:moveTo>
                    <a:pt x="3413" y="113"/>
                  </a:moveTo>
                  <a:cubicBezTo>
                    <a:pt x="3711" y="113"/>
                    <a:pt x="4009" y="178"/>
                    <a:pt x="4304" y="212"/>
                  </a:cubicBezTo>
                  <a:cubicBezTo>
                    <a:pt x="4634" y="243"/>
                    <a:pt x="4963" y="284"/>
                    <a:pt x="5273" y="386"/>
                  </a:cubicBezTo>
                  <a:cubicBezTo>
                    <a:pt x="6003" y="565"/>
                    <a:pt x="6636" y="996"/>
                    <a:pt x="7252" y="1402"/>
                  </a:cubicBezTo>
                  <a:cubicBezTo>
                    <a:pt x="7604" y="1593"/>
                    <a:pt x="7849" y="1928"/>
                    <a:pt x="8202" y="2119"/>
                  </a:cubicBezTo>
                  <a:cubicBezTo>
                    <a:pt x="8536" y="2323"/>
                    <a:pt x="8770" y="2638"/>
                    <a:pt x="9063" y="2889"/>
                  </a:cubicBezTo>
                  <a:cubicBezTo>
                    <a:pt x="9750" y="3607"/>
                    <a:pt x="10569" y="4224"/>
                    <a:pt x="11077" y="5090"/>
                  </a:cubicBezTo>
                  <a:cubicBezTo>
                    <a:pt x="11298" y="5335"/>
                    <a:pt x="11526" y="5568"/>
                    <a:pt x="11717" y="5837"/>
                  </a:cubicBezTo>
                  <a:cubicBezTo>
                    <a:pt x="11974" y="6309"/>
                    <a:pt x="12357" y="6698"/>
                    <a:pt x="12638" y="7152"/>
                  </a:cubicBezTo>
                  <a:cubicBezTo>
                    <a:pt x="12710" y="7253"/>
                    <a:pt x="12781" y="7361"/>
                    <a:pt x="12853" y="7463"/>
                  </a:cubicBezTo>
                  <a:cubicBezTo>
                    <a:pt x="12895" y="7523"/>
                    <a:pt x="12931" y="7588"/>
                    <a:pt x="12972" y="7648"/>
                  </a:cubicBezTo>
                  <a:cubicBezTo>
                    <a:pt x="13665" y="8760"/>
                    <a:pt x="14610" y="9704"/>
                    <a:pt x="15243" y="10859"/>
                  </a:cubicBezTo>
                  <a:cubicBezTo>
                    <a:pt x="15298" y="10947"/>
                    <a:pt x="15345" y="11038"/>
                    <a:pt x="15405" y="11127"/>
                  </a:cubicBezTo>
                  <a:cubicBezTo>
                    <a:pt x="15471" y="11259"/>
                    <a:pt x="15549" y="11389"/>
                    <a:pt x="15620" y="11527"/>
                  </a:cubicBezTo>
                  <a:cubicBezTo>
                    <a:pt x="15686" y="11635"/>
                    <a:pt x="15745" y="11748"/>
                    <a:pt x="15811" y="11863"/>
                  </a:cubicBezTo>
                  <a:cubicBezTo>
                    <a:pt x="15919" y="12042"/>
                    <a:pt x="16015" y="12227"/>
                    <a:pt x="16111" y="12418"/>
                  </a:cubicBezTo>
                  <a:cubicBezTo>
                    <a:pt x="16230" y="12675"/>
                    <a:pt x="16368" y="12932"/>
                    <a:pt x="16498" y="13183"/>
                  </a:cubicBezTo>
                  <a:cubicBezTo>
                    <a:pt x="16541" y="13279"/>
                    <a:pt x="16589" y="13381"/>
                    <a:pt x="16636" y="13477"/>
                  </a:cubicBezTo>
                  <a:cubicBezTo>
                    <a:pt x="16726" y="13662"/>
                    <a:pt x="16828" y="13835"/>
                    <a:pt x="16923" y="14015"/>
                  </a:cubicBezTo>
                  <a:cubicBezTo>
                    <a:pt x="16995" y="14151"/>
                    <a:pt x="17072" y="14289"/>
                    <a:pt x="17151" y="14426"/>
                  </a:cubicBezTo>
                  <a:cubicBezTo>
                    <a:pt x="17193" y="14528"/>
                    <a:pt x="17240" y="14624"/>
                    <a:pt x="17287" y="14719"/>
                  </a:cubicBezTo>
                  <a:cubicBezTo>
                    <a:pt x="17419" y="15012"/>
                    <a:pt x="17533" y="15312"/>
                    <a:pt x="17665" y="15604"/>
                  </a:cubicBezTo>
                  <a:cubicBezTo>
                    <a:pt x="17897" y="16184"/>
                    <a:pt x="18095" y="16829"/>
                    <a:pt x="17952" y="17458"/>
                  </a:cubicBezTo>
                  <a:cubicBezTo>
                    <a:pt x="17897" y="17552"/>
                    <a:pt x="17850" y="17654"/>
                    <a:pt x="17802" y="17756"/>
                  </a:cubicBezTo>
                  <a:cubicBezTo>
                    <a:pt x="17596" y="17966"/>
                    <a:pt x="17309" y="18084"/>
                    <a:pt x="17020" y="18084"/>
                  </a:cubicBezTo>
                  <a:cubicBezTo>
                    <a:pt x="16873" y="18084"/>
                    <a:pt x="16726" y="18053"/>
                    <a:pt x="16589" y="17988"/>
                  </a:cubicBezTo>
                  <a:cubicBezTo>
                    <a:pt x="16302" y="17894"/>
                    <a:pt x="16015" y="17798"/>
                    <a:pt x="15722" y="17702"/>
                  </a:cubicBezTo>
                  <a:cubicBezTo>
                    <a:pt x="15651" y="17679"/>
                    <a:pt x="15579" y="17654"/>
                    <a:pt x="15507" y="17637"/>
                  </a:cubicBezTo>
                  <a:cubicBezTo>
                    <a:pt x="14945" y="17296"/>
                    <a:pt x="14418" y="16901"/>
                    <a:pt x="13929" y="16476"/>
                  </a:cubicBezTo>
                  <a:cubicBezTo>
                    <a:pt x="13593" y="16106"/>
                    <a:pt x="13199" y="15789"/>
                    <a:pt x="12776" y="15532"/>
                  </a:cubicBezTo>
                  <a:cubicBezTo>
                    <a:pt x="12428" y="15347"/>
                    <a:pt x="12172" y="15030"/>
                    <a:pt x="11813" y="14868"/>
                  </a:cubicBezTo>
                  <a:cubicBezTo>
                    <a:pt x="11322" y="14540"/>
                    <a:pt x="10767" y="14343"/>
                    <a:pt x="10246" y="14073"/>
                  </a:cubicBezTo>
                  <a:cubicBezTo>
                    <a:pt x="9959" y="13924"/>
                    <a:pt x="9678" y="13769"/>
                    <a:pt x="9374" y="13667"/>
                  </a:cubicBezTo>
                  <a:cubicBezTo>
                    <a:pt x="9344" y="13649"/>
                    <a:pt x="9278" y="13620"/>
                    <a:pt x="9248" y="13601"/>
                  </a:cubicBezTo>
                  <a:cubicBezTo>
                    <a:pt x="9176" y="13584"/>
                    <a:pt x="9099" y="13560"/>
                    <a:pt x="9027" y="13535"/>
                  </a:cubicBezTo>
                  <a:cubicBezTo>
                    <a:pt x="8710" y="13392"/>
                    <a:pt x="8406" y="13213"/>
                    <a:pt x="8142" y="12975"/>
                  </a:cubicBezTo>
                  <a:cubicBezTo>
                    <a:pt x="7090" y="12155"/>
                    <a:pt x="6062" y="11312"/>
                    <a:pt x="5004" y="10500"/>
                  </a:cubicBezTo>
                  <a:cubicBezTo>
                    <a:pt x="4604" y="10290"/>
                    <a:pt x="4268" y="9979"/>
                    <a:pt x="3904" y="9717"/>
                  </a:cubicBezTo>
                  <a:cubicBezTo>
                    <a:pt x="3223" y="9160"/>
                    <a:pt x="2547" y="8599"/>
                    <a:pt x="1830" y="8084"/>
                  </a:cubicBezTo>
                  <a:cubicBezTo>
                    <a:pt x="1352" y="7659"/>
                    <a:pt x="803" y="7295"/>
                    <a:pt x="503" y="6710"/>
                  </a:cubicBezTo>
                  <a:cubicBezTo>
                    <a:pt x="323" y="6160"/>
                    <a:pt x="252" y="5579"/>
                    <a:pt x="216" y="5000"/>
                  </a:cubicBezTo>
                  <a:cubicBezTo>
                    <a:pt x="276" y="4528"/>
                    <a:pt x="79" y="4061"/>
                    <a:pt x="151" y="3584"/>
                  </a:cubicBezTo>
                  <a:cubicBezTo>
                    <a:pt x="223" y="2997"/>
                    <a:pt x="574" y="2502"/>
                    <a:pt x="880" y="2011"/>
                  </a:cubicBezTo>
                  <a:cubicBezTo>
                    <a:pt x="1112" y="1736"/>
                    <a:pt x="1376" y="1485"/>
                    <a:pt x="1543" y="1156"/>
                  </a:cubicBezTo>
                  <a:cubicBezTo>
                    <a:pt x="1752" y="750"/>
                    <a:pt x="2141" y="494"/>
                    <a:pt x="2524" y="278"/>
                  </a:cubicBezTo>
                  <a:cubicBezTo>
                    <a:pt x="2690" y="230"/>
                    <a:pt x="2858" y="207"/>
                    <a:pt x="3026" y="158"/>
                  </a:cubicBezTo>
                  <a:cubicBezTo>
                    <a:pt x="3155" y="125"/>
                    <a:pt x="3284" y="113"/>
                    <a:pt x="3413" y="113"/>
                  </a:cubicBezTo>
                  <a:close/>
                  <a:moveTo>
                    <a:pt x="3541" y="1"/>
                  </a:moveTo>
                  <a:cubicBezTo>
                    <a:pt x="3262" y="1"/>
                    <a:pt x="2982" y="46"/>
                    <a:pt x="2709" y="105"/>
                  </a:cubicBezTo>
                  <a:cubicBezTo>
                    <a:pt x="2296" y="182"/>
                    <a:pt x="1992" y="481"/>
                    <a:pt x="1686" y="745"/>
                  </a:cubicBezTo>
                  <a:cubicBezTo>
                    <a:pt x="1388" y="1264"/>
                    <a:pt x="969" y="1700"/>
                    <a:pt x="617" y="2185"/>
                  </a:cubicBezTo>
                  <a:cubicBezTo>
                    <a:pt x="444" y="2514"/>
                    <a:pt x="240" y="2831"/>
                    <a:pt x="108" y="3176"/>
                  </a:cubicBezTo>
                  <a:cubicBezTo>
                    <a:pt x="97" y="3219"/>
                    <a:pt x="85" y="3303"/>
                    <a:pt x="79" y="3344"/>
                  </a:cubicBezTo>
                  <a:cubicBezTo>
                    <a:pt x="1" y="3643"/>
                    <a:pt x="13" y="3960"/>
                    <a:pt x="72" y="4265"/>
                  </a:cubicBezTo>
                  <a:cubicBezTo>
                    <a:pt x="151" y="4665"/>
                    <a:pt x="61" y="5071"/>
                    <a:pt x="133" y="5479"/>
                  </a:cubicBezTo>
                  <a:cubicBezTo>
                    <a:pt x="240" y="6010"/>
                    <a:pt x="229" y="6602"/>
                    <a:pt x="574" y="7050"/>
                  </a:cubicBezTo>
                  <a:cubicBezTo>
                    <a:pt x="904" y="7487"/>
                    <a:pt x="1328" y="7852"/>
                    <a:pt x="1765" y="8180"/>
                  </a:cubicBezTo>
                  <a:cubicBezTo>
                    <a:pt x="2607" y="8843"/>
                    <a:pt x="3438" y="9519"/>
                    <a:pt x="4281" y="10177"/>
                  </a:cubicBezTo>
                  <a:cubicBezTo>
                    <a:pt x="4927" y="10536"/>
                    <a:pt x="5459" y="11055"/>
                    <a:pt x="6050" y="11497"/>
                  </a:cubicBezTo>
                  <a:cubicBezTo>
                    <a:pt x="6511" y="11833"/>
                    <a:pt x="6917" y="12227"/>
                    <a:pt x="7396" y="12537"/>
                  </a:cubicBezTo>
                  <a:cubicBezTo>
                    <a:pt x="7898" y="12824"/>
                    <a:pt x="8298" y="13254"/>
                    <a:pt x="8782" y="13560"/>
                  </a:cubicBezTo>
                  <a:cubicBezTo>
                    <a:pt x="9189" y="13728"/>
                    <a:pt x="9619" y="13864"/>
                    <a:pt x="10001" y="14086"/>
                  </a:cubicBezTo>
                  <a:cubicBezTo>
                    <a:pt x="10528" y="14379"/>
                    <a:pt x="11096" y="14576"/>
                    <a:pt x="11609" y="14881"/>
                  </a:cubicBezTo>
                  <a:cubicBezTo>
                    <a:pt x="11885" y="15000"/>
                    <a:pt x="12087" y="15234"/>
                    <a:pt x="12345" y="15383"/>
                  </a:cubicBezTo>
                  <a:cubicBezTo>
                    <a:pt x="12763" y="15610"/>
                    <a:pt x="13110" y="15938"/>
                    <a:pt x="13486" y="16225"/>
                  </a:cubicBezTo>
                  <a:cubicBezTo>
                    <a:pt x="13880" y="16501"/>
                    <a:pt x="14150" y="16920"/>
                    <a:pt x="14580" y="17152"/>
                  </a:cubicBezTo>
                  <a:cubicBezTo>
                    <a:pt x="14856" y="17290"/>
                    <a:pt x="15082" y="17511"/>
                    <a:pt x="15339" y="17684"/>
                  </a:cubicBezTo>
                  <a:cubicBezTo>
                    <a:pt x="15573" y="17792"/>
                    <a:pt x="15824" y="17869"/>
                    <a:pt x="16075" y="17941"/>
                  </a:cubicBezTo>
                  <a:cubicBezTo>
                    <a:pt x="16379" y="18049"/>
                    <a:pt x="16685" y="18175"/>
                    <a:pt x="17008" y="18211"/>
                  </a:cubicBezTo>
                  <a:cubicBezTo>
                    <a:pt x="17016" y="18211"/>
                    <a:pt x="17024" y="18211"/>
                    <a:pt x="17032" y="18211"/>
                  </a:cubicBezTo>
                  <a:cubicBezTo>
                    <a:pt x="17513" y="18211"/>
                    <a:pt x="18000" y="17873"/>
                    <a:pt x="18084" y="17379"/>
                  </a:cubicBezTo>
                  <a:cubicBezTo>
                    <a:pt x="18214" y="16710"/>
                    <a:pt x="17976" y="16040"/>
                    <a:pt x="17718" y="15425"/>
                  </a:cubicBezTo>
                  <a:cubicBezTo>
                    <a:pt x="17593" y="15155"/>
                    <a:pt x="17491" y="14875"/>
                    <a:pt x="17372" y="14606"/>
                  </a:cubicBezTo>
                  <a:cubicBezTo>
                    <a:pt x="17276" y="14415"/>
                    <a:pt x="17180" y="14230"/>
                    <a:pt x="17079" y="14043"/>
                  </a:cubicBezTo>
                  <a:cubicBezTo>
                    <a:pt x="16977" y="13864"/>
                    <a:pt x="16876" y="13692"/>
                    <a:pt x="16792" y="13505"/>
                  </a:cubicBezTo>
                  <a:cubicBezTo>
                    <a:pt x="16630" y="13171"/>
                    <a:pt x="16451" y="12848"/>
                    <a:pt x="16290" y="12514"/>
                  </a:cubicBezTo>
                  <a:cubicBezTo>
                    <a:pt x="16194" y="12299"/>
                    <a:pt x="16081" y="12095"/>
                    <a:pt x="15968" y="11891"/>
                  </a:cubicBezTo>
                  <a:cubicBezTo>
                    <a:pt x="15907" y="11778"/>
                    <a:pt x="15847" y="11665"/>
                    <a:pt x="15775" y="11557"/>
                  </a:cubicBezTo>
                  <a:cubicBezTo>
                    <a:pt x="15704" y="11425"/>
                    <a:pt x="15626" y="11295"/>
                    <a:pt x="15560" y="11157"/>
                  </a:cubicBezTo>
                  <a:cubicBezTo>
                    <a:pt x="15494" y="11049"/>
                    <a:pt x="15430" y="10936"/>
                    <a:pt x="15364" y="10823"/>
                  </a:cubicBezTo>
                  <a:cubicBezTo>
                    <a:pt x="15309" y="10738"/>
                    <a:pt x="15256" y="10649"/>
                    <a:pt x="15201" y="10559"/>
                  </a:cubicBezTo>
                  <a:cubicBezTo>
                    <a:pt x="15154" y="10476"/>
                    <a:pt x="15100" y="10385"/>
                    <a:pt x="15052" y="10302"/>
                  </a:cubicBezTo>
                  <a:cubicBezTo>
                    <a:pt x="15011" y="10236"/>
                    <a:pt x="14969" y="10170"/>
                    <a:pt x="14933" y="10105"/>
                  </a:cubicBezTo>
                  <a:cubicBezTo>
                    <a:pt x="14909" y="10081"/>
                    <a:pt x="14867" y="10026"/>
                    <a:pt x="14843" y="10004"/>
                  </a:cubicBezTo>
                  <a:cubicBezTo>
                    <a:pt x="14556" y="9549"/>
                    <a:pt x="14192" y="9160"/>
                    <a:pt x="13887" y="8718"/>
                  </a:cubicBezTo>
                  <a:cubicBezTo>
                    <a:pt x="13337" y="8031"/>
                    <a:pt x="12895" y="7272"/>
                    <a:pt x="12374" y="6561"/>
                  </a:cubicBezTo>
                  <a:cubicBezTo>
                    <a:pt x="12266" y="6243"/>
                    <a:pt x="12004" y="6028"/>
                    <a:pt x="11824" y="5759"/>
                  </a:cubicBezTo>
                  <a:cubicBezTo>
                    <a:pt x="11609" y="5430"/>
                    <a:pt x="11281" y="5209"/>
                    <a:pt x="11077" y="4869"/>
                  </a:cubicBezTo>
                  <a:cubicBezTo>
                    <a:pt x="10790" y="4379"/>
                    <a:pt x="10354" y="4008"/>
                    <a:pt x="9965" y="3595"/>
                  </a:cubicBezTo>
                  <a:cubicBezTo>
                    <a:pt x="9708" y="3410"/>
                    <a:pt x="9541" y="3135"/>
                    <a:pt x="9278" y="2955"/>
                  </a:cubicBezTo>
                  <a:cubicBezTo>
                    <a:pt x="9082" y="2782"/>
                    <a:pt x="8938" y="2561"/>
                    <a:pt x="8716" y="2412"/>
                  </a:cubicBezTo>
                  <a:cubicBezTo>
                    <a:pt x="8191" y="2000"/>
                    <a:pt x="7670" y="1587"/>
                    <a:pt x="7145" y="1175"/>
                  </a:cubicBezTo>
                  <a:cubicBezTo>
                    <a:pt x="6613" y="864"/>
                    <a:pt x="6098" y="494"/>
                    <a:pt x="5488" y="326"/>
                  </a:cubicBezTo>
                  <a:cubicBezTo>
                    <a:pt x="5369" y="296"/>
                    <a:pt x="5244" y="260"/>
                    <a:pt x="5123" y="218"/>
                  </a:cubicBezTo>
                  <a:cubicBezTo>
                    <a:pt x="4999" y="194"/>
                    <a:pt x="4867" y="164"/>
                    <a:pt x="4742" y="141"/>
                  </a:cubicBezTo>
                  <a:cubicBezTo>
                    <a:pt x="4491" y="111"/>
                    <a:pt x="4233" y="86"/>
                    <a:pt x="3989" y="45"/>
                  </a:cubicBezTo>
                  <a:cubicBezTo>
                    <a:pt x="3841" y="14"/>
                    <a:pt x="3691" y="1"/>
                    <a:pt x="354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26;p71">
              <a:extLst>
                <a:ext uri="{FF2B5EF4-FFF2-40B4-BE49-F238E27FC236}">
                  <a16:creationId xmlns:a16="http://schemas.microsoft.com/office/drawing/2014/main" xmlns="" id="{3302512F-7317-45B6-AB01-4DBCD6B2C60C}"/>
                </a:ext>
              </a:extLst>
            </p:cNvPr>
            <p:cNvSpPr/>
            <p:nvPr/>
          </p:nvSpPr>
          <p:spPr>
            <a:xfrm>
              <a:off x="1724400" y="904000"/>
              <a:ext cx="386325" cy="370225"/>
            </a:xfrm>
            <a:custGeom>
              <a:avLst/>
              <a:gdLst/>
              <a:ahLst/>
              <a:cxnLst/>
              <a:rect l="l" t="t" r="r" b="b"/>
              <a:pathLst>
                <a:path w="15453" h="14809" extrusionOk="0">
                  <a:moveTo>
                    <a:pt x="2971" y="135"/>
                  </a:moveTo>
                  <a:cubicBezTo>
                    <a:pt x="3018" y="135"/>
                    <a:pt x="3063" y="139"/>
                    <a:pt x="3109" y="149"/>
                  </a:cubicBezTo>
                  <a:cubicBezTo>
                    <a:pt x="3653" y="339"/>
                    <a:pt x="4113" y="692"/>
                    <a:pt x="4615" y="960"/>
                  </a:cubicBezTo>
                  <a:cubicBezTo>
                    <a:pt x="4955" y="1181"/>
                    <a:pt x="5248" y="1468"/>
                    <a:pt x="5584" y="1696"/>
                  </a:cubicBezTo>
                  <a:cubicBezTo>
                    <a:pt x="6026" y="1935"/>
                    <a:pt x="6390" y="2282"/>
                    <a:pt x="6820" y="2527"/>
                  </a:cubicBezTo>
                  <a:cubicBezTo>
                    <a:pt x="7077" y="2748"/>
                    <a:pt x="7419" y="2838"/>
                    <a:pt x="7639" y="3101"/>
                  </a:cubicBezTo>
                  <a:cubicBezTo>
                    <a:pt x="7957" y="3513"/>
                    <a:pt x="8494" y="3716"/>
                    <a:pt x="8763" y="4171"/>
                  </a:cubicBezTo>
                  <a:cubicBezTo>
                    <a:pt x="8978" y="4464"/>
                    <a:pt x="9265" y="4696"/>
                    <a:pt x="9438" y="5019"/>
                  </a:cubicBezTo>
                  <a:cubicBezTo>
                    <a:pt x="9875" y="5504"/>
                    <a:pt x="10210" y="6059"/>
                    <a:pt x="10556" y="6604"/>
                  </a:cubicBezTo>
                  <a:cubicBezTo>
                    <a:pt x="10807" y="7027"/>
                    <a:pt x="11052" y="7458"/>
                    <a:pt x="11309" y="7882"/>
                  </a:cubicBezTo>
                  <a:cubicBezTo>
                    <a:pt x="11579" y="8331"/>
                    <a:pt x="11943" y="8720"/>
                    <a:pt x="12230" y="9162"/>
                  </a:cubicBezTo>
                  <a:cubicBezTo>
                    <a:pt x="12374" y="9371"/>
                    <a:pt x="12529" y="9574"/>
                    <a:pt x="12679" y="9783"/>
                  </a:cubicBezTo>
                  <a:cubicBezTo>
                    <a:pt x="13044" y="10274"/>
                    <a:pt x="13389" y="10782"/>
                    <a:pt x="13767" y="11267"/>
                  </a:cubicBezTo>
                  <a:cubicBezTo>
                    <a:pt x="14239" y="11852"/>
                    <a:pt x="14639" y="12497"/>
                    <a:pt x="15016" y="13143"/>
                  </a:cubicBezTo>
                  <a:cubicBezTo>
                    <a:pt x="15207" y="13543"/>
                    <a:pt x="15333" y="13998"/>
                    <a:pt x="15290" y="14434"/>
                  </a:cubicBezTo>
                  <a:cubicBezTo>
                    <a:pt x="15087" y="14561"/>
                    <a:pt x="14839" y="14689"/>
                    <a:pt x="14597" y="14689"/>
                  </a:cubicBezTo>
                  <a:cubicBezTo>
                    <a:pt x="14476" y="14689"/>
                    <a:pt x="14356" y="14657"/>
                    <a:pt x="14244" y="14578"/>
                  </a:cubicBezTo>
                  <a:cubicBezTo>
                    <a:pt x="13808" y="14255"/>
                    <a:pt x="13276" y="14075"/>
                    <a:pt x="12876" y="13705"/>
                  </a:cubicBezTo>
                  <a:cubicBezTo>
                    <a:pt x="12529" y="13454"/>
                    <a:pt x="12242" y="13132"/>
                    <a:pt x="11890" y="12903"/>
                  </a:cubicBezTo>
                  <a:cubicBezTo>
                    <a:pt x="11609" y="12713"/>
                    <a:pt x="11358" y="12492"/>
                    <a:pt x="11088" y="12288"/>
                  </a:cubicBezTo>
                  <a:cubicBezTo>
                    <a:pt x="10622" y="11888"/>
                    <a:pt x="10263" y="11356"/>
                    <a:pt x="9708" y="11057"/>
                  </a:cubicBezTo>
                  <a:cubicBezTo>
                    <a:pt x="9415" y="10895"/>
                    <a:pt x="9187" y="10632"/>
                    <a:pt x="8878" y="10495"/>
                  </a:cubicBezTo>
                  <a:cubicBezTo>
                    <a:pt x="8362" y="10178"/>
                    <a:pt x="7879" y="9808"/>
                    <a:pt x="7322" y="9568"/>
                  </a:cubicBezTo>
                  <a:cubicBezTo>
                    <a:pt x="6809" y="9366"/>
                    <a:pt x="6348" y="9043"/>
                    <a:pt x="5816" y="8887"/>
                  </a:cubicBezTo>
                  <a:cubicBezTo>
                    <a:pt x="5620" y="8779"/>
                    <a:pt x="5404" y="8696"/>
                    <a:pt x="5237" y="8541"/>
                  </a:cubicBezTo>
                  <a:cubicBezTo>
                    <a:pt x="4723" y="8116"/>
                    <a:pt x="4179" y="7733"/>
                    <a:pt x="3689" y="7286"/>
                  </a:cubicBezTo>
                  <a:cubicBezTo>
                    <a:pt x="3341" y="6855"/>
                    <a:pt x="2816" y="6616"/>
                    <a:pt x="2409" y="6251"/>
                  </a:cubicBezTo>
                  <a:cubicBezTo>
                    <a:pt x="2152" y="5970"/>
                    <a:pt x="1818" y="5772"/>
                    <a:pt x="1584" y="5468"/>
                  </a:cubicBezTo>
                  <a:cubicBezTo>
                    <a:pt x="1256" y="5217"/>
                    <a:pt x="1004" y="4894"/>
                    <a:pt x="682" y="4637"/>
                  </a:cubicBezTo>
                  <a:cubicBezTo>
                    <a:pt x="514" y="4434"/>
                    <a:pt x="287" y="4260"/>
                    <a:pt x="234" y="3992"/>
                  </a:cubicBezTo>
                  <a:cubicBezTo>
                    <a:pt x="185" y="3746"/>
                    <a:pt x="78" y="3501"/>
                    <a:pt x="127" y="3244"/>
                  </a:cubicBezTo>
                  <a:cubicBezTo>
                    <a:pt x="174" y="2897"/>
                    <a:pt x="191" y="2539"/>
                    <a:pt x="276" y="2193"/>
                  </a:cubicBezTo>
                  <a:cubicBezTo>
                    <a:pt x="472" y="1791"/>
                    <a:pt x="742" y="1427"/>
                    <a:pt x="1046" y="1098"/>
                  </a:cubicBezTo>
                  <a:cubicBezTo>
                    <a:pt x="1291" y="889"/>
                    <a:pt x="1525" y="668"/>
                    <a:pt x="1758" y="441"/>
                  </a:cubicBezTo>
                  <a:cubicBezTo>
                    <a:pt x="1973" y="351"/>
                    <a:pt x="2207" y="339"/>
                    <a:pt x="2422" y="249"/>
                  </a:cubicBezTo>
                  <a:cubicBezTo>
                    <a:pt x="2599" y="202"/>
                    <a:pt x="2786" y="135"/>
                    <a:pt x="2971" y="135"/>
                  </a:cubicBezTo>
                  <a:close/>
                  <a:moveTo>
                    <a:pt x="2936" y="0"/>
                  </a:moveTo>
                  <a:cubicBezTo>
                    <a:pt x="2886" y="0"/>
                    <a:pt x="2836" y="7"/>
                    <a:pt x="2786" y="22"/>
                  </a:cubicBezTo>
                  <a:cubicBezTo>
                    <a:pt x="2451" y="105"/>
                    <a:pt x="2122" y="213"/>
                    <a:pt x="1788" y="292"/>
                  </a:cubicBezTo>
                  <a:cubicBezTo>
                    <a:pt x="1489" y="489"/>
                    <a:pt x="1267" y="787"/>
                    <a:pt x="969" y="991"/>
                  </a:cubicBezTo>
                  <a:cubicBezTo>
                    <a:pt x="610" y="1349"/>
                    <a:pt x="323" y="1791"/>
                    <a:pt x="132" y="2257"/>
                  </a:cubicBezTo>
                  <a:cubicBezTo>
                    <a:pt x="127" y="2300"/>
                    <a:pt x="108" y="2378"/>
                    <a:pt x="102" y="2419"/>
                  </a:cubicBezTo>
                  <a:cubicBezTo>
                    <a:pt x="78" y="2712"/>
                    <a:pt x="19" y="3005"/>
                    <a:pt x="0" y="3297"/>
                  </a:cubicBezTo>
                  <a:cubicBezTo>
                    <a:pt x="25" y="3777"/>
                    <a:pt x="114" y="4320"/>
                    <a:pt x="527" y="4624"/>
                  </a:cubicBezTo>
                  <a:cubicBezTo>
                    <a:pt x="753" y="4906"/>
                    <a:pt x="1065" y="5104"/>
                    <a:pt x="1291" y="5378"/>
                  </a:cubicBezTo>
                  <a:cubicBezTo>
                    <a:pt x="1495" y="5570"/>
                    <a:pt x="1722" y="5736"/>
                    <a:pt x="1895" y="5964"/>
                  </a:cubicBezTo>
                  <a:cubicBezTo>
                    <a:pt x="2463" y="6461"/>
                    <a:pt x="3096" y="6891"/>
                    <a:pt x="3658" y="7399"/>
                  </a:cubicBezTo>
                  <a:cubicBezTo>
                    <a:pt x="3921" y="7752"/>
                    <a:pt x="4334" y="7931"/>
                    <a:pt x="4668" y="8199"/>
                  </a:cubicBezTo>
                  <a:cubicBezTo>
                    <a:pt x="4985" y="8456"/>
                    <a:pt x="5291" y="8737"/>
                    <a:pt x="5655" y="8941"/>
                  </a:cubicBezTo>
                  <a:cubicBezTo>
                    <a:pt x="5965" y="9072"/>
                    <a:pt x="6295" y="9174"/>
                    <a:pt x="6588" y="9347"/>
                  </a:cubicBezTo>
                  <a:cubicBezTo>
                    <a:pt x="7005" y="9598"/>
                    <a:pt x="7496" y="9724"/>
                    <a:pt x="7891" y="10004"/>
                  </a:cubicBezTo>
                  <a:cubicBezTo>
                    <a:pt x="8447" y="10340"/>
                    <a:pt x="8972" y="10710"/>
                    <a:pt x="9523" y="11044"/>
                  </a:cubicBezTo>
                  <a:cubicBezTo>
                    <a:pt x="9857" y="11314"/>
                    <a:pt x="10227" y="11546"/>
                    <a:pt x="10497" y="11882"/>
                  </a:cubicBezTo>
                  <a:cubicBezTo>
                    <a:pt x="10879" y="12216"/>
                    <a:pt x="11196" y="12635"/>
                    <a:pt x="11656" y="12880"/>
                  </a:cubicBezTo>
                  <a:cubicBezTo>
                    <a:pt x="12164" y="13137"/>
                    <a:pt x="12523" y="13598"/>
                    <a:pt x="12966" y="13938"/>
                  </a:cubicBezTo>
                  <a:cubicBezTo>
                    <a:pt x="13425" y="14219"/>
                    <a:pt x="13886" y="14500"/>
                    <a:pt x="14352" y="14768"/>
                  </a:cubicBezTo>
                  <a:cubicBezTo>
                    <a:pt x="14430" y="14797"/>
                    <a:pt x="14509" y="14808"/>
                    <a:pt x="14588" y="14808"/>
                  </a:cubicBezTo>
                  <a:cubicBezTo>
                    <a:pt x="14809" y="14808"/>
                    <a:pt x="15029" y="14714"/>
                    <a:pt x="15237" y="14625"/>
                  </a:cubicBezTo>
                  <a:cubicBezTo>
                    <a:pt x="15309" y="14542"/>
                    <a:pt x="15381" y="14451"/>
                    <a:pt x="15452" y="14368"/>
                  </a:cubicBezTo>
                  <a:cubicBezTo>
                    <a:pt x="15416" y="13962"/>
                    <a:pt x="15333" y="13549"/>
                    <a:pt x="15171" y="13179"/>
                  </a:cubicBezTo>
                  <a:cubicBezTo>
                    <a:pt x="15063" y="12969"/>
                    <a:pt x="14944" y="12773"/>
                    <a:pt x="14818" y="12581"/>
                  </a:cubicBezTo>
                  <a:cubicBezTo>
                    <a:pt x="14705" y="12384"/>
                    <a:pt x="14586" y="12192"/>
                    <a:pt x="14448" y="12013"/>
                  </a:cubicBezTo>
                  <a:cubicBezTo>
                    <a:pt x="14394" y="11924"/>
                    <a:pt x="14340" y="11840"/>
                    <a:pt x="14286" y="11750"/>
                  </a:cubicBezTo>
                  <a:cubicBezTo>
                    <a:pt x="13348" y="10555"/>
                    <a:pt x="12500" y="9287"/>
                    <a:pt x="11573" y="8075"/>
                  </a:cubicBezTo>
                  <a:cubicBezTo>
                    <a:pt x="11316" y="7692"/>
                    <a:pt x="11101" y="7286"/>
                    <a:pt x="10862" y="6891"/>
                  </a:cubicBezTo>
                  <a:cubicBezTo>
                    <a:pt x="10814" y="6801"/>
                    <a:pt x="10760" y="6717"/>
                    <a:pt x="10712" y="6633"/>
                  </a:cubicBezTo>
                  <a:cubicBezTo>
                    <a:pt x="10222" y="5857"/>
                    <a:pt x="9731" y="5068"/>
                    <a:pt x="9104" y="4386"/>
                  </a:cubicBezTo>
                  <a:cubicBezTo>
                    <a:pt x="8842" y="4099"/>
                    <a:pt x="8638" y="3752"/>
                    <a:pt x="8315" y="3526"/>
                  </a:cubicBezTo>
                  <a:cubicBezTo>
                    <a:pt x="7819" y="3154"/>
                    <a:pt x="7388" y="2695"/>
                    <a:pt x="6833" y="2419"/>
                  </a:cubicBezTo>
                  <a:cubicBezTo>
                    <a:pt x="6594" y="2270"/>
                    <a:pt x="6396" y="2055"/>
                    <a:pt x="6152" y="1912"/>
                  </a:cubicBezTo>
                  <a:cubicBezTo>
                    <a:pt x="5631" y="1655"/>
                    <a:pt x="5255" y="1200"/>
                    <a:pt x="4746" y="925"/>
                  </a:cubicBezTo>
                  <a:cubicBezTo>
                    <a:pt x="4351" y="656"/>
                    <a:pt x="3934" y="417"/>
                    <a:pt x="3515" y="190"/>
                  </a:cubicBezTo>
                  <a:cubicBezTo>
                    <a:pt x="3333" y="109"/>
                    <a:pt x="3136" y="0"/>
                    <a:pt x="29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27;p71">
              <a:extLst>
                <a:ext uri="{FF2B5EF4-FFF2-40B4-BE49-F238E27FC236}">
                  <a16:creationId xmlns:a16="http://schemas.microsoft.com/office/drawing/2014/main" xmlns="" id="{381C0F20-5431-4FA4-BAE0-B3DA4B35FC9C}"/>
                </a:ext>
              </a:extLst>
            </p:cNvPr>
            <p:cNvSpPr/>
            <p:nvPr/>
          </p:nvSpPr>
          <p:spPr>
            <a:xfrm>
              <a:off x="1762200" y="944125"/>
              <a:ext cx="290250" cy="271050"/>
            </a:xfrm>
            <a:custGeom>
              <a:avLst/>
              <a:gdLst/>
              <a:ahLst/>
              <a:cxnLst/>
              <a:rect l="l" t="t" r="r" b="b"/>
              <a:pathLst>
                <a:path w="11610" h="10842" extrusionOk="0">
                  <a:moveTo>
                    <a:pt x="1794" y="122"/>
                  </a:moveTo>
                  <a:cubicBezTo>
                    <a:pt x="1997" y="241"/>
                    <a:pt x="2194" y="373"/>
                    <a:pt x="2398" y="492"/>
                  </a:cubicBezTo>
                  <a:cubicBezTo>
                    <a:pt x="2750" y="647"/>
                    <a:pt x="3156" y="713"/>
                    <a:pt x="3456" y="969"/>
                  </a:cubicBezTo>
                  <a:cubicBezTo>
                    <a:pt x="3892" y="1341"/>
                    <a:pt x="4359" y="1675"/>
                    <a:pt x="4759" y="2081"/>
                  </a:cubicBezTo>
                  <a:cubicBezTo>
                    <a:pt x="5093" y="2302"/>
                    <a:pt x="5452" y="2512"/>
                    <a:pt x="5703" y="2834"/>
                  </a:cubicBezTo>
                  <a:cubicBezTo>
                    <a:pt x="5871" y="3044"/>
                    <a:pt x="6152" y="3146"/>
                    <a:pt x="6277" y="3391"/>
                  </a:cubicBezTo>
                  <a:cubicBezTo>
                    <a:pt x="6469" y="3725"/>
                    <a:pt x="6792" y="3982"/>
                    <a:pt x="6916" y="4354"/>
                  </a:cubicBezTo>
                  <a:cubicBezTo>
                    <a:pt x="6988" y="4454"/>
                    <a:pt x="7054" y="4556"/>
                    <a:pt x="7126" y="4652"/>
                  </a:cubicBezTo>
                  <a:cubicBezTo>
                    <a:pt x="7209" y="4879"/>
                    <a:pt x="7264" y="5118"/>
                    <a:pt x="7430" y="5303"/>
                  </a:cubicBezTo>
                  <a:cubicBezTo>
                    <a:pt x="7753" y="5673"/>
                    <a:pt x="8053" y="6068"/>
                    <a:pt x="8345" y="6462"/>
                  </a:cubicBezTo>
                  <a:cubicBezTo>
                    <a:pt x="8961" y="7264"/>
                    <a:pt x="9642" y="8012"/>
                    <a:pt x="10318" y="8758"/>
                  </a:cubicBezTo>
                  <a:cubicBezTo>
                    <a:pt x="10665" y="9207"/>
                    <a:pt x="11095" y="9596"/>
                    <a:pt x="11358" y="10103"/>
                  </a:cubicBezTo>
                  <a:cubicBezTo>
                    <a:pt x="11400" y="10271"/>
                    <a:pt x="11507" y="10492"/>
                    <a:pt x="11347" y="10623"/>
                  </a:cubicBezTo>
                  <a:cubicBezTo>
                    <a:pt x="11173" y="10702"/>
                    <a:pt x="10975" y="10707"/>
                    <a:pt x="10784" y="10713"/>
                  </a:cubicBezTo>
                  <a:cubicBezTo>
                    <a:pt x="10456" y="10594"/>
                    <a:pt x="10174" y="10372"/>
                    <a:pt x="9965" y="10098"/>
                  </a:cubicBezTo>
                  <a:cubicBezTo>
                    <a:pt x="9433" y="9619"/>
                    <a:pt x="9134" y="8931"/>
                    <a:pt x="8566" y="8501"/>
                  </a:cubicBezTo>
                  <a:cubicBezTo>
                    <a:pt x="7896" y="7731"/>
                    <a:pt x="6982" y="7264"/>
                    <a:pt x="6103" y="6779"/>
                  </a:cubicBezTo>
                  <a:cubicBezTo>
                    <a:pt x="5399" y="6338"/>
                    <a:pt x="4663" y="5932"/>
                    <a:pt x="3923" y="5543"/>
                  </a:cubicBezTo>
                  <a:cubicBezTo>
                    <a:pt x="3659" y="5345"/>
                    <a:pt x="3413" y="5112"/>
                    <a:pt x="3109" y="4963"/>
                  </a:cubicBezTo>
                  <a:cubicBezTo>
                    <a:pt x="2888" y="4861"/>
                    <a:pt x="2775" y="4622"/>
                    <a:pt x="2577" y="4478"/>
                  </a:cubicBezTo>
                  <a:cubicBezTo>
                    <a:pt x="2309" y="4282"/>
                    <a:pt x="2111" y="4012"/>
                    <a:pt x="1842" y="3808"/>
                  </a:cubicBezTo>
                  <a:cubicBezTo>
                    <a:pt x="1459" y="3516"/>
                    <a:pt x="1208" y="3091"/>
                    <a:pt x="814" y="2811"/>
                  </a:cubicBezTo>
                  <a:cubicBezTo>
                    <a:pt x="563" y="2644"/>
                    <a:pt x="449" y="2362"/>
                    <a:pt x="312" y="2106"/>
                  </a:cubicBezTo>
                  <a:cubicBezTo>
                    <a:pt x="228" y="1885"/>
                    <a:pt x="127" y="1657"/>
                    <a:pt x="162" y="1413"/>
                  </a:cubicBezTo>
                  <a:cubicBezTo>
                    <a:pt x="193" y="1132"/>
                    <a:pt x="193" y="845"/>
                    <a:pt x="234" y="558"/>
                  </a:cubicBezTo>
                  <a:cubicBezTo>
                    <a:pt x="287" y="486"/>
                    <a:pt x="348" y="414"/>
                    <a:pt x="408" y="337"/>
                  </a:cubicBezTo>
                  <a:cubicBezTo>
                    <a:pt x="861" y="229"/>
                    <a:pt x="1327" y="133"/>
                    <a:pt x="1794" y="122"/>
                  </a:cubicBezTo>
                  <a:close/>
                  <a:moveTo>
                    <a:pt x="1653" y="0"/>
                  </a:moveTo>
                  <a:cubicBezTo>
                    <a:pt x="1640" y="0"/>
                    <a:pt x="1627" y="1"/>
                    <a:pt x="1614" y="1"/>
                  </a:cubicBezTo>
                  <a:cubicBezTo>
                    <a:pt x="1256" y="20"/>
                    <a:pt x="910" y="109"/>
                    <a:pt x="557" y="175"/>
                  </a:cubicBezTo>
                  <a:cubicBezTo>
                    <a:pt x="425" y="222"/>
                    <a:pt x="276" y="271"/>
                    <a:pt x="193" y="384"/>
                  </a:cubicBezTo>
                  <a:cubicBezTo>
                    <a:pt x="49" y="677"/>
                    <a:pt x="96" y="1011"/>
                    <a:pt x="55" y="1322"/>
                  </a:cubicBezTo>
                  <a:cubicBezTo>
                    <a:pt x="0" y="1634"/>
                    <a:pt x="96" y="1943"/>
                    <a:pt x="240" y="2213"/>
                  </a:cubicBezTo>
                  <a:cubicBezTo>
                    <a:pt x="378" y="2489"/>
                    <a:pt x="515" y="2781"/>
                    <a:pt x="784" y="2955"/>
                  </a:cubicBezTo>
                  <a:cubicBezTo>
                    <a:pt x="1101" y="3170"/>
                    <a:pt x="1340" y="3474"/>
                    <a:pt x="1591" y="3767"/>
                  </a:cubicBezTo>
                  <a:cubicBezTo>
                    <a:pt x="1871" y="4037"/>
                    <a:pt x="2218" y="4233"/>
                    <a:pt x="2464" y="4539"/>
                  </a:cubicBezTo>
                  <a:cubicBezTo>
                    <a:pt x="3545" y="5609"/>
                    <a:pt x="4974" y="6183"/>
                    <a:pt x="6235" y="6989"/>
                  </a:cubicBezTo>
                  <a:cubicBezTo>
                    <a:pt x="6869" y="7359"/>
                    <a:pt x="7562" y="7670"/>
                    <a:pt x="8076" y="8208"/>
                  </a:cubicBezTo>
                  <a:cubicBezTo>
                    <a:pt x="8262" y="8358"/>
                    <a:pt x="8453" y="8501"/>
                    <a:pt x="8602" y="8693"/>
                  </a:cubicBezTo>
                  <a:cubicBezTo>
                    <a:pt x="9104" y="9124"/>
                    <a:pt x="9391" y="9745"/>
                    <a:pt x="9876" y="10187"/>
                  </a:cubicBezTo>
                  <a:cubicBezTo>
                    <a:pt x="10073" y="10343"/>
                    <a:pt x="10199" y="10594"/>
                    <a:pt x="10443" y="10689"/>
                  </a:cubicBezTo>
                  <a:cubicBezTo>
                    <a:pt x="10607" y="10768"/>
                    <a:pt x="10794" y="10842"/>
                    <a:pt x="10979" y="10842"/>
                  </a:cubicBezTo>
                  <a:cubicBezTo>
                    <a:pt x="11059" y="10842"/>
                    <a:pt x="11138" y="10829"/>
                    <a:pt x="11215" y="10796"/>
                  </a:cubicBezTo>
                  <a:cubicBezTo>
                    <a:pt x="11424" y="10743"/>
                    <a:pt x="11609" y="10522"/>
                    <a:pt x="11537" y="10300"/>
                  </a:cubicBezTo>
                  <a:cubicBezTo>
                    <a:pt x="11471" y="9971"/>
                    <a:pt x="11262" y="9690"/>
                    <a:pt x="11047" y="9433"/>
                  </a:cubicBezTo>
                  <a:cubicBezTo>
                    <a:pt x="10665" y="8997"/>
                    <a:pt x="10294" y="8543"/>
                    <a:pt x="9893" y="8112"/>
                  </a:cubicBezTo>
                  <a:cubicBezTo>
                    <a:pt x="9123" y="7282"/>
                    <a:pt x="8417" y="6385"/>
                    <a:pt x="7747" y="5471"/>
                  </a:cubicBezTo>
                  <a:cubicBezTo>
                    <a:pt x="7581" y="5214"/>
                    <a:pt x="7377" y="4975"/>
                    <a:pt x="7281" y="4682"/>
                  </a:cubicBezTo>
                  <a:cubicBezTo>
                    <a:pt x="7173" y="4514"/>
                    <a:pt x="7048" y="4359"/>
                    <a:pt x="6977" y="4167"/>
                  </a:cubicBezTo>
                  <a:cubicBezTo>
                    <a:pt x="6820" y="3874"/>
                    <a:pt x="6576" y="3654"/>
                    <a:pt x="6409" y="3372"/>
                  </a:cubicBezTo>
                  <a:cubicBezTo>
                    <a:pt x="6318" y="3242"/>
                    <a:pt x="6229" y="3110"/>
                    <a:pt x="6092" y="3019"/>
                  </a:cubicBezTo>
                  <a:cubicBezTo>
                    <a:pt x="5823" y="2823"/>
                    <a:pt x="5620" y="2553"/>
                    <a:pt x="5357" y="2345"/>
                  </a:cubicBezTo>
                  <a:cubicBezTo>
                    <a:pt x="4580" y="1932"/>
                    <a:pt x="4072" y="1173"/>
                    <a:pt x="3319" y="718"/>
                  </a:cubicBezTo>
                  <a:cubicBezTo>
                    <a:pt x="3098" y="624"/>
                    <a:pt x="2864" y="545"/>
                    <a:pt x="2637" y="456"/>
                  </a:cubicBezTo>
                  <a:cubicBezTo>
                    <a:pt x="2416" y="378"/>
                    <a:pt x="2201" y="282"/>
                    <a:pt x="2027" y="127"/>
                  </a:cubicBezTo>
                  <a:cubicBezTo>
                    <a:pt x="1929" y="29"/>
                    <a:pt x="1786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28;p71">
              <a:extLst>
                <a:ext uri="{FF2B5EF4-FFF2-40B4-BE49-F238E27FC236}">
                  <a16:creationId xmlns:a16="http://schemas.microsoft.com/office/drawing/2014/main" xmlns="" id="{BFB07CB2-ABEB-4F7D-99D1-B6F6507C00A8}"/>
                </a:ext>
              </a:extLst>
            </p:cNvPr>
            <p:cNvSpPr/>
            <p:nvPr/>
          </p:nvSpPr>
          <p:spPr>
            <a:xfrm>
              <a:off x="1793725" y="972600"/>
              <a:ext cx="131525" cy="117375"/>
            </a:xfrm>
            <a:custGeom>
              <a:avLst/>
              <a:gdLst/>
              <a:ahLst/>
              <a:cxnLst/>
              <a:rect l="l" t="t" r="r" b="b"/>
              <a:pathLst>
                <a:path w="5261" h="4695" extrusionOk="0">
                  <a:moveTo>
                    <a:pt x="433" y="107"/>
                  </a:moveTo>
                  <a:cubicBezTo>
                    <a:pt x="680" y="107"/>
                    <a:pt x="923" y="251"/>
                    <a:pt x="1148" y="351"/>
                  </a:cubicBezTo>
                  <a:cubicBezTo>
                    <a:pt x="1442" y="459"/>
                    <a:pt x="1663" y="691"/>
                    <a:pt x="1914" y="870"/>
                  </a:cubicBezTo>
                  <a:cubicBezTo>
                    <a:pt x="2224" y="1033"/>
                    <a:pt x="2541" y="1235"/>
                    <a:pt x="2720" y="1552"/>
                  </a:cubicBezTo>
                  <a:cubicBezTo>
                    <a:pt x="2811" y="1731"/>
                    <a:pt x="2990" y="1839"/>
                    <a:pt x="3139" y="1965"/>
                  </a:cubicBezTo>
                  <a:cubicBezTo>
                    <a:pt x="3349" y="2611"/>
                    <a:pt x="4066" y="2856"/>
                    <a:pt x="4483" y="3334"/>
                  </a:cubicBezTo>
                  <a:cubicBezTo>
                    <a:pt x="4640" y="3549"/>
                    <a:pt x="4778" y="3776"/>
                    <a:pt x="4957" y="3968"/>
                  </a:cubicBezTo>
                  <a:cubicBezTo>
                    <a:pt x="5034" y="4098"/>
                    <a:pt x="5100" y="4242"/>
                    <a:pt x="5136" y="4391"/>
                  </a:cubicBezTo>
                  <a:cubicBezTo>
                    <a:pt x="5082" y="4451"/>
                    <a:pt x="5034" y="4517"/>
                    <a:pt x="4980" y="4583"/>
                  </a:cubicBezTo>
                  <a:cubicBezTo>
                    <a:pt x="4849" y="4583"/>
                    <a:pt x="4723" y="4577"/>
                    <a:pt x="4591" y="4559"/>
                  </a:cubicBezTo>
                  <a:cubicBezTo>
                    <a:pt x="4072" y="4427"/>
                    <a:pt x="3534" y="4212"/>
                    <a:pt x="3192" y="3776"/>
                  </a:cubicBezTo>
                  <a:cubicBezTo>
                    <a:pt x="2960" y="3483"/>
                    <a:pt x="2601" y="3328"/>
                    <a:pt x="2367" y="3035"/>
                  </a:cubicBezTo>
                  <a:cubicBezTo>
                    <a:pt x="2207" y="2832"/>
                    <a:pt x="1973" y="2694"/>
                    <a:pt x="1782" y="2515"/>
                  </a:cubicBezTo>
                  <a:cubicBezTo>
                    <a:pt x="1412" y="2144"/>
                    <a:pt x="1065" y="1750"/>
                    <a:pt x="731" y="1342"/>
                  </a:cubicBezTo>
                  <a:cubicBezTo>
                    <a:pt x="395" y="1056"/>
                    <a:pt x="66" y="632"/>
                    <a:pt x="193" y="159"/>
                  </a:cubicBezTo>
                  <a:cubicBezTo>
                    <a:pt x="273" y="122"/>
                    <a:pt x="353" y="107"/>
                    <a:pt x="433" y="107"/>
                  </a:cubicBezTo>
                  <a:close/>
                  <a:moveTo>
                    <a:pt x="420" y="0"/>
                  </a:moveTo>
                  <a:cubicBezTo>
                    <a:pt x="311" y="0"/>
                    <a:pt x="200" y="21"/>
                    <a:pt x="91" y="70"/>
                  </a:cubicBezTo>
                  <a:cubicBezTo>
                    <a:pt x="0" y="327"/>
                    <a:pt x="66" y="602"/>
                    <a:pt x="151" y="848"/>
                  </a:cubicBezTo>
                  <a:cubicBezTo>
                    <a:pt x="342" y="1152"/>
                    <a:pt x="623" y="1378"/>
                    <a:pt x="844" y="1660"/>
                  </a:cubicBezTo>
                  <a:cubicBezTo>
                    <a:pt x="1125" y="1982"/>
                    <a:pt x="1393" y="2324"/>
                    <a:pt x="1735" y="2592"/>
                  </a:cubicBezTo>
                  <a:cubicBezTo>
                    <a:pt x="2058" y="2909"/>
                    <a:pt x="2386" y="3232"/>
                    <a:pt x="2756" y="3489"/>
                  </a:cubicBezTo>
                  <a:cubicBezTo>
                    <a:pt x="3115" y="3853"/>
                    <a:pt x="3451" y="4260"/>
                    <a:pt x="3934" y="4457"/>
                  </a:cubicBezTo>
                  <a:cubicBezTo>
                    <a:pt x="4209" y="4567"/>
                    <a:pt x="4512" y="4695"/>
                    <a:pt x="4816" y="4695"/>
                  </a:cubicBezTo>
                  <a:cubicBezTo>
                    <a:pt x="4908" y="4695"/>
                    <a:pt x="5001" y="4683"/>
                    <a:pt x="5093" y="4655"/>
                  </a:cubicBezTo>
                  <a:cubicBezTo>
                    <a:pt x="5142" y="4595"/>
                    <a:pt x="5184" y="4542"/>
                    <a:pt x="5231" y="4487"/>
                  </a:cubicBezTo>
                  <a:cubicBezTo>
                    <a:pt x="5261" y="4045"/>
                    <a:pt x="4891" y="3758"/>
                    <a:pt x="4681" y="3411"/>
                  </a:cubicBezTo>
                  <a:cubicBezTo>
                    <a:pt x="4549" y="3220"/>
                    <a:pt x="4406" y="3028"/>
                    <a:pt x="4204" y="2909"/>
                  </a:cubicBezTo>
                  <a:cubicBezTo>
                    <a:pt x="3928" y="2760"/>
                    <a:pt x="3725" y="2520"/>
                    <a:pt x="3486" y="2324"/>
                  </a:cubicBezTo>
                  <a:cubicBezTo>
                    <a:pt x="3319" y="2197"/>
                    <a:pt x="3307" y="1965"/>
                    <a:pt x="3164" y="1822"/>
                  </a:cubicBezTo>
                  <a:cubicBezTo>
                    <a:pt x="2792" y="1582"/>
                    <a:pt x="2662" y="1099"/>
                    <a:pt x="2248" y="919"/>
                  </a:cubicBezTo>
                  <a:cubicBezTo>
                    <a:pt x="1884" y="776"/>
                    <a:pt x="1657" y="423"/>
                    <a:pt x="1291" y="291"/>
                  </a:cubicBezTo>
                  <a:cubicBezTo>
                    <a:pt x="1020" y="155"/>
                    <a:pt x="722" y="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29;p71">
              <a:extLst>
                <a:ext uri="{FF2B5EF4-FFF2-40B4-BE49-F238E27FC236}">
                  <a16:creationId xmlns:a16="http://schemas.microsoft.com/office/drawing/2014/main" xmlns="" id="{631472B5-81E7-4E46-A5FF-3F704EF42F4D}"/>
                </a:ext>
              </a:extLst>
            </p:cNvPr>
            <p:cNvSpPr/>
            <p:nvPr/>
          </p:nvSpPr>
          <p:spPr>
            <a:xfrm>
              <a:off x="1832700" y="1010775"/>
              <a:ext cx="45950" cy="38650"/>
            </a:xfrm>
            <a:custGeom>
              <a:avLst/>
              <a:gdLst/>
              <a:ahLst/>
              <a:cxnLst/>
              <a:rect l="l" t="t" r="r" b="b"/>
              <a:pathLst>
                <a:path w="1838" h="1546" extrusionOk="0">
                  <a:moveTo>
                    <a:pt x="223" y="79"/>
                  </a:moveTo>
                  <a:cubicBezTo>
                    <a:pt x="695" y="504"/>
                    <a:pt x="1227" y="850"/>
                    <a:pt x="1712" y="1263"/>
                  </a:cubicBezTo>
                  <a:cubicBezTo>
                    <a:pt x="1705" y="1305"/>
                    <a:pt x="1705" y="1388"/>
                    <a:pt x="1699" y="1424"/>
                  </a:cubicBezTo>
                  <a:cubicBezTo>
                    <a:pt x="1685" y="1427"/>
                    <a:pt x="1671" y="1428"/>
                    <a:pt x="1658" y="1428"/>
                  </a:cubicBezTo>
                  <a:cubicBezTo>
                    <a:pt x="1517" y="1428"/>
                    <a:pt x="1469" y="1261"/>
                    <a:pt x="1365" y="1178"/>
                  </a:cubicBezTo>
                  <a:cubicBezTo>
                    <a:pt x="952" y="856"/>
                    <a:pt x="600" y="468"/>
                    <a:pt x="187" y="145"/>
                  </a:cubicBezTo>
                  <a:lnTo>
                    <a:pt x="223" y="79"/>
                  </a:lnTo>
                  <a:close/>
                  <a:moveTo>
                    <a:pt x="140" y="1"/>
                  </a:moveTo>
                  <a:cubicBezTo>
                    <a:pt x="18" y="1"/>
                    <a:pt x="0" y="195"/>
                    <a:pt x="91" y="253"/>
                  </a:cubicBezTo>
                  <a:cubicBezTo>
                    <a:pt x="325" y="455"/>
                    <a:pt x="593" y="623"/>
                    <a:pt x="816" y="844"/>
                  </a:cubicBezTo>
                  <a:cubicBezTo>
                    <a:pt x="1031" y="1119"/>
                    <a:pt x="1323" y="1329"/>
                    <a:pt x="1605" y="1544"/>
                  </a:cubicBezTo>
                  <a:cubicBezTo>
                    <a:pt x="1610" y="1545"/>
                    <a:pt x="1616" y="1545"/>
                    <a:pt x="1621" y="1545"/>
                  </a:cubicBezTo>
                  <a:cubicBezTo>
                    <a:pt x="1718" y="1545"/>
                    <a:pt x="1769" y="1451"/>
                    <a:pt x="1837" y="1394"/>
                  </a:cubicBezTo>
                  <a:cubicBezTo>
                    <a:pt x="1813" y="1233"/>
                    <a:pt x="1748" y="1084"/>
                    <a:pt x="1597" y="993"/>
                  </a:cubicBezTo>
                  <a:cubicBezTo>
                    <a:pt x="1282" y="772"/>
                    <a:pt x="1024" y="455"/>
                    <a:pt x="648" y="330"/>
                  </a:cubicBezTo>
                  <a:cubicBezTo>
                    <a:pt x="548" y="155"/>
                    <a:pt x="385" y="2"/>
                    <a:pt x="172" y="2"/>
                  </a:cubicBezTo>
                  <a:cubicBezTo>
                    <a:pt x="167" y="2"/>
                    <a:pt x="162" y="2"/>
                    <a:pt x="157" y="2"/>
                  </a:cubicBezTo>
                  <a:cubicBezTo>
                    <a:pt x="151" y="1"/>
                    <a:pt x="146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3717;p71">
            <a:extLst>
              <a:ext uri="{FF2B5EF4-FFF2-40B4-BE49-F238E27FC236}">
                <a16:creationId xmlns:a16="http://schemas.microsoft.com/office/drawing/2014/main" xmlns="" id="{6F2E9BBE-F922-4720-8ED1-EB8714EB5465}"/>
              </a:ext>
            </a:extLst>
          </p:cNvPr>
          <p:cNvSpPr/>
          <p:nvPr/>
        </p:nvSpPr>
        <p:spPr>
          <a:xfrm rot="1341436">
            <a:off x="1197451" y="2100864"/>
            <a:ext cx="1051950" cy="1247100"/>
          </a:xfrm>
          <a:custGeom>
            <a:avLst/>
            <a:gdLst/>
            <a:ahLst/>
            <a:cxnLst/>
            <a:rect l="l" t="t" r="r" b="b"/>
            <a:pathLst>
              <a:path w="42078" h="49884" extrusionOk="0">
                <a:moveTo>
                  <a:pt x="19888" y="0"/>
                </a:moveTo>
                <a:cubicBezTo>
                  <a:pt x="18979" y="0"/>
                  <a:pt x="18061" y="254"/>
                  <a:pt x="17199" y="507"/>
                </a:cubicBezTo>
                <a:cubicBezTo>
                  <a:pt x="16147" y="596"/>
                  <a:pt x="15143" y="944"/>
                  <a:pt x="14252" y="1504"/>
                </a:cubicBezTo>
                <a:cubicBezTo>
                  <a:pt x="13971" y="1667"/>
                  <a:pt x="13684" y="1810"/>
                  <a:pt x="13397" y="1953"/>
                </a:cubicBezTo>
                <a:cubicBezTo>
                  <a:pt x="12655" y="2199"/>
                  <a:pt x="11843" y="2420"/>
                  <a:pt x="11334" y="3054"/>
                </a:cubicBezTo>
                <a:cubicBezTo>
                  <a:pt x="10660" y="3860"/>
                  <a:pt x="10581" y="4983"/>
                  <a:pt x="9942" y="5808"/>
                </a:cubicBezTo>
                <a:cubicBezTo>
                  <a:pt x="9756" y="6108"/>
                  <a:pt x="9577" y="6401"/>
                  <a:pt x="9397" y="6699"/>
                </a:cubicBezTo>
                <a:cubicBezTo>
                  <a:pt x="9356" y="6789"/>
                  <a:pt x="9267" y="6969"/>
                  <a:pt x="9225" y="7063"/>
                </a:cubicBezTo>
                <a:cubicBezTo>
                  <a:pt x="9003" y="7543"/>
                  <a:pt x="8788" y="8026"/>
                  <a:pt x="8603" y="8522"/>
                </a:cubicBezTo>
                <a:cubicBezTo>
                  <a:pt x="8483" y="8768"/>
                  <a:pt x="8364" y="9007"/>
                  <a:pt x="8250" y="9251"/>
                </a:cubicBezTo>
                <a:cubicBezTo>
                  <a:pt x="7844" y="10035"/>
                  <a:pt x="6977" y="10406"/>
                  <a:pt x="6535" y="11165"/>
                </a:cubicBezTo>
                <a:cubicBezTo>
                  <a:pt x="6445" y="11356"/>
                  <a:pt x="6356" y="11547"/>
                  <a:pt x="6271" y="11745"/>
                </a:cubicBezTo>
                <a:cubicBezTo>
                  <a:pt x="5752" y="12964"/>
                  <a:pt x="5333" y="14272"/>
                  <a:pt x="4401" y="15259"/>
                </a:cubicBezTo>
                <a:cubicBezTo>
                  <a:pt x="3725" y="15946"/>
                  <a:pt x="2960" y="16575"/>
                  <a:pt x="2511" y="17453"/>
                </a:cubicBezTo>
                <a:cubicBezTo>
                  <a:pt x="2320" y="17806"/>
                  <a:pt x="2141" y="18164"/>
                  <a:pt x="1980" y="18529"/>
                </a:cubicBezTo>
                <a:cubicBezTo>
                  <a:pt x="1292" y="20394"/>
                  <a:pt x="599" y="22319"/>
                  <a:pt x="569" y="24327"/>
                </a:cubicBezTo>
                <a:cubicBezTo>
                  <a:pt x="216" y="26090"/>
                  <a:pt x="629" y="27908"/>
                  <a:pt x="282" y="29671"/>
                </a:cubicBezTo>
                <a:cubicBezTo>
                  <a:pt x="295" y="30693"/>
                  <a:pt x="19" y="31691"/>
                  <a:pt x="67" y="32720"/>
                </a:cubicBezTo>
                <a:cubicBezTo>
                  <a:pt x="91" y="33514"/>
                  <a:pt x="1" y="34321"/>
                  <a:pt x="163" y="35104"/>
                </a:cubicBezTo>
                <a:cubicBezTo>
                  <a:pt x="342" y="36359"/>
                  <a:pt x="839" y="37531"/>
                  <a:pt x="1269" y="38715"/>
                </a:cubicBezTo>
                <a:cubicBezTo>
                  <a:pt x="1471" y="39313"/>
                  <a:pt x="1705" y="39904"/>
                  <a:pt x="1980" y="40484"/>
                </a:cubicBezTo>
                <a:cubicBezTo>
                  <a:pt x="2069" y="40669"/>
                  <a:pt x="2166" y="40861"/>
                  <a:pt x="2254" y="41052"/>
                </a:cubicBezTo>
                <a:cubicBezTo>
                  <a:pt x="3121" y="42577"/>
                  <a:pt x="4138" y="44047"/>
                  <a:pt x="5495" y="45170"/>
                </a:cubicBezTo>
                <a:cubicBezTo>
                  <a:pt x="6039" y="45576"/>
                  <a:pt x="6564" y="46001"/>
                  <a:pt x="7079" y="46437"/>
                </a:cubicBezTo>
                <a:cubicBezTo>
                  <a:pt x="8221" y="47519"/>
                  <a:pt x="9625" y="48266"/>
                  <a:pt x="11071" y="48846"/>
                </a:cubicBezTo>
                <a:cubicBezTo>
                  <a:pt x="11413" y="49008"/>
                  <a:pt x="11759" y="49146"/>
                  <a:pt x="12106" y="49295"/>
                </a:cubicBezTo>
                <a:cubicBezTo>
                  <a:pt x="13228" y="49794"/>
                  <a:pt x="14441" y="49884"/>
                  <a:pt x="15657" y="49884"/>
                </a:cubicBezTo>
                <a:cubicBezTo>
                  <a:pt x="16247" y="49884"/>
                  <a:pt x="16838" y="49863"/>
                  <a:pt x="17420" y="49857"/>
                </a:cubicBezTo>
                <a:cubicBezTo>
                  <a:pt x="18034" y="49711"/>
                  <a:pt x="18661" y="49695"/>
                  <a:pt x="19290" y="49695"/>
                </a:cubicBezTo>
                <a:cubicBezTo>
                  <a:pt x="19454" y="49695"/>
                  <a:pt x="19618" y="49697"/>
                  <a:pt x="19782" y="49697"/>
                </a:cubicBezTo>
                <a:cubicBezTo>
                  <a:pt x="20121" y="49697"/>
                  <a:pt x="20460" y="49692"/>
                  <a:pt x="20797" y="49665"/>
                </a:cubicBezTo>
                <a:cubicBezTo>
                  <a:pt x="21251" y="49546"/>
                  <a:pt x="21699" y="49384"/>
                  <a:pt x="22142" y="49205"/>
                </a:cubicBezTo>
                <a:cubicBezTo>
                  <a:pt x="22514" y="49078"/>
                  <a:pt x="22900" y="48965"/>
                  <a:pt x="23298" y="48965"/>
                </a:cubicBezTo>
                <a:cubicBezTo>
                  <a:pt x="23424" y="48965"/>
                  <a:pt x="23551" y="48976"/>
                  <a:pt x="23679" y="49002"/>
                </a:cubicBezTo>
                <a:cubicBezTo>
                  <a:pt x="24229" y="49130"/>
                  <a:pt x="24793" y="49167"/>
                  <a:pt x="25359" y="49167"/>
                </a:cubicBezTo>
                <a:cubicBezTo>
                  <a:pt x="25743" y="49167"/>
                  <a:pt x="26129" y="49150"/>
                  <a:pt x="26512" y="49133"/>
                </a:cubicBezTo>
                <a:cubicBezTo>
                  <a:pt x="27528" y="48763"/>
                  <a:pt x="28441" y="48159"/>
                  <a:pt x="29453" y="47770"/>
                </a:cubicBezTo>
                <a:cubicBezTo>
                  <a:pt x="30684" y="47347"/>
                  <a:pt x="31975" y="47083"/>
                  <a:pt x="33123" y="46443"/>
                </a:cubicBezTo>
                <a:cubicBezTo>
                  <a:pt x="33834" y="46001"/>
                  <a:pt x="34503" y="45475"/>
                  <a:pt x="34988" y="44787"/>
                </a:cubicBezTo>
                <a:cubicBezTo>
                  <a:pt x="35843" y="43783"/>
                  <a:pt x="36626" y="42726"/>
                  <a:pt x="37456" y="41709"/>
                </a:cubicBezTo>
                <a:cubicBezTo>
                  <a:pt x="37845" y="41297"/>
                  <a:pt x="38144" y="40819"/>
                  <a:pt x="38436" y="40334"/>
                </a:cubicBezTo>
                <a:cubicBezTo>
                  <a:pt x="38651" y="39851"/>
                  <a:pt x="38872" y="39372"/>
                  <a:pt x="39065" y="38875"/>
                </a:cubicBezTo>
                <a:cubicBezTo>
                  <a:pt x="39189" y="38577"/>
                  <a:pt x="39303" y="38273"/>
                  <a:pt x="39416" y="37973"/>
                </a:cubicBezTo>
                <a:cubicBezTo>
                  <a:pt x="39631" y="37513"/>
                  <a:pt x="39818" y="37041"/>
                  <a:pt x="40044" y="36580"/>
                </a:cubicBezTo>
                <a:cubicBezTo>
                  <a:pt x="40714" y="35032"/>
                  <a:pt x="41209" y="33401"/>
                  <a:pt x="41443" y="31727"/>
                </a:cubicBezTo>
                <a:cubicBezTo>
                  <a:pt x="41700" y="29437"/>
                  <a:pt x="41891" y="27155"/>
                  <a:pt x="42017" y="24852"/>
                </a:cubicBezTo>
                <a:cubicBezTo>
                  <a:pt x="42077" y="23831"/>
                  <a:pt x="41885" y="22827"/>
                  <a:pt x="41868" y="21811"/>
                </a:cubicBezTo>
                <a:cubicBezTo>
                  <a:pt x="41736" y="20424"/>
                  <a:pt x="41234" y="19108"/>
                  <a:pt x="40756" y="17806"/>
                </a:cubicBezTo>
                <a:cubicBezTo>
                  <a:pt x="40511" y="17177"/>
                  <a:pt x="40205" y="16581"/>
                  <a:pt x="39871" y="15994"/>
                </a:cubicBezTo>
                <a:cubicBezTo>
                  <a:pt x="39250" y="15116"/>
                  <a:pt x="38610" y="14255"/>
                  <a:pt x="37910" y="13442"/>
                </a:cubicBezTo>
                <a:cubicBezTo>
                  <a:pt x="36954" y="12199"/>
                  <a:pt x="36069" y="10895"/>
                  <a:pt x="35214" y="9574"/>
                </a:cubicBezTo>
                <a:cubicBezTo>
                  <a:pt x="35089" y="9395"/>
                  <a:pt x="34976" y="9210"/>
                  <a:pt x="34861" y="9025"/>
                </a:cubicBezTo>
                <a:cubicBezTo>
                  <a:pt x="34731" y="8851"/>
                  <a:pt x="34617" y="8672"/>
                  <a:pt x="34503" y="8487"/>
                </a:cubicBezTo>
                <a:cubicBezTo>
                  <a:pt x="33368" y="7052"/>
                  <a:pt x="32094" y="5617"/>
                  <a:pt x="30378" y="4883"/>
                </a:cubicBezTo>
                <a:cubicBezTo>
                  <a:pt x="29100" y="4338"/>
                  <a:pt x="27688" y="4237"/>
                  <a:pt x="26397" y="3741"/>
                </a:cubicBezTo>
                <a:cubicBezTo>
                  <a:pt x="26003" y="3513"/>
                  <a:pt x="25591" y="3322"/>
                  <a:pt x="25191" y="3113"/>
                </a:cubicBezTo>
                <a:cubicBezTo>
                  <a:pt x="24998" y="3018"/>
                  <a:pt x="24808" y="2922"/>
                  <a:pt x="24617" y="2831"/>
                </a:cubicBezTo>
                <a:cubicBezTo>
                  <a:pt x="24443" y="2748"/>
                  <a:pt x="24270" y="2665"/>
                  <a:pt x="24096" y="2588"/>
                </a:cubicBezTo>
                <a:cubicBezTo>
                  <a:pt x="23111" y="1852"/>
                  <a:pt x="22380" y="800"/>
                  <a:pt x="21263" y="232"/>
                </a:cubicBezTo>
                <a:cubicBezTo>
                  <a:pt x="20813" y="66"/>
                  <a:pt x="20351" y="0"/>
                  <a:pt x="19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717;p71">
            <a:extLst>
              <a:ext uri="{FF2B5EF4-FFF2-40B4-BE49-F238E27FC236}">
                <a16:creationId xmlns:a16="http://schemas.microsoft.com/office/drawing/2014/main" xmlns="" id="{B6202FFF-154F-415A-94B3-6EF8668EC399}"/>
              </a:ext>
            </a:extLst>
          </p:cNvPr>
          <p:cNvSpPr/>
          <p:nvPr/>
        </p:nvSpPr>
        <p:spPr>
          <a:xfrm>
            <a:off x="2561431" y="2131343"/>
            <a:ext cx="1051950" cy="1247100"/>
          </a:xfrm>
          <a:custGeom>
            <a:avLst/>
            <a:gdLst/>
            <a:ahLst/>
            <a:cxnLst/>
            <a:rect l="l" t="t" r="r" b="b"/>
            <a:pathLst>
              <a:path w="42078" h="49884" extrusionOk="0">
                <a:moveTo>
                  <a:pt x="19888" y="0"/>
                </a:moveTo>
                <a:cubicBezTo>
                  <a:pt x="18979" y="0"/>
                  <a:pt x="18061" y="254"/>
                  <a:pt x="17199" y="507"/>
                </a:cubicBezTo>
                <a:cubicBezTo>
                  <a:pt x="16147" y="596"/>
                  <a:pt x="15143" y="944"/>
                  <a:pt x="14252" y="1504"/>
                </a:cubicBezTo>
                <a:cubicBezTo>
                  <a:pt x="13971" y="1667"/>
                  <a:pt x="13684" y="1810"/>
                  <a:pt x="13397" y="1953"/>
                </a:cubicBezTo>
                <a:cubicBezTo>
                  <a:pt x="12655" y="2199"/>
                  <a:pt x="11843" y="2420"/>
                  <a:pt x="11334" y="3054"/>
                </a:cubicBezTo>
                <a:cubicBezTo>
                  <a:pt x="10660" y="3860"/>
                  <a:pt x="10581" y="4983"/>
                  <a:pt x="9942" y="5808"/>
                </a:cubicBezTo>
                <a:cubicBezTo>
                  <a:pt x="9756" y="6108"/>
                  <a:pt x="9577" y="6401"/>
                  <a:pt x="9397" y="6699"/>
                </a:cubicBezTo>
                <a:cubicBezTo>
                  <a:pt x="9356" y="6789"/>
                  <a:pt x="9267" y="6969"/>
                  <a:pt x="9225" y="7063"/>
                </a:cubicBezTo>
                <a:cubicBezTo>
                  <a:pt x="9003" y="7543"/>
                  <a:pt x="8788" y="8026"/>
                  <a:pt x="8603" y="8522"/>
                </a:cubicBezTo>
                <a:cubicBezTo>
                  <a:pt x="8483" y="8768"/>
                  <a:pt x="8364" y="9007"/>
                  <a:pt x="8250" y="9251"/>
                </a:cubicBezTo>
                <a:cubicBezTo>
                  <a:pt x="7844" y="10035"/>
                  <a:pt x="6977" y="10406"/>
                  <a:pt x="6535" y="11165"/>
                </a:cubicBezTo>
                <a:cubicBezTo>
                  <a:pt x="6445" y="11356"/>
                  <a:pt x="6356" y="11547"/>
                  <a:pt x="6271" y="11745"/>
                </a:cubicBezTo>
                <a:cubicBezTo>
                  <a:pt x="5752" y="12964"/>
                  <a:pt x="5333" y="14272"/>
                  <a:pt x="4401" y="15259"/>
                </a:cubicBezTo>
                <a:cubicBezTo>
                  <a:pt x="3725" y="15946"/>
                  <a:pt x="2960" y="16575"/>
                  <a:pt x="2511" y="17453"/>
                </a:cubicBezTo>
                <a:cubicBezTo>
                  <a:pt x="2320" y="17806"/>
                  <a:pt x="2141" y="18164"/>
                  <a:pt x="1980" y="18529"/>
                </a:cubicBezTo>
                <a:cubicBezTo>
                  <a:pt x="1292" y="20394"/>
                  <a:pt x="599" y="22319"/>
                  <a:pt x="569" y="24327"/>
                </a:cubicBezTo>
                <a:cubicBezTo>
                  <a:pt x="216" y="26090"/>
                  <a:pt x="629" y="27908"/>
                  <a:pt x="282" y="29671"/>
                </a:cubicBezTo>
                <a:cubicBezTo>
                  <a:pt x="295" y="30693"/>
                  <a:pt x="19" y="31691"/>
                  <a:pt x="67" y="32720"/>
                </a:cubicBezTo>
                <a:cubicBezTo>
                  <a:pt x="91" y="33514"/>
                  <a:pt x="1" y="34321"/>
                  <a:pt x="163" y="35104"/>
                </a:cubicBezTo>
                <a:cubicBezTo>
                  <a:pt x="342" y="36359"/>
                  <a:pt x="839" y="37531"/>
                  <a:pt x="1269" y="38715"/>
                </a:cubicBezTo>
                <a:cubicBezTo>
                  <a:pt x="1471" y="39313"/>
                  <a:pt x="1705" y="39904"/>
                  <a:pt x="1980" y="40484"/>
                </a:cubicBezTo>
                <a:cubicBezTo>
                  <a:pt x="2069" y="40669"/>
                  <a:pt x="2166" y="40861"/>
                  <a:pt x="2254" y="41052"/>
                </a:cubicBezTo>
                <a:cubicBezTo>
                  <a:pt x="3121" y="42577"/>
                  <a:pt x="4138" y="44047"/>
                  <a:pt x="5495" y="45170"/>
                </a:cubicBezTo>
                <a:cubicBezTo>
                  <a:pt x="6039" y="45576"/>
                  <a:pt x="6564" y="46001"/>
                  <a:pt x="7079" y="46437"/>
                </a:cubicBezTo>
                <a:cubicBezTo>
                  <a:pt x="8221" y="47519"/>
                  <a:pt x="9625" y="48266"/>
                  <a:pt x="11071" y="48846"/>
                </a:cubicBezTo>
                <a:cubicBezTo>
                  <a:pt x="11413" y="49008"/>
                  <a:pt x="11759" y="49146"/>
                  <a:pt x="12106" y="49295"/>
                </a:cubicBezTo>
                <a:cubicBezTo>
                  <a:pt x="13228" y="49794"/>
                  <a:pt x="14441" y="49884"/>
                  <a:pt x="15657" y="49884"/>
                </a:cubicBezTo>
                <a:cubicBezTo>
                  <a:pt x="16247" y="49884"/>
                  <a:pt x="16838" y="49863"/>
                  <a:pt x="17420" y="49857"/>
                </a:cubicBezTo>
                <a:cubicBezTo>
                  <a:pt x="18034" y="49711"/>
                  <a:pt x="18661" y="49695"/>
                  <a:pt x="19290" y="49695"/>
                </a:cubicBezTo>
                <a:cubicBezTo>
                  <a:pt x="19454" y="49695"/>
                  <a:pt x="19618" y="49697"/>
                  <a:pt x="19782" y="49697"/>
                </a:cubicBezTo>
                <a:cubicBezTo>
                  <a:pt x="20121" y="49697"/>
                  <a:pt x="20460" y="49692"/>
                  <a:pt x="20797" y="49665"/>
                </a:cubicBezTo>
                <a:cubicBezTo>
                  <a:pt x="21251" y="49546"/>
                  <a:pt x="21699" y="49384"/>
                  <a:pt x="22142" y="49205"/>
                </a:cubicBezTo>
                <a:cubicBezTo>
                  <a:pt x="22514" y="49078"/>
                  <a:pt x="22900" y="48965"/>
                  <a:pt x="23298" y="48965"/>
                </a:cubicBezTo>
                <a:cubicBezTo>
                  <a:pt x="23424" y="48965"/>
                  <a:pt x="23551" y="48976"/>
                  <a:pt x="23679" y="49002"/>
                </a:cubicBezTo>
                <a:cubicBezTo>
                  <a:pt x="24229" y="49130"/>
                  <a:pt x="24793" y="49167"/>
                  <a:pt x="25359" y="49167"/>
                </a:cubicBezTo>
                <a:cubicBezTo>
                  <a:pt x="25743" y="49167"/>
                  <a:pt x="26129" y="49150"/>
                  <a:pt x="26512" y="49133"/>
                </a:cubicBezTo>
                <a:cubicBezTo>
                  <a:pt x="27528" y="48763"/>
                  <a:pt x="28441" y="48159"/>
                  <a:pt x="29453" y="47770"/>
                </a:cubicBezTo>
                <a:cubicBezTo>
                  <a:pt x="30684" y="47347"/>
                  <a:pt x="31975" y="47083"/>
                  <a:pt x="33123" y="46443"/>
                </a:cubicBezTo>
                <a:cubicBezTo>
                  <a:pt x="33834" y="46001"/>
                  <a:pt x="34503" y="45475"/>
                  <a:pt x="34988" y="44787"/>
                </a:cubicBezTo>
                <a:cubicBezTo>
                  <a:pt x="35843" y="43783"/>
                  <a:pt x="36626" y="42726"/>
                  <a:pt x="37456" y="41709"/>
                </a:cubicBezTo>
                <a:cubicBezTo>
                  <a:pt x="37845" y="41297"/>
                  <a:pt x="38144" y="40819"/>
                  <a:pt x="38436" y="40334"/>
                </a:cubicBezTo>
                <a:cubicBezTo>
                  <a:pt x="38651" y="39851"/>
                  <a:pt x="38872" y="39372"/>
                  <a:pt x="39065" y="38875"/>
                </a:cubicBezTo>
                <a:cubicBezTo>
                  <a:pt x="39189" y="38577"/>
                  <a:pt x="39303" y="38273"/>
                  <a:pt x="39416" y="37973"/>
                </a:cubicBezTo>
                <a:cubicBezTo>
                  <a:pt x="39631" y="37513"/>
                  <a:pt x="39818" y="37041"/>
                  <a:pt x="40044" y="36580"/>
                </a:cubicBezTo>
                <a:cubicBezTo>
                  <a:pt x="40714" y="35032"/>
                  <a:pt x="41209" y="33401"/>
                  <a:pt x="41443" y="31727"/>
                </a:cubicBezTo>
                <a:cubicBezTo>
                  <a:pt x="41700" y="29437"/>
                  <a:pt x="41891" y="27155"/>
                  <a:pt x="42017" y="24852"/>
                </a:cubicBezTo>
                <a:cubicBezTo>
                  <a:pt x="42077" y="23831"/>
                  <a:pt x="41885" y="22827"/>
                  <a:pt x="41868" y="21811"/>
                </a:cubicBezTo>
                <a:cubicBezTo>
                  <a:pt x="41736" y="20424"/>
                  <a:pt x="41234" y="19108"/>
                  <a:pt x="40756" y="17806"/>
                </a:cubicBezTo>
                <a:cubicBezTo>
                  <a:pt x="40511" y="17177"/>
                  <a:pt x="40205" y="16581"/>
                  <a:pt x="39871" y="15994"/>
                </a:cubicBezTo>
                <a:cubicBezTo>
                  <a:pt x="39250" y="15116"/>
                  <a:pt x="38610" y="14255"/>
                  <a:pt x="37910" y="13442"/>
                </a:cubicBezTo>
                <a:cubicBezTo>
                  <a:pt x="36954" y="12199"/>
                  <a:pt x="36069" y="10895"/>
                  <a:pt x="35214" y="9574"/>
                </a:cubicBezTo>
                <a:cubicBezTo>
                  <a:pt x="35089" y="9395"/>
                  <a:pt x="34976" y="9210"/>
                  <a:pt x="34861" y="9025"/>
                </a:cubicBezTo>
                <a:cubicBezTo>
                  <a:pt x="34731" y="8851"/>
                  <a:pt x="34617" y="8672"/>
                  <a:pt x="34503" y="8487"/>
                </a:cubicBezTo>
                <a:cubicBezTo>
                  <a:pt x="33368" y="7052"/>
                  <a:pt x="32094" y="5617"/>
                  <a:pt x="30378" y="4883"/>
                </a:cubicBezTo>
                <a:cubicBezTo>
                  <a:pt x="29100" y="4338"/>
                  <a:pt x="27688" y="4237"/>
                  <a:pt x="26397" y="3741"/>
                </a:cubicBezTo>
                <a:cubicBezTo>
                  <a:pt x="26003" y="3513"/>
                  <a:pt x="25591" y="3322"/>
                  <a:pt x="25191" y="3113"/>
                </a:cubicBezTo>
                <a:cubicBezTo>
                  <a:pt x="24998" y="3018"/>
                  <a:pt x="24808" y="2922"/>
                  <a:pt x="24617" y="2831"/>
                </a:cubicBezTo>
                <a:cubicBezTo>
                  <a:pt x="24443" y="2748"/>
                  <a:pt x="24270" y="2665"/>
                  <a:pt x="24096" y="2588"/>
                </a:cubicBezTo>
                <a:cubicBezTo>
                  <a:pt x="23111" y="1852"/>
                  <a:pt x="22380" y="800"/>
                  <a:pt x="21263" y="232"/>
                </a:cubicBezTo>
                <a:cubicBezTo>
                  <a:pt x="20813" y="66"/>
                  <a:pt x="20351" y="0"/>
                  <a:pt x="19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2" name="Google Shape;3342;p69"/>
          <p:cNvSpPr txBox="1">
            <a:spLocks noGrp="1"/>
          </p:cNvSpPr>
          <p:nvPr>
            <p:ph type="title"/>
          </p:nvPr>
        </p:nvSpPr>
        <p:spPr>
          <a:xfrm>
            <a:off x="285660" y="551705"/>
            <a:ext cx="4473300" cy="15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Home</a:t>
            </a:r>
            <a:r>
              <a:rPr lang="en" sz="5400" dirty="0">
                <a:solidFill>
                  <a:schemeClr val="accent2"/>
                </a:solidFill>
              </a:rPr>
              <a:t>work</a:t>
            </a:r>
            <a:endParaRPr sz="5400" dirty="0"/>
          </a:p>
        </p:txBody>
      </p:sp>
      <p:sp>
        <p:nvSpPr>
          <p:cNvPr id="3343" name="Google Shape;3343;p69"/>
          <p:cNvSpPr txBox="1">
            <a:spLocks noGrp="1"/>
          </p:cNvSpPr>
          <p:nvPr>
            <p:ph type="subTitle" idx="1"/>
          </p:nvPr>
        </p:nvSpPr>
        <p:spPr>
          <a:xfrm>
            <a:off x="453300" y="2379860"/>
            <a:ext cx="3760560" cy="7824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182875" tIns="91425" rIns="18287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onstantia" panose="02030602050306030303" pitchFamily="18" charset="0"/>
              </a:rPr>
              <a:t>On workbook , P</a:t>
            </a:r>
            <a:r>
              <a:rPr lang="en" sz="1800" dirty="0">
                <a:latin typeface="Constantia" panose="02030602050306030303" pitchFamily="18" charset="0"/>
              </a:rPr>
              <a:t>age </a:t>
            </a:r>
            <a:r>
              <a:rPr lang="en" sz="1800">
                <a:latin typeface="Constantia" panose="02030602050306030303" pitchFamily="18" charset="0"/>
              </a:rPr>
              <a:t>( </a:t>
            </a:r>
            <a:r>
              <a:rPr lang="en" sz="1800" b="1">
                <a:latin typeface="Constantia" panose="02030602050306030303" pitchFamily="18" charset="0"/>
              </a:rPr>
              <a:t>101  </a:t>
            </a:r>
            <a:r>
              <a:rPr lang="en" sz="1800" b="1" dirty="0">
                <a:latin typeface="Constantia" panose="02030602050306030303" pitchFamily="18" charset="0"/>
              </a:rPr>
              <a:t>)</a:t>
            </a:r>
            <a:r>
              <a:rPr lang="en" sz="1800" dirty="0">
                <a:latin typeface="Constantia" panose="02030602050306030303" pitchFamily="18" charset="0"/>
              </a:rPr>
              <a:t> 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onstantia" panose="02030602050306030303" pitchFamily="18" charset="0"/>
              </a:rPr>
              <a:t> exercise (  </a:t>
            </a:r>
            <a:r>
              <a:rPr lang="en" sz="1800" b="1" dirty="0">
                <a:latin typeface="Constantia" panose="02030602050306030303" pitchFamily="18" charset="0"/>
              </a:rPr>
              <a:t>A</a:t>
            </a:r>
            <a:r>
              <a:rPr lang="en" sz="1800" dirty="0">
                <a:latin typeface="Constantia" panose="02030602050306030303" pitchFamily="18" charset="0"/>
              </a:rPr>
              <a:t>  )</a:t>
            </a:r>
            <a:endParaRPr sz="1800" dirty="0">
              <a:latin typeface="Constantia" panose="02030602050306030303" pitchFamily="18" charset="0"/>
            </a:endParaRPr>
          </a:p>
        </p:txBody>
      </p:sp>
      <p:grpSp>
        <p:nvGrpSpPr>
          <p:cNvPr id="3344" name="Google Shape;3344;p69"/>
          <p:cNvGrpSpPr/>
          <p:nvPr/>
        </p:nvGrpSpPr>
        <p:grpSpPr>
          <a:xfrm>
            <a:off x="5396110" y="1349788"/>
            <a:ext cx="2820055" cy="2528993"/>
            <a:chOff x="279894" y="2485671"/>
            <a:chExt cx="2190674" cy="1964571"/>
          </a:xfrm>
        </p:grpSpPr>
        <p:sp>
          <p:nvSpPr>
            <p:cNvPr id="3345" name="Google Shape;3345;p69"/>
            <p:cNvSpPr/>
            <p:nvPr/>
          </p:nvSpPr>
          <p:spPr>
            <a:xfrm>
              <a:off x="279894" y="2485671"/>
              <a:ext cx="2190674" cy="1964571"/>
            </a:xfrm>
            <a:custGeom>
              <a:avLst/>
              <a:gdLst/>
              <a:ahLst/>
              <a:cxnLst/>
              <a:rect l="l" t="t" r="r" b="b"/>
              <a:pathLst>
                <a:path w="110724" h="99296" extrusionOk="0">
                  <a:moveTo>
                    <a:pt x="56832" y="0"/>
                  </a:moveTo>
                  <a:cubicBezTo>
                    <a:pt x="54180" y="0"/>
                    <a:pt x="51503" y="220"/>
                    <a:pt x="48824" y="675"/>
                  </a:cubicBezTo>
                  <a:cubicBezTo>
                    <a:pt x="18790" y="5782"/>
                    <a:pt x="0" y="38145"/>
                    <a:pt x="10499" y="66786"/>
                  </a:cubicBezTo>
                  <a:cubicBezTo>
                    <a:pt x="17654" y="86305"/>
                    <a:pt x="36955" y="99070"/>
                    <a:pt x="57163" y="99292"/>
                  </a:cubicBezTo>
                  <a:cubicBezTo>
                    <a:pt x="57351" y="99294"/>
                    <a:pt x="57539" y="99295"/>
                    <a:pt x="57727" y="99295"/>
                  </a:cubicBezTo>
                  <a:cubicBezTo>
                    <a:pt x="61772" y="99295"/>
                    <a:pt x="65849" y="98789"/>
                    <a:pt x="69870" y="97734"/>
                  </a:cubicBezTo>
                  <a:cubicBezTo>
                    <a:pt x="94615" y="91229"/>
                    <a:pt x="110724" y="65651"/>
                    <a:pt x="106018" y="40518"/>
                  </a:cubicBezTo>
                  <a:cubicBezTo>
                    <a:pt x="101616" y="17010"/>
                    <a:pt x="80170" y="0"/>
                    <a:pt x="56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69"/>
            <p:cNvSpPr/>
            <p:nvPr/>
          </p:nvSpPr>
          <p:spPr>
            <a:xfrm>
              <a:off x="479505" y="2541642"/>
              <a:ext cx="1854013" cy="1854013"/>
            </a:xfrm>
            <a:custGeom>
              <a:avLst/>
              <a:gdLst/>
              <a:ahLst/>
              <a:cxnLst/>
              <a:rect l="l" t="t" r="r" b="b"/>
              <a:pathLst>
                <a:path w="93708" h="93708" extrusionOk="0">
                  <a:moveTo>
                    <a:pt x="46852" y="0"/>
                  </a:moveTo>
                  <a:cubicBezTo>
                    <a:pt x="45454" y="0"/>
                    <a:pt x="44069" y="63"/>
                    <a:pt x="42703" y="187"/>
                  </a:cubicBezTo>
                  <a:cubicBezTo>
                    <a:pt x="42257" y="218"/>
                    <a:pt x="41816" y="267"/>
                    <a:pt x="41380" y="321"/>
                  </a:cubicBezTo>
                  <a:cubicBezTo>
                    <a:pt x="41322" y="325"/>
                    <a:pt x="41269" y="330"/>
                    <a:pt x="41219" y="339"/>
                  </a:cubicBezTo>
                  <a:cubicBezTo>
                    <a:pt x="39363" y="561"/>
                    <a:pt x="37547" y="886"/>
                    <a:pt x="35766" y="1323"/>
                  </a:cubicBezTo>
                  <a:cubicBezTo>
                    <a:pt x="35716" y="1336"/>
                    <a:pt x="35663" y="1346"/>
                    <a:pt x="35618" y="1358"/>
                  </a:cubicBezTo>
                  <a:cubicBezTo>
                    <a:pt x="32925" y="2022"/>
                    <a:pt x="30320" y="2916"/>
                    <a:pt x="27836" y="4021"/>
                  </a:cubicBezTo>
                  <a:cubicBezTo>
                    <a:pt x="27791" y="4044"/>
                    <a:pt x="27756" y="4061"/>
                    <a:pt x="27716" y="4075"/>
                  </a:cubicBezTo>
                  <a:cubicBezTo>
                    <a:pt x="26599" y="4578"/>
                    <a:pt x="25503" y="5125"/>
                    <a:pt x="24431" y="5708"/>
                  </a:cubicBezTo>
                  <a:cubicBezTo>
                    <a:pt x="23584" y="6171"/>
                    <a:pt x="22742" y="6662"/>
                    <a:pt x="21928" y="7178"/>
                  </a:cubicBezTo>
                  <a:cubicBezTo>
                    <a:pt x="21893" y="7196"/>
                    <a:pt x="21861" y="7213"/>
                    <a:pt x="21830" y="7240"/>
                  </a:cubicBezTo>
                  <a:cubicBezTo>
                    <a:pt x="19777" y="8531"/>
                    <a:pt x="17837" y="9983"/>
                    <a:pt x="16020" y="11577"/>
                  </a:cubicBezTo>
                  <a:cubicBezTo>
                    <a:pt x="15989" y="11598"/>
                    <a:pt x="15957" y="11630"/>
                    <a:pt x="15930" y="11657"/>
                  </a:cubicBezTo>
                  <a:cubicBezTo>
                    <a:pt x="15593" y="11951"/>
                    <a:pt x="15262" y="12249"/>
                    <a:pt x="14938" y="12551"/>
                  </a:cubicBezTo>
                  <a:cubicBezTo>
                    <a:pt x="14270" y="13170"/>
                    <a:pt x="13624" y="13807"/>
                    <a:pt x="13001" y="14466"/>
                  </a:cubicBezTo>
                  <a:cubicBezTo>
                    <a:pt x="11154" y="16390"/>
                    <a:pt x="9475" y="18477"/>
                    <a:pt x="7975" y="20690"/>
                  </a:cubicBezTo>
                  <a:cubicBezTo>
                    <a:pt x="7957" y="20726"/>
                    <a:pt x="7934" y="20757"/>
                    <a:pt x="7916" y="20788"/>
                  </a:cubicBezTo>
                  <a:cubicBezTo>
                    <a:pt x="7200" y="21852"/>
                    <a:pt x="6532" y="22947"/>
                    <a:pt x="5904" y="24069"/>
                  </a:cubicBezTo>
                  <a:cubicBezTo>
                    <a:pt x="5886" y="24106"/>
                    <a:pt x="5859" y="24141"/>
                    <a:pt x="5846" y="24180"/>
                  </a:cubicBezTo>
                  <a:cubicBezTo>
                    <a:pt x="4328" y="26910"/>
                    <a:pt x="3081" y="29808"/>
                    <a:pt x="2133" y="32841"/>
                  </a:cubicBezTo>
                  <a:cubicBezTo>
                    <a:pt x="2119" y="32885"/>
                    <a:pt x="2102" y="32934"/>
                    <a:pt x="2093" y="32983"/>
                  </a:cubicBezTo>
                  <a:cubicBezTo>
                    <a:pt x="730" y="37364"/>
                    <a:pt x="0" y="42025"/>
                    <a:pt x="0" y="46852"/>
                  </a:cubicBezTo>
                  <a:cubicBezTo>
                    <a:pt x="0" y="49430"/>
                    <a:pt x="210" y="51958"/>
                    <a:pt x="611" y="54425"/>
                  </a:cubicBezTo>
                  <a:cubicBezTo>
                    <a:pt x="966" y="56624"/>
                    <a:pt x="1478" y="58780"/>
                    <a:pt x="2133" y="60863"/>
                  </a:cubicBezTo>
                  <a:cubicBezTo>
                    <a:pt x="2516" y="62083"/>
                    <a:pt x="2939" y="63280"/>
                    <a:pt x="3424" y="64456"/>
                  </a:cubicBezTo>
                  <a:cubicBezTo>
                    <a:pt x="3509" y="64678"/>
                    <a:pt x="3598" y="64901"/>
                    <a:pt x="3696" y="65119"/>
                  </a:cubicBezTo>
                  <a:cubicBezTo>
                    <a:pt x="3808" y="65382"/>
                    <a:pt x="3923" y="65649"/>
                    <a:pt x="4039" y="65917"/>
                  </a:cubicBezTo>
                  <a:cubicBezTo>
                    <a:pt x="4123" y="66094"/>
                    <a:pt x="4208" y="66281"/>
                    <a:pt x="4289" y="66459"/>
                  </a:cubicBezTo>
                  <a:cubicBezTo>
                    <a:pt x="4346" y="66580"/>
                    <a:pt x="4400" y="66700"/>
                    <a:pt x="4453" y="66821"/>
                  </a:cubicBezTo>
                  <a:cubicBezTo>
                    <a:pt x="5659" y="69363"/>
                    <a:pt x="7075" y="71780"/>
                    <a:pt x="8696" y="74046"/>
                  </a:cubicBezTo>
                  <a:cubicBezTo>
                    <a:pt x="8763" y="74149"/>
                    <a:pt x="8834" y="74242"/>
                    <a:pt x="8900" y="74336"/>
                  </a:cubicBezTo>
                  <a:cubicBezTo>
                    <a:pt x="9159" y="74687"/>
                    <a:pt x="9418" y="75039"/>
                    <a:pt x="9685" y="75377"/>
                  </a:cubicBezTo>
                  <a:cubicBezTo>
                    <a:pt x="9792" y="75520"/>
                    <a:pt x="9903" y="75663"/>
                    <a:pt x="10014" y="75801"/>
                  </a:cubicBezTo>
                  <a:cubicBezTo>
                    <a:pt x="10437" y="76343"/>
                    <a:pt x="10869" y="76873"/>
                    <a:pt x="11318" y="77390"/>
                  </a:cubicBezTo>
                  <a:cubicBezTo>
                    <a:pt x="11368" y="77453"/>
                    <a:pt x="11421" y="77515"/>
                    <a:pt x="11474" y="77568"/>
                  </a:cubicBezTo>
                  <a:cubicBezTo>
                    <a:pt x="11892" y="78057"/>
                    <a:pt x="12324" y="78534"/>
                    <a:pt x="12770" y="79002"/>
                  </a:cubicBezTo>
                  <a:cubicBezTo>
                    <a:pt x="12997" y="79242"/>
                    <a:pt x="13224" y="79487"/>
                    <a:pt x="13468" y="79723"/>
                  </a:cubicBezTo>
                  <a:cubicBezTo>
                    <a:pt x="13842" y="80106"/>
                    <a:pt x="14226" y="80484"/>
                    <a:pt x="14621" y="80862"/>
                  </a:cubicBezTo>
                  <a:cubicBezTo>
                    <a:pt x="14818" y="81045"/>
                    <a:pt x="15018" y="81232"/>
                    <a:pt x="15219" y="81406"/>
                  </a:cubicBezTo>
                  <a:cubicBezTo>
                    <a:pt x="15272" y="81468"/>
                    <a:pt x="15325" y="81517"/>
                    <a:pt x="15383" y="81561"/>
                  </a:cubicBezTo>
                  <a:cubicBezTo>
                    <a:pt x="17262" y="83271"/>
                    <a:pt x="19283" y="84826"/>
                    <a:pt x="21425" y="86209"/>
                  </a:cubicBezTo>
                  <a:cubicBezTo>
                    <a:pt x="24729" y="88352"/>
                    <a:pt x="28325" y="90088"/>
                    <a:pt x="32133" y="91344"/>
                  </a:cubicBezTo>
                  <a:cubicBezTo>
                    <a:pt x="36758" y="92875"/>
                    <a:pt x="41705" y="93707"/>
                    <a:pt x="46852" y="93707"/>
                  </a:cubicBezTo>
                  <a:cubicBezTo>
                    <a:pt x="47858" y="93707"/>
                    <a:pt x="48855" y="93672"/>
                    <a:pt x="49848" y="93609"/>
                  </a:cubicBezTo>
                  <a:cubicBezTo>
                    <a:pt x="51714" y="93489"/>
                    <a:pt x="53548" y="93267"/>
                    <a:pt x="55347" y="92933"/>
                  </a:cubicBezTo>
                  <a:cubicBezTo>
                    <a:pt x="58624" y="92336"/>
                    <a:pt x="61789" y="91397"/>
                    <a:pt x="64785" y="90150"/>
                  </a:cubicBezTo>
                  <a:cubicBezTo>
                    <a:pt x="74202" y="86250"/>
                    <a:pt x="82064" y="79362"/>
                    <a:pt x="87202" y="70676"/>
                  </a:cubicBezTo>
                  <a:cubicBezTo>
                    <a:pt x="87555" y="70080"/>
                    <a:pt x="87896" y="69474"/>
                    <a:pt x="88222" y="68864"/>
                  </a:cubicBezTo>
                  <a:cubicBezTo>
                    <a:pt x="88383" y="68561"/>
                    <a:pt x="88543" y="68258"/>
                    <a:pt x="88694" y="67955"/>
                  </a:cubicBezTo>
                  <a:cubicBezTo>
                    <a:pt x="88872" y="67595"/>
                    <a:pt x="89055" y="67234"/>
                    <a:pt x="89224" y="66869"/>
                  </a:cubicBezTo>
                  <a:cubicBezTo>
                    <a:pt x="90746" y="63646"/>
                    <a:pt x="91913" y="60235"/>
                    <a:pt x="92670" y="56664"/>
                  </a:cubicBezTo>
                  <a:cubicBezTo>
                    <a:pt x="93351" y="53499"/>
                    <a:pt x="93707" y="50218"/>
                    <a:pt x="93707" y="46852"/>
                  </a:cubicBezTo>
                  <a:cubicBezTo>
                    <a:pt x="93707" y="41985"/>
                    <a:pt x="92968" y="37297"/>
                    <a:pt x="91588" y="32885"/>
                  </a:cubicBezTo>
                  <a:cubicBezTo>
                    <a:pt x="91165" y="31532"/>
                    <a:pt x="90684" y="30209"/>
                    <a:pt x="90150" y="28914"/>
                  </a:cubicBezTo>
                  <a:cubicBezTo>
                    <a:pt x="86918" y="21122"/>
                    <a:pt x="81645" y="14395"/>
                    <a:pt x="74999" y="9395"/>
                  </a:cubicBezTo>
                  <a:cubicBezTo>
                    <a:pt x="73717" y="8429"/>
                    <a:pt x="72390" y="7533"/>
                    <a:pt x="71014" y="6701"/>
                  </a:cubicBezTo>
                  <a:cubicBezTo>
                    <a:pt x="69077" y="5534"/>
                    <a:pt x="67047" y="4502"/>
                    <a:pt x="64937" y="3620"/>
                  </a:cubicBezTo>
                  <a:cubicBezTo>
                    <a:pt x="64821" y="3571"/>
                    <a:pt x="64714" y="3526"/>
                    <a:pt x="64598" y="3477"/>
                  </a:cubicBezTo>
                  <a:cubicBezTo>
                    <a:pt x="63940" y="3206"/>
                    <a:pt x="63276" y="2957"/>
                    <a:pt x="62604" y="2712"/>
                  </a:cubicBezTo>
                  <a:cubicBezTo>
                    <a:pt x="62524" y="2685"/>
                    <a:pt x="62444" y="2659"/>
                    <a:pt x="62364" y="2628"/>
                  </a:cubicBezTo>
                  <a:cubicBezTo>
                    <a:pt x="62234" y="2583"/>
                    <a:pt x="62101" y="2538"/>
                    <a:pt x="61967" y="2494"/>
                  </a:cubicBezTo>
                  <a:cubicBezTo>
                    <a:pt x="61392" y="2298"/>
                    <a:pt x="60809" y="2111"/>
                    <a:pt x="60221" y="1937"/>
                  </a:cubicBezTo>
                  <a:cubicBezTo>
                    <a:pt x="60195" y="1928"/>
                    <a:pt x="60159" y="1919"/>
                    <a:pt x="60133" y="1907"/>
                  </a:cubicBezTo>
                  <a:cubicBezTo>
                    <a:pt x="59416" y="1701"/>
                    <a:pt x="58690" y="1506"/>
                    <a:pt x="57956" y="1327"/>
                  </a:cubicBezTo>
                  <a:cubicBezTo>
                    <a:pt x="57946" y="1323"/>
                    <a:pt x="57934" y="1319"/>
                    <a:pt x="57920" y="1319"/>
                  </a:cubicBezTo>
                  <a:cubicBezTo>
                    <a:pt x="57813" y="1292"/>
                    <a:pt x="57710" y="1270"/>
                    <a:pt x="57599" y="1239"/>
                  </a:cubicBezTo>
                  <a:cubicBezTo>
                    <a:pt x="57568" y="1233"/>
                    <a:pt x="57533" y="1225"/>
                    <a:pt x="57502" y="1220"/>
                  </a:cubicBezTo>
                  <a:cubicBezTo>
                    <a:pt x="57368" y="1190"/>
                    <a:pt x="57235" y="1159"/>
                    <a:pt x="57101" y="1132"/>
                  </a:cubicBezTo>
                  <a:cubicBezTo>
                    <a:pt x="56962" y="1095"/>
                    <a:pt x="56820" y="1064"/>
                    <a:pt x="56678" y="1034"/>
                  </a:cubicBezTo>
                  <a:cubicBezTo>
                    <a:pt x="53717" y="401"/>
                    <a:pt x="50658" y="49"/>
                    <a:pt x="47520" y="10"/>
                  </a:cubicBezTo>
                  <a:cubicBezTo>
                    <a:pt x="47297" y="0"/>
                    <a:pt x="47074" y="0"/>
                    <a:pt x="46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69"/>
            <p:cNvSpPr/>
            <p:nvPr/>
          </p:nvSpPr>
          <p:spPr>
            <a:xfrm>
              <a:off x="736729" y="2680553"/>
              <a:ext cx="617510" cy="147319"/>
            </a:xfrm>
            <a:custGeom>
              <a:avLst/>
              <a:gdLst/>
              <a:ahLst/>
              <a:cxnLst/>
              <a:rect l="l" t="t" r="r" b="b"/>
              <a:pathLst>
                <a:path w="31211" h="7446" extrusionOk="0">
                  <a:moveTo>
                    <a:pt x="12881" y="1"/>
                  </a:moveTo>
                  <a:cubicBezTo>
                    <a:pt x="12872" y="1"/>
                    <a:pt x="12863" y="1"/>
                    <a:pt x="12854" y="1"/>
                  </a:cubicBezTo>
                  <a:cubicBezTo>
                    <a:pt x="8749" y="9"/>
                    <a:pt x="4902" y="2645"/>
                    <a:pt x="2908" y="6233"/>
                  </a:cubicBezTo>
                  <a:cubicBezTo>
                    <a:pt x="2609" y="5966"/>
                    <a:pt x="2284" y="5731"/>
                    <a:pt x="1937" y="5530"/>
                  </a:cubicBezTo>
                  <a:cubicBezTo>
                    <a:pt x="1269" y="6149"/>
                    <a:pt x="623" y="6786"/>
                    <a:pt x="0" y="7445"/>
                  </a:cubicBezTo>
                  <a:lnTo>
                    <a:pt x="31210" y="7445"/>
                  </a:lnTo>
                  <a:cubicBezTo>
                    <a:pt x="30173" y="6296"/>
                    <a:pt x="28740" y="5508"/>
                    <a:pt x="27208" y="5294"/>
                  </a:cubicBezTo>
                  <a:cubicBezTo>
                    <a:pt x="26912" y="5253"/>
                    <a:pt x="26615" y="5233"/>
                    <a:pt x="26317" y="5233"/>
                  </a:cubicBezTo>
                  <a:cubicBezTo>
                    <a:pt x="24686" y="5233"/>
                    <a:pt x="23056" y="5841"/>
                    <a:pt x="21848" y="6938"/>
                  </a:cubicBezTo>
                  <a:cubicBezTo>
                    <a:pt x="21039" y="2925"/>
                    <a:pt x="16972" y="1"/>
                    <a:pt x="128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69"/>
            <p:cNvSpPr/>
            <p:nvPr/>
          </p:nvSpPr>
          <p:spPr>
            <a:xfrm>
              <a:off x="1350341" y="3068576"/>
              <a:ext cx="746389" cy="147319"/>
            </a:xfrm>
            <a:custGeom>
              <a:avLst/>
              <a:gdLst/>
              <a:ahLst/>
              <a:cxnLst/>
              <a:rect l="l" t="t" r="r" b="b"/>
              <a:pathLst>
                <a:path w="37725" h="7446" extrusionOk="0">
                  <a:moveTo>
                    <a:pt x="19399" y="1"/>
                  </a:moveTo>
                  <a:cubicBezTo>
                    <a:pt x="19390" y="1"/>
                    <a:pt x="19381" y="1"/>
                    <a:pt x="19372" y="1"/>
                  </a:cubicBezTo>
                  <a:cubicBezTo>
                    <a:pt x="15267" y="10"/>
                    <a:pt x="11416" y="2645"/>
                    <a:pt x="9426" y="6235"/>
                  </a:cubicBezTo>
                  <a:cubicBezTo>
                    <a:pt x="8270" y="5208"/>
                    <a:pt x="6730" y="4640"/>
                    <a:pt x="5189" y="4640"/>
                  </a:cubicBezTo>
                  <a:cubicBezTo>
                    <a:pt x="4831" y="4640"/>
                    <a:pt x="4473" y="4670"/>
                    <a:pt x="4119" y="4733"/>
                  </a:cubicBezTo>
                  <a:cubicBezTo>
                    <a:pt x="2458" y="5032"/>
                    <a:pt x="931" y="6038"/>
                    <a:pt x="1" y="7445"/>
                  </a:cubicBezTo>
                  <a:lnTo>
                    <a:pt x="37725" y="7445"/>
                  </a:lnTo>
                  <a:cubicBezTo>
                    <a:pt x="36691" y="6297"/>
                    <a:pt x="35253" y="5513"/>
                    <a:pt x="33726" y="5294"/>
                  </a:cubicBezTo>
                  <a:cubicBezTo>
                    <a:pt x="33431" y="5253"/>
                    <a:pt x="33133" y="5233"/>
                    <a:pt x="32836" y="5233"/>
                  </a:cubicBezTo>
                  <a:cubicBezTo>
                    <a:pt x="31204" y="5233"/>
                    <a:pt x="29575" y="5841"/>
                    <a:pt x="28366" y="6938"/>
                  </a:cubicBezTo>
                  <a:cubicBezTo>
                    <a:pt x="27557" y="2926"/>
                    <a:pt x="23490" y="1"/>
                    <a:pt x="1939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69"/>
            <p:cNvSpPr/>
            <p:nvPr/>
          </p:nvSpPr>
          <p:spPr>
            <a:xfrm>
              <a:off x="585374" y="3587596"/>
              <a:ext cx="746409" cy="147220"/>
            </a:xfrm>
            <a:custGeom>
              <a:avLst/>
              <a:gdLst/>
              <a:ahLst/>
              <a:cxnLst/>
              <a:rect l="l" t="t" r="r" b="b"/>
              <a:pathLst>
                <a:path w="37726" h="7441" extrusionOk="0">
                  <a:moveTo>
                    <a:pt x="19400" y="0"/>
                  </a:moveTo>
                  <a:cubicBezTo>
                    <a:pt x="19391" y="0"/>
                    <a:pt x="19382" y="0"/>
                    <a:pt x="19373" y="0"/>
                  </a:cubicBezTo>
                  <a:cubicBezTo>
                    <a:pt x="15272" y="10"/>
                    <a:pt x="11421" y="2645"/>
                    <a:pt x="9426" y="6234"/>
                  </a:cubicBezTo>
                  <a:cubicBezTo>
                    <a:pt x="8275" y="5205"/>
                    <a:pt x="6735" y="4639"/>
                    <a:pt x="5195" y="4639"/>
                  </a:cubicBezTo>
                  <a:cubicBezTo>
                    <a:pt x="4835" y="4639"/>
                    <a:pt x="4475" y="4670"/>
                    <a:pt x="4120" y="4733"/>
                  </a:cubicBezTo>
                  <a:cubicBezTo>
                    <a:pt x="2458" y="5032"/>
                    <a:pt x="936" y="6038"/>
                    <a:pt x="1" y="7441"/>
                  </a:cubicBezTo>
                  <a:lnTo>
                    <a:pt x="37726" y="7441"/>
                  </a:lnTo>
                  <a:cubicBezTo>
                    <a:pt x="36697" y="6296"/>
                    <a:pt x="35258" y="5513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5"/>
                    <a:pt x="23495" y="0"/>
                    <a:pt x="194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69"/>
            <p:cNvSpPr/>
            <p:nvPr/>
          </p:nvSpPr>
          <p:spPr>
            <a:xfrm>
              <a:off x="1600859" y="2562080"/>
              <a:ext cx="732658" cy="1302565"/>
            </a:xfrm>
            <a:custGeom>
              <a:avLst/>
              <a:gdLst/>
              <a:ahLst/>
              <a:cxnLst/>
              <a:rect l="l" t="t" r="r" b="b"/>
              <a:pathLst>
                <a:path w="37031" h="65836" extrusionOk="0">
                  <a:moveTo>
                    <a:pt x="1" y="1"/>
                  </a:moveTo>
                  <a:lnTo>
                    <a:pt x="1" y="1"/>
                  </a:lnTo>
                  <a:cubicBezTo>
                    <a:pt x="11104" y="21821"/>
                    <a:pt x="21950" y="43766"/>
                    <a:pt x="32547" y="65836"/>
                  </a:cubicBezTo>
                  <a:cubicBezTo>
                    <a:pt x="34069" y="62613"/>
                    <a:pt x="35236" y="59202"/>
                    <a:pt x="35993" y="55631"/>
                  </a:cubicBezTo>
                  <a:cubicBezTo>
                    <a:pt x="36674" y="52466"/>
                    <a:pt x="37030" y="49185"/>
                    <a:pt x="37030" y="45819"/>
                  </a:cubicBezTo>
                  <a:cubicBezTo>
                    <a:pt x="37030" y="40952"/>
                    <a:pt x="36291" y="36264"/>
                    <a:pt x="34911" y="31852"/>
                  </a:cubicBezTo>
                  <a:cubicBezTo>
                    <a:pt x="34488" y="30499"/>
                    <a:pt x="34007" y="29176"/>
                    <a:pt x="33473" y="27881"/>
                  </a:cubicBezTo>
                  <a:cubicBezTo>
                    <a:pt x="29617" y="18589"/>
                    <a:pt x="22863" y="10811"/>
                    <a:pt x="14337" y="5668"/>
                  </a:cubicBezTo>
                  <a:lnTo>
                    <a:pt x="14337" y="5668"/>
                  </a:lnTo>
                  <a:cubicBezTo>
                    <a:pt x="17302" y="16292"/>
                    <a:pt x="20205" y="26924"/>
                    <a:pt x="23045" y="37578"/>
                  </a:cubicBezTo>
                  <a:cubicBezTo>
                    <a:pt x="16362" y="25303"/>
                    <a:pt x="9827" y="13263"/>
                    <a:pt x="3544" y="904"/>
                  </a:cubicBezTo>
                  <a:cubicBezTo>
                    <a:pt x="2383" y="557"/>
                    <a:pt x="1199" y="25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69"/>
            <p:cNvSpPr/>
            <p:nvPr/>
          </p:nvSpPr>
          <p:spPr>
            <a:xfrm>
              <a:off x="1134269" y="2809155"/>
              <a:ext cx="126050" cy="119581"/>
            </a:xfrm>
            <a:custGeom>
              <a:avLst/>
              <a:gdLst/>
              <a:ahLst/>
              <a:cxnLst/>
              <a:rect l="l" t="t" r="r" b="b"/>
              <a:pathLst>
                <a:path w="6371" h="6044" extrusionOk="0">
                  <a:moveTo>
                    <a:pt x="3043" y="0"/>
                  </a:moveTo>
                  <a:cubicBezTo>
                    <a:pt x="2286" y="0"/>
                    <a:pt x="1764" y="752"/>
                    <a:pt x="1429" y="1430"/>
                  </a:cubicBezTo>
                  <a:cubicBezTo>
                    <a:pt x="878" y="2544"/>
                    <a:pt x="432" y="3719"/>
                    <a:pt x="210" y="4943"/>
                  </a:cubicBezTo>
                  <a:lnTo>
                    <a:pt x="0" y="6043"/>
                  </a:lnTo>
                  <a:cubicBezTo>
                    <a:pt x="2142" y="5477"/>
                    <a:pt x="4270" y="4850"/>
                    <a:pt x="6371" y="4159"/>
                  </a:cubicBezTo>
                  <a:cubicBezTo>
                    <a:pt x="6082" y="3549"/>
                    <a:pt x="5775" y="2949"/>
                    <a:pt x="5454" y="2357"/>
                  </a:cubicBezTo>
                  <a:cubicBezTo>
                    <a:pt x="5080" y="1671"/>
                    <a:pt x="4675" y="980"/>
                    <a:pt x="4087" y="469"/>
                  </a:cubicBezTo>
                  <a:cubicBezTo>
                    <a:pt x="3798" y="220"/>
                    <a:pt x="3446" y="10"/>
                    <a:pt x="3068" y="1"/>
                  </a:cubicBezTo>
                  <a:cubicBezTo>
                    <a:pt x="3060" y="0"/>
                    <a:pt x="3051" y="0"/>
                    <a:pt x="3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69"/>
            <p:cNvSpPr/>
            <p:nvPr/>
          </p:nvSpPr>
          <p:spPr>
            <a:xfrm>
              <a:off x="649082" y="2770535"/>
              <a:ext cx="1663899" cy="1623161"/>
            </a:xfrm>
            <a:custGeom>
              <a:avLst/>
              <a:gdLst/>
              <a:ahLst/>
              <a:cxnLst/>
              <a:rect l="l" t="t" r="r" b="b"/>
              <a:pathLst>
                <a:path w="84099" h="82040" extrusionOk="0">
                  <a:moveTo>
                    <a:pt x="37967" y="0"/>
                  </a:moveTo>
                  <a:cubicBezTo>
                    <a:pt x="37747" y="0"/>
                    <a:pt x="37531" y="21"/>
                    <a:pt x="37319" y="61"/>
                  </a:cubicBezTo>
                  <a:cubicBezTo>
                    <a:pt x="37118" y="92"/>
                    <a:pt x="36923" y="146"/>
                    <a:pt x="36736" y="212"/>
                  </a:cubicBezTo>
                  <a:cubicBezTo>
                    <a:pt x="36723" y="212"/>
                    <a:pt x="36713" y="216"/>
                    <a:pt x="36705" y="222"/>
                  </a:cubicBezTo>
                  <a:cubicBezTo>
                    <a:pt x="35186" y="729"/>
                    <a:pt x="33900" y="2047"/>
                    <a:pt x="33129" y="2973"/>
                  </a:cubicBezTo>
                  <a:cubicBezTo>
                    <a:pt x="33121" y="2986"/>
                    <a:pt x="33116" y="2994"/>
                    <a:pt x="33107" y="3004"/>
                  </a:cubicBezTo>
                  <a:cubicBezTo>
                    <a:pt x="32657" y="3555"/>
                    <a:pt x="32399" y="3956"/>
                    <a:pt x="32399" y="3956"/>
                  </a:cubicBezTo>
                  <a:cubicBezTo>
                    <a:pt x="32399" y="3956"/>
                    <a:pt x="32043" y="4099"/>
                    <a:pt x="30133" y="4603"/>
                  </a:cubicBezTo>
                  <a:cubicBezTo>
                    <a:pt x="29020" y="4896"/>
                    <a:pt x="27377" y="5314"/>
                    <a:pt x="24963" y="5902"/>
                  </a:cubicBezTo>
                  <a:cubicBezTo>
                    <a:pt x="24906" y="5916"/>
                    <a:pt x="24848" y="5929"/>
                    <a:pt x="24790" y="5947"/>
                  </a:cubicBezTo>
                  <a:cubicBezTo>
                    <a:pt x="18090" y="7581"/>
                    <a:pt x="13922" y="10844"/>
                    <a:pt x="9938" y="16998"/>
                  </a:cubicBezTo>
                  <a:cubicBezTo>
                    <a:pt x="5949" y="23163"/>
                    <a:pt x="2507" y="25875"/>
                    <a:pt x="699" y="28778"/>
                  </a:cubicBezTo>
                  <a:cubicBezTo>
                    <a:pt x="107" y="29722"/>
                    <a:pt x="0" y="30920"/>
                    <a:pt x="161" y="32192"/>
                  </a:cubicBezTo>
                  <a:cubicBezTo>
                    <a:pt x="392" y="34009"/>
                    <a:pt x="1171" y="35959"/>
                    <a:pt x="1866" y="37514"/>
                  </a:cubicBezTo>
                  <a:cubicBezTo>
                    <a:pt x="1910" y="37607"/>
                    <a:pt x="1950" y="37695"/>
                    <a:pt x="1990" y="37781"/>
                  </a:cubicBezTo>
                  <a:lnTo>
                    <a:pt x="1990" y="37785"/>
                  </a:lnTo>
                  <a:cubicBezTo>
                    <a:pt x="1999" y="37802"/>
                    <a:pt x="2004" y="37812"/>
                    <a:pt x="2008" y="37825"/>
                  </a:cubicBezTo>
                  <a:cubicBezTo>
                    <a:pt x="2267" y="38381"/>
                    <a:pt x="2503" y="38871"/>
                    <a:pt x="2694" y="39281"/>
                  </a:cubicBezTo>
                  <a:cubicBezTo>
                    <a:pt x="2721" y="39343"/>
                    <a:pt x="2752" y="39410"/>
                    <a:pt x="2783" y="39464"/>
                  </a:cubicBezTo>
                  <a:cubicBezTo>
                    <a:pt x="2791" y="39481"/>
                    <a:pt x="2801" y="39499"/>
                    <a:pt x="2809" y="39512"/>
                  </a:cubicBezTo>
                  <a:cubicBezTo>
                    <a:pt x="3803" y="41338"/>
                    <a:pt x="5836" y="41461"/>
                    <a:pt x="6367" y="41461"/>
                  </a:cubicBezTo>
                  <a:cubicBezTo>
                    <a:pt x="6450" y="41461"/>
                    <a:pt x="6496" y="41458"/>
                    <a:pt x="6496" y="41458"/>
                  </a:cubicBezTo>
                  <a:cubicBezTo>
                    <a:pt x="6496" y="41458"/>
                    <a:pt x="6504" y="41507"/>
                    <a:pt x="6531" y="41609"/>
                  </a:cubicBezTo>
                  <a:cubicBezTo>
                    <a:pt x="6670" y="42108"/>
                    <a:pt x="7244" y="43720"/>
                    <a:pt x="9212" y="45078"/>
                  </a:cubicBezTo>
                  <a:cubicBezTo>
                    <a:pt x="9414" y="45218"/>
                    <a:pt x="9723" y="45281"/>
                    <a:pt x="10120" y="45281"/>
                  </a:cubicBezTo>
                  <a:cubicBezTo>
                    <a:pt x="14357" y="45281"/>
                    <a:pt x="28592" y="38016"/>
                    <a:pt x="28592" y="38016"/>
                  </a:cubicBezTo>
                  <a:cubicBezTo>
                    <a:pt x="28592" y="38016"/>
                    <a:pt x="32582" y="42544"/>
                    <a:pt x="37110" y="55225"/>
                  </a:cubicBezTo>
                  <a:cubicBezTo>
                    <a:pt x="40814" y="65590"/>
                    <a:pt x="41242" y="77895"/>
                    <a:pt x="41277" y="82040"/>
                  </a:cubicBezTo>
                  <a:cubicBezTo>
                    <a:pt x="57194" y="81039"/>
                    <a:pt x="70956" y="72085"/>
                    <a:pt x="78631" y="59107"/>
                  </a:cubicBezTo>
                  <a:cubicBezTo>
                    <a:pt x="78984" y="58511"/>
                    <a:pt x="79325" y="57905"/>
                    <a:pt x="79651" y="57295"/>
                  </a:cubicBezTo>
                  <a:cubicBezTo>
                    <a:pt x="79812" y="56992"/>
                    <a:pt x="79972" y="56689"/>
                    <a:pt x="80123" y="56386"/>
                  </a:cubicBezTo>
                  <a:cubicBezTo>
                    <a:pt x="81904" y="52852"/>
                    <a:pt x="83258" y="49067"/>
                    <a:pt x="84099" y="45095"/>
                  </a:cubicBezTo>
                  <a:cubicBezTo>
                    <a:pt x="77371" y="38854"/>
                    <a:pt x="70711" y="32665"/>
                    <a:pt x="70439" y="32398"/>
                  </a:cubicBezTo>
                  <a:cubicBezTo>
                    <a:pt x="69985" y="31939"/>
                    <a:pt x="53654" y="16966"/>
                    <a:pt x="48423" y="12167"/>
                  </a:cubicBezTo>
                  <a:cubicBezTo>
                    <a:pt x="47421" y="11249"/>
                    <a:pt x="46825" y="10706"/>
                    <a:pt x="46825" y="10706"/>
                  </a:cubicBezTo>
                  <a:cubicBezTo>
                    <a:pt x="46825" y="10706"/>
                    <a:pt x="46815" y="10684"/>
                    <a:pt x="46798" y="10640"/>
                  </a:cubicBezTo>
                  <a:cubicBezTo>
                    <a:pt x="46504" y="9993"/>
                    <a:pt x="43913" y="4459"/>
                    <a:pt x="41125" y="1654"/>
                  </a:cubicBezTo>
                  <a:cubicBezTo>
                    <a:pt x="40350" y="875"/>
                    <a:pt x="39563" y="306"/>
                    <a:pt x="38806" y="105"/>
                  </a:cubicBezTo>
                  <a:cubicBezTo>
                    <a:pt x="38522" y="33"/>
                    <a:pt x="38241" y="0"/>
                    <a:pt x="37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69"/>
            <p:cNvSpPr/>
            <p:nvPr/>
          </p:nvSpPr>
          <p:spPr>
            <a:xfrm>
              <a:off x="652248" y="3403932"/>
              <a:ext cx="137268" cy="114971"/>
            </a:xfrm>
            <a:custGeom>
              <a:avLst/>
              <a:gdLst/>
              <a:ahLst/>
              <a:cxnLst/>
              <a:rect l="l" t="t" r="r" b="b"/>
              <a:pathLst>
                <a:path w="6938" h="5811" extrusionOk="0">
                  <a:moveTo>
                    <a:pt x="6490" y="0"/>
                  </a:moveTo>
                  <a:cubicBezTo>
                    <a:pt x="6363" y="0"/>
                    <a:pt x="6234" y="40"/>
                    <a:pt x="6109" y="77"/>
                  </a:cubicBezTo>
                  <a:cubicBezTo>
                    <a:pt x="5005" y="410"/>
                    <a:pt x="3874" y="731"/>
                    <a:pt x="2721" y="739"/>
                  </a:cubicBezTo>
                  <a:cubicBezTo>
                    <a:pt x="2689" y="740"/>
                    <a:pt x="2657" y="740"/>
                    <a:pt x="2625" y="740"/>
                  </a:cubicBezTo>
                  <a:cubicBezTo>
                    <a:pt x="2144" y="740"/>
                    <a:pt x="1657" y="673"/>
                    <a:pt x="1198" y="540"/>
                  </a:cubicBezTo>
                  <a:cubicBezTo>
                    <a:pt x="962" y="469"/>
                    <a:pt x="441" y="125"/>
                    <a:pt x="150" y="125"/>
                  </a:cubicBezTo>
                  <a:cubicBezTo>
                    <a:pt x="112" y="125"/>
                    <a:pt x="79" y="130"/>
                    <a:pt x="50" y="143"/>
                  </a:cubicBezTo>
                  <a:cubicBezTo>
                    <a:pt x="32" y="152"/>
                    <a:pt x="19" y="161"/>
                    <a:pt x="1" y="178"/>
                  </a:cubicBezTo>
                  <a:cubicBezTo>
                    <a:pt x="232" y="1991"/>
                    <a:pt x="1007" y="3945"/>
                    <a:pt x="1706" y="5500"/>
                  </a:cubicBezTo>
                  <a:cubicBezTo>
                    <a:pt x="1759" y="5607"/>
                    <a:pt x="1803" y="5713"/>
                    <a:pt x="1848" y="5811"/>
                  </a:cubicBezTo>
                  <a:cubicBezTo>
                    <a:pt x="1937" y="5780"/>
                    <a:pt x="2031" y="5722"/>
                    <a:pt x="2111" y="5655"/>
                  </a:cubicBezTo>
                  <a:cubicBezTo>
                    <a:pt x="2191" y="5588"/>
                    <a:pt x="2263" y="5513"/>
                    <a:pt x="2333" y="5441"/>
                  </a:cubicBezTo>
                  <a:cubicBezTo>
                    <a:pt x="3807" y="3843"/>
                    <a:pt x="5281" y="2241"/>
                    <a:pt x="6755" y="646"/>
                  </a:cubicBezTo>
                  <a:cubicBezTo>
                    <a:pt x="6831" y="562"/>
                    <a:pt x="6911" y="468"/>
                    <a:pt x="6919" y="357"/>
                  </a:cubicBezTo>
                  <a:cubicBezTo>
                    <a:pt x="6937" y="188"/>
                    <a:pt x="6777" y="45"/>
                    <a:pt x="6612" y="14"/>
                  </a:cubicBezTo>
                  <a:cubicBezTo>
                    <a:pt x="6571" y="4"/>
                    <a:pt x="6531" y="0"/>
                    <a:pt x="6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69"/>
            <p:cNvSpPr/>
            <p:nvPr/>
          </p:nvSpPr>
          <p:spPr>
            <a:xfrm>
              <a:off x="687128" y="3498267"/>
              <a:ext cx="230535" cy="91328"/>
            </a:xfrm>
            <a:custGeom>
              <a:avLst/>
              <a:gdLst/>
              <a:ahLst/>
              <a:cxnLst/>
              <a:rect l="l" t="t" r="r" b="b"/>
              <a:pathLst>
                <a:path w="11652" h="4616" extrusionOk="0">
                  <a:moveTo>
                    <a:pt x="11301" y="0"/>
                  </a:moveTo>
                  <a:cubicBezTo>
                    <a:pt x="11220" y="0"/>
                    <a:pt x="11139" y="35"/>
                    <a:pt x="11078" y="91"/>
                  </a:cubicBezTo>
                  <a:cubicBezTo>
                    <a:pt x="10984" y="171"/>
                    <a:pt x="10926" y="286"/>
                    <a:pt x="10877" y="402"/>
                  </a:cubicBezTo>
                  <a:cubicBezTo>
                    <a:pt x="10637" y="963"/>
                    <a:pt x="10477" y="1573"/>
                    <a:pt x="10080" y="2049"/>
                  </a:cubicBezTo>
                  <a:cubicBezTo>
                    <a:pt x="9737" y="2463"/>
                    <a:pt x="9262" y="2757"/>
                    <a:pt x="8763" y="2939"/>
                  </a:cubicBezTo>
                  <a:cubicBezTo>
                    <a:pt x="7974" y="3229"/>
                    <a:pt x="7125" y="3278"/>
                    <a:pt x="6301" y="3371"/>
                  </a:cubicBezTo>
                  <a:cubicBezTo>
                    <a:pt x="5633" y="3454"/>
                    <a:pt x="4959" y="3528"/>
                    <a:pt x="4287" y="3528"/>
                  </a:cubicBezTo>
                  <a:cubicBezTo>
                    <a:pt x="4045" y="3528"/>
                    <a:pt x="3803" y="3518"/>
                    <a:pt x="3562" y="3496"/>
                  </a:cubicBezTo>
                  <a:cubicBezTo>
                    <a:pt x="3055" y="3447"/>
                    <a:pt x="2538" y="3336"/>
                    <a:pt x="2129" y="3033"/>
                  </a:cubicBezTo>
                  <a:cubicBezTo>
                    <a:pt x="1696" y="2713"/>
                    <a:pt x="1439" y="2210"/>
                    <a:pt x="1145" y="1755"/>
                  </a:cubicBezTo>
                  <a:cubicBezTo>
                    <a:pt x="900" y="1377"/>
                    <a:pt x="521" y="843"/>
                    <a:pt x="40" y="758"/>
                  </a:cubicBezTo>
                  <a:lnTo>
                    <a:pt x="40" y="758"/>
                  </a:lnTo>
                  <a:cubicBezTo>
                    <a:pt x="1" y="981"/>
                    <a:pt x="219" y="1350"/>
                    <a:pt x="307" y="1564"/>
                  </a:cubicBezTo>
                  <a:cubicBezTo>
                    <a:pt x="414" y="1831"/>
                    <a:pt x="535" y="2098"/>
                    <a:pt x="668" y="2352"/>
                  </a:cubicBezTo>
                  <a:cubicBezTo>
                    <a:pt x="940" y="2869"/>
                    <a:pt x="1283" y="3354"/>
                    <a:pt x="1737" y="3724"/>
                  </a:cubicBezTo>
                  <a:cubicBezTo>
                    <a:pt x="2427" y="4285"/>
                    <a:pt x="3322" y="4538"/>
                    <a:pt x="4207" y="4600"/>
                  </a:cubicBezTo>
                  <a:cubicBezTo>
                    <a:pt x="4366" y="4610"/>
                    <a:pt x="4525" y="4615"/>
                    <a:pt x="4684" y="4615"/>
                  </a:cubicBezTo>
                  <a:cubicBezTo>
                    <a:pt x="5409" y="4615"/>
                    <a:pt x="6138" y="4516"/>
                    <a:pt x="6857" y="4418"/>
                  </a:cubicBezTo>
                  <a:cubicBezTo>
                    <a:pt x="7717" y="4297"/>
                    <a:pt x="8580" y="4182"/>
                    <a:pt x="9439" y="4061"/>
                  </a:cubicBezTo>
                  <a:cubicBezTo>
                    <a:pt x="9804" y="4012"/>
                    <a:pt x="10187" y="3954"/>
                    <a:pt x="10481" y="3732"/>
                  </a:cubicBezTo>
                  <a:cubicBezTo>
                    <a:pt x="10801" y="3487"/>
                    <a:pt x="10957" y="3087"/>
                    <a:pt x="11082" y="2703"/>
                  </a:cubicBezTo>
                  <a:cubicBezTo>
                    <a:pt x="11251" y="2210"/>
                    <a:pt x="11399" y="1706"/>
                    <a:pt x="11527" y="1199"/>
                  </a:cubicBezTo>
                  <a:cubicBezTo>
                    <a:pt x="11545" y="1119"/>
                    <a:pt x="11568" y="1038"/>
                    <a:pt x="11580" y="958"/>
                  </a:cubicBezTo>
                  <a:cubicBezTo>
                    <a:pt x="11630" y="714"/>
                    <a:pt x="11652" y="469"/>
                    <a:pt x="11572" y="237"/>
                  </a:cubicBezTo>
                  <a:cubicBezTo>
                    <a:pt x="11541" y="157"/>
                    <a:pt x="11496" y="77"/>
                    <a:pt x="11425" y="32"/>
                  </a:cubicBezTo>
                  <a:cubicBezTo>
                    <a:pt x="11386" y="10"/>
                    <a:pt x="11344" y="0"/>
                    <a:pt x="1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69"/>
            <p:cNvSpPr/>
            <p:nvPr/>
          </p:nvSpPr>
          <p:spPr>
            <a:xfrm>
              <a:off x="916991" y="3335397"/>
              <a:ext cx="54072" cy="93919"/>
            </a:xfrm>
            <a:custGeom>
              <a:avLst/>
              <a:gdLst/>
              <a:ahLst/>
              <a:cxnLst/>
              <a:rect l="l" t="t" r="r" b="b"/>
              <a:pathLst>
                <a:path w="2733" h="4747" extrusionOk="0">
                  <a:moveTo>
                    <a:pt x="666" y="0"/>
                  </a:moveTo>
                  <a:cubicBezTo>
                    <a:pt x="0" y="0"/>
                    <a:pt x="583" y="1871"/>
                    <a:pt x="609" y="2499"/>
                  </a:cubicBezTo>
                  <a:cubicBezTo>
                    <a:pt x="622" y="2904"/>
                    <a:pt x="613" y="3318"/>
                    <a:pt x="693" y="3718"/>
                  </a:cubicBezTo>
                  <a:cubicBezTo>
                    <a:pt x="751" y="4016"/>
                    <a:pt x="862" y="4324"/>
                    <a:pt x="1090" y="4529"/>
                  </a:cubicBezTo>
                  <a:cubicBezTo>
                    <a:pt x="1235" y="4663"/>
                    <a:pt x="1436" y="4746"/>
                    <a:pt x="1629" y="4746"/>
                  </a:cubicBezTo>
                  <a:cubicBezTo>
                    <a:pt x="1737" y="4746"/>
                    <a:pt x="1843" y="4720"/>
                    <a:pt x="1935" y="4663"/>
                  </a:cubicBezTo>
                  <a:cubicBezTo>
                    <a:pt x="2122" y="4546"/>
                    <a:pt x="2229" y="4342"/>
                    <a:pt x="2305" y="4133"/>
                  </a:cubicBezTo>
                  <a:cubicBezTo>
                    <a:pt x="2732" y="2931"/>
                    <a:pt x="2367" y="1105"/>
                    <a:pt x="1303" y="303"/>
                  </a:cubicBezTo>
                  <a:cubicBezTo>
                    <a:pt x="1018" y="90"/>
                    <a:pt x="812" y="0"/>
                    <a:pt x="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69"/>
            <p:cNvSpPr/>
            <p:nvPr/>
          </p:nvSpPr>
          <p:spPr>
            <a:xfrm>
              <a:off x="1078416" y="3262133"/>
              <a:ext cx="29440" cy="34604"/>
            </a:xfrm>
            <a:custGeom>
              <a:avLst/>
              <a:gdLst/>
              <a:ahLst/>
              <a:cxnLst/>
              <a:rect l="l" t="t" r="r" b="b"/>
              <a:pathLst>
                <a:path w="1488" h="1749" extrusionOk="0">
                  <a:moveTo>
                    <a:pt x="846" y="0"/>
                  </a:moveTo>
                  <a:cubicBezTo>
                    <a:pt x="496" y="0"/>
                    <a:pt x="152" y="241"/>
                    <a:pt x="54" y="583"/>
                  </a:cubicBezTo>
                  <a:cubicBezTo>
                    <a:pt x="0" y="761"/>
                    <a:pt x="10" y="957"/>
                    <a:pt x="36" y="1139"/>
                  </a:cubicBezTo>
                  <a:cubicBezTo>
                    <a:pt x="54" y="1255"/>
                    <a:pt x="80" y="1375"/>
                    <a:pt x="148" y="1468"/>
                  </a:cubicBezTo>
                  <a:cubicBezTo>
                    <a:pt x="259" y="1624"/>
                    <a:pt x="459" y="1682"/>
                    <a:pt x="646" y="1723"/>
                  </a:cubicBezTo>
                  <a:cubicBezTo>
                    <a:pt x="706" y="1737"/>
                    <a:pt x="772" y="1748"/>
                    <a:pt x="836" y="1748"/>
                  </a:cubicBezTo>
                  <a:cubicBezTo>
                    <a:pt x="913" y="1748"/>
                    <a:pt x="988" y="1731"/>
                    <a:pt x="1046" y="1682"/>
                  </a:cubicBezTo>
                  <a:cubicBezTo>
                    <a:pt x="1251" y="1509"/>
                    <a:pt x="1064" y="1157"/>
                    <a:pt x="1176" y="917"/>
                  </a:cubicBezTo>
                  <a:cubicBezTo>
                    <a:pt x="1225" y="810"/>
                    <a:pt x="1332" y="734"/>
                    <a:pt x="1385" y="627"/>
                  </a:cubicBezTo>
                  <a:cubicBezTo>
                    <a:pt x="1488" y="418"/>
                    <a:pt x="1345" y="151"/>
                    <a:pt x="1132" y="58"/>
                  </a:cubicBezTo>
                  <a:cubicBezTo>
                    <a:pt x="1039" y="18"/>
                    <a:pt x="942" y="0"/>
                    <a:pt x="84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69"/>
            <p:cNvSpPr/>
            <p:nvPr/>
          </p:nvSpPr>
          <p:spPr>
            <a:xfrm>
              <a:off x="1100892" y="3358090"/>
              <a:ext cx="41845" cy="56031"/>
            </a:xfrm>
            <a:custGeom>
              <a:avLst/>
              <a:gdLst/>
              <a:ahLst/>
              <a:cxnLst/>
              <a:rect l="l" t="t" r="r" b="b"/>
              <a:pathLst>
                <a:path w="2115" h="2832" extrusionOk="0">
                  <a:moveTo>
                    <a:pt x="1153" y="0"/>
                  </a:moveTo>
                  <a:cubicBezTo>
                    <a:pt x="770" y="0"/>
                    <a:pt x="374" y="305"/>
                    <a:pt x="191" y="675"/>
                  </a:cubicBezTo>
                  <a:cubicBezTo>
                    <a:pt x="0" y="1058"/>
                    <a:pt x="9" y="1525"/>
                    <a:pt x="187" y="1917"/>
                  </a:cubicBezTo>
                  <a:cubicBezTo>
                    <a:pt x="360" y="2304"/>
                    <a:pt x="699" y="2612"/>
                    <a:pt x="1091" y="2785"/>
                  </a:cubicBezTo>
                  <a:cubicBezTo>
                    <a:pt x="1149" y="2810"/>
                    <a:pt x="1215" y="2832"/>
                    <a:pt x="1277" y="2832"/>
                  </a:cubicBezTo>
                  <a:cubicBezTo>
                    <a:pt x="1315" y="2832"/>
                    <a:pt x="1352" y="2823"/>
                    <a:pt x="1385" y="2803"/>
                  </a:cubicBezTo>
                  <a:cubicBezTo>
                    <a:pt x="1443" y="2768"/>
                    <a:pt x="1474" y="2705"/>
                    <a:pt x="1492" y="2643"/>
                  </a:cubicBezTo>
                  <a:cubicBezTo>
                    <a:pt x="1589" y="2371"/>
                    <a:pt x="1580" y="2068"/>
                    <a:pt x="1705" y="1810"/>
                  </a:cubicBezTo>
                  <a:cubicBezTo>
                    <a:pt x="1780" y="1654"/>
                    <a:pt x="1901" y="1521"/>
                    <a:pt x="1967" y="1361"/>
                  </a:cubicBezTo>
                  <a:cubicBezTo>
                    <a:pt x="2115" y="995"/>
                    <a:pt x="1954" y="563"/>
                    <a:pt x="1696" y="265"/>
                  </a:cubicBezTo>
                  <a:cubicBezTo>
                    <a:pt x="1537" y="78"/>
                    <a:pt x="1347" y="0"/>
                    <a:pt x="1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69"/>
            <p:cNvSpPr/>
            <p:nvPr/>
          </p:nvSpPr>
          <p:spPr>
            <a:xfrm>
              <a:off x="1216179" y="3365252"/>
              <a:ext cx="53499" cy="59414"/>
            </a:xfrm>
            <a:custGeom>
              <a:avLst/>
              <a:gdLst/>
              <a:ahLst/>
              <a:cxnLst/>
              <a:rect l="l" t="t" r="r" b="b"/>
              <a:pathLst>
                <a:path w="2704" h="3003" extrusionOk="0">
                  <a:moveTo>
                    <a:pt x="1064" y="0"/>
                  </a:moveTo>
                  <a:cubicBezTo>
                    <a:pt x="1006" y="0"/>
                    <a:pt x="948" y="5"/>
                    <a:pt x="891" y="14"/>
                  </a:cubicBezTo>
                  <a:cubicBezTo>
                    <a:pt x="281" y="113"/>
                    <a:pt x="1" y="1087"/>
                    <a:pt x="406" y="1533"/>
                  </a:cubicBezTo>
                  <a:cubicBezTo>
                    <a:pt x="620" y="1769"/>
                    <a:pt x="994" y="1822"/>
                    <a:pt x="1181" y="2080"/>
                  </a:cubicBezTo>
                  <a:cubicBezTo>
                    <a:pt x="1337" y="2303"/>
                    <a:pt x="1314" y="2624"/>
                    <a:pt x="1493" y="2833"/>
                  </a:cubicBezTo>
                  <a:cubicBezTo>
                    <a:pt x="1592" y="2950"/>
                    <a:pt x="1740" y="3003"/>
                    <a:pt x="1893" y="3003"/>
                  </a:cubicBezTo>
                  <a:cubicBezTo>
                    <a:pt x="2068" y="3003"/>
                    <a:pt x="2250" y="2934"/>
                    <a:pt x="2378" y="2811"/>
                  </a:cubicBezTo>
                  <a:cubicBezTo>
                    <a:pt x="2619" y="2583"/>
                    <a:pt x="2695" y="2232"/>
                    <a:pt x="2699" y="1898"/>
                  </a:cubicBezTo>
                  <a:cubicBezTo>
                    <a:pt x="2703" y="1599"/>
                    <a:pt x="2654" y="1297"/>
                    <a:pt x="2530" y="1021"/>
                  </a:cubicBezTo>
                  <a:cubicBezTo>
                    <a:pt x="2302" y="505"/>
                    <a:pt x="1671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69"/>
            <p:cNvSpPr/>
            <p:nvPr/>
          </p:nvSpPr>
          <p:spPr>
            <a:xfrm>
              <a:off x="1146596" y="3263478"/>
              <a:ext cx="53677" cy="60067"/>
            </a:xfrm>
            <a:custGeom>
              <a:avLst/>
              <a:gdLst/>
              <a:ahLst/>
              <a:cxnLst/>
              <a:rect l="l" t="t" r="r" b="b"/>
              <a:pathLst>
                <a:path w="2713" h="3036" extrusionOk="0">
                  <a:moveTo>
                    <a:pt x="918" y="1"/>
                  </a:moveTo>
                  <a:cubicBezTo>
                    <a:pt x="656" y="1"/>
                    <a:pt x="408" y="105"/>
                    <a:pt x="214" y="368"/>
                  </a:cubicBezTo>
                  <a:cubicBezTo>
                    <a:pt x="18" y="631"/>
                    <a:pt x="0" y="1014"/>
                    <a:pt x="174" y="1294"/>
                  </a:cubicBezTo>
                  <a:cubicBezTo>
                    <a:pt x="370" y="1601"/>
                    <a:pt x="752" y="1762"/>
                    <a:pt x="922" y="2082"/>
                  </a:cubicBezTo>
                  <a:cubicBezTo>
                    <a:pt x="993" y="2224"/>
                    <a:pt x="1020" y="2385"/>
                    <a:pt x="1095" y="2518"/>
                  </a:cubicBezTo>
                  <a:cubicBezTo>
                    <a:pt x="1202" y="2715"/>
                    <a:pt x="1403" y="2839"/>
                    <a:pt x="1603" y="2928"/>
                  </a:cubicBezTo>
                  <a:cubicBezTo>
                    <a:pt x="1727" y="2988"/>
                    <a:pt x="1864" y="3035"/>
                    <a:pt x="1999" y="3035"/>
                  </a:cubicBezTo>
                  <a:cubicBezTo>
                    <a:pt x="2025" y="3035"/>
                    <a:pt x="2050" y="3033"/>
                    <a:pt x="2075" y="3030"/>
                  </a:cubicBezTo>
                  <a:cubicBezTo>
                    <a:pt x="2400" y="2976"/>
                    <a:pt x="2583" y="2621"/>
                    <a:pt x="2636" y="2296"/>
                  </a:cubicBezTo>
                  <a:cubicBezTo>
                    <a:pt x="2712" y="1815"/>
                    <a:pt x="2605" y="1303"/>
                    <a:pt x="2347" y="889"/>
                  </a:cubicBezTo>
                  <a:cubicBezTo>
                    <a:pt x="2075" y="463"/>
                    <a:pt x="1468" y="1"/>
                    <a:pt x="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69"/>
            <p:cNvSpPr/>
            <p:nvPr/>
          </p:nvSpPr>
          <p:spPr>
            <a:xfrm>
              <a:off x="1145804" y="3203411"/>
              <a:ext cx="39511" cy="33278"/>
            </a:xfrm>
            <a:custGeom>
              <a:avLst/>
              <a:gdLst/>
              <a:ahLst/>
              <a:cxnLst/>
              <a:rect l="l" t="t" r="r" b="b"/>
              <a:pathLst>
                <a:path w="1997" h="1682" extrusionOk="0">
                  <a:moveTo>
                    <a:pt x="755" y="1"/>
                  </a:moveTo>
                  <a:cubicBezTo>
                    <a:pt x="644" y="1"/>
                    <a:pt x="526" y="26"/>
                    <a:pt x="406" y="82"/>
                  </a:cubicBezTo>
                  <a:cubicBezTo>
                    <a:pt x="1" y="274"/>
                    <a:pt x="94" y="448"/>
                    <a:pt x="272" y="768"/>
                  </a:cubicBezTo>
                  <a:cubicBezTo>
                    <a:pt x="448" y="1079"/>
                    <a:pt x="561" y="1681"/>
                    <a:pt x="962" y="1681"/>
                  </a:cubicBezTo>
                  <a:cubicBezTo>
                    <a:pt x="1039" y="1681"/>
                    <a:pt x="1126" y="1660"/>
                    <a:pt x="1225" y="1610"/>
                  </a:cubicBezTo>
                  <a:cubicBezTo>
                    <a:pt x="1996" y="1220"/>
                    <a:pt x="1527" y="1"/>
                    <a:pt x="75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69"/>
            <p:cNvSpPr/>
            <p:nvPr/>
          </p:nvSpPr>
          <p:spPr>
            <a:xfrm>
              <a:off x="1231414" y="3217874"/>
              <a:ext cx="57812" cy="53222"/>
            </a:xfrm>
            <a:custGeom>
              <a:avLst/>
              <a:gdLst/>
              <a:ahLst/>
              <a:cxnLst/>
              <a:rect l="l" t="t" r="r" b="b"/>
              <a:pathLst>
                <a:path w="2922" h="2690" extrusionOk="0">
                  <a:moveTo>
                    <a:pt x="1184" y="0"/>
                  </a:moveTo>
                  <a:cubicBezTo>
                    <a:pt x="645" y="0"/>
                    <a:pt x="0" y="606"/>
                    <a:pt x="304" y="1146"/>
                  </a:cubicBezTo>
                  <a:cubicBezTo>
                    <a:pt x="406" y="1328"/>
                    <a:pt x="611" y="1435"/>
                    <a:pt x="766" y="1578"/>
                  </a:cubicBezTo>
                  <a:cubicBezTo>
                    <a:pt x="1029" y="1818"/>
                    <a:pt x="1177" y="2166"/>
                    <a:pt x="1434" y="2406"/>
                  </a:cubicBezTo>
                  <a:cubicBezTo>
                    <a:pt x="1623" y="2581"/>
                    <a:pt x="1876" y="2690"/>
                    <a:pt x="2129" y="2690"/>
                  </a:cubicBezTo>
                  <a:cubicBezTo>
                    <a:pt x="2191" y="2690"/>
                    <a:pt x="2254" y="2683"/>
                    <a:pt x="2316" y="2669"/>
                  </a:cubicBezTo>
                  <a:cubicBezTo>
                    <a:pt x="2628" y="2597"/>
                    <a:pt x="2895" y="2322"/>
                    <a:pt x="2913" y="2005"/>
                  </a:cubicBezTo>
                  <a:cubicBezTo>
                    <a:pt x="2922" y="1835"/>
                    <a:pt x="2864" y="1667"/>
                    <a:pt x="2797" y="1511"/>
                  </a:cubicBezTo>
                  <a:cubicBezTo>
                    <a:pt x="2543" y="937"/>
                    <a:pt x="2005" y="242"/>
                    <a:pt x="1386" y="33"/>
                  </a:cubicBezTo>
                  <a:cubicBezTo>
                    <a:pt x="1322" y="11"/>
                    <a:pt x="1254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69"/>
            <p:cNvSpPr/>
            <p:nvPr/>
          </p:nvSpPr>
          <p:spPr>
            <a:xfrm>
              <a:off x="1526784" y="3346931"/>
              <a:ext cx="79199" cy="88103"/>
            </a:xfrm>
            <a:custGeom>
              <a:avLst/>
              <a:gdLst/>
              <a:ahLst/>
              <a:cxnLst/>
              <a:rect l="l" t="t" r="r" b="b"/>
              <a:pathLst>
                <a:path w="4003" h="4453" extrusionOk="0">
                  <a:moveTo>
                    <a:pt x="1806" y="0"/>
                  </a:moveTo>
                  <a:cubicBezTo>
                    <a:pt x="1793" y="0"/>
                    <a:pt x="1781" y="1"/>
                    <a:pt x="1768" y="1"/>
                  </a:cubicBezTo>
                  <a:cubicBezTo>
                    <a:pt x="1117" y="24"/>
                    <a:pt x="215" y="585"/>
                    <a:pt x="85" y="1248"/>
                  </a:cubicBezTo>
                  <a:cubicBezTo>
                    <a:pt x="1" y="1670"/>
                    <a:pt x="188" y="2098"/>
                    <a:pt x="369" y="2490"/>
                  </a:cubicBezTo>
                  <a:cubicBezTo>
                    <a:pt x="521" y="2819"/>
                    <a:pt x="673" y="3149"/>
                    <a:pt x="824" y="3478"/>
                  </a:cubicBezTo>
                  <a:cubicBezTo>
                    <a:pt x="975" y="3795"/>
                    <a:pt x="1136" y="4133"/>
                    <a:pt x="1438" y="4315"/>
                  </a:cubicBezTo>
                  <a:cubicBezTo>
                    <a:pt x="1594" y="4411"/>
                    <a:pt x="1767" y="4452"/>
                    <a:pt x="1945" y="4452"/>
                  </a:cubicBezTo>
                  <a:cubicBezTo>
                    <a:pt x="2321" y="4452"/>
                    <a:pt x="2717" y="4268"/>
                    <a:pt x="3019" y="4026"/>
                  </a:cubicBezTo>
                  <a:cubicBezTo>
                    <a:pt x="3388" y="3727"/>
                    <a:pt x="3696" y="3336"/>
                    <a:pt x="3848" y="2886"/>
                  </a:cubicBezTo>
                  <a:cubicBezTo>
                    <a:pt x="4003" y="2436"/>
                    <a:pt x="3998" y="1925"/>
                    <a:pt x="3789" y="1497"/>
                  </a:cubicBezTo>
                  <a:cubicBezTo>
                    <a:pt x="3491" y="885"/>
                    <a:pt x="2539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69"/>
            <p:cNvSpPr/>
            <p:nvPr/>
          </p:nvSpPr>
          <p:spPr>
            <a:xfrm>
              <a:off x="1615916" y="3254338"/>
              <a:ext cx="72710" cy="70534"/>
            </a:xfrm>
            <a:custGeom>
              <a:avLst/>
              <a:gdLst/>
              <a:ahLst/>
              <a:cxnLst/>
              <a:rect l="l" t="t" r="r" b="b"/>
              <a:pathLst>
                <a:path w="3675" h="3565" extrusionOk="0">
                  <a:moveTo>
                    <a:pt x="1118" y="1"/>
                  </a:moveTo>
                  <a:cubicBezTo>
                    <a:pt x="780" y="1"/>
                    <a:pt x="467" y="114"/>
                    <a:pt x="241" y="411"/>
                  </a:cubicBezTo>
                  <a:cubicBezTo>
                    <a:pt x="46" y="678"/>
                    <a:pt x="1" y="1052"/>
                    <a:pt x="139" y="1355"/>
                  </a:cubicBezTo>
                  <a:cubicBezTo>
                    <a:pt x="309" y="1729"/>
                    <a:pt x="705" y="1952"/>
                    <a:pt x="958" y="2277"/>
                  </a:cubicBezTo>
                  <a:cubicBezTo>
                    <a:pt x="1127" y="2499"/>
                    <a:pt x="1225" y="2762"/>
                    <a:pt x="1386" y="2990"/>
                  </a:cubicBezTo>
                  <a:cubicBezTo>
                    <a:pt x="1629" y="3326"/>
                    <a:pt x="2026" y="3565"/>
                    <a:pt x="2440" y="3565"/>
                  </a:cubicBezTo>
                  <a:cubicBezTo>
                    <a:pt x="2458" y="3565"/>
                    <a:pt x="2476" y="3564"/>
                    <a:pt x="2495" y="3563"/>
                  </a:cubicBezTo>
                  <a:cubicBezTo>
                    <a:pt x="3122" y="3528"/>
                    <a:pt x="3621" y="2914"/>
                    <a:pt x="3648" y="2286"/>
                  </a:cubicBezTo>
                  <a:cubicBezTo>
                    <a:pt x="3674" y="1658"/>
                    <a:pt x="3309" y="1061"/>
                    <a:pt x="2810" y="674"/>
                  </a:cubicBezTo>
                  <a:cubicBezTo>
                    <a:pt x="2403" y="361"/>
                    <a:pt x="172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69"/>
            <p:cNvSpPr/>
            <p:nvPr/>
          </p:nvSpPr>
          <p:spPr>
            <a:xfrm>
              <a:off x="1446872" y="3669823"/>
              <a:ext cx="65924" cy="83315"/>
            </a:xfrm>
            <a:custGeom>
              <a:avLst/>
              <a:gdLst/>
              <a:ahLst/>
              <a:cxnLst/>
              <a:rect l="l" t="t" r="r" b="b"/>
              <a:pathLst>
                <a:path w="3332" h="4211" extrusionOk="0">
                  <a:moveTo>
                    <a:pt x="1221" y="1"/>
                  </a:moveTo>
                  <a:cubicBezTo>
                    <a:pt x="42" y="1"/>
                    <a:pt x="299" y="1910"/>
                    <a:pt x="117" y="2821"/>
                  </a:cubicBezTo>
                  <a:cubicBezTo>
                    <a:pt x="72" y="3040"/>
                    <a:pt x="1" y="3262"/>
                    <a:pt x="27" y="3485"/>
                  </a:cubicBezTo>
                  <a:cubicBezTo>
                    <a:pt x="77" y="3859"/>
                    <a:pt x="424" y="4148"/>
                    <a:pt x="798" y="4202"/>
                  </a:cubicBezTo>
                  <a:cubicBezTo>
                    <a:pt x="845" y="4208"/>
                    <a:pt x="893" y="4211"/>
                    <a:pt x="940" y="4211"/>
                  </a:cubicBezTo>
                  <a:cubicBezTo>
                    <a:pt x="1267" y="4211"/>
                    <a:pt x="1587" y="4069"/>
                    <a:pt x="1844" y="3863"/>
                  </a:cubicBezTo>
                  <a:cubicBezTo>
                    <a:pt x="2820" y="3067"/>
                    <a:pt x="3331" y="716"/>
                    <a:pt x="1871" y="145"/>
                  </a:cubicBezTo>
                  <a:cubicBezTo>
                    <a:pt x="1616" y="45"/>
                    <a:pt x="1402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69"/>
            <p:cNvSpPr/>
            <p:nvPr/>
          </p:nvSpPr>
          <p:spPr>
            <a:xfrm>
              <a:off x="2013119" y="3732561"/>
              <a:ext cx="66003" cy="83315"/>
            </a:xfrm>
            <a:custGeom>
              <a:avLst/>
              <a:gdLst/>
              <a:ahLst/>
              <a:cxnLst/>
              <a:rect l="l" t="t" r="r" b="b"/>
              <a:pathLst>
                <a:path w="3336" h="4211" extrusionOk="0">
                  <a:moveTo>
                    <a:pt x="1225" y="0"/>
                  </a:moveTo>
                  <a:cubicBezTo>
                    <a:pt x="45" y="0"/>
                    <a:pt x="302" y="1909"/>
                    <a:pt x="120" y="2820"/>
                  </a:cubicBezTo>
                  <a:cubicBezTo>
                    <a:pt x="76" y="3038"/>
                    <a:pt x="1" y="3262"/>
                    <a:pt x="32" y="3484"/>
                  </a:cubicBezTo>
                  <a:cubicBezTo>
                    <a:pt x="76" y="3858"/>
                    <a:pt x="428" y="4147"/>
                    <a:pt x="802" y="4201"/>
                  </a:cubicBezTo>
                  <a:cubicBezTo>
                    <a:pt x="849" y="4207"/>
                    <a:pt x="896" y="4210"/>
                    <a:pt x="943" y="4210"/>
                  </a:cubicBezTo>
                  <a:cubicBezTo>
                    <a:pt x="1267" y="4210"/>
                    <a:pt x="1591" y="4068"/>
                    <a:pt x="1844" y="3862"/>
                  </a:cubicBezTo>
                  <a:cubicBezTo>
                    <a:pt x="2823" y="3065"/>
                    <a:pt x="3335" y="714"/>
                    <a:pt x="1875" y="145"/>
                  </a:cubicBezTo>
                  <a:cubicBezTo>
                    <a:pt x="1620" y="45"/>
                    <a:pt x="1406" y="0"/>
                    <a:pt x="122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69"/>
            <p:cNvSpPr/>
            <p:nvPr/>
          </p:nvSpPr>
          <p:spPr>
            <a:xfrm>
              <a:off x="1352379" y="3292167"/>
              <a:ext cx="68278" cy="59098"/>
            </a:xfrm>
            <a:custGeom>
              <a:avLst/>
              <a:gdLst/>
              <a:ahLst/>
              <a:cxnLst/>
              <a:rect l="l" t="t" r="r" b="b"/>
              <a:pathLst>
                <a:path w="3451" h="2987" extrusionOk="0">
                  <a:moveTo>
                    <a:pt x="1635" y="1"/>
                  </a:moveTo>
                  <a:cubicBezTo>
                    <a:pt x="1450" y="1"/>
                    <a:pt x="1265" y="29"/>
                    <a:pt x="1090" y="84"/>
                  </a:cubicBezTo>
                  <a:cubicBezTo>
                    <a:pt x="806" y="174"/>
                    <a:pt x="44" y="499"/>
                    <a:pt x="17" y="842"/>
                  </a:cubicBezTo>
                  <a:cubicBezTo>
                    <a:pt x="0" y="1019"/>
                    <a:pt x="98" y="1193"/>
                    <a:pt x="218" y="1327"/>
                  </a:cubicBezTo>
                  <a:cubicBezTo>
                    <a:pt x="342" y="1460"/>
                    <a:pt x="490" y="1567"/>
                    <a:pt x="615" y="1696"/>
                  </a:cubicBezTo>
                  <a:cubicBezTo>
                    <a:pt x="971" y="2070"/>
                    <a:pt x="1131" y="2636"/>
                    <a:pt x="1585" y="2876"/>
                  </a:cubicBezTo>
                  <a:cubicBezTo>
                    <a:pt x="1723" y="2951"/>
                    <a:pt x="1880" y="2986"/>
                    <a:pt x="2037" y="2986"/>
                  </a:cubicBezTo>
                  <a:cubicBezTo>
                    <a:pt x="2179" y="2986"/>
                    <a:pt x="2322" y="2957"/>
                    <a:pt x="2453" y="2903"/>
                  </a:cubicBezTo>
                  <a:cubicBezTo>
                    <a:pt x="2729" y="2787"/>
                    <a:pt x="2952" y="2560"/>
                    <a:pt x="3090" y="2297"/>
                  </a:cubicBezTo>
                  <a:cubicBezTo>
                    <a:pt x="3451" y="1594"/>
                    <a:pt x="3157" y="636"/>
                    <a:pt x="2479" y="227"/>
                  </a:cubicBezTo>
                  <a:cubicBezTo>
                    <a:pt x="2225" y="73"/>
                    <a:pt x="1930" y="1"/>
                    <a:pt x="1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69"/>
            <p:cNvSpPr/>
            <p:nvPr/>
          </p:nvSpPr>
          <p:spPr>
            <a:xfrm>
              <a:off x="1750612" y="3738041"/>
              <a:ext cx="62461" cy="90833"/>
            </a:xfrm>
            <a:custGeom>
              <a:avLst/>
              <a:gdLst/>
              <a:ahLst/>
              <a:cxnLst/>
              <a:rect l="l" t="t" r="r" b="b"/>
              <a:pathLst>
                <a:path w="3157" h="4591" extrusionOk="0">
                  <a:moveTo>
                    <a:pt x="762" y="1"/>
                  </a:moveTo>
                  <a:cubicBezTo>
                    <a:pt x="308" y="1"/>
                    <a:pt x="36" y="453"/>
                    <a:pt x="19" y="1047"/>
                  </a:cubicBezTo>
                  <a:cubicBezTo>
                    <a:pt x="0" y="1551"/>
                    <a:pt x="161" y="2040"/>
                    <a:pt x="179" y="2539"/>
                  </a:cubicBezTo>
                  <a:cubicBezTo>
                    <a:pt x="196" y="2940"/>
                    <a:pt x="130" y="3363"/>
                    <a:pt x="294" y="3727"/>
                  </a:cubicBezTo>
                  <a:cubicBezTo>
                    <a:pt x="473" y="4107"/>
                    <a:pt x="873" y="4337"/>
                    <a:pt x="1270" y="4471"/>
                  </a:cubicBezTo>
                  <a:cubicBezTo>
                    <a:pt x="1462" y="4539"/>
                    <a:pt x="1666" y="4591"/>
                    <a:pt x="1870" y="4591"/>
                  </a:cubicBezTo>
                  <a:cubicBezTo>
                    <a:pt x="1935" y="4591"/>
                    <a:pt x="2001" y="4586"/>
                    <a:pt x="2066" y="4574"/>
                  </a:cubicBezTo>
                  <a:cubicBezTo>
                    <a:pt x="2462" y="4502"/>
                    <a:pt x="2787" y="4195"/>
                    <a:pt x="2957" y="3830"/>
                  </a:cubicBezTo>
                  <a:cubicBezTo>
                    <a:pt x="3126" y="3470"/>
                    <a:pt x="3157" y="3051"/>
                    <a:pt x="3126" y="2650"/>
                  </a:cubicBezTo>
                  <a:cubicBezTo>
                    <a:pt x="3099" y="2272"/>
                    <a:pt x="3015" y="1889"/>
                    <a:pt x="2841" y="1551"/>
                  </a:cubicBezTo>
                  <a:cubicBezTo>
                    <a:pt x="2499" y="896"/>
                    <a:pt x="1839" y="455"/>
                    <a:pt x="1198" y="121"/>
                  </a:cubicBezTo>
                  <a:cubicBezTo>
                    <a:pt x="1039" y="38"/>
                    <a:pt x="893" y="1"/>
                    <a:pt x="76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69"/>
            <p:cNvSpPr/>
            <p:nvPr/>
          </p:nvSpPr>
          <p:spPr>
            <a:xfrm>
              <a:off x="1864237" y="3685512"/>
              <a:ext cx="91743" cy="104208"/>
            </a:xfrm>
            <a:custGeom>
              <a:avLst/>
              <a:gdLst/>
              <a:ahLst/>
              <a:cxnLst/>
              <a:rect l="l" t="t" r="r" b="b"/>
              <a:pathLst>
                <a:path w="4637" h="5267" extrusionOk="0">
                  <a:moveTo>
                    <a:pt x="1633" y="1"/>
                  </a:moveTo>
                  <a:cubicBezTo>
                    <a:pt x="971" y="1"/>
                    <a:pt x="496" y="405"/>
                    <a:pt x="309" y="1053"/>
                  </a:cubicBezTo>
                  <a:cubicBezTo>
                    <a:pt x="1" y="2135"/>
                    <a:pt x="802" y="2839"/>
                    <a:pt x="1287" y="3698"/>
                  </a:cubicBezTo>
                  <a:cubicBezTo>
                    <a:pt x="1479" y="4027"/>
                    <a:pt x="1612" y="4397"/>
                    <a:pt x="1853" y="4691"/>
                  </a:cubicBezTo>
                  <a:cubicBezTo>
                    <a:pt x="2137" y="5043"/>
                    <a:pt x="2591" y="5267"/>
                    <a:pt x="3039" y="5267"/>
                  </a:cubicBezTo>
                  <a:cubicBezTo>
                    <a:pt x="3196" y="5267"/>
                    <a:pt x="3352" y="5239"/>
                    <a:pt x="3500" y="5180"/>
                  </a:cubicBezTo>
                  <a:cubicBezTo>
                    <a:pt x="4119" y="4927"/>
                    <a:pt x="4440" y="4224"/>
                    <a:pt x="4497" y="3556"/>
                  </a:cubicBezTo>
                  <a:cubicBezTo>
                    <a:pt x="4636" y="1980"/>
                    <a:pt x="3412" y="96"/>
                    <a:pt x="1719" y="3"/>
                  </a:cubicBezTo>
                  <a:cubicBezTo>
                    <a:pt x="1690" y="2"/>
                    <a:pt x="1661" y="1"/>
                    <a:pt x="16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69"/>
            <p:cNvSpPr/>
            <p:nvPr/>
          </p:nvSpPr>
          <p:spPr>
            <a:xfrm>
              <a:off x="2029145" y="3850420"/>
              <a:ext cx="91624" cy="104168"/>
            </a:xfrm>
            <a:custGeom>
              <a:avLst/>
              <a:gdLst/>
              <a:ahLst/>
              <a:cxnLst/>
              <a:rect l="l" t="t" r="r" b="b"/>
              <a:pathLst>
                <a:path w="4631" h="5265" extrusionOk="0">
                  <a:moveTo>
                    <a:pt x="1632" y="0"/>
                  </a:moveTo>
                  <a:cubicBezTo>
                    <a:pt x="966" y="0"/>
                    <a:pt x="492" y="404"/>
                    <a:pt x="308" y="1049"/>
                  </a:cubicBezTo>
                  <a:cubicBezTo>
                    <a:pt x="0" y="2130"/>
                    <a:pt x="798" y="2834"/>
                    <a:pt x="1287" y="3693"/>
                  </a:cubicBezTo>
                  <a:cubicBezTo>
                    <a:pt x="1474" y="4027"/>
                    <a:pt x="1608" y="4392"/>
                    <a:pt x="1848" y="4690"/>
                  </a:cubicBezTo>
                  <a:cubicBezTo>
                    <a:pt x="2134" y="5042"/>
                    <a:pt x="2584" y="5265"/>
                    <a:pt x="3029" y="5265"/>
                  </a:cubicBezTo>
                  <a:cubicBezTo>
                    <a:pt x="3188" y="5265"/>
                    <a:pt x="3346" y="5236"/>
                    <a:pt x="3496" y="5176"/>
                  </a:cubicBezTo>
                  <a:cubicBezTo>
                    <a:pt x="4119" y="4927"/>
                    <a:pt x="4439" y="4218"/>
                    <a:pt x="4497" y="3550"/>
                  </a:cubicBezTo>
                  <a:cubicBezTo>
                    <a:pt x="4630" y="1974"/>
                    <a:pt x="3407" y="91"/>
                    <a:pt x="1719" y="3"/>
                  </a:cubicBezTo>
                  <a:cubicBezTo>
                    <a:pt x="1689" y="1"/>
                    <a:pt x="1661" y="0"/>
                    <a:pt x="163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69"/>
            <p:cNvSpPr/>
            <p:nvPr/>
          </p:nvSpPr>
          <p:spPr>
            <a:xfrm>
              <a:off x="1977625" y="3598280"/>
              <a:ext cx="77795" cy="80426"/>
            </a:xfrm>
            <a:custGeom>
              <a:avLst/>
              <a:gdLst/>
              <a:ahLst/>
              <a:cxnLst/>
              <a:rect l="l" t="t" r="r" b="b"/>
              <a:pathLst>
                <a:path w="3932" h="4065" extrusionOk="0">
                  <a:moveTo>
                    <a:pt x="1765" y="0"/>
                  </a:moveTo>
                  <a:cubicBezTo>
                    <a:pt x="1485" y="0"/>
                    <a:pt x="1191" y="117"/>
                    <a:pt x="993" y="311"/>
                  </a:cubicBezTo>
                  <a:cubicBezTo>
                    <a:pt x="486" y="810"/>
                    <a:pt x="0" y="1607"/>
                    <a:pt x="85" y="2341"/>
                  </a:cubicBezTo>
                  <a:cubicBezTo>
                    <a:pt x="165" y="3009"/>
                    <a:pt x="677" y="3574"/>
                    <a:pt x="1291" y="3851"/>
                  </a:cubicBezTo>
                  <a:cubicBezTo>
                    <a:pt x="1588" y="3988"/>
                    <a:pt x="1917" y="4065"/>
                    <a:pt x="2244" y="4065"/>
                  </a:cubicBezTo>
                  <a:cubicBezTo>
                    <a:pt x="2502" y="4065"/>
                    <a:pt x="2757" y="4017"/>
                    <a:pt x="2992" y="3913"/>
                  </a:cubicBezTo>
                  <a:cubicBezTo>
                    <a:pt x="3527" y="3677"/>
                    <a:pt x="3932" y="3124"/>
                    <a:pt x="3913" y="2542"/>
                  </a:cubicBezTo>
                  <a:cubicBezTo>
                    <a:pt x="3913" y="2479"/>
                    <a:pt x="3905" y="2417"/>
                    <a:pt x="3869" y="2368"/>
                  </a:cubicBezTo>
                  <a:cubicBezTo>
                    <a:pt x="3829" y="2310"/>
                    <a:pt x="3757" y="2288"/>
                    <a:pt x="3695" y="2261"/>
                  </a:cubicBezTo>
                  <a:cubicBezTo>
                    <a:pt x="3215" y="2088"/>
                    <a:pt x="2707" y="1794"/>
                    <a:pt x="2596" y="1295"/>
                  </a:cubicBezTo>
                  <a:cubicBezTo>
                    <a:pt x="2538" y="1041"/>
                    <a:pt x="2592" y="774"/>
                    <a:pt x="2512" y="529"/>
                  </a:cubicBezTo>
                  <a:cubicBezTo>
                    <a:pt x="2394" y="156"/>
                    <a:pt x="2089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69"/>
            <p:cNvSpPr/>
            <p:nvPr/>
          </p:nvSpPr>
          <p:spPr>
            <a:xfrm>
              <a:off x="1830781" y="3805449"/>
              <a:ext cx="106859" cy="116019"/>
            </a:xfrm>
            <a:custGeom>
              <a:avLst/>
              <a:gdLst/>
              <a:ahLst/>
              <a:cxnLst/>
              <a:rect l="l" t="t" r="r" b="b"/>
              <a:pathLst>
                <a:path w="5401" h="5864" extrusionOk="0">
                  <a:moveTo>
                    <a:pt x="2158" y="0"/>
                  </a:moveTo>
                  <a:cubicBezTo>
                    <a:pt x="1917" y="0"/>
                    <a:pt x="1679" y="55"/>
                    <a:pt x="1456" y="182"/>
                  </a:cubicBezTo>
                  <a:cubicBezTo>
                    <a:pt x="1011" y="437"/>
                    <a:pt x="637" y="957"/>
                    <a:pt x="397" y="1394"/>
                  </a:cubicBezTo>
                  <a:cubicBezTo>
                    <a:pt x="0" y="2106"/>
                    <a:pt x="365" y="2302"/>
                    <a:pt x="784" y="2854"/>
                  </a:cubicBezTo>
                  <a:cubicBezTo>
                    <a:pt x="1264" y="3486"/>
                    <a:pt x="1038" y="4440"/>
                    <a:pt x="1451" y="5116"/>
                  </a:cubicBezTo>
                  <a:cubicBezTo>
                    <a:pt x="1759" y="5619"/>
                    <a:pt x="2374" y="5864"/>
                    <a:pt x="2961" y="5864"/>
                  </a:cubicBezTo>
                  <a:cubicBezTo>
                    <a:pt x="3620" y="5860"/>
                    <a:pt x="4270" y="5579"/>
                    <a:pt x="4715" y="5098"/>
                  </a:cubicBezTo>
                  <a:cubicBezTo>
                    <a:pt x="5165" y="4621"/>
                    <a:pt x="5401" y="3953"/>
                    <a:pt x="5360" y="3299"/>
                  </a:cubicBezTo>
                  <a:cubicBezTo>
                    <a:pt x="5312" y="2520"/>
                    <a:pt x="4889" y="1816"/>
                    <a:pt x="4377" y="1229"/>
                  </a:cubicBezTo>
                  <a:cubicBezTo>
                    <a:pt x="3879" y="659"/>
                    <a:pt x="2996" y="0"/>
                    <a:pt x="215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69"/>
            <p:cNvSpPr/>
            <p:nvPr/>
          </p:nvSpPr>
          <p:spPr>
            <a:xfrm>
              <a:off x="1773780" y="3995879"/>
              <a:ext cx="83354" cy="83592"/>
            </a:xfrm>
            <a:custGeom>
              <a:avLst/>
              <a:gdLst/>
              <a:ahLst/>
              <a:cxnLst/>
              <a:rect l="l" t="t" r="r" b="b"/>
              <a:pathLst>
                <a:path w="4213" h="4225" extrusionOk="0">
                  <a:moveTo>
                    <a:pt x="1721" y="1"/>
                  </a:moveTo>
                  <a:cubicBezTo>
                    <a:pt x="865" y="1"/>
                    <a:pt x="165" y="691"/>
                    <a:pt x="72" y="1594"/>
                  </a:cubicBezTo>
                  <a:cubicBezTo>
                    <a:pt x="1" y="2299"/>
                    <a:pt x="259" y="3024"/>
                    <a:pt x="757" y="3527"/>
                  </a:cubicBezTo>
                  <a:cubicBezTo>
                    <a:pt x="1201" y="3971"/>
                    <a:pt x="1828" y="4224"/>
                    <a:pt x="2453" y="4224"/>
                  </a:cubicBezTo>
                  <a:cubicBezTo>
                    <a:pt x="2531" y="4224"/>
                    <a:pt x="2608" y="4220"/>
                    <a:pt x="2685" y="4212"/>
                  </a:cubicBezTo>
                  <a:cubicBezTo>
                    <a:pt x="3095" y="4173"/>
                    <a:pt x="3500" y="4017"/>
                    <a:pt x="3785" y="3723"/>
                  </a:cubicBezTo>
                  <a:cubicBezTo>
                    <a:pt x="4070" y="3433"/>
                    <a:pt x="4213" y="2989"/>
                    <a:pt x="4092" y="2597"/>
                  </a:cubicBezTo>
                  <a:cubicBezTo>
                    <a:pt x="4039" y="2428"/>
                    <a:pt x="3940" y="2272"/>
                    <a:pt x="3856" y="2112"/>
                  </a:cubicBezTo>
                  <a:cubicBezTo>
                    <a:pt x="3687" y="1781"/>
                    <a:pt x="3584" y="1417"/>
                    <a:pt x="3406" y="1092"/>
                  </a:cubicBezTo>
                  <a:cubicBezTo>
                    <a:pt x="3153" y="624"/>
                    <a:pt x="2734" y="242"/>
                    <a:pt x="2231" y="81"/>
                  </a:cubicBezTo>
                  <a:cubicBezTo>
                    <a:pt x="2057" y="27"/>
                    <a:pt x="1886" y="1"/>
                    <a:pt x="1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69"/>
            <p:cNvSpPr/>
            <p:nvPr/>
          </p:nvSpPr>
          <p:spPr>
            <a:xfrm>
              <a:off x="1886713" y="4035271"/>
              <a:ext cx="83334" cy="83651"/>
            </a:xfrm>
            <a:custGeom>
              <a:avLst/>
              <a:gdLst/>
              <a:ahLst/>
              <a:cxnLst/>
              <a:rect l="l" t="t" r="r" b="b"/>
              <a:pathLst>
                <a:path w="4212" h="4228" extrusionOk="0">
                  <a:moveTo>
                    <a:pt x="1722" y="0"/>
                  </a:moveTo>
                  <a:cubicBezTo>
                    <a:pt x="867" y="0"/>
                    <a:pt x="165" y="694"/>
                    <a:pt x="71" y="1598"/>
                  </a:cubicBezTo>
                  <a:cubicBezTo>
                    <a:pt x="1" y="2297"/>
                    <a:pt x="258" y="3028"/>
                    <a:pt x="757" y="3526"/>
                  </a:cubicBezTo>
                  <a:cubicBezTo>
                    <a:pt x="1202" y="3971"/>
                    <a:pt x="1827" y="4228"/>
                    <a:pt x="2455" y="4228"/>
                  </a:cubicBezTo>
                  <a:cubicBezTo>
                    <a:pt x="2532" y="4228"/>
                    <a:pt x="2608" y="4224"/>
                    <a:pt x="2685" y="4216"/>
                  </a:cubicBezTo>
                  <a:cubicBezTo>
                    <a:pt x="3090" y="4177"/>
                    <a:pt x="3495" y="4021"/>
                    <a:pt x="3780" y="3727"/>
                  </a:cubicBezTo>
                  <a:cubicBezTo>
                    <a:pt x="4065" y="3433"/>
                    <a:pt x="4212" y="2992"/>
                    <a:pt x="4092" y="2601"/>
                  </a:cubicBezTo>
                  <a:cubicBezTo>
                    <a:pt x="4039" y="2427"/>
                    <a:pt x="3936" y="2275"/>
                    <a:pt x="3856" y="2110"/>
                  </a:cubicBezTo>
                  <a:cubicBezTo>
                    <a:pt x="3682" y="1781"/>
                    <a:pt x="3580" y="1420"/>
                    <a:pt x="3406" y="1095"/>
                  </a:cubicBezTo>
                  <a:cubicBezTo>
                    <a:pt x="3153" y="628"/>
                    <a:pt x="2734" y="240"/>
                    <a:pt x="2226" y="80"/>
                  </a:cubicBezTo>
                  <a:cubicBezTo>
                    <a:pt x="2055" y="26"/>
                    <a:pt x="1886" y="0"/>
                    <a:pt x="172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69"/>
            <p:cNvSpPr/>
            <p:nvPr/>
          </p:nvSpPr>
          <p:spPr>
            <a:xfrm>
              <a:off x="1633287" y="3965430"/>
              <a:ext cx="89408" cy="109569"/>
            </a:xfrm>
            <a:custGeom>
              <a:avLst/>
              <a:gdLst/>
              <a:ahLst/>
              <a:cxnLst/>
              <a:rect l="l" t="t" r="r" b="b"/>
              <a:pathLst>
                <a:path w="4519" h="5538" extrusionOk="0">
                  <a:moveTo>
                    <a:pt x="1618" y="0"/>
                  </a:moveTo>
                  <a:cubicBezTo>
                    <a:pt x="1439" y="0"/>
                    <a:pt x="1264" y="33"/>
                    <a:pt x="1100" y="106"/>
                  </a:cubicBezTo>
                  <a:cubicBezTo>
                    <a:pt x="676" y="298"/>
                    <a:pt x="325" y="836"/>
                    <a:pt x="201" y="1269"/>
                  </a:cubicBezTo>
                  <a:cubicBezTo>
                    <a:pt x="0" y="1985"/>
                    <a:pt x="432" y="2510"/>
                    <a:pt x="709" y="3129"/>
                  </a:cubicBezTo>
                  <a:cubicBezTo>
                    <a:pt x="882" y="3517"/>
                    <a:pt x="962" y="3940"/>
                    <a:pt x="1104" y="4341"/>
                  </a:cubicBezTo>
                  <a:cubicBezTo>
                    <a:pt x="1247" y="4742"/>
                    <a:pt x="1465" y="5137"/>
                    <a:pt x="1830" y="5360"/>
                  </a:cubicBezTo>
                  <a:cubicBezTo>
                    <a:pt x="2031" y="5482"/>
                    <a:pt x="2261" y="5538"/>
                    <a:pt x="2494" y="5538"/>
                  </a:cubicBezTo>
                  <a:cubicBezTo>
                    <a:pt x="2775" y="5538"/>
                    <a:pt x="3059" y="5457"/>
                    <a:pt x="3300" y="5311"/>
                  </a:cubicBezTo>
                  <a:cubicBezTo>
                    <a:pt x="3740" y="5044"/>
                    <a:pt x="4038" y="4586"/>
                    <a:pt x="4208" y="4100"/>
                  </a:cubicBezTo>
                  <a:cubicBezTo>
                    <a:pt x="4519" y="3183"/>
                    <a:pt x="4368" y="2118"/>
                    <a:pt x="3816" y="1327"/>
                  </a:cubicBezTo>
                  <a:cubicBezTo>
                    <a:pt x="3397" y="724"/>
                    <a:pt x="2460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69"/>
            <p:cNvSpPr/>
            <p:nvPr/>
          </p:nvSpPr>
          <p:spPr>
            <a:xfrm>
              <a:off x="1710725" y="4221844"/>
              <a:ext cx="117424" cy="80940"/>
            </a:xfrm>
            <a:custGeom>
              <a:avLst/>
              <a:gdLst/>
              <a:ahLst/>
              <a:cxnLst/>
              <a:rect l="l" t="t" r="r" b="b"/>
              <a:pathLst>
                <a:path w="5935" h="4091" extrusionOk="0">
                  <a:moveTo>
                    <a:pt x="3335" y="0"/>
                  </a:moveTo>
                  <a:cubicBezTo>
                    <a:pt x="2793" y="0"/>
                    <a:pt x="2251" y="138"/>
                    <a:pt x="1780" y="410"/>
                  </a:cubicBezTo>
                  <a:cubicBezTo>
                    <a:pt x="1015" y="850"/>
                    <a:pt x="0" y="2034"/>
                    <a:pt x="334" y="3006"/>
                  </a:cubicBezTo>
                  <a:cubicBezTo>
                    <a:pt x="485" y="3446"/>
                    <a:pt x="993" y="3842"/>
                    <a:pt x="1416" y="4003"/>
                  </a:cubicBezTo>
                  <a:cubicBezTo>
                    <a:pt x="1580" y="4065"/>
                    <a:pt x="1736" y="4091"/>
                    <a:pt x="1889" y="4091"/>
                  </a:cubicBezTo>
                  <a:cubicBezTo>
                    <a:pt x="2378" y="4091"/>
                    <a:pt x="2824" y="3826"/>
                    <a:pt x="3313" y="3660"/>
                  </a:cubicBezTo>
                  <a:cubicBezTo>
                    <a:pt x="3713" y="3522"/>
                    <a:pt x="4141" y="3477"/>
                    <a:pt x="4550" y="3370"/>
                  </a:cubicBezTo>
                  <a:cubicBezTo>
                    <a:pt x="4963" y="3263"/>
                    <a:pt x="5378" y="3076"/>
                    <a:pt x="5627" y="2734"/>
                  </a:cubicBezTo>
                  <a:cubicBezTo>
                    <a:pt x="5935" y="2320"/>
                    <a:pt x="5935" y="1732"/>
                    <a:pt x="5707" y="1269"/>
                  </a:cubicBezTo>
                  <a:cubicBezTo>
                    <a:pt x="5476" y="805"/>
                    <a:pt x="5049" y="468"/>
                    <a:pt x="4577" y="258"/>
                  </a:cubicBezTo>
                  <a:cubicBezTo>
                    <a:pt x="4187" y="86"/>
                    <a:pt x="376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69"/>
            <p:cNvSpPr/>
            <p:nvPr/>
          </p:nvSpPr>
          <p:spPr>
            <a:xfrm>
              <a:off x="1480091" y="4059607"/>
              <a:ext cx="84324" cy="91862"/>
            </a:xfrm>
            <a:custGeom>
              <a:avLst/>
              <a:gdLst/>
              <a:ahLst/>
              <a:cxnLst/>
              <a:rect l="l" t="t" r="r" b="b"/>
              <a:pathLst>
                <a:path w="4262" h="4643" extrusionOk="0">
                  <a:moveTo>
                    <a:pt x="1902" y="1"/>
                  </a:moveTo>
                  <a:cubicBezTo>
                    <a:pt x="1875" y="1"/>
                    <a:pt x="1848" y="1"/>
                    <a:pt x="1821" y="3"/>
                  </a:cubicBezTo>
                  <a:cubicBezTo>
                    <a:pt x="304" y="88"/>
                    <a:pt x="0" y="2421"/>
                    <a:pt x="424" y="3525"/>
                  </a:cubicBezTo>
                  <a:cubicBezTo>
                    <a:pt x="637" y="4086"/>
                    <a:pt x="1132" y="4567"/>
                    <a:pt x="1724" y="4634"/>
                  </a:cubicBezTo>
                  <a:cubicBezTo>
                    <a:pt x="1764" y="4639"/>
                    <a:pt x="1805" y="4642"/>
                    <a:pt x="1845" y="4642"/>
                  </a:cubicBezTo>
                  <a:cubicBezTo>
                    <a:pt x="2013" y="4642"/>
                    <a:pt x="2183" y="4594"/>
                    <a:pt x="2294" y="4469"/>
                  </a:cubicBezTo>
                  <a:cubicBezTo>
                    <a:pt x="2365" y="4394"/>
                    <a:pt x="2400" y="4291"/>
                    <a:pt x="2445" y="4197"/>
                  </a:cubicBezTo>
                  <a:cubicBezTo>
                    <a:pt x="2694" y="3672"/>
                    <a:pt x="3148" y="3276"/>
                    <a:pt x="3510" y="2822"/>
                  </a:cubicBezTo>
                  <a:cubicBezTo>
                    <a:pt x="3999" y="2207"/>
                    <a:pt x="4262" y="1361"/>
                    <a:pt x="3633" y="742"/>
                  </a:cubicBezTo>
                  <a:cubicBezTo>
                    <a:pt x="3234" y="352"/>
                    <a:pt x="2485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69"/>
            <p:cNvSpPr/>
            <p:nvPr/>
          </p:nvSpPr>
          <p:spPr>
            <a:xfrm>
              <a:off x="1596032" y="4125451"/>
              <a:ext cx="78883" cy="83750"/>
            </a:xfrm>
            <a:custGeom>
              <a:avLst/>
              <a:gdLst/>
              <a:ahLst/>
              <a:cxnLst/>
              <a:rect l="l" t="t" r="r" b="b"/>
              <a:pathLst>
                <a:path w="3987" h="4233" extrusionOk="0">
                  <a:moveTo>
                    <a:pt x="2383" y="0"/>
                  </a:moveTo>
                  <a:cubicBezTo>
                    <a:pt x="2120" y="0"/>
                    <a:pt x="1840" y="92"/>
                    <a:pt x="1567" y="304"/>
                  </a:cubicBezTo>
                  <a:cubicBezTo>
                    <a:pt x="503" y="1128"/>
                    <a:pt x="0" y="2868"/>
                    <a:pt x="1122" y="3871"/>
                  </a:cubicBezTo>
                  <a:cubicBezTo>
                    <a:pt x="1361" y="4085"/>
                    <a:pt x="1678" y="4233"/>
                    <a:pt x="1991" y="4233"/>
                  </a:cubicBezTo>
                  <a:cubicBezTo>
                    <a:pt x="2074" y="4233"/>
                    <a:pt x="2158" y="4222"/>
                    <a:pt x="2239" y="4200"/>
                  </a:cubicBezTo>
                  <a:cubicBezTo>
                    <a:pt x="2329" y="4177"/>
                    <a:pt x="2417" y="4138"/>
                    <a:pt x="2475" y="4066"/>
                  </a:cubicBezTo>
                  <a:cubicBezTo>
                    <a:pt x="2586" y="3928"/>
                    <a:pt x="2551" y="3727"/>
                    <a:pt x="2565" y="3554"/>
                  </a:cubicBezTo>
                  <a:cubicBezTo>
                    <a:pt x="2600" y="2975"/>
                    <a:pt x="3179" y="2593"/>
                    <a:pt x="3455" y="2081"/>
                  </a:cubicBezTo>
                  <a:cubicBezTo>
                    <a:pt x="3987" y="1090"/>
                    <a:pt x="3290" y="0"/>
                    <a:pt x="2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69"/>
            <p:cNvSpPr/>
            <p:nvPr/>
          </p:nvSpPr>
          <p:spPr>
            <a:xfrm>
              <a:off x="1068188" y="2941438"/>
              <a:ext cx="46712" cy="35336"/>
            </a:xfrm>
            <a:custGeom>
              <a:avLst/>
              <a:gdLst/>
              <a:ahLst/>
              <a:cxnLst/>
              <a:rect l="l" t="t" r="r" b="b"/>
              <a:pathLst>
                <a:path w="2361" h="1786" extrusionOk="0">
                  <a:moveTo>
                    <a:pt x="1385" y="1"/>
                  </a:moveTo>
                  <a:cubicBezTo>
                    <a:pt x="738" y="1"/>
                    <a:pt x="1" y="424"/>
                    <a:pt x="77" y="1049"/>
                  </a:cubicBezTo>
                  <a:cubicBezTo>
                    <a:pt x="126" y="1409"/>
                    <a:pt x="437" y="1717"/>
                    <a:pt x="798" y="1774"/>
                  </a:cubicBezTo>
                  <a:cubicBezTo>
                    <a:pt x="847" y="1782"/>
                    <a:pt x="895" y="1785"/>
                    <a:pt x="944" y="1785"/>
                  </a:cubicBezTo>
                  <a:cubicBezTo>
                    <a:pt x="1215" y="1785"/>
                    <a:pt x="1483" y="1677"/>
                    <a:pt x="1729" y="1556"/>
                  </a:cubicBezTo>
                  <a:cubicBezTo>
                    <a:pt x="1844" y="1494"/>
                    <a:pt x="1960" y="1431"/>
                    <a:pt x="2054" y="1343"/>
                  </a:cubicBezTo>
                  <a:cubicBezTo>
                    <a:pt x="2280" y="1133"/>
                    <a:pt x="2360" y="777"/>
                    <a:pt x="2249" y="488"/>
                  </a:cubicBezTo>
                  <a:cubicBezTo>
                    <a:pt x="2116" y="148"/>
                    <a:pt x="1766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69"/>
            <p:cNvSpPr/>
            <p:nvPr/>
          </p:nvSpPr>
          <p:spPr>
            <a:xfrm>
              <a:off x="1150572" y="2931130"/>
              <a:ext cx="49680" cy="31062"/>
            </a:xfrm>
            <a:custGeom>
              <a:avLst/>
              <a:gdLst/>
              <a:ahLst/>
              <a:cxnLst/>
              <a:rect l="l" t="t" r="r" b="b"/>
              <a:pathLst>
                <a:path w="2511" h="1570" extrusionOk="0">
                  <a:moveTo>
                    <a:pt x="780" y="0"/>
                  </a:moveTo>
                  <a:cubicBezTo>
                    <a:pt x="725" y="0"/>
                    <a:pt x="674" y="5"/>
                    <a:pt x="627" y="16"/>
                  </a:cubicBezTo>
                  <a:cubicBezTo>
                    <a:pt x="325" y="87"/>
                    <a:pt x="115" y="287"/>
                    <a:pt x="76" y="608"/>
                  </a:cubicBezTo>
                  <a:cubicBezTo>
                    <a:pt x="0" y="1218"/>
                    <a:pt x="503" y="1258"/>
                    <a:pt x="958" y="1360"/>
                  </a:cubicBezTo>
                  <a:cubicBezTo>
                    <a:pt x="1188" y="1409"/>
                    <a:pt x="1402" y="1525"/>
                    <a:pt x="1638" y="1561"/>
                  </a:cubicBezTo>
                  <a:cubicBezTo>
                    <a:pt x="1673" y="1566"/>
                    <a:pt x="1709" y="1569"/>
                    <a:pt x="1745" y="1569"/>
                  </a:cubicBezTo>
                  <a:cubicBezTo>
                    <a:pt x="1950" y="1569"/>
                    <a:pt x="2164" y="1483"/>
                    <a:pt x="2244" y="1298"/>
                  </a:cubicBezTo>
                  <a:cubicBezTo>
                    <a:pt x="2510" y="664"/>
                    <a:pt x="1404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69"/>
            <p:cNvSpPr/>
            <p:nvPr/>
          </p:nvSpPr>
          <p:spPr>
            <a:xfrm>
              <a:off x="958618" y="3011378"/>
              <a:ext cx="81851" cy="83671"/>
            </a:xfrm>
            <a:custGeom>
              <a:avLst/>
              <a:gdLst/>
              <a:ahLst/>
              <a:cxnLst/>
              <a:rect l="l" t="t" r="r" b="b"/>
              <a:pathLst>
                <a:path w="4137" h="4229" extrusionOk="0">
                  <a:moveTo>
                    <a:pt x="2304" y="0"/>
                  </a:moveTo>
                  <a:cubicBezTo>
                    <a:pt x="1100" y="0"/>
                    <a:pt x="324" y="1656"/>
                    <a:pt x="134" y="2629"/>
                  </a:cubicBezTo>
                  <a:cubicBezTo>
                    <a:pt x="49" y="3056"/>
                    <a:pt x="1" y="3506"/>
                    <a:pt x="125" y="3929"/>
                  </a:cubicBezTo>
                  <a:cubicBezTo>
                    <a:pt x="143" y="4001"/>
                    <a:pt x="170" y="4071"/>
                    <a:pt x="223" y="4130"/>
                  </a:cubicBezTo>
                  <a:cubicBezTo>
                    <a:pt x="285" y="4199"/>
                    <a:pt x="375" y="4228"/>
                    <a:pt x="469" y="4228"/>
                  </a:cubicBezTo>
                  <a:cubicBezTo>
                    <a:pt x="558" y="4228"/>
                    <a:pt x="651" y="4202"/>
                    <a:pt x="726" y="4157"/>
                  </a:cubicBezTo>
                  <a:cubicBezTo>
                    <a:pt x="887" y="4063"/>
                    <a:pt x="998" y="3911"/>
                    <a:pt x="1123" y="3778"/>
                  </a:cubicBezTo>
                  <a:cubicBezTo>
                    <a:pt x="1572" y="3297"/>
                    <a:pt x="2213" y="3043"/>
                    <a:pt x="2761" y="2669"/>
                  </a:cubicBezTo>
                  <a:cubicBezTo>
                    <a:pt x="3811" y="1952"/>
                    <a:pt x="4136" y="265"/>
                    <a:pt x="2512" y="16"/>
                  </a:cubicBezTo>
                  <a:cubicBezTo>
                    <a:pt x="2441" y="5"/>
                    <a:pt x="2372" y="0"/>
                    <a:pt x="2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69"/>
            <p:cNvSpPr/>
            <p:nvPr/>
          </p:nvSpPr>
          <p:spPr>
            <a:xfrm>
              <a:off x="980026" y="3110422"/>
              <a:ext cx="80703" cy="80703"/>
            </a:xfrm>
            <a:custGeom>
              <a:avLst/>
              <a:gdLst/>
              <a:ahLst/>
              <a:cxnLst/>
              <a:rect l="l" t="t" r="r" b="b"/>
              <a:pathLst>
                <a:path w="4079" h="4079" extrusionOk="0">
                  <a:moveTo>
                    <a:pt x="2039" y="0"/>
                  </a:moveTo>
                  <a:cubicBezTo>
                    <a:pt x="913" y="0"/>
                    <a:pt x="0" y="914"/>
                    <a:pt x="0" y="2040"/>
                  </a:cubicBezTo>
                  <a:cubicBezTo>
                    <a:pt x="0" y="3166"/>
                    <a:pt x="913" y="4079"/>
                    <a:pt x="2039" y="4079"/>
                  </a:cubicBezTo>
                  <a:cubicBezTo>
                    <a:pt x="3166" y="4079"/>
                    <a:pt x="4079" y="3166"/>
                    <a:pt x="4079" y="2040"/>
                  </a:cubicBezTo>
                  <a:cubicBezTo>
                    <a:pt x="4079" y="914"/>
                    <a:pt x="3166" y="0"/>
                    <a:pt x="2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69"/>
            <p:cNvSpPr/>
            <p:nvPr/>
          </p:nvSpPr>
          <p:spPr>
            <a:xfrm>
              <a:off x="914320" y="3150170"/>
              <a:ext cx="115050" cy="97382"/>
            </a:xfrm>
            <a:custGeom>
              <a:avLst/>
              <a:gdLst/>
              <a:ahLst/>
              <a:cxnLst/>
              <a:rect l="l" t="t" r="r" b="b"/>
              <a:pathLst>
                <a:path w="5815" h="4922" extrusionOk="0">
                  <a:moveTo>
                    <a:pt x="4738" y="0"/>
                  </a:moveTo>
                  <a:cubicBezTo>
                    <a:pt x="4272" y="0"/>
                    <a:pt x="3782" y="571"/>
                    <a:pt x="3517" y="855"/>
                  </a:cubicBezTo>
                  <a:cubicBezTo>
                    <a:pt x="2390" y="2043"/>
                    <a:pt x="1108" y="3196"/>
                    <a:pt x="147" y="4523"/>
                  </a:cubicBezTo>
                  <a:cubicBezTo>
                    <a:pt x="71" y="4626"/>
                    <a:pt x="0" y="4777"/>
                    <a:pt x="93" y="4866"/>
                  </a:cubicBezTo>
                  <a:cubicBezTo>
                    <a:pt x="124" y="4897"/>
                    <a:pt x="173" y="4910"/>
                    <a:pt x="218" y="4915"/>
                  </a:cubicBezTo>
                  <a:cubicBezTo>
                    <a:pt x="247" y="4920"/>
                    <a:pt x="275" y="4922"/>
                    <a:pt x="303" y="4922"/>
                  </a:cubicBezTo>
                  <a:cubicBezTo>
                    <a:pt x="573" y="4922"/>
                    <a:pt x="820" y="4742"/>
                    <a:pt x="1038" y="4572"/>
                  </a:cubicBezTo>
                  <a:cubicBezTo>
                    <a:pt x="2213" y="3655"/>
                    <a:pt x="3388" y="2734"/>
                    <a:pt x="4564" y="1817"/>
                  </a:cubicBezTo>
                  <a:cubicBezTo>
                    <a:pt x="5000" y="1478"/>
                    <a:pt x="5814" y="529"/>
                    <a:pt x="5004" y="71"/>
                  </a:cubicBezTo>
                  <a:cubicBezTo>
                    <a:pt x="4917" y="22"/>
                    <a:pt x="4828" y="0"/>
                    <a:pt x="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69"/>
            <p:cNvSpPr/>
            <p:nvPr/>
          </p:nvSpPr>
          <p:spPr>
            <a:xfrm>
              <a:off x="1462740" y="2803180"/>
              <a:ext cx="144411" cy="313790"/>
            </a:xfrm>
            <a:custGeom>
              <a:avLst/>
              <a:gdLst/>
              <a:ahLst/>
              <a:cxnLst/>
              <a:rect l="l" t="t" r="r" b="b"/>
              <a:pathLst>
                <a:path w="7299" h="15860" extrusionOk="0">
                  <a:moveTo>
                    <a:pt x="0" y="0"/>
                  </a:moveTo>
                  <a:lnTo>
                    <a:pt x="0" y="0"/>
                  </a:lnTo>
                  <a:cubicBezTo>
                    <a:pt x="117" y="191"/>
                    <a:pt x="241" y="370"/>
                    <a:pt x="384" y="522"/>
                  </a:cubicBezTo>
                  <a:cubicBezTo>
                    <a:pt x="1795" y="2071"/>
                    <a:pt x="2400" y="4167"/>
                    <a:pt x="2841" y="6212"/>
                  </a:cubicBezTo>
                  <a:cubicBezTo>
                    <a:pt x="3522" y="9395"/>
                    <a:pt x="3888" y="12747"/>
                    <a:pt x="2944" y="15860"/>
                  </a:cubicBezTo>
                  <a:cubicBezTo>
                    <a:pt x="4284" y="14136"/>
                    <a:pt x="5838" y="12266"/>
                    <a:pt x="7298" y="10517"/>
                  </a:cubicBezTo>
                  <a:cubicBezTo>
                    <a:pt x="6296" y="9604"/>
                    <a:pt x="5700" y="9052"/>
                    <a:pt x="5700" y="9052"/>
                  </a:cubicBezTo>
                  <a:cubicBezTo>
                    <a:pt x="5700" y="9052"/>
                    <a:pt x="5690" y="9034"/>
                    <a:pt x="5673" y="8990"/>
                  </a:cubicBezTo>
                  <a:cubicBezTo>
                    <a:pt x="5375" y="8343"/>
                    <a:pt x="2788" y="280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69"/>
            <p:cNvSpPr/>
            <p:nvPr/>
          </p:nvSpPr>
          <p:spPr>
            <a:xfrm>
              <a:off x="1323553" y="2872269"/>
              <a:ext cx="129790" cy="181191"/>
            </a:xfrm>
            <a:custGeom>
              <a:avLst/>
              <a:gdLst/>
              <a:ahLst/>
              <a:cxnLst/>
              <a:rect l="l" t="t" r="r" b="b"/>
              <a:pathLst>
                <a:path w="6560" h="9158" extrusionOk="0">
                  <a:moveTo>
                    <a:pt x="3978" y="1"/>
                  </a:moveTo>
                  <a:cubicBezTo>
                    <a:pt x="3730" y="1"/>
                    <a:pt x="3475" y="47"/>
                    <a:pt x="3233" y="106"/>
                  </a:cubicBezTo>
                  <a:cubicBezTo>
                    <a:pt x="2134" y="373"/>
                    <a:pt x="878" y="1228"/>
                    <a:pt x="1" y="1945"/>
                  </a:cubicBezTo>
                  <a:cubicBezTo>
                    <a:pt x="2378" y="3997"/>
                    <a:pt x="4409" y="6446"/>
                    <a:pt x="5985" y="9158"/>
                  </a:cubicBezTo>
                  <a:cubicBezTo>
                    <a:pt x="6560" y="6557"/>
                    <a:pt x="6560" y="3774"/>
                    <a:pt x="5526" y="1321"/>
                  </a:cubicBezTo>
                  <a:cubicBezTo>
                    <a:pt x="5331" y="854"/>
                    <a:pt x="5077" y="363"/>
                    <a:pt x="4618" y="137"/>
                  </a:cubicBezTo>
                  <a:cubicBezTo>
                    <a:pt x="4418" y="38"/>
                    <a:pt x="4201" y="1"/>
                    <a:pt x="39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69"/>
            <p:cNvSpPr/>
            <p:nvPr/>
          </p:nvSpPr>
          <p:spPr>
            <a:xfrm>
              <a:off x="1269302" y="2768913"/>
              <a:ext cx="225430" cy="144391"/>
            </a:xfrm>
            <a:custGeom>
              <a:avLst/>
              <a:gdLst/>
              <a:ahLst/>
              <a:cxnLst/>
              <a:rect l="l" t="t" r="r" b="b"/>
              <a:pathLst>
                <a:path w="11394" h="7298" extrusionOk="0">
                  <a:moveTo>
                    <a:pt x="6528" y="10"/>
                  </a:moveTo>
                  <a:cubicBezTo>
                    <a:pt x="1296" y="148"/>
                    <a:pt x="27" y="7071"/>
                    <a:pt x="14" y="7142"/>
                  </a:cubicBezTo>
                  <a:cubicBezTo>
                    <a:pt x="0" y="7213"/>
                    <a:pt x="49" y="7280"/>
                    <a:pt x="121" y="7293"/>
                  </a:cubicBezTo>
                  <a:cubicBezTo>
                    <a:pt x="129" y="7293"/>
                    <a:pt x="139" y="7297"/>
                    <a:pt x="143" y="7297"/>
                  </a:cubicBezTo>
                  <a:cubicBezTo>
                    <a:pt x="209" y="7297"/>
                    <a:pt x="263" y="7249"/>
                    <a:pt x="277" y="7186"/>
                  </a:cubicBezTo>
                  <a:cubicBezTo>
                    <a:pt x="290" y="7120"/>
                    <a:pt x="1518" y="405"/>
                    <a:pt x="6532" y="277"/>
                  </a:cubicBezTo>
                  <a:cubicBezTo>
                    <a:pt x="6585" y="277"/>
                    <a:pt x="8780" y="308"/>
                    <a:pt x="11131" y="3705"/>
                  </a:cubicBezTo>
                  <a:cubicBezTo>
                    <a:pt x="11156" y="3743"/>
                    <a:pt x="11198" y="3763"/>
                    <a:pt x="11241" y="3763"/>
                  </a:cubicBezTo>
                  <a:cubicBezTo>
                    <a:pt x="11267" y="3763"/>
                    <a:pt x="11294" y="3755"/>
                    <a:pt x="11318" y="3740"/>
                  </a:cubicBezTo>
                  <a:cubicBezTo>
                    <a:pt x="11376" y="3696"/>
                    <a:pt x="11394" y="3616"/>
                    <a:pt x="11349" y="3553"/>
                  </a:cubicBezTo>
                  <a:cubicBezTo>
                    <a:pt x="8891" y="0"/>
                    <a:pt x="6616" y="14"/>
                    <a:pt x="6528" y="1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69"/>
            <p:cNvSpPr/>
            <p:nvPr/>
          </p:nvSpPr>
          <p:spPr>
            <a:xfrm>
              <a:off x="547249" y="3772546"/>
              <a:ext cx="1029671" cy="623109"/>
            </a:xfrm>
            <a:custGeom>
              <a:avLst/>
              <a:gdLst/>
              <a:ahLst/>
              <a:cxnLst/>
              <a:rect l="l" t="t" r="r" b="b"/>
              <a:pathLst>
                <a:path w="52043" h="31494" extrusionOk="0">
                  <a:moveTo>
                    <a:pt x="5224" y="1"/>
                  </a:moveTo>
                  <a:cubicBezTo>
                    <a:pt x="4634" y="1"/>
                    <a:pt x="4044" y="75"/>
                    <a:pt x="3473" y="230"/>
                  </a:cubicBezTo>
                  <a:cubicBezTo>
                    <a:pt x="1995" y="626"/>
                    <a:pt x="859" y="1325"/>
                    <a:pt x="0" y="2242"/>
                  </a:cubicBezTo>
                  <a:cubicBezTo>
                    <a:pt x="85" y="2464"/>
                    <a:pt x="174" y="2687"/>
                    <a:pt x="272" y="2905"/>
                  </a:cubicBezTo>
                  <a:cubicBezTo>
                    <a:pt x="384" y="3168"/>
                    <a:pt x="499" y="3435"/>
                    <a:pt x="615" y="3703"/>
                  </a:cubicBezTo>
                  <a:cubicBezTo>
                    <a:pt x="699" y="3880"/>
                    <a:pt x="784" y="4067"/>
                    <a:pt x="865" y="4245"/>
                  </a:cubicBezTo>
                  <a:cubicBezTo>
                    <a:pt x="922" y="4366"/>
                    <a:pt x="976" y="4486"/>
                    <a:pt x="1029" y="4607"/>
                  </a:cubicBezTo>
                  <a:cubicBezTo>
                    <a:pt x="2235" y="7149"/>
                    <a:pt x="3651" y="9566"/>
                    <a:pt x="5272" y="11832"/>
                  </a:cubicBezTo>
                  <a:cubicBezTo>
                    <a:pt x="5339" y="11935"/>
                    <a:pt x="5410" y="12028"/>
                    <a:pt x="5476" y="12122"/>
                  </a:cubicBezTo>
                  <a:cubicBezTo>
                    <a:pt x="5735" y="12473"/>
                    <a:pt x="5994" y="12825"/>
                    <a:pt x="6261" y="13163"/>
                  </a:cubicBezTo>
                  <a:cubicBezTo>
                    <a:pt x="6368" y="13306"/>
                    <a:pt x="6479" y="13449"/>
                    <a:pt x="6590" y="13587"/>
                  </a:cubicBezTo>
                  <a:cubicBezTo>
                    <a:pt x="7013" y="14129"/>
                    <a:pt x="7445" y="14659"/>
                    <a:pt x="7894" y="15176"/>
                  </a:cubicBezTo>
                  <a:cubicBezTo>
                    <a:pt x="7944" y="15239"/>
                    <a:pt x="7997" y="15301"/>
                    <a:pt x="8050" y="15354"/>
                  </a:cubicBezTo>
                  <a:cubicBezTo>
                    <a:pt x="8468" y="15843"/>
                    <a:pt x="8900" y="16320"/>
                    <a:pt x="9346" y="16788"/>
                  </a:cubicBezTo>
                  <a:cubicBezTo>
                    <a:pt x="9573" y="17028"/>
                    <a:pt x="9804" y="17273"/>
                    <a:pt x="10044" y="17509"/>
                  </a:cubicBezTo>
                  <a:cubicBezTo>
                    <a:pt x="10418" y="17892"/>
                    <a:pt x="10802" y="18270"/>
                    <a:pt x="11197" y="18648"/>
                  </a:cubicBezTo>
                  <a:cubicBezTo>
                    <a:pt x="11394" y="18831"/>
                    <a:pt x="11594" y="19018"/>
                    <a:pt x="11795" y="19192"/>
                  </a:cubicBezTo>
                  <a:cubicBezTo>
                    <a:pt x="11848" y="19254"/>
                    <a:pt x="11901" y="19303"/>
                    <a:pt x="11959" y="19347"/>
                  </a:cubicBezTo>
                  <a:cubicBezTo>
                    <a:pt x="13838" y="21057"/>
                    <a:pt x="15859" y="22612"/>
                    <a:pt x="18001" y="23995"/>
                  </a:cubicBezTo>
                  <a:cubicBezTo>
                    <a:pt x="21305" y="26138"/>
                    <a:pt x="24901" y="27874"/>
                    <a:pt x="28709" y="29130"/>
                  </a:cubicBezTo>
                  <a:cubicBezTo>
                    <a:pt x="33334" y="30661"/>
                    <a:pt x="38281" y="31493"/>
                    <a:pt x="43428" y="31493"/>
                  </a:cubicBezTo>
                  <a:cubicBezTo>
                    <a:pt x="44434" y="31493"/>
                    <a:pt x="45431" y="31458"/>
                    <a:pt x="46424" y="31395"/>
                  </a:cubicBezTo>
                  <a:cubicBezTo>
                    <a:pt x="48290" y="31275"/>
                    <a:pt x="50124" y="31053"/>
                    <a:pt x="51923" y="30719"/>
                  </a:cubicBezTo>
                  <a:cubicBezTo>
                    <a:pt x="52042" y="27180"/>
                    <a:pt x="50832" y="23604"/>
                    <a:pt x="48298" y="21151"/>
                  </a:cubicBezTo>
                  <a:cubicBezTo>
                    <a:pt x="46286" y="19206"/>
                    <a:pt x="43458" y="18165"/>
                    <a:pt x="40673" y="18165"/>
                  </a:cubicBezTo>
                  <a:cubicBezTo>
                    <a:pt x="38350" y="18165"/>
                    <a:pt x="36058" y="18890"/>
                    <a:pt x="34296" y="20421"/>
                  </a:cubicBezTo>
                  <a:cubicBezTo>
                    <a:pt x="34982" y="16885"/>
                    <a:pt x="35079" y="13128"/>
                    <a:pt x="33749" y="9784"/>
                  </a:cubicBezTo>
                  <a:cubicBezTo>
                    <a:pt x="32422" y="6436"/>
                    <a:pt x="29443" y="3596"/>
                    <a:pt x="25868" y="3181"/>
                  </a:cubicBezTo>
                  <a:cubicBezTo>
                    <a:pt x="25547" y="3144"/>
                    <a:pt x="25224" y="3126"/>
                    <a:pt x="24901" y="3126"/>
                  </a:cubicBezTo>
                  <a:cubicBezTo>
                    <a:pt x="23312" y="3126"/>
                    <a:pt x="21726" y="3559"/>
                    <a:pt x="20271" y="4214"/>
                  </a:cubicBezTo>
                  <a:cubicBezTo>
                    <a:pt x="17302" y="5554"/>
                    <a:pt x="14777" y="7847"/>
                    <a:pt x="13161" y="10675"/>
                  </a:cubicBezTo>
                  <a:cubicBezTo>
                    <a:pt x="12854" y="7656"/>
                    <a:pt x="12449" y="4397"/>
                    <a:pt x="10369" y="2188"/>
                  </a:cubicBezTo>
                  <a:cubicBezTo>
                    <a:pt x="9059" y="786"/>
                    <a:pt x="7138" y="1"/>
                    <a:pt x="5224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69"/>
            <p:cNvSpPr/>
            <p:nvPr/>
          </p:nvSpPr>
          <p:spPr>
            <a:xfrm>
              <a:off x="1741372" y="3192252"/>
              <a:ext cx="592145" cy="1133028"/>
            </a:xfrm>
            <a:custGeom>
              <a:avLst/>
              <a:gdLst/>
              <a:ahLst/>
              <a:cxnLst/>
              <a:rect l="l" t="t" r="r" b="b"/>
              <a:pathLst>
                <a:path w="29929" h="57267" extrusionOk="0">
                  <a:moveTo>
                    <a:pt x="27809" y="1"/>
                  </a:moveTo>
                  <a:cubicBezTo>
                    <a:pt x="24292" y="638"/>
                    <a:pt x="21086" y="2863"/>
                    <a:pt x="19282" y="5949"/>
                  </a:cubicBezTo>
                  <a:cubicBezTo>
                    <a:pt x="17662" y="8705"/>
                    <a:pt x="17172" y="12005"/>
                    <a:pt x="17355" y="15196"/>
                  </a:cubicBezTo>
                  <a:cubicBezTo>
                    <a:pt x="17542" y="18384"/>
                    <a:pt x="18370" y="21497"/>
                    <a:pt x="19256" y="24564"/>
                  </a:cubicBezTo>
                  <a:cubicBezTo>
                    <a:pt x="17017" y="23646"/>
                    <a:pt x="14737" y="22717"/>
                    <a:pt x="12333" y="22374"/>
                  </a:cubicBezTo>
                  <a:cubicBezTo>
                    <a:pt x="11746" y="22291"/>
                    <a:pt x="11148" y="22247"/>
                    <a:pt x="10551" y="22247"/>
                  </a:cubicBezTo>
                  <a:cubicBezTo>
                    <a:pt x="8700" y="22247"/>
                    <a:pt x="6852" y="22673"/>
                    <a:pt x="5338" y="23714"/>
                  </a:cubicBezTo>
                  <a:cubicBezTo>
                    <a:pt x="3036" y="25290"/>
                    <a:pt x="1812" y="28077"/>
                    <a:pt x="1367" y="30842"/>
                  </a:cubicBezTo>
                  <a:cubicBezTo>
                    <a:pt x="512" y="36171"/>
                    <a:pt x="2298" y="41857"/>
                    <a:pt x="6038" y="45744"/>
                  </a:cubicBezTo>
                  <a:cubicBezTo>
                    <a:pt x="5945" y="45648"/>
                    <a:pt x="5813" y="45607"/>
                    <a:pt x="5653" y="45607"/>
                  </a:cubicBezTo>
                  <a:cubicBezTo>
                    <a:pt x="4743" y="45607"/>
                    <a:pt x="2944" y="46954"/>
                    <a:pt x="2574" y="47302"/>
                  </a:cubicBezTo>
                  <a:cubicBezTo>
                    <a:pt x="1532" y="48290"/>
                    <a:pt x="823" y="49653"/>
                    <a:pt x="481" y="51042"/>
                  </a:cubicBezTo>
                  <a:cubicBezTo>
                    <a:pt x="1" y="52965"/>
                    <a:pt x="245" y="55249"/>
                    <a:pt x="1006" y="57266"/>
                  </a:cubicBezTo>
                  <a:cubicBezTo>
                    <a:pt x="10423" y="53366"/>
                    <a:pt x="18285" y="46478"/>
                    <a:pt x="23423" y="37792"/>
                  </a:cubicBezTo>
                  <a:cubicBezTo>
                    <a:pt x="23776" y="37196"/>
                    <a:pt x="24117" y="36590"/>
                    <a:pt x="24443" y="35980"/>
                  </a:cubicBezTo>
                  <a:cubicBezTo>
                    <a:pt x="24604" y="35677"/>
                    <a:pt x="24764" y="35374"/>
                    <a:pt x="24915" y="35071"/>
                  </a:cubicBezTo>
                  <a:cubicBezTo>
                    <a:pt x="26696" y="31537"/>
                    <a:pt x="28050" y="27752"/>
                    <a:pt x="28891" y="23780"/>
                  </a:cubicBezTo>
                  <a:cubicBezTo>
                    <a:pt x="29572" y="20615"/>
                    <a:pt x="29928" y="17334"/>
                    <a:pt x="29928" y="13968"/>
                  </a:cubicBezTo>
                  <a:cubicBezTo>
                    <a:pt x="29928" y="9101"/>
                    <a:pt x="29189" y="4413"/>
                    <a:pt x="27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69"/>
            <p:cNvSpPr/>
            <p:nvPr/>
          </p:nvSpPr>
          <p:spPr>
            <a:xfrm>
              <a:off x="677612" y="3609261"/>
              <a:ext cx="295192" cy="495436"/>
            </a:xfrm>
            <a:custGeom>
              <a:avLst/>
              <a:gdLst/>
              <a:ahLst/>
              <a:cxnLst/>
              <a:rect l="l" t="t" r="r" b="b"/>
              <a:pathLst>
                <a:path w="14920" h="25041" extrusionOk="0">
                  <a:moveTo>
                    <a:pt x="13028" y="1"/>
                  </a:moveTo>
                  <a:cubicBezTo>
                    <a:pt x="12975" y="27"/>
                    <a:pt x="12922" y="54"/>
                    <a:pt x="12868" y="90"/>
                  </a:cubicBezTo>
                  <a:cubicBezTo>
                    <a:pt x="9239" y="2062"/>
                    <a:pt x="5740" y="4605"/>
                    <a:pt x="3291" y="7859"/>
                  </a:cubicBezTo>
                  <a:cubicBezTo>
                    <a:pt x="1501" y="12227"/>
                    <a:pt x="361" y="16929"/>
                    <a:pt x="1" y="21840"/>
                  </a:cubicBezTo>
                  <a:cubicBezTo>
                    <a:pt x="424" y="22382"/>
                    <a:pt x="856" y="22912"/>
                    <a:pt x="1305" y="23429"/>
                  </a:cubicBezTo>
                  <a:cubicBezTo>
                    <a:pt x="1355" y="23492"/>
                    <a:pt x="1408" y="23554"/>
                    <a:pt x="1461" y="23607"/>
                  </a:cubicBezTo>
                  <a:cubicBezTo>
                    <a:pt x="1879" y="24096"/>
                    <a:pt x="2311" y="24573"/>
                    <a:pt x="2757" y="25041"/>
                  </a:cubicBezTo>
                  <a:cubicBezTo>
                    <a:pt x="3798" y="24008"/>
                    <a:pt x="4875" y="22979"/>
                    <a:pt x="6020" y="21946"/>
                  </a:cubicBezTo>
                  <a:cubicBezTo>
                    <a:pt x="7836" y="20303"/>
                    <a:pt x="9706" y="18692"/>
                    <a:pt x="11270" y="16804"/>
                  </a:cubicBezTo>
                  <a:cubicBezTo>
                    <a:pt x="12841" y="14916"/>
                    <a:pt x="14106" y="12712"/>
                    <a:pt x="14524" y="10295"/>
                  </a:cubicBezTo>
                  <a:cubicBezTo>
                    <a:pt x="14920" y="7957"/>
                    <a:pt x="14515" y="5567"/>
                    <a:pt x="14101" y="3229"/>
                  </a:cubicBezTo>
                  <a:cubicBezTo>
                    <a:pt x="13900" y="2115"/>
                    <a:pt x="13308" y="1274"/>
                    <a:pt x="13068" y="188"/>
                  </a:cubicBezTo>
                  <a:cubicBezTo>
                    <a:pt x="13050" y="126"/>
                    <a:pt x="13037" y="58"/>
                    <a:pt x="13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69"/>
            <p:cNvSpPr/>
            <p:nvPr/>
          </p:nvSpPr>
          <p:spPr>
            <a:xfrm>
              <a:off x="745969" y="3960405"/>
              <a:ext cx="422311" cy="286902"/>
            </a:xfrm>
            <a:custGeom>
              <a:avLst/>
              <a:gdLst/>
              <a:ahLst/>
              <a:cxnLst/>
              <a:rect l="l" t="t" r="r" b="b"/>
              <a:pathLst>
                <a:path w="21345" h="14501" extrusionOk="0">
                  <a:moveTo>
                    <a:pt x="14468" y="0"/>
                  </a:moveTo>
                  <a:cubicBezTo>
                    <a:pt x="13692" y="0"/>
                    <a:pt x="12917" y="57"/>
                    <a:pt x="12146" y="187"/>
                  </a:cubicBezTo>
                  <a:cubicBezTo>
                    <a:pt x="7908" y="895"/>
                    <a:pt x="4346" y="3722"/>
                    <a:pt x="1278" y="6732"/>
                  </a:cubicBezTo>
                  <a:cubicBezTo>
                    <a:pt x="847" y="7154"/>
                    <a:pt x="424" y="7581"/>
                    <a:pt x="0" y="8014"/>
                  </a:cubicBezTo>
                  <a:cubicBezTo>
                    <a:pt x="374" y="8397"/>
                    <a:pt x="758" y="8775"/>
                    <a:pt x="1153" y="9153"/>
                  </a:cubicBezTo>
                  <a:cubicBezTo>
                    <a:pt x="1350" y="9336"/>
                    <a:pt x="1550" y="9523"/>
                    <a:pt x="1751" y="9697"/>
                  </a:cubicBezTo>
                  <a:cubicBezTo>
                    <a:pt x="1804" y="9759"/>
                    <a:pt x="1857" y="9808"/>
                    <a:pt x="1915" y="9852"/>
                  </a:cubicBezTo>
                  <a:cubicBezTo>
                    <a:pt x="3794" y="11562"/>
                    <a:pt x="5815" y="13117"/>
                    <a:pt x="7957" y="14500"/>
                  </a:cubicBezTo>
                  <a:cubicBezTo>
                    <a:pt x="10348" y="14305"/>
                    <a:pt x="12672" y="13904"/>
                    <a:pt x="14880" y="13053"/>
                  </a:cubicBezTo>
                  <a:cubicBezTo>
                    <a:pt x="15708" y="12737"/>
                    <a:pt x="16532" y="12355"/>
                    <a:pt x="17200" y="11771"/>
                  </a:cubicBezTo>
                  <a:cubicBezTo>
                    <a:pt x="18077" y="11010"/>
                    <a:pt x="18646" y="9959"/>
                    <a:pt x="19096" y="8886"/>
                  </a:cubicBezTo>
                  <a:cubicBezTo>
                    <a:pt x="19733" y="7386"/>
                    <a:pt x="20161" y="5810"/>
                    <a:pt x="20592" y="4238"/>
                  </a:cubicBezTo>
                  <a:cubicBezTo>
                    <a:pt x="20864" y="3254"/>
                    <a:pt x="21051" y="2185"/>
                    <a:pt x="21313" y="1193"/>
                  </a:cubicBezTo>
                  <a:cubicBezTo>
                    <a:pt x="21322" y="1157"/>
                    <a:pt x="21336" y="1122"/>
                    <a:pt x="21344" y="1086"/>
                  </a:cubicBezTo>
                  <a:cubicBezTo>
                    <a:pt x="21264" y="1069"/>
                    <a:pt x="21180" y="1042"/>
                    <a:pt x="21100" y="1024"/>
                  </a:cubicBezTo>
                  <a:cubicBezTo>
                    <a:pt x="18931" y="469"/>
                    <a:pt x="16695" y="0"/>
                    <a:pt x="14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69"/>
            <p:cNvSpPr/>
            <p:nvPr/>
          </p:nvSpPr>
          <p:spPr>
            <a:xfrm>
              <a:off x="703431" y="3604730"/>
              <a:ext cx="236431" cy="471595"/>
            </a:xfrm>
            <a:custGeom>
              <a:avLst/>
              <a:gdLst/>
              <a:ahLst/>
              <a:cxnLst/>
              <a:rect l="l" t="t" r="r" b="b"/>
              <a:pathLst>
                <a:path w="11950" h="23836" extrusionOk="0">
                  <a:moveTo>
                    <a:pt x="11824" y="1"/>
                  </a:moveTo>
                  <a:cubicBezTo>
                    <a:pt x="11789" y="1"/>
                    <a:pt x="11754" y="19"/>
                    <a:pt x="11732" y="52"/>
                  </a:cubicBezTo>
                  <a:cubicBezTo>
                    <a:pt x="11679" y="141"/>
                    <a:pt x="11617" y="230"/>
                    <a:pt x="11563" y="319"/>
                  </a:cubicBezTo>
                  <a:cubicBezTo>
                    <a:pt x="8919" y="4339"/>
                    <a:pt x="6870" y="8992"/>
                    <a:pt x="4885" y="13484"/>
                  </a:cubicBezTo>
                  <a:cubicBezTo>
                    <a:pt x="3918" y="15680"/>
                    <a:pt x="2921" y="17945"/>
                    <a:pt x="1879" y="20069"/>
                  </a:cubicBezTo>
                  <a:cubicBezTo>
                    <a:pt x="1287" y="21276"/>
                    <a:pt x="659" y="22478"/>
                    <a:pt x="0" y="23658"/>
                  </a:cubicBezTo>
                  <a:cubicBezTo>
                    <a:pt x="50" y="23721"/>
                    <a:pt x="103" y="23783"/>
                    <a:pt x="156" y="23836"/>
                  </a:cubicBezTo>
                  <a:cubicBezTo>
                    <a:pt x="833" y="22630"/>
                    <a:pt x="1478" y="21405"/>
                    <a:pt x="2080" y="20162"/>
                  </a:cubicBezTo>
                  <a:cubicBezTo>
                    <a:pt x="3122" y="18039"/>
                    <a:pt x="4123" y="15773"/>
                    <a:pt x="5089" y="13578"/>
                  </a:cubicBezTo>
                  <a:cubicBezTo>
                    <a:pt x="7070" y="9076"/>
                    <a:pt x="9118" y="4428"/>
                    <a:pt x="11763" y="417"/>
                  </a:cubicBezTo>
                  <a:cubicBezTo>
                    <a:pt x="11812" y="337"/>
                    <a:pt x="11866" y="256"/>
                    <a:pt x="11919" y="176"/>
                  </a:cubicBezTo>
                  <a:cubicBezTo>
                    <a:pt x="11950" y="123"/>
                    <a:pt x="11937" y="57"/>
                    <a:pt x="11884" y="20"/>
                  </a:cubicBezTo>
                  <a:cubicBezTo>
                    <a:pt x="11865" y="7"/>
                    <a:pt x="11845" y="1"/>
                    <a:pt x="1182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69"/>
            <p:cNvSpPr/>
            <p:nvPr/>
          </p:nvSpPr>
          <p:spPr>
            <a:xfrm>
              <a:off x="780593" y="3979102"/>
              <a:ext cx="391308" cy="176245"/>
            </a:xfrm>
            <a:custGeom>
              <a:avLst/>
              <a:gdLst/>
              <a:ahLst/>
              <a:cxnLst/>
              <a:rect l="l" t="t" r="r" b="b"/>
              <a:pathLst>
                <a:path w="19778" h="8908" extrusionOk="0">
                  <a:moveTo>
                    <a:pt x="19651" y="0"/>
                  </a:moveTo>
                  <a:cubicBezTo>
                    <a:pt x="19643" y="0"/>
                    <a:pt x="19634" y="1"/>
                    <a:pt x="19625" y="3"/>
                  </a:cubicBezTo>
                  <a:cubicBezTo>
                    <a:pt x="19537" y="25"/>
                    <a:pt x="19444" y="52"/>
                    <a:pt x="19350" y="79"/>
                  </a:cubicBezTo>
                  <a:cubicBezTo>
                    <a:pt x="14235" y="1433"/>
                    <a:pt x="9114" y="3983"/>
                    <a:pt x="4302" y="6482"/>
                  </a:cubicBezTo>
                  <a:cubicBezTo>
                    <a:pt x="2868" y="7224"/>
                    <a:pt x="1429" y="7986"/>
                    <a:pt x="1" y="8752"/>
                  </a:cubicBezTo>
                  <a:cubicBezTo>
                    <a:pt x="54" y="8814"/>
                    <a:pt x="107" y="8863"/>
                    <a:pt x="165" y="8907"/>
                  </a:cubicBezTo>
                  <a:cubicBezTo>
                    <a:pt x="1577" y="8155"/>
                    <a:pt x="2993" y="7411"/>
                    <a:pt x="4404" y="6677"/>
                  </a:cubicBezTo>
                  <a:cubicBezTo>
                    <a:pt x="9252" y="4157"/>
                    <a:pt x="14416" y="1588"/>
                    <a:pt x="19563" y="248"/>
                  </a:cubicBezTo>
                  <a:cubicBezTo>
                    <a:pt x="19604" y="235"/>
                    <a:pt x="19644" y="225"/>
                    <a:pt x="19684" y="217"/>
                  </a:cubicBezTo>
                  <a:cubicBezTo>
                    <a:pt x="19742" y="204"/>
                    <a:pt x="19777" y="141"/>
                    <a:pt x="19759" y="83"/>
                  </a:cubicBezTo>
                  <a:cubicBezTo>
                    <a:pt x="19748" y="33"/>
                    <a:pt x="19704" y="0"/>
                    <a:pt x="196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69"/>
            <p:cNvSpPr/>
            <p:nvPr/>
          </p:nvSpPr>
          <p:spPr>
            <a:xfrm>
              <a:off x="1294488" y="2541820"/>
              <a:ext cx="424606" cy="382939"/>
            </a:xfrm>
            <a:custGeom>
              <a:avLst/>
              <a:gdLst/>
              <a:ahLst/>
              <a:cxnLst/>
              <a:rect l="l" t="t" r="r" b="b"/>
              <a:pathLst>
                <a:path w="21461" h="19355" extrusionOk="0">
                  <a:moveTo>
                    <a:pt x="6328" y="1"/>
                  </a:moveTo>
                  <a:cubicBezTo>
                    <a:pt x="4885" y="1025"/>
                    <a:pt x="3701" y="2395"/>
                    <a:pt x="2775" y="3941"/>
                  </a:cubicBezTo>
                  <a:cubicBezTo>
                    <a:pt x="2703" y="4056"/>
                    <a:pt x="2641" y="4177"/>
                    <a:pt x="2569" y="4292"/>
                  </a:cubicBezTo>
                  <a:cubicBezTo>
                    <a:pt x="1924" y="5459"/>
                    <a:pt x="1412" y="6719"/>
                    <a:pt x="1038" y="7992"/>
                  </a:cubicBezTo>
                  <a:cubicBezTo>
                    <a:pt x="802" y="8825"/>
                    <a:pt x="624" y="9662"/>
                    <a:pt x="486" y="10521"/>
                  </a:cubicBezTo>
                  <a:cubicBezTo>
                    <a:pt x="473" y="10597"/>
                    <a:pt x="455" y="10672"/>
                    <a:pt x="446" y="10753"/>
                  </a:cubicBezTo>
                  <a:cubicBezTo>
                    <a:pt x="442" y="10784"/>
                    <a:pt x="432" y="10824"/>
                    <a:pt x="428" y="10855"/>
                  </a:cubicBezTo>
                  <a:cubicBezTo>
                    <a:pt x="27" y="13508"/>
                    <a:pt x="1" y="16220"/>
                    <a:pt x="5" y="18918"/>
                  </a:cubicBezTo>
                  <a:lnTo>
                    <a:pt x="5" y="18927"/>
                  </a:lnTo>
                  <a:lnTo>
                    <a:pt x="1" y="19354"/>
                  </a:lnTo>
                  <a:cubicBezTo>
                    <a:pt x="58" y="19346"/>
                    <a:pt x="121" y="19328"/>
                    <a:pt x="179" y="19315"/>
                  </a:cubicBezTo>
                  <a:cubicBezTo>
                    <a:pt x="2409" y="18834"/>
                    <a:pt x="4698" y="18615"/>
                    <a:pt x="6950" y="18255"/>
                  </a:cubicBezTo>
                  <a:cubicBezTo>
                    <a:pt x="7000" y="18246"/>
                    <a:pt x="7057" y="18237"/>
                    <a:pt x="7111" y="18224"/>
                  </a:cubicBezTo>
                  <a:cubicBezTo>
                    <a:pt x="7168" y="18214"/>
                    <a:pt x="7218" y="18206"/>
                    <a:pt x="7275" y="18197"/>
                  </a:cubicBezTo>
                  <a:cubicBezTo>
                    <a:pt x="8771" y="17943"/>
                    <a:pt x="10241" y="17618"/>
                    <a:pt x="11670" y="17106"/>
                  </a:cubicBezTo>
                  <a:cubicBezTo>
                    <a:pt x="11781" y="17061"/>
                    <a:pt x="11892" y="17022"/>
                    <a:pt x="12004" y="16973"/>
                  </a:cubicBezTo>
                  <a:cubicBezTo>
                    <a:pt x="12205" y="16901"/>
                    <a:pt x="12400" y="16817"/>
                    <a:pt x="12597" y="16732"/>
                  </a:cubicBezTo>
                  <a:cubicBezTo>
                    <a:pt x="13273" y="16443"/>
                    <a:pt x="13918" y="16100"/>
                    <a:pt x="14524" y="15713"/>
                  </a:cubicBezTo>
                  <a:cubicBezTo>
                    <a:pt x="15468" y="15115"/>
                    <a:pt x="16341" y="14404"/>
                    <a:pt x="17120" y="13611"/>
                  </a:cubicBezTo>
                  <a:cubicBezTo>
                    <a:pt x="17459" y="13282"/>
                    <a:pt x="17769" y="12925"/>
                    <a:pt x="18073" y="12556"/>
                  </a:cubicBezTo>
                  <a:cubicBezTo>
                    <a:pt x="18188" y="12417"/>
                    <a:pt x="18295" y="12284"/>
                    <a:pt x="18398" y="12150"/>
                  </a:cubicBezTo>
                  <a:lnTo>
                    <a:pt x="18398" y="12146"/>
                  </a:lnTo>
                  <a:cubicBezTo>
                    <a:pt x="19978" y="10076"/>
                    <a:pt x="21038" y="7609"/>
                    <a:pt x="21349" y="5018"/>
                  </a:cubicBezTo>
                  <a:cubicBezTo>
                    <a:pt x="21447" y="4203"/>
                    <a:pt x="21460" y="3442"/>
                    <a:pt x="21412" y="2703"/>
                  </a:cubicBezTo>
                  <a:cubicBezTo>
                    <a:pt x="21332" y="2676"/>
                    <a:pt x="21252" y="2650"/>
                    <a:pt x="21172" y="2619"/>
                  </a:cubicBezTo>
                  <a:cubicBezTo>
                    <a:pt x="21042" y="2574"/>
                    <a:pt x="20909" y="2529"/>
                    <a:pt x="20775" y="2485"/>
                  </a:cubicBezTo>
                  <a:cubicBezTo>
                    <a:pt x="20200" y="2289"/>
                    <a:pt x="19617" y="2102"/>
                    <a:pt x="19029" y="1928"/>
                  </a:cubicBezTo>
                  <a:cubicBezTo>
                    <a:pt x="19003" y="1919"/>
                    <a:pt x="18967" y="1910"/>
                    <a:pt x="18941" y="1898"/>
                  </a:cubicBezTo>
                  <a:cubicBezTo>
                    <a:pt x="18224" y="1692"/>
                    <a:pt x="17498" y="1497"/>
                    <a:pt x="16764" y="1318"/>
                  </a:cubicBezTo>
                  <a:cubicBezTo>
                    <a:pt x="16754" y="1314"/>
                    <a:pt x="16742" y="1310"/>
                    <a:pt x="16728" y="1310"/>
                  </a:cubicBezTo>
                  <a:cubicBezTo>
                    <a:pt x="16621" y="1283"/>
                    <a:pt x="16518" y="1261"/>
                    <a:pt x="16407" y="1230"/>
                  </a:cubicBezTo>
                  <a:cubicBezTo>
                    <a:pt x="16376" y="1224"/>
                    <a:pt x="16341" y="1216"/>
                    <a:pt x="16310" y="1211"/>
                  </a:cubicBezTo>
                  <a:cubicBezTo>
                    <a:pt x="16176" y="1181"/>
                    <a:pt x="16043" y="1150"/>
                    <a:pt x="15909" y="1123"/>
                  </a:cubicBezTo>
                  <a:cubicBezTo>
                    <a:pt x="15770" y="1086"/>
                    <a:pt x="15628" y="1055"/>
                    <a:pt x="15486" y="1025"/>
                  </a:cubicBezTo>
                  <a:cubicBezTo>
                    <a:pt x="12525" y="392"/>
                    <a:pt x="9466" y="40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69"/>
            <p:cNvSpPr/>
            <p:nvPr/>
          </p:nvSpPr>
          <p:spPr>
            <a:xfrm>
              <a:off x="1289562" y="2564019"/>
              <a:ext cx="327620" cy="365053"/>
            </a:xfrm>
            <a:custGeom>
              <a:avLst/>
              <a:gdLst/>
              <a:ahLst/>
              <a:cxnLst/>
              <a:rect l="l" t="t" r="r" b="b"/>
              <a:pathLst>
                <a:path w="16559" h="18451" extrusionOk="0">
                  <a:moveTo>
                    <a:pt x="16158" y="1"/>
                  </a:moveTo>
                  <a:cubicBezTo>
                    <a:pt x="15713" y="406"/>
                    <a:pt x="15263" y="806"/>
                    <a:pt x="14817" y="1203"/>
                  </a:cubicBezTo>
                  <a:cubicBezTo>
                    <a:pt x="13549" y="2346"/>
                    <a:pt x="12258" y="3513"/>
                    <a:pt x="10980" y="4707"/>
                  </a:cubicBezTo>
                  <a:lnTo>
                    <a:pt x="10976" y="4707"/>
                  </a:lnTo>
                  <a:lnTo>
                    <a:pt x="10976" y="4711"/>
                  </a:lnTo>
                  <a:lnTo>
                    <a:pt x="10970" y="4711"/>
                  </a:lnTo>
                  <a:cubicBezTo>
                    <a:pt x="10886" y="4787"/>
                    <a:pt x="10810" y="4871"/>
                    <a:pt x="10726" y="4947"/>
                  </a:cubicBezTo>
                  <a:lnTo>
                    <a:pt x="10721" y="4947"/>
                  </a:lnTo>
                  <a:cubicBezTo>
                    <a:pt x="9885" y="5735"/>
                    <a:pt x="9065" y="6527"/>
                    <a:pt x="8259" y="7347"/>
                  </a:cubicBezTo>
                  <a:cubicBezTo>
                    <a:pt x="7637" y="7974"/>
                    <a:pt x="7043" y="8593"/>
                    <a:pt x="6483" y="9203"/>
                  </a:cubicBezTo>
                  <a:cubicBezTo>
                    <a:pt x="6376" y="9319"/>
                    <a:pt x="6278" y="9425"/>
                    <a:pt x="6189" y="9532"/>
                  </a:cubicBezTo>
                  <a:cubicBezTo>
                    <a:pt x="3620" y="12364"/>
                    <a:pt x="1701" y="15049"/>
                    <a:pt x="254" y="17796"/>
                  </a:cubicBezTo>
                  <a:lnTo>
                    <a:pt x="254" y="17805"/>
                  </a:lnTo>
                  <a:cubicBezTo>
                    <a:pt x="183" y="17938"/>
                    <a:pt x="112" y="18072"/>
                    <a:pt x="40" y="18210"/>
                  </a:cubicBezTo>
                  <a:cubicBezTo>
                    <a:pt x="1" y="18294"/>
                    <a:pt x="32" y="18388"/>
                    <a:pt x="116" y="18433"/>
                  </a:cubicBezTo>
                  <a:cubicBezTo>
                    <a:pt x="139" y="18446"/>
                    <a:pt x="161" y="18446"/>
                    <a:pt x="178" y="18450"/>
                  </a:cubicBezTo>
                  <a:cubicBezTo>
                    <a:pt x="245" y="18450"/>
                    <a:pt x="307" y="18415"/>
                    <a:pt x="334" y="18357"/>
                  </a:cubicBezTo>
                  <a:cubicBezTo>
                    <a:pt x="365" y="18304"/>
                    <a:pt x="388" y="18250"/>
                    <a:pt x="428" y="18193"/>
                  </a:cubicBezTo>
                  <a:cubicBezTo>
                    <a:pt x="1902" y="15334"/>
                    <a:pt x="3883" y="12556"/>
                    <a:pt x="6581" y="9595"/>
                  </a:cubicBezTo>
                  <a:lnTo>
                    <a:pt x="6585" y="9591"/>
                  </a:lnTo>
                  <a:lnTo>
                    <a:pt x="6585" y="9586"/>
                  </a:lnTo>
                  <a:cubicBezTo>
                    <a:pt x="6675" y="9484"/>
                    <a:pt x="6764" y="9394"/>
                    <a:pt x="6852" y="9288"/>
                  </a:cubicBezTo>
                  <a:cubicBezTo>
                    <a:pt x="7378" y="8722"/>
                    <a:pt x="7921" y="8153"/>
                    <a:pt x="8496" y="7574"/>
                  </a:cubicBezTo>
                  <a:cubicBezTo>
                    <a:pt x="9283" y="6776"/>
                    <a:pt x="10085" y="6002"/>
                    <a:pt x="10908" y="5223"/>
                  </a:cubicBezTo>
                  <a:lnTo>
                    <a:pt x="10908" y="5219"/>
                  </a:lnTo>
                  <a:lnTo>
                    <a:pt x="10917" y="5219"/>
                  </a:lnTo>
                  <a:cubicBezTo>
                    <a:pt x="11007" y="5138"/>
                    <a:pt x="11087" y="5054"/>
                    <a:pt x="11184" y="4974"/>
                  </a:cubicBezTo>
                  <a:lnTo>
                    <a:pt x="11189" y="4970"/>
                  </a:lnTo>
                  <a:cubicBezTo>
                    <a:pt x="12472" y="3767"/>
                    <a:pt x="13771" y="2596"/>
                    <a:pt x="15040" y="1456"/>
                  </a:cubicBezTo>
                  <a:cubicBezTo>
                    <a:pt x="15548" y="1006"/>
                    <a:pt x="16046" y="552"/>
                    <a:pt x="16559" y="89"/>
                  </a:cubicBezTo>
                  <a:cubicBezTo>
                    <a:pt x="16425" y="59"/>
                    <a:pt x="16292" y="28"/>
                    <a:pt x="161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69"/>
            <p:cNvSpPr/>
            <p:nvPr/>
          </p:nvSpPr>
          <p:spPr>
            <a:xfrm>
              <a:off x="1303036" y="2746002"/>
              <a:ext cx="135844" cy="156915"/>
            </a:xfrm>
            <a:custGeom>
              <a:avLst/>
              <a:gdLst/>
              <a:ahLst/>
              <a:cxnLst/>
              <a:rect l="l" t="t" r="r" b="b"/>
              <a:pathLst>
                <a:path w="6866" h="7931" extrusionOk="0">
                  <a:moveTo>
                    <a:pt x="6033" y="1"/>
                  </a:moveTo>
                  <a:cubicBezTo>
                    <a:pt x="5958" y="1"/>
                    <a:pt x="5882" y="5"/>
                    <a:pt x="5807" y="5"/>
                  </a:cubicBezTo>
                  <a:cubicBezTo>
                    <a:pt x="5651" y="4"/>
                    <a:pt x="5495" y="4"/>
                    <a:pt x="5339" y="4"/>
                  </a:cubicBezTo>
                  <a:cubicBezTo>
                    <a:pt x="3579" y="4"/>
                    <a:pt x="1813" y="70"/>
                    <a:pt x="54" y="196"/>
                  </a:cubicBezTo>
                  <a:cubicBezTo>
                    <a:pt x="31" y="313"/>
                    <a:pt x="14" y="420"/>
                    <a:pt x="0" y="531"/>
                  </a:cubicBezTo>
                  <a:cubicBezTo>
                    <a:pt x="1776" y="401"/>
                    <a:pt x="3568" y="334"/>
                    <a:pt x="5344" y="334"/>
                  </a:cubicBezTo>
                  <a:cubicBezTo>
                    <a:pt x="5398" y="334"/>
                    <a:pt x="5453" y="334"/>
                    <a:pt x="5508" y="334"/>
                  </a:cubicBezTo>
                  <a:cubicBezTo>
                    <a:pt x="5637" y="330"/>
                    <a:pt x="5762" y="330"/>
                    <a:pt x="5891" y="330"/>
                  </a:cubicBezTo>
                  <a:cubicBezTo>
                    <a:pt x="5896" y="352"/>
                    <a:pt x="5900" y="371"/>
                    <a:pt x="5904" y="388"/>
                  </a:cubicBezTo>
                  <a:cubicBezTo>
                    <a:pt x="6332" y="2917"/>
                    <a:pt x="6541" y="5437"/>
                    <a:pt x="6514" y="7931"/>
                  </a:cubicBezTo>
                  <a:cubicBezTo>
                    <a:pt x="6625" y="7912"/>
                    <a:pt x="6732" y="7894"/>
                    <a:pt x="6843" y="7877"/>
                  </a:cubicBezTo>
                  <a:cubicBezTo>
                    <a:pt x="6866" y="5317"/>
                    <a:pt x="6648" y="2730"/>
                    <a:pt x="6194" y="139"/>
                  </a:cubicBezTo>
                  <a:cubicBezTo>
                    <a:pt x="6189" y="121"/>
                    <a:pt x="6185" y="108"/>
                    <a:pt x="6171" y="90"/>
                  </a:cubicBezTo>
                  <a:cubicBezTo>
                    <a:pt x="6145" y="40"/>
                    <a:pt x="6091" y="5"/>
                    <a:pt x="60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69"/>
            <p:cNvSpPr/>
            <p:nvPr/>
          </p:nvSpPr>
          <p:spPr>
            <a:xfrm>
              <a:off x="1345395" y="2619180"/>
              <a:ext cx="190747" cy="261004"/>
            </a:xfrm>
            <a:custGeom>
              <a:avLst/>
              <a:gdLst/>
              <a:ahLst/>
              <a:cxnLst/>
              <a:rect l="l" t="t" r="r" b="b"/>
              <a:pathLst>
                <a:path w="9641" h="13192" extrusionOk="0">
                  <a:moveTo>
                    <a:pt x="1166" y="1"/>
                  </a:moveTo>
                  <a:cubicBezTo>
                    <a:pt x="844" y="1"/>
                    <a:pt x="522" y="12"/>
                    <a:pt x="202" y="35"/>
                  </a:cubicBezTo>
                  <a:cubicBezTo>
                    <a:pt x="130" y="151"/>
                    <a:pt x="68" y="262"/>
                    <a:pt x="1" y="382"/>
                  </a:cubicBezTo>
                  <a:cubicBezTo>
                    <a:pt x="390" y="347"/>
                    <a:pt x="780" y="330"/>
                    <a:pt x="1172" y="330"/>
                  </a:cubicBezTo>
                  <a:cubicBezTo>
                    <a:pt x="3522" y="330"/>
                    <a:pt x="5884" y="956"/>
                    <a:pt x="7899" y="2155"/>
                  </a:cubicBezTo>
                  <a:cubicBezTo>
                    <a:pt x="7949" y="2182"/>
                    <a:pt x="7993" y="2213"/>
                    <a:pt x="8037" y="2239"/>
                  </a:cubicBezTo>
                  <a:cubicBezTo>
                    <a:pt x="8055" y="2301"/>
                    <a:pt x="8074" y="2363"/>
                    <a:pt x="8091" y="2435"/>
                  </a:cubicBezTo>
                  <a:cubicBezTo>
                    <a:pt x="8976" y="5895"/>
                    <a:pt x="9324" y="9616"/>
                    <a:pt x="9097" y="13192"/>
                  </a:cubicBezTo>
                  <a:cubicBezTo>
                    <a:pt x="9208" y="13151"/>
                    <a:pt x="9319" y="13112"/>
                    <a:pt x="9431" y="13063"/>
                  </a:cubicBezTo>
                  <a:cubicBezTo>
                    <a:pt x="9640" y="9434"/>
                    <a:pt x="9280" y="5676"/>
                    <a:pt x="8367" y="2176"/>
                  </a:cubicBezTo>
                  <a:lnTo>
                    <a:pt x="8367" y="2172"/>
                  </a:lnTo>
                  <a:cubicBezTo>
                    <a:pt x="8358" y="2145"/>
                    <a:pt x="8349" y="2118"/>
                    <a:pt x="8341" y="2092"/>
                  </a:cubicBezTo>
                  <a:cubicBezTo>
                    <a:pt x="8335" y="2052"/>
                    <a:pt x="8309" y="2016"/>
                    <a:pt x="8273" y="1995"/>
                  </a:cubicBezTo>
                  <a:cubicBezTo>
                    <a:pt x="8234" y="1972"/>
                    <a:pt x="8198" y="1945"/>
                    <a:pt x="8158" y="1923"/>
                  </a:cubicBezTo>
                  <a:lnTo>
                    <a:pt x="8154" y="1923"/>
                  </a:lnTo>
                  <a:cubicBezTo>
                    <a:pt x="6068" y="656"/>
                    <a:pt x="3613" y="1"/>
                    <a:pt x="116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69"/>
            <p:cNvSpPr/>
            <p:nvPr/>
          </p:nvSpPr>
          <p:spPr>
            <a:xfrm>
              <a:off x="1619101" y="2566136"/>
              <a:ext cx="39392" cy="224124"/>
            </a:xfrm>
            <a:custGeom>
              <a:avLst/>
              <a:gdLst/>
              <a:ahLst/>
              <a:cxnLst/>
              <a:rect l="l" t="t" r="r" b="b"/>
              <a:pathLst>
                <a:path w="1991" h="11328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143"/>
                    <a:pt x="72" y="276"/>
                    <a:pt x="107" y="418"/>
                  </a:cubicBezTo>
                  <a:lnTo>
                    <a:pt x="107" y="423"/>
                  </a:lnTo>
                  <a:cubicBezTo>
                    <a:pt x="405" y="1528"/>
                    <a:pt x="655" y="2631"/>
                    <a:pt x="869" y="3745"/>
                  </a:cubicBezTo>
                  <a:lnTo>
                    <a:pt x="869" y="3753"/>
                  </a:lnTo>
                  <a:cubicBezTo>
                    <a:pt x="926" y="4034"/>
                    <a:pt x="980" y="4314"/>
                    <a:pt x="1025" y="4595"/>
                  </a:cubicBezTo>
                  <a:cubicBezTo>
                    <a:pt x="1052" y="4742"/>
                    <a:pt x="1073" y="4889"/>
                    <a:pt x="1095" y="5036"/>
                  </a:cubicBezTo>
                  <a:lnTo>
                    <a:pt x="1095" y="5044"/>
                  </a:lnTo>
                  <a:cubicBezTo>
                    <a:pt x="1434" y="7133"/>
                    <a:pt x="1625" y="9230"/>
                    <a:pt x="1666" y="11327"/>
                  </a:cubicBezTo>
                  <a:cubicBezTo>
                    <a:pt x="1781" y="11188"/>
                    <a:pt x="1888" y="11055"/>
                    <a:pt x="1991" y="10921"/>
                  </a:cubicBezTo>
                  <a:lnTo>
                    <a:pt x="1991" y="10917"/>
                  </a:lnTo>
                  <a:cubicBezTo>
                    <a:pt x="1928" y="8833"/>
                    <a:pt x="1728" y="6754"/>
                    <a:pt x="1376" y="4680"/>
                  </a:cubicBezTo>
                  <a:lnTo>
                    <a:pt x="1376" y="4676"/>
                  </a:lnTo>
                  <a:cubicBezTo>
                    <a:pt x="1354" y="4528"/>
                    <a:pt x="1323" y="4382"/>
                    <a:pt x="1296" y="4234"/>
                  </a:cubicBezTo>
                  <a:cubicBezTo>
                    <a:pt x="1239" y="3901"/>
                    <a:pt x="1171" y="3566"/>
                    <a:pt x="1105" y="3233"/>
                  </a:cubicBezTo>
                  <a:lnTo>
                    <a:pt x="1105" y="3223"/>
                  </a:lnTo>
                  <a:cubicBezTo>
                    <a:pt x="896" y="2177"/>
                    <a:pt x="645" y="1135"/>
                    <a:pt x="357" y="89"/>
                  </a:cubicBezTo>
                  <a:cubicBezTo>
                    <a:pt x="347" y="85"/>
                    <a:pt x="335" y="81"/>
                    <a:pt x="321" y="81"/>
                  </a:cubicBezTo>
                  <a:cubicBezTo>
                    <a:pt x="214" y="54"/>
                    <a:pt x="111" y="32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69"/>
            <p:cNvSpPr/>
            <p:nvPr/>
          </p:nvSpPr>
          <p:spPr>
            <a:xfrm>
              <a:off x="1552406" y="2567897"/>
              <a:ext cx="166253" cy="284805"/>
            </a:xfrm>
            <a:custGeom>
              <a:avLst/>
              <a:gdLst/>
              <a:ahLst/>
              <a:cxnLst/>
              <a:rect l="l" t="t" r="r" b="b"/>
              <a:pathLst>
                <a:path w="8403" h="14395" extrusionOk="0">
                  <a:moveTo>
                    <a:pt x="3728" y="0"/>
                  </a:moveTo>
                  <a:cubicBezTo>
                    <a:pt x="4016" y="1046"/>
                    <a:pt x="4267" y="2088"/>
                    <a:pt x="4476" y="3134"/>
                  </a:cubicBezTo>
                  <a:lnTo>
                    <a:pt x="4476" y="3144"/>
                  </a:lnTo>
                  <a:cubicBezTo>
                    <a:pt x="4542" y="3477"/>
                    <a:pt x="4610" y="3812"/>
                    <a:pt x="4667" y="4145"/>
                  </a:cubicBezTo>
                  <a:cubicBezTo>
                    <a:pt x="4694" y="4293"/>
                    <a:pt x="4725" y="4439"/>
                    <a:pt x="4747" y="4587"/>
                  </a:cubicBezTo>
                  <a:lnTo>
                    <a:pt x="4747" y="4591"/>
                  </a:lnTo>
                  <a:cubicBezTo>
                    <a:pt x="5099" y="6665"/>
                    <a:pt x="5299" y="8744"/>
                    <a:pt x="5362" y="10828"/>
                  </a:cubicBezTo>
                  <a:cubicBezTo>
                    <a:pt x="6942" y="8758"/>
                    <a:pt x="8002" y="6291"/>
                    <a:pt x="8313" y="3700"/>
                  </a:cubicBezTo>
                  <a:cubicBezTo>
                    <a:pt x="8376" y="3192"/>
                    <a:pt x="8403" y="2703"/>
                    <a:pt x="8403" y="2226"/>
                  </a:cubicBezTo>
                  <a:cubicBezTo>
                    <a:pt x="8403" y="1942"/>
                    <a:pt x="8393" y="1661"/>
                    <a:pt x="8376" y="1385"/>
                  </a:cubicBezTo>
                  <a:cubicBezTo>
                    <a:pt x="8296" y="1358"/>
                    <a:pt x="8216" y="1332"/>
                    <a:pt x="8136" y="1301"/>
                  </a:cubicBezTo>
                  <a:cubicBezTo>
                    <a:pt x="8006" y="1256"/>
                    <a:pt x="7873" y="1211"/>
                    <a:pt x="7739" y="1167"/>
                  </a:cubicBezTo>
                  <a:cubicBezTo>
                    <a:pt x="7164" y="971"/>
                    <a:pt x="6581" y="784"/>
                    <a:pt x="5993" y="610"/>
                  </a:cubicBezTo>
                  <a:cubicBezTo>
                    <a:pt x="5967" y="601"/>
                    <a:pt x="5931" y="592"/>
                    <a:pt x="5905" y="580"/>
                  </a:cubicBezTo>
                  <a:cubicBezTo>
                    <a:pt x="5188" y="374"/>
                    <a:pt x="4462" y="179"/>
                    <a:pt x="3728" y="0"/>
                  </a:cubicBezTo>
                  <a:close/>
                  <a:moveTo>
                    <a:pt x="3478" y="334"/>
                  </a:moveTo>
                  <a:cubicBezTo>
                    <a:pt x="2699" y="1638"/>
                    <a:pt x="2049" y="3010"/>
                    <a:pt x="1577" y="4457"/>
                  </a:cubicBezTo>
                  <a:cubicBezTo>
                    <a:pt x="896" y="6537"/>
                    <a:pt x="1" y="11746"/>
                    <a:pt x="1488" y="14395"/>
                  </a:cubicBezTo>
                  <a:cubicBezTo>
                    <a:pt x="2432" y="13797"/>
                    <a:pt x="3305" y="13086"/>
                    <a:pt x="4084" y="12293"/>
                  </a:cubicBezTo>
                  <a:cubicBezTo>
                    <a:pt x="4423" y="11964"/>
                    <a:pt x="4733" y="11607"/>
                    <a:pt x="5037" y="11238"/>
                  </a:cubicBezTo>
                  <a:cubicBezTo>
                    <a:pt x="4996" y="9141"/>
                    <a:pt x="4805" y="7044"/>
                    <a:pt x="4466" y="4955"/>
                  </a:cubicBezTo>
                  <a:lnTo>
                    <a:pt x="4466" y="4947"/>
                  </a:lnTo>
                  <a:cubicBezTo>
                    <a:pt x="4444" y="4800"/>
                    <a:pt x="4423" y="4653"/>
                    <a:pt x="4396" y="4506"/>
                  </a:cubicBezTo>
                  <a:cubicBezTo>
                    <a:pt x="4351" y="4225"/>
                    <a:pt x="4297" y="3945"/>
                    <a:pt x="4240" y="3664"/>
                  </a:cubicBezTo>
                  <a:lnTo>
                    <a:pt x="4240" y="3656"/>
                  </a:lnTo>
                  <a:cubicBezTo>
                    <a:pt x="4026" y="2542"/>
                    <a:pt x="3776" y="1439"/>
                    <a:pt x="3478" y="334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69"/>
            <p:cNvSpPr/>
            <p:nvPr/>
          </p:nvSpPr>
          <p:spPr>
            <a:xfrm>
              <a:off x="1621198" y="2567719"/>
              <a:ext cx="37295" cy="222542"/>
            </a:xfrm>
            <a:custGeom>
              <a:avLst/>
              <a:gdLst/>
              <a:ahLst/>
              <a:cxnLst/>
              <a:rect l="l" t="t" r="r" b="b"/>
              <a:pathLst>
                <a:path w="1885" h="11248" extrusionOk="0">
                  <a:moveTo>
                    <a:pt x="215" y="1"/>
                  </a:moveTo>
                  <a:cubicBezTo>
                    <a:pt x="139" y="116"/>
                    <a:pt x="68" y="227"/>
                    <a:pt x="1" y="338"/>
                  </a:cubicBezTo>
                  <a:lnTo>
                    <a:pt x="1" y="343"/>
                  </a:lnTo>
                  <a:cubicBezTo>
                    <a:pt x="299" y="1448"/>
                    <a:pt x="549" y="2551"/>
                    <a:pt x="763" y="3665"/>
                  </a:cubicBezTo>
                  <a:lnTo>
                    <a:pt x="763" y="3673"/>
                  </a:lnTo>
                  <a:cubicBezTo>
                    <a:pt x="820" y="3954"/>
                    <a:pt x="874" y="4234"/>
                    <a:pt x="919" y="4515"/>
                  </a:cubicBezTo>
                  <a:cubicBezTo>
                    <a:pt x="946" y="4662"/>
                    <a:pt x="967" y="4809"/>
                    <a:pt x="989" y="4956"/>
                  </a:cubicBezTo>
                  <a:lnTo>
                    <a:pt x="989" y="4964"/>
                  </a:lnTo>
                  <a:cubicBezTo>
                    <a:pt x="1328" y="7053"/>
                    <a:pt x="1519" y="9150"/>
                    <a:pt x="1560" y="11247"/>
                  </a:cubicBezTo>
                  <a:cubicBezTo>
                    <a:pt x="1675" y="11108"/>
                    <a:pt x="1782" y="10975"/>
                    <a:pt x="1885" y="10841"/>
                  </a:cubicBezTo>
                  <a:lnTo>
                    <a:pt x="1885" y="10837"/>
                  </a:lnTo>
                  <a:cubicBezTo>
                    <a:pt x="1822" y="8753"/>
                    <a:pt x="1622" y="6674"/>
                    <a:pt x="1270" y="4600"/>
                  </a:cubicBezTo>
                  <a:lnTo>
                    <a:pt x="1270" y="4596"/>
                  </a:lnTo>
                  <a:cubicBezTo>
                    <a:pt x="1248" y="4448"/>
                    <a:pt x="1217" y="4302"/>
                    <a:pt x="1190" y="4154"/>
                  </a:cubicBezTo>
                  <a:cubicBezTo>
                    <a:pt x="1133" y="3821"/>
                    <a:pt x="1065" y="3486"/>
                    <a:pt x="999" y="3153"/>
                  </a:cubicBezTo>
                  <a:lnTo>
                    <a:pt x="999" y="3143"/>
                  </a:lnTo>
                  <a:cubicBezTo>
                    <a:pt x="790" y="2097"/>
                    <a:pt x="539" y="1055"/>
                    <a:pt x="251" y="9"/>
                  </a:cubicBezTo>
                  <a:cubicBezTo>
                    <a:pt x="241" y="5"/>
                    <a:pt x="229" y="1"/>
                    <a:pt x="2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69"/>
            <p:cNvSpPr/>
            <p:nvPr/>
          </p:nvSpPr>
          <p:spPr>
            <a:xfrm>
              <a:off x="1614788" y="2579353"/>
              <a:ext cx="350946" cy="471101"/>
            </a:xfrm>
            <a:custGeom>
              <a:avLst/>
              <a:gdLst/>
              <a:ahLst/>
              <a:cxnLst/>
              <a:rect l="l" t="t" r="r" b="b"/>
              <a:pathLst>
                <a:path w="17738" h="23811" extrusionOk="0">
                  <a:moveTo>
                    <a:pt x="2752" y="1"/>
                  </a:moveTo>
                  <a:cubicBezTo>
                    <a:pt x="2231" y="837"/>
                    <a:pt x="1736" y="1674"/>
                    <a:pt x="1323" y="2555"/>
                  </a:cubicBezTo>
                  <a:lnTo>
                    <a:pt x="1323" y="2565"/>
                  </a:lnTo>
                  <a:cubicBezTo>
                    <a:pt x="1237" y="2734"/>
                    <a:pt x="1163" y="2898"/>
                    <a:pt x="1087" y="3077"/>
                  </a:cubicBezTo>
                  <a:lnTo>
                    <a:pt x="1087" y="3085"/>
                  </a:lnTo>
                  <a:cubicBezTo>
                    <a:pt x="824" y="3700"/>
                    <a:pt x="606" y="4332"/>
                    <a:pt x="454" y="4991"/>
                  </a:cubicBezTo>
                  <a:cubicBezTo>
                    <a:pt x="446" y="5013"/>
                    <a:pt x="441" y="5027"/>
                    <a:pt x="441" y="5054"/>
                  </a:cubicBezTo>
                  <a:cubicBezTo>
                    <a:pt x="366" y="5334"/>
                    <a:pt x="321" y="5615"/>
                    <a:pt x="281" y="5895"/>
                  </a:cubicBezTo>
                  <a:cubicBezTo>
                    <a:pt x="0" y="7840"/>
                    <a:pt x="276" y="9831"/>
                    <a:pt x="931" y="11714"/>
                  </a:cubicBezTo>
                  <a:cubicBezTo>
                    <a:pt x="949" y="11776"/>
                    <a:pt x="966" y="11835"/>
                    <a:pt x="988" y="11897"/>
                  </a:cubicBezTo>
                  <a:cubicBezTo>
                    <a:pt x="1002" y="11932"/>
                    <a:pt x="1015" y="11972"/>
                    <a:pt x="1029" y="12008"/>
                  </a:cubicBezTo>
                  <a:cubicBezTo>
                    <a:pt x="1064" y="12092"/>
                    <a:pt x="1095" y="12177"/>
                    <a:pt x="1136" y="12271"/>
                  </a:cubicBezTo>
                  <a:lnTo>
                    <a:pt x="1136" y="12275"/>
                  </a:lnTo>
                  <a:cubicBezTo>
                    <a:pt x="1625" y="13522"/>
                    <a:pt x="2262" y="14710"/>
                    <a:pt x="3023" y="15801"/>
                  </a:cubicBezTo>
                  <a:cubicBezTo>
                    <a:pt x="3522" y="16514"/>
                    <a:pt x="4052" y="17190"/>
                    <a:pt x="4622" y="17836"/>
                  </a:cubicBezTo>
                  <a:cubicBezTo>
                    <a:pt x="4697" y="17920"/>
                    <a:pt x="4769" y="18005"/>
                    <a:pt x="4844" y="18090"/>
                  </a:cubicBezTo>
                  <a:cubicBezTo>
                    <a:pt x="6634" y="20084"/>
                    <a:pt x="8717" y="21820"/>
                    <a:pt x="10815" y="23535"/>
                  </a:cubicBezTo>
                  <a:cubicBezTo>
                    <a:pt x="10815" y="23539"/>
                    <a:pt x="10819" y="23539"/>
                    <a:pt x="10819" y="23539"/>
                  </a:cubicBezTo>
                  <a:cubicBezTo>
                    <a:pt x="10922" y="23637"/>
                    <a:pt x="11037" y="23722"/>
                    <a:pt x="11144" y="23811"/>
                  </a:cubicBezTo>
                  <a:cubicBezTo>
                    <a:pt x="11175" y="23757"/>
                    <a:pt x="11197" y="23713"/>
                    <a:pt x="11224" y="23659"/>
                  </a:cubicBezTo>
                  <a:lnTo>
                    <a:pt x="11224" y="23655"/>
                  </a:lnTo>
                  <a:cubicBezTo>
                    <a:pt x="12270" y="21620"/>
                    <a:pt x="13548" y="19715"/>
                    <a:pt x="14697" y="17747"/>
                  </a:cubicBezTo>
                  <a:cubicBezTo>
                    <a:pt x="14724" y="17698"/>
                    <a:pt x="14754" y="17653"/>
                    <a:pt x="14781" y="17605"/>
                  </a:cubicBezTo>
                  <a:cubicBezTo>
                    <a:pt x="14808" y="17556"/>
                    <a:pt x="14840" y="17511"/>
                    <a:pt x="14867" y="17462"/>
                  </a:cubicBezTo>
                  <a:cubicBezTo>
                    <a:pt x="15609" y="16144"/>
                    <a:pt x="16300" y="14794"/>
                    <a:pt x="16807" y="13370"/>
                  </a:cubicBezTo>
                  <a:cubicBezTo>
                    <a:pt x="16843" y="13255"/>
                    <a:pt x="16883" y="13144"/>
                    <a:pt x="16914" y="13027"/>
                  </a:cubicBezTo>
                  <a:lnTo>
                    <a:pt x="16914" y="13023"/>
                  </a:lnTo>
                  <a:cubicBezTo>
                    <a:pt x="16986" y="12818"/>
                    <a:pt x="17052" y="12622"/>
                    <a:pt x="17111" y="12417"/>
                  </a:cubicBezTo>
                  <a:cubicBezTo>
                    <a:pt x="17569" y="10820"/>
                    <a:pt x="17738" y="9145"/>
                    <a:pt x="17618" y="7489"/>
                  </a:cubicBezTo>
                  <a:cubicBezTo>
                    <a:pt x="16336" y="6523"/>
                    <a:pt x="15009" y="5627"/>
                    <a:pt x="13633" y="4795"/>
                  </a:cubicBezTo>
                  <a:cubicBezTo>
                    <a:pt x="11696" y="3628"/>
                    <a:pt x="9666" y="2596"/>
                    <a:pt x="7556" y="1714"/>
                  </a:cubicBezTo>
                  <a:cubicBezTo>
                    <a:pt x="7440" y="1665"/>
                    <a:pt x="7333" y="1620"/>
                    <a:pt x="7217" y="1571"/>
                  </a:cubicBezTo>
                  <a:cubicBezTo>
                    <a:pt x="6559" y="1300"/>
                    <a:pt x="5895" y="1051"/>
                    <a:pt x="5223" y="806"/>
                  </a:cubicBezTo>
                  <a:cubicBezTo>
                    <a:pt x="5143" y="779"/>
                    <a:pt x="5063" y="753"/>
                    <a:pt x="4983" y="722"/>
                  </a:cubicBezTo>
                  <a:cubicBezTo>
                    <a:pt x="4853" y="677"/>
                    <a:pt x="4720" y="632"/>
                    <a:pt x="4586" y="588"/>
                  </a:cubicBezTo>
                  <a:cubicBezTo>
                    <a:pt x="4011" y="392"/>
                    <a:pt x="3428" y="205"/>
                    <a:pt x="2840" y="31"/>
                  </a:cubicBezTo>
                  <a:cubicBezTo>
                    <a:pt x="2814" y="22"/>
                    <a:pt x="2778" y="13"/>
                    <a:pt x="2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69"/>
            <p:cNvSpPr/>
            <p:nvPr/>
          </p:nvSpPr>
          <p:spPr>
            <a:xfrm>
              <a:off x="1757576" y="2610435"/>
              <a:ext cx="81316" cy="444925"/>
            </a:xfrm>
            <a:custGeom>
              <a:avLst/>
              <a:gdLst/>
              <a:ahLst/>
              <a:cxnLst/>
              <a:rect l="l" t="t" r="r" b="b"/>
              <a:pathLst>
                <a:path w="4110" h="22488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63"/>
                    <a:pt x="4" y="121"/>
                    <a:pt x="10" y="179"/>
                  </a:cubicBezTo>
                  <a:cubicBezTo>
                    <a:pt x="90" y="1888"/>
                    <a:pt x="165" y="3629"/>
                    <a:pt x="281" y="5375"/>
                  </a:cubicBezTo>
                  <a:lnTo>
                    <a:pt x="281" y="5379"/>
                  </a:lnTo>
                  <a:cubicBezTo>
                    <a:pt x="290" y="5490"/>
                    <a:pt x="290" y="5606"/>
                    <a:pt x="298" y="5717"/>
                  </a:cubicBezTo>
                  <a:cubicBezTo>
                    <a:pt x="374" y="6866"/>
                    <a:pt x="472" y="8010"/>
                    <a:pt x="588" y="9142"/>
                  </a:cubicBezTo>
                  <a:cubicBezTo>
                    <a:pt x="682" y="10023"/>
                    <a:pt x="784" y="10873"/>
                    <a:pt x="904" y="11692"/>
                  </a:cubicBezTo>
                  <a:cubicBezTo>
                    <a:pt x="922" y="11840"/>
                    <a:pt x="945" y="11986"/>
                    <a:pt x="966" y="12134"/>
                  </a:cubicBezTo>
                  <a:lnTo>
                    <a:pt x="966" y="12138"/>
                  </a:lnTo>
                  <a:cubicBezTo>
                    <a:pt x="1532" y="15922"/>
                    <a:pt x="2387" y="19096"/>
                    <a:pt x="3598" y="21964"/>
                  </a:cubicBezTo>
                  <a:cubicBezTo>
                    <a:pt x="3598" y="21968"/>
                    <a:pt x="3602" y="21968"/>
                    <a:pt x="3602" y="21968"/>
                  </a:cubicBezTo>
                  <a:cubicBezTo>
                    <a:pt x="3651" y="22111"/>
                    <a:pt x="3713" y="22248"/>
                    <a:pt x="3776" y="22386"/>
                  </a:cubicBezTo>
                  <a:cubicBezTo>
                    <a:pt x="3805" y="22449"/>
                    <a:pt x="3866" y="22487"/>
                    <a:pt x="3928" y="22487"/>
                  </a:cubicBezTo>
                  <a:cubicBezTo>
                    <a:pt x="3951" y="22487"/>
                    <a:pt x="3973" y="22482"/>
                    <a:pt x="3994" y="22472"/>
                  </a:cubicBezTo>
                  <a:cubicBezTo>
                    <a:pt x="4017" y="22462"/>
                    <a:pt x="4038" y="22449"/>
                    <a:pt x="4052" y="22435"/>
                  </a:cubicBezTo>
                  <a:cubicBezTo>
                    <a:pt x="4091" y="22386"/>
                    <a:pt x="4110" y="22316"/>
                    <a:pt x="4079" y="22253"/>
                  </a:cubicBezTo>
                  <a:cubicBezTo>
                    <a:pt x="4056" y="22195"/>
                    <a:pt x="4034" y="22146"/>
                    <a:pt x="4007" y="22088"/>
                  </a:cubicBezTo>
                  <a:lnTo>
                    <a:pt x="4007" y="22084"/>
                  </a:lnTo>
                  <a:cubicBezTo>
                    <a:pt x="2725" y="19127"/>
                    <a:pt x="1839" y="15829"/>
                    <a:pt x="1265" y="11866"/>
                  </a:cubicBezTo>
                  <a:cubicBezTo>
                    <a:pt x="1238" y="11733"/>
                    <a:pt x="1220" y="11599"/>
                    <a:pt x="1206" y="11466"/>
                  </a:cubicBezTo>
                  <a:cubicBezTo>
                    <a:pt x="1095" y="10708"/>
                    <a:pt x="1002" y="9921"/>
                    <a:pt x="922" y="9110"/>
                  </a:cubicBezTo>
                  <a:cubicBezTo>
                    <a:pt x="806" y="8002"/>
                    <a:pt x="713" y="6880"/>
                    <a:pt x="637" y="5758"/>
                  </a:cubicBezTo>
                  <a:lnTo>
                    <a:pt x="637" y="5749"/>
                  </a:lnTo>
                  <a:cubicBezTo>
                    <a:pt x="628" y="5624"/>
                    <a:pt x="619" y="5503"/>
                    <a:pt x="614" y="5379"/>
                  </a:cubicBezTo>
                  <a:lnTo>
                    <a:pt x="614" y="5375"/>
                  </a:lnTo>
                  <a:cubicBezTo>
                    <a:pt x="495" y="3620"/>
                    <a:pt x="415" y="1876"/>
                    <a:pt x="339" y="161"/>
                  </a:cubicBezTo>
                  <a:lnTo>
                    <a:pt x="339" y="143"/>
                  </a:lnTo>
                  <a:cubicBezTo>
                    <a:pt x="223" y="94"/>
                    <a:pt x="116" y="49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69"/>
            <p:cNvSpPr/>
            <p:nvPr/>
          </p:nvSpPr>
          <p:spPr>
            <a:xfrm>
              <a:off x="1706214" y="2837270"/>
              <a:ext cx="202618" cy="99993"/>
            </a:xfrm>
            <a:custGeom>
              <a:avLst/>
              <a:gdLst/>
              <a:ahLst/>
              <a:cxnLst/>
              <a:rect l="l" t="t" r="r" b="b"/>
              <a:pathLst>
                <a:path w="10241" h="5054" extrusionOk="0">
                  <a:moveTo>
                    <a:pt x="3762" y="0"/>
                  </a:moveTo>
                  <a:cubicBezTo>
                    <a:pt x="3718" y="0"/>
                    <a:pt x="3674" y="19"/>
                    <a:pt x="3642" y="54"/>
                  </a:cubicBezTo>
                  <a:cubicBezTo>
                    <a:pt x="3594" y="112"/>
                    <a:pt x="3549" y="170"/>
                    <a:pt x="3500" y="227"/>
                  </a:cubicBezTo>
                  <a:cubicBezTo>
                    <a:pt x="2275" y="1701"/>
                    <a:pt x="1104" y="3228"/>
                    <a:pt x="1" y="4800"/>
                  </a:cubicBezTo>
                  <a:cubicBezTo>
                    <a:pt x="72" y="4889"/>
                    <a:pt x="148" y="4969"/>
                    <a:pt x="223" y="5054"/>
                  </a:cubicBezTo>
                  <a:cubicBezTo>
                    <a:pt x="1283" y="3548"/>
                    <a:pt x="2405" y="2084"/>
                    <a:pt x="3562" y="669"/>
                  </a:cubicBezTo>
                  <a:cubicBezTo>
                    <a:pt x="3642" y="570"/>
                    <a:pt x="3722" y="468"/>
                    <a:pt x="3808" y="369"/>
                  </a:cubicBezTo>
                  <a:cubicBezTo>
                    <a:pt x="3825" y="379"/>
                    <a:pt x="3843" y="392"/>
                    <a:pt x="3856" y="401"/>
                  </a:cubicBezTo>
                  <a:cubicBezTo>
                    <a:pt x="6083" y="1674"/>
                    <a:pt x="8166" y="3108"/>
                    <a:pt x="10076" y="4711"/>
                  </a:cubicBezTo>
                  <a:cubicBezTo>
                    <a:pt x="10133" y="4613"/>
                    <a:pt x="10187" y="4520"/>
                    <a:pt x="10240" y="4426"/>
                  </a:cubicBezTo>
                  <a:cubicBezTo>
                    <a:pt x="8282" y="2783"/>
                    <a:pt x="6140" y="1310"/>
                    <a:pt x="3847" y="18"/>
                  </a:cubicBezTo>
                  <a:cubicBezTo>
                    <a:pt x="3837" y="11"/>
                    <a:pt x="3826" y="4"/>
                    <a:pt x="3810" y="4"/>
                  </a:cubicBezTo>
                  <a:cubicBezTo>
                    <a:pt x="3806" y="4"/>
                    <a:pt x="3802" y="4"/>
                    <a:pt x="3798" y="5"/>
                  </a:cubicBezTo>
                  <a:cubicBezTo>
                    <a:pt x="3786" y="2"/>
                    <a:pt x="3774" y="0"/>
                    <a:pt x="37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9"/>
            <p:cNvSpPr/>
            <p:nvPr/>
          </p:nvSpPr>
          <p:spPr>
            <a:xfrm>
              <a:off x="1634414" y="2715691"/>
              <a:ext cx="315116" cy="128207"/>
            </a:xfrm>
            <a:custGeom>
              <a:avLst/>
              <a:gdLst/>
              <a:ahLst/>
              <a:cxnLst/>
              <a:rect l="l" t="t" r="r" b="b"/>
              <a:pathLst>
                <a:path w="15927" h="6480" extrusionOk="0">
                  <a:moveTo>
                    <a:pt x="6689" y="1"/>
                  </a:moveTo>
                  <a:cubicBezTo>
                    <a:pt x="6671" y="1"/>
                    <a:pt x="6653" y="4"/>
                    <a:pt x="6635" y="10"/>
                  </a:cubicBezTo>
                  <a:cubicBezTo>
                    <a:pt x="6595" y="23"/>
                    <a:pt x="6550" y="37"/>
                    <a:pt x="6506" y="55"/>
                  </a:cubicBezTo>
                  <a:lnTo>
                    <a:pt x="6506" y="59"/>
                  </a:lnTo>
                  <a:cubicBezTo>
                    <a:pt x="3901" y="972"/>
                    <a:pt x="1599" y="2743"/>
                    <a:pt x="1" y="5006"/>
                  </a:cubicBezTo>
                  <a:cubicBezTo>
                    <a:pt x="46" y="5131"/>
                    <a:pt x="95" y="5250"/>
                    <a:pt x="144" y="5380"/>
                  </a:cubicBezTo>
                  <a:cubicBezTo>
                    <a:pt x="1679" y="3117"/>
                    <a:pt x="3950" y="1328"/>
                    <a:pt x="6523" y="397"/>
                  </a:cubicBezTo>
                  <a:cubicBezTo>
                    <a:pt x="6572" y="380"/>
                    <a:pt x="6626" y="366"/>
                    <a:pt x="6675" y="344"/>
                  </a:cubicBezTo>
                  <a:cubicBezTo>
                    <a:pt x="6733" y="376"/>
                    <a:pt x="6796" y="397"/>
                    <a:pt x="6858" y="429"/>
                  </a:cubicBezTo>
                  <a:cubicBezTo>
                    <a:pt x="10098" y="1938"/>
                    <a:pt x="13193" y="4030"/>
                    <a:pt x="15815" y="6479"/>
                  </a:cubicBezTo>
                  <a:cubicBezTo>
                    <a:pt x="15851" y="6364"/>
                    <a:pt x="15891" y="6253"/>
                    <a:pt x="15926" y="6136"/>
                  </a:cubicBezTo>
                  <a:cubicBezTo>
                    <a:pt x="13255" y="3670"/>
                    <a:pt x="10117" y="1564"/>
                    <a:pt x="6835" y="55"/>
                  </a:cubicBezTo>
                  <a:lnTo>
                    <a:pt x="6831" y="50"/>
                  </a:lnTo>
                  <a:cubicBezTo>
                    <a:pt x="6804" y="37"/>
                    <a:pt x="6782" y="28"/>
                    <a:pt x="6755" y="19"/>
                  </a:cubicBezTo>
                  <a:cubicBezTo>
                    <a:pt x="6735" y="6"/>
                    <a:pt x="6713" y="1"/>
                    <a:pt x="668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9"/>
            <p:cNvSpPr/>
            <p:nvPr/>
          </p:nvSpPr>
          <p:spPr>
            <a:xfrm>
              <a:off x="1620347" y="2590986"/>
              <a:ext cx="93029" cy="104999"/>
            </a:xfrm>
            <a:custGeom>
              <a:avLst/>
              <a:gdLst/>
              <a:ahLst/>
              <a:cxnLst/>
              <a:rect l="l" t="t" r="r" b="b"/>
              <a:pathLst>
                <a:path w="4702" h="5307" extrusionOk="0">
                  <a:moveTo>
                    <a:pt x="4305" y="0"/>
                  </a:moveTo>
                  <a:cubicBezTo>
                    <a:pt x="3344" y="681"/>
                    <a:pt x="2426" y="1550"/>
                    <a:pt x="1562" y="2582"/>
                  </a:cubicBezTo>
                  <a:cubicBezTo>
                    <a:pt x="1447" y="2715"/>
                    <a:pt x="1340" y="2849"/>
                    <a:pt x="1233" y="2978"/>
                  </a:cubicBezTo>
                  <a:cubicBezTo>
                    <a:pt x="1139" y="3099"/>
                    <a:pt x="1050" y="3219"/>
                    <a:pt x="962" y="3339"/>
                  </a:cubicBezTo>
                  <a:cubicBezTo>
                    <a:pt x="677" y="3699"/>
                    <a:pt x="414" y="4078"/>
                    <a:pt x="160" y="4466"/>
                  </a:cubicBezTo>
                  <a:cubicBezTo>
                    <a:pt x="85" y="4746"/>
                    <a:pt x="40" y="5027"/>
                    <a:pt x="0" y="5307"/>
                  </a:cubicBezTo>
                  <a:cubicBezTo>
                    <a:pt x="325" y="4786"/>
                    <a:pt x="668" y="4279"/>
                    <a:pt x="1032" y="3788"/>
                  </a:cubicBezTo>
                  <a:lnTo>
                    <a:pt x="1032" y="3780"/>
                  </a:lnTo>
                  <a:cubicBezTo>
                    <a:pt x="1126" y="3664"/>
                    <a:pt x="1219" y="3543"/>
                    <a:pt x="1313" y="3424"/>
                  </a:cubicBezTo>
                  <a:lnTo>
                    <a:pt x="1313" y="3420"/>
                  </a:lnTo>
                  <a:cubicBezTo>
                    <a:pt x="1474" y="3206"/>
                    <a:pt x="1642" y="2996"/>
                    <a:pt x="1811" y="2787"/>
                  </a:cubicBezTo>
                  <a:cubicBezTo>
                    <a:pt x="2729" y="1700"/>
                    <a:pt x="3691" y="814"/>
                    <a:pt x="4702" y="134"/>
                  </a:cubicBezTo>
                  <a:cubicBezTo>
                    <a:pt x="4572" y="89"/>
                    <a:pt x="4439" y="44"/>
                    <a:pt x="430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9"/>
            <p:cNvSpPr/>
            <p:nvPr/>
          </p:nvSpPr>
          <p:spPr>
            <a:xfrm>
              <a:off x="768089" y="2812717"/>
              <a:ext cx="151870" cy="143421"/>
            </a:xfrm>
            <a:custGeom>
              <a:avLst/>
              <a:gdLst/>
              <a:ahLst/>
              <a:cxnLst/>
              <a:rect l="l" t="t" r="r" b="b"/>
              <a:pathLst>
                <a:path w="7676" h="7249" extrusionOk="0">
                  <a:moveTo>
                    <a:pt x="7260" y="0"/>
                  </a:moveTo>
                  <a:cubicBezTo>
                    <a:pt x="5438" y="0"/>
                    <a:pt x="3380" y="816"/>
                    <a:pt x="2088" y="2074"/>
                  </a:cubicBezTo>
                  <a:cubicBezTo>
                    <a:pt x="752" y="3379"/>
                    <a:pt x="0" y="5306"/>
                    <a:pt x="9" y="7167"/>
                  </a:cubicBezTo>
                  <a:cubicBezTo>
                    <a:pt x="349" y="7221"/>
                    <a:pt x="693" y="7248"/>
                    <a:pt x="1037" y="7248"/>
                  </a:cubicBezTo>
                  <a:cubicBezTo>
                    <a:pt x="2376" y="7248"/>
                    <a:pt x="3716" y="6842"/>
                    <a:pt x="4813" y="6077"/>
                  </a:cubicBezTo>
                  <a:cubicBezTo>
                    <a:pt x="6198" y="5119"/>
                    <a:pt x="7186" y="3610"/>
                    <a:pt x="7520" y="1963"/>
                  </a:cubicBezTo>
                  <a:cubicBezTo>
                    <a:pt x="7649" y="1312"/>
                    <a:pt x="7675" y="622"/>
                    <a:pt x="7445" y="3"/>
                  </a:cubicBezTo>
                  <a:cubicBezTo>
                    <a:pt x="7383" y="1"/>
                    <a:pt x="7322" y="0"/>
                    <a:pt x="7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69"/>
            <p:cNvSpPr/>
            <p:nvPr/>
          </p:nvSpPr>
          <p:spPr>
            <a:xfrm>
              <a:off x="1807612" y="3116139"/>
              <a:ext cx="109589" cy="223333"/>
            </a:xfrm>
            <a:custGeom>
              <a:avLst/>
              <a:gdLst/>
              <a:ahLst/>
              <a:cxnLst/>
              <a:rect l="l" t="t" r="r" b="b"/>
              <a:pathLst>
                <a:path w="5539" h="11288" extrusionOk="0">
                  <a:moveTo>
                    <a:pt x="3010" y="1"/>
                  </a:moveTo>
                  <a:cubicBezTo>
                    <a:pt x="1550" y="1119"/>
                    <a:pt x="547" y="2820"/>
                    <a:pt x="276" y="4636"/>
                  </a:cubicBezTo>
                  <a:cubicBezTo>
                    <a:pt x="0" y="6457"/>
                    <a:pt x="454" y="8376"/>
                    <a:pt x="1519" y="9876"/>
                  </a:cubicBezTo>
                  <a:cubicBezTo>
                    <a:pt x="1936" y="10468"/>
                    <a:pt x="2466" y="11011"/>
                    <a:pt x="3134" y="11288"/>
                  </a:cubicBezTo>
                  <a:cubicBezTo>
                    <a:pt x="4577" y="9850"/>
                    <a:pt x="5538" y="7512"/>
                    <a:pt x="5503" y="5473"/>
                  </a:cubicBezTo>
                  <a:cubicBezTo>
                    <a:pt x="5468" y="3434"/>
                    <a:pt x="4501" y="1390"/>
                    <a:pt x="3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69"/>
            <p:cNvSpPr/>
            <p:nvPr/>
          </p:nvSpPr>
          <p:spPr>
            <a:xfrm>
              <a:off x="1214517" y="3745500"/>
              <a:ext cx="235382" cy="135270"/>
            </a:xfrm>
            <a:custGeom>
              <a:avLst/>
              <a:gdLst/>
              <a:ahLst/>
              <a:cxnLst/>
              <a:rect l="l" t="t" r="r" b="b"/>
              <a:pathLst>
                <a:path w="11897" h="6837" extrusionOk="0">
                  <a:moveTo>
                    <a:pt x="8337" y="1"/>
                  </a:moveTo>
                  <a:cubicBezTo>
                    <a:pt x="7063" y="1"/>
                    <a:pt x="5789" y="234"/>
                    <a:pt x="4706" y="701"/>
                  </a:cubicBezTo>
                  <a:cubicBezTo>
                    <a:pt x="2561" y="1628"/>
                    <a:pt x="824" y="3551"/>
                    <a:pt x="0" y="5733"/>
                  </a:cubicBezTo>
                  <a:cubicBezTo>
                    <a:pt x="1256" y="6459"/>
                    <a:pt x="2706" y="6837"/>
                    <a:pt x="4155" y="6837"/>
                  </a:cubicBezTo>
                  <a:cubicBezTo>
                    <a:pt x="4812" y="6837"/>
                    <a:pt x="5469" y="6759"/>
                    <a:pt x="6108" y="6601"/>
                  </a:cubicBezTo>
                  <a:cubicBezTo>
                    <a:pt x="8152" y="6097"/>
                    <a:pt x="9987" y="4776"/>
                    <a:pt x="11109" y="2994"/>
                  </a:cubicBezTo>
                  <a:cubicBezTo>
                    <a:pt x="11553" y="2291"/>
                    <a:pt x="11896" y="1494"/>
                    <a:pt x="11896" y="666"/>
                  </a:cubicBezTo>
                  <a:cubicBezTo>
                    <a:pt x="10829" y="223"/>
                    <a:pt x="9583" y="1"/>
                    <a:pt x="8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7" name="Google Shape;3407;p69"/>
          <p:cNvGrpSpPr/>
          <p:nvPr/>
        </p:nvGrpSpPr>
        <p:grpSpPr>
          <a:xfrm flipH="1">
            <a:off x="4496912" y="3291324"/>
            <a:ext cx="448034" cy="447956"/>
            <a:chOff x="10333025" y="2667100"/>
            <a:chExt cx="191100" cy="191075"/>
          </a:xfrm>
        </p:grpSpPr>
        <p:sp>
          <p:nvSpPr>
            <p:cNvPr id="3408" name="Google Shape;3408;p69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69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69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69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3407;p69">
            <a:extLst>
              <a:ext uri="{FF2B5EF4-FFF2-40B4-BE49-F238E27FC236}">
                <a16:creationId xmlns:a16="http://schemas.microsoft.com/office/drawing/2014/main" xmlns="" id="{141A9886-47BC-4494-AB8E-2F3942F57B38}"/>
              </a:ext>
            </a:extLst>
          </p:cNvPr>
          <p:cNvGrpSpPr/>
          <p:nvPr/>
        </p:nvGrpSpPr>
        <p:grpSpPr>
          <a:xfrm flipH="1">
            <a:off x="115412" y="1835904"/>
            <a:ext cx="448034" cy="447956"/>
            <a:chOff x="10333025" y="2667100"/>
            <a:chExt cx="191100" cy="191075"/>
          </a:xfrm>
        </p:grpSpPr>
        <p:sp>
          <p:nvSpPr>
            <p:cNvPr id="75" name="Google Shape;3408;p69">
              <a:extLst>
                <a:ext uri="{FF2B5EF4-FFF2-40B4-BE49-F238E27FC236}">
                  <a16:creationId xmlns:a16="http://schemas.microsoft.com/office/drawing/2014/main" xmlns="" id="{5AB142D7-08FE-4EE2-8174-A63BC496FC41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09;p69">
              <a:extLst>
                <a:ext uri="{FF2B5EF4-FFF2-40B4-BE49-F238E27FC236}">
                  <a16:creationId xmlns:a16="http://schemas.microsoft.com/office/drawing/2014/main" xmlns="" id="{C41D4F36-2D30-4701-BC49-3A232A619832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10;p69">
              <a:extLst>
                <a:ext uri="{FF2B5EF4-FFF2-40B4-BE49-F238E27FC236}">
                  <a16:creationId xmlns:a16="http://schemas.microsoft.com/office/drawing/2014/main" xmlns="" id="{2D5A0BBD-BF3E-4C52-A7C8-140BCC2FC51B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11;p69">
              <a:extLst>
                <a:ext uri="{FF2B5EF4-FFF2-40B4-BE49-F238E27FC236}">
                  <a16:creationId xmlns:a16="http://schemas.microsoft.com/office/drawing/2014/main" xmlns="" id="{287BA870-39DB-4E8B-9574-B2D3F29250BF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Google Shape;3416;p70"/>
          <p:cNvSpPr txBox="1">
            <a:spLocks noGrp="1"/>
          </p:cNvSpPr>
          <p:nvPr>
            <p:ph type="ctrTitle"/>
          </p:nvPr>
        </p:nvSpPr>
        <p:spPr>
          <a:xfrm>
            <a:off x="2335337" y="446075"/>
            <a:ext cx="4001585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thanks!</a:t>
            </a:r>
            <a:endParaRPr sz="6000" dirty="0"/>
          </a:p>
        </p:txBody>
      </p:sp>
      <p:grpSp>
        <p:nvGrpSpPr>
          <p:cNvPr id="3439" name="Google Shape;3439;p70"/>
          <p:cNvGrpSpPr/>
          <p:nvPr/>
        </p:nvGrpSpPr>
        <p:grpSpPr>
          <a:xfrm>
            <a:off x="154586" y="2211292"/>
            <a:ext cx="1806652" cy="1737672"/>
            <a:chOff x="280209" y="564121"/>
            <a:chExt cx="1766724" cy="1699268"/>
          </a:xfrm>
        </p:grpSpPr>
        <p:sp>
          <p:nvSpPr>
            <p:cNvPr id="3440" name="Google Shape;3440;p70"/>
            <p:cNvSpPr/>
            <p:nvPr/>
          </p:nvSpPr>
          <p:spPr>
            <a:xfrm>
              <a:off x="280209" y="564121"/>
              <a:ext cx="1766724" cy="1699268"/>
            </a:xfrm>
            <a:custGeom>
              <a:avLst/>
              <a:gdLst/>
              <a:ahLst/>
              <a:cxnLst/>
              <a:rect l="l" t="t" r="r" b="b"/>
              <a:pathLst>
                <a:path w="101463" h="97589" extrusionOk="0">
                  <a:moveTo>
                    <a:pt x="51430" y="1"/>
                  </a:moveTo>
                  <a:cubicBezTo>
                    <a:pt x="44009" y="1"/>
                    <a:pt x="36590" y="1633"/>
                    <a:pt x="29926" y="4900"/>
                  </a:cubicBezTo>
                  <a:cubicBezTo>
                    <a:pt x="29652" y="3303"/>
                    <a:pt x="27981" y="2340"/>
                    <a:pt x="26338" y="2340"/>
                  </a:cubicBezTo>
                  <a:cubicBezTo>
                    <a:pt x="25910" y="2340"/>
                    <a:pt x="25483" y="2405"/>
                    <a:pt x="25084" y="2542"/>
                  </a:cubicBezTo>
                  <a:cubicBezTo>
                    <a:pt x="23154" y="3204"/>
                    <a:pt x="21841" y="5004"/>
                    <a:pt x="20962" y="6848"/>
                  </a:cubicBezTo>
                  <a:cubicBezTo>
                    <a:pt x="20085" y="8691"/>
                    <a:pt x="19502" y="10686"/>
                    <a:pt x="18369" y="12386"/>
                  </a:cubicBezTo>
                  <a:cubicBezTo>
                    <a:pt x="17611" y="13528"/>
                    <a:pt x="16626" y="14500"/>
                    <a:pt x="15693" y="15507"/>
                  </a:cubicBezTo>
                  <a:cubicBezTo>
                    <a:pt x="4494" y="27521"/>
                    <a:pt x="1" y="45423"/>
                    <a:pt x="4198" y="61306"/>
                  </a:cubicBezTo>
                  <a:cubicBezTo>
                    <a:pt x="8398" y="77191"/>
                    <a:pt x="21153" y="90530"/>
                    <a:pt x="36829" y="95441"/>
                  </a:cubicBezTo>
                  <a:cubicBezTo>
                    <a:pt x="41440" y="96887"/>
                    <a:pt x="46271" y="97589"/>
                    <a:pt x="51101" y="97589"/>
                  </a:cubicBezTo>
                  <a:cubicBezTo>
                    <a:pt x="52574" y="97589"/>
                    <a:pt x="54047" y="97523"/>
                    <a:pt x="55514" y="97394"/>
                  </a:cubicBezTo>
                  <a:cubicBezTo>
                    <a:pt x="65924" y="96465"/>
                    <a:pt x="76083" y="92300"/>
                    <a:pt x="83913" y="85335"/>
                  </a:cubicBezTo>
                  <a:lnTo>
                    <a:pt x="83953" y="85301"/>
                  </a:lnTo>
                  <a:cubicBezTo>
                    <a:pt x="83975" y="85283"/>
                    <a:pt x="84014" y="85244"/>
                    <a:pt x="84044" y="85218"/>
                  </a:cubicBezTo>
                  <a:cubicBezTo>
                    <a:pt x="84820" y="84520"/>
                    <a:pt x="85561" y="83819"/>
                    <a:pt x="86240" y="83126"/>
                  </a:cubicBezTo>
                  <a:cubicBezTo>
                    <a:pt x="86520" y="82847"/>
                    <a:pt x="86795" y="82559"/>
                    <a:pt x="87065" y="82272"/>
                  </a:cubicBezTo>
                  <a:cubicBezTo>
                    <a:pt x="90303" y="78830"/>
                    <a:pt x="93004" y="74916"/>
                    <a:pt x="95100" y="70676"/>
                  </a:cubicBezTo>
                  <a:cubicBezTo>
                    <a:pt x="99816" y="61129"/>
                    <a:pt x="101463" y="50042"/>
                    <a:pt x="99450" y="39566"/>
                  </a:cubicBezTo>
                  <a:cubicBezTo>
                    <a:pt x="96621" y="24871"/>
                    <a:pt x="86646" y="11728"/>
                    <a:pt x="73255" y="5052"/>
                  </a:cubicBezTo>
                  <a:cubicBezTo>
                    <a:pt x="66507" y="1685"/>
                    <a:pt x="58968" y="1"/>
                    <a:pt x="51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0"/>
            <p:cNvSpPr/>
            <p:nvPr/>
          </p:nvSpPr>
          <p:spPr>
            <a:xfrm>
              <a:off x="371729" y="612232"/>
              <a:ext cx="1603186" cy="1603221"/>
            </a:xfrm>
            <a:custGeom>
              <a:avLst/>
              <a:gdLst/>
              <a:ahLst/>
              <a:cxnLst/>
              <a:rect l="l" t="t" r="r" b="b"/>
              <a:pathLst>
                <a:path w="92071" h="92073" extrusionOk="0">
                  <a:moveTo>
                    <a:pt x="46036" y="1"/>
                  </a:moveTo>
                  <a:cubicBezTo>
                    <a:pt x="41660" y="1"/>
                    <a:pt x="37438" y="612"/>
                    <a:pt x="33429" y="1749"/>
                  </a:cubicBezTo>
                  <a:cubicBezTo>
                    <a:pt x="32335" y="2062"/>
                    <a:pt x="31254" y="2412"/>
                    <a:pt x="30191" y="2799"/>
                  </a:cubicBezTo>
                  <a:cubicBezTo>
                    <a:pt x="27881" y="3649"/>
                    <a:pt x="25654" y="4677"/>
                    <a:pt x="23532" y="5871"/>
                  </a:cubicBezTo>
                  <a:lnTo>
                    <a:pt x="23528" y="5871"/>
                  </a:lnTo>
                  <a:cubicBezTo>
                    <a:pt x="20948" y="7314"/>
                    <a:pt x="18530" y="9005"/>
                    <a:pt x="16289" y="10904"/>
                  </a:cubicBezTo>
                  <a:cubicBezTo>
                    <a:pt x="6323" y="19349"/>
                    <a:pt x="0" y="31957"/>
                    <a:pt x="0" y="46041"/>
                  </a:cubicBezTo>
                  <a:cubicBezTo>
                    <a:pt x="0" y="46272"/>
                    <a:pt x="0" y="46503"/>
                    <a:pt x="14" y="46730"/>
                  </a:cubicBezTo>
                  <a:cubicBezTo>
                    <a:pt x="48" y="49450"/>
                    <a:pt x="322" y="52107"/>
                    <a:pt x="815" y="54691"/>
                  </a:cubicBezTo>
                  <a:cubicBezTo>
                    <a:pt x="1979" y="60828"/>
                    <a:pt x="4367" y="66532"/>
                    <a:pt x="7705" y="71543"/>
                  </a:cubicBezTo>
                  <a:cubicBezTo>
                    <a:pt x="15958" y="83919"/>
                    <a:pt x="30042" y="92073"/>
                    <a:pt x="46036" y="92073"/>
                  </a:cubicBezTo>
                  <a:lnTo>
                    <a:pt x="46215" y="92073"/>
                  </a:lnTo>
                  <a:cubicBezTo>
                    <a:pt x="46628" y="92073"/>
                    <a:pt x="47038" y="92063"/>
                    <a:pt x="47448" y="92051"/>
                  </a:cubicBezTo>
                  <a:cubicBezTo>
                    <a:pt x="47496" y="92051"/>
                    <a:pt x="47556" y="92051"/>
                    <a:pt x="47605" y="92047"/>
                  </a:cubicBezTo>
                  <a:cubicBezTo>
                    <a:pt x="47961" y="92037"/>
                    <a:pt x="48315" y="92016"/>
                    <a:pt x="48667" y="91999"/>
                  </a:cubicBezTo>
                  <a:cubicBezTo>
                    <a:pt x="49073" y="91972"/>
                    <a:pt x="49474" y="91946"/>
                    <a:pt x="49879" y="91912"/>
                  </a:cubicBezTo>
                  <a:cubicBezTo>
                    <a:pt x="50258" y="91886"/>
                    <a:pt x="50633" y="91846"/>
                    <a:pt x="51008" y="91807"/>
                  </a:cubicBezTo>
                  <a:cubicBezTo>
                    <a:pt x="51370" y="91767"/>
                    <a:pt x="51726" y="91723"/>
                    <a:pt x="52084" y="91676"/>
                  </a:cubicBezTo>
                  <a:cubicBezTo>
                    <a:pt x="52350" y="91641"/>
                    <a:pt x="52611" y="91606"/>
                    <a:pt x="52873" y="91562"/>
                  </a:cubicBezTo>
                  <a:cubicBezTo>
                    <a:pt x="52874" y="91564"/>
                    <a:pt x="52875" y="91564"/>
                    <a:pt x="52876" y="91564"/>
                  </a:cubicBezTo>
                  <a:cubicBezTo>
                    <a:pt x="52877" y="91564"/>
                    <a:pt x="52877" y="91562"/>
                    <a:pt x="52877" y="91562"/>
                  </a:cubicBezTo>
                  <a:cubicBezTo>
                    <a:pt x="52882" y="91565"/>
                    <a:pt x="52886" y="91566"/>
                    <a:pt x="52890" y="91566"/>
                  </a:cubicBezTo>
                  <a:cubicBezTo>
                    <a:pt x="52894" y="91566"/>
                    <a:pt x="52897" y="91565"/>
                    <a:pt x="52899" y="91562"/>
                  </a:cubicBezTo>
                  <a:cubicBezTo>
                    <a:pt x="53043" y="91546"/>
                    <a:pt x="53186" y="91520"/>
                    <a:pt x="53321" y="91498"/>
                  </a:cubicBezTo>
                  <a:cubicBezTo>
                    <a:pt x="53396" y="91488"/>
                    <a:pt x="53466" y="91471"/>
                    <a:pt x="53536" y="91462"/>
                  </a:cubicBezTo>
                  <a:cubicBezTo>
                    <a:pt x="53945" y="91397"/>
                    <a:pt x="54346" y="91327"/>
                    <a:pt x="54743" y="91249"/>
                  </a:cubicBezTo>
                  <a:cubicBezTo>
                    <a:pt x="55000" y="91201"/>
                    <a:pt x="55248" y="91148"/>
                    <a:pt x="55501" y="91096"/>
                  </a:cubicBezTo>
                  <a:cubicBezTo>
                    <a:pt x="55605" y="91079"/>
                    <a:pt x="55706" y="91057"/>
                    <a:pt x="55801" y="91031"/>
                  </a:cubicBezTo>
                  <a:cubicBezTo>
                    <a:pt x="56119" y="90965"/>
                    <a:pt x="56433" y="90896"/>
                    <a:pt x="56746" y="90818"/>
                  </a:cubicBezTo>
                  <a:cubicBezTo>
                    <a:pt x="56887" y="90787"/>
                    <a:pt x="57026" y="90752"/>
                    <a:pt x="57161" y="90722"/>
                  </a:cubicBezTo>
                  <a:cubicBezTo>
                    <a:pt x="57227" y="90704"/>
                    <a:pt x="57287" y="90687"/>
                    <a:pt x="57353" y="90673"/>
                  </a:cubicBezTo>
                  <a:cubicBezTo>
                    <a:pt x="57422" y="90651"/>
                    <a:pt x="57492" y="90639"/>
                    <a:pt x="57557" y="90617"/>
                  </a:cubicBezTo>
                  <a:cubicBezTo>
                    <a:pt x="57776" y="90565"/>
                    <a:pt x="57993" y="90508"/>
                    <a:pt x="58207" y="90448"/>
                  </a:cubicBezTo>
                  <a:cubicBezTo>
                    <a:pt x="58385" y="90399"/>
                    <a:pt x="58568" y="90347"/>
                    <a:pt x="58747" y="90295"/>
                  </a:cubicBezTo>
                  <a:cubicBezTo>
                    <a:pt x="58778" y="90291"/>
                    <a:pt x="58808" y="90281"/>
                    <a:pt x="58843" y="90265"/>
                  </a:cubicBezTo>
                  <a:cubicBezTo>
                    <a:pt x="58900" y="90255"/>
                    <a:pt x="58952" y="90238"/>
                    <a:pt x="59009" y="90216"/>
                  </a:cubicBezTo>
                  <a:cubicBezTo>
                    <a:pt x="59083" y="90199"/>
                    <a:pt x="59157" y="90177"/>
                    <a:pt x="59236" y="90155"/>
                  </a:cubicBezTo>
                  <a:cubicBezTo>
                    <a:pt x="59244" y="90151"/>
                    <a:pt x="59257" y="90146"/>
                    <a:pt x="59266" y="90142"/>
                  </a:cubicBezTo>
                  <a:lnTo>
                    <a:pt x="59279" y="90142"/>
                  </a:lnTo>
                  <a:cubicBezTo>
                    <a:pt x="59863" y="89967"/>
                    <a:pt x="60447" y="89776"/>
                    <a:pt x="61022" y="89579"/>
                  </a:cubicBezTo>
                  <a:cubicBezTo>
                    <a:pt x="61462" y="89428"/>
                    <a:pt x="61897" y="89271"/>
                    <a:pt x="62329" y="89105"/>
                  </a:cubicBezTo>
                  <a:cubicBezTo>
                    <a:pt x="62708" y="88961"/>
                    <a:pt x="63088" y="88813"/>
                    <a:pt x="63462" y="88660"/>
                  </a:cubicBezTo>
                  <a:cubicBezTo>
                    <a:pt x="63832" y="88503"/>
                    <a:pt x="64208" y="88351"/>
                    <a:pt x="64578" y="88190"/>
                  </a:cubicBezTo>
                  <a:cubicBezTo>
                    <a:pt x="64952" y="88024"/>
                    <a:pt x="65323" y="87850"/>
                    <a:pt x="65694" y="87676"/>
                  </a:cubicBezTo>
                  <a:cubicBezTo>
                    <a:pt x="66064" y="87501"/>
                    <a:pt x="66426" y="87322"/>
                    <a:pt x="66792" y="87144"/>
                  </a:cubicBezTo>
                  <a:cubicBezTo>
                    <a:pt x="66818" y="87131"/>
                    <a:pt x="66839" y="87117"/>
                    <a:pt x="66861" y="87105"/>
                  </a:cubicBezTo>
                  <a:cubicBezTo>
                    <a:pt x="67237" y="86908"/>
                    <a:pt x="67607" y="86717"/>
                    <a:pt x="67977" y="86516"/>
                  </a:cubicBezTo>
                  <a:cubicBezTo>
                    <a:pt x="67995" y="86512"/>
                    <a:pt x="68011" y="86499"/>
                    <a:pt x="68033" y="86490"/>
                  </a:cubicBezTo>
                  <a:cubicBezTo>
                    <a:pt x="68230" y="86381"/>
                    <a:pt x="68430" y="86272"/>
                    <a:pt x="68622" y="86159"/>
                  </a:cubicBezTo>
                  <a:cubicBezTo>
                    <a:pt x="68679" y="86128"/>
                    <a:pt x="68744" y="86098"/>
                    <a:pt x="68800" y="86059"/>
                  </a:cubicBezTo>
                  <a:cubicBezTo>
                    <a:pt x="69210" y="85828"/>
                    <a:pt x="69616" y="85584"/>
                    <a:pt x="70021" y="85340"/>
                  </a:cubicBezTo>
                  <a:cubicBezTo>
                    <a:pt x="70421" y="85092"/>
                    <a:pt x="70819" y="84843"/>
                    <a:pt x="71211" y="84581"/>
                  </a:cubicBezTo>
                  <a:cubicBezTo>
                    <a:pt x="71525" y="84376"/>
                    <a:pt x="71833" y="84172"/>
                    <a:pt x="72138" y="83958"/>
                  </a:cubicBezTo>
                  <a:cubicBezTo>
                    <a:pt x="72522" y="83696"/>
                    <a:pt x="72897" y="83431"/>
                    <a:pt x="73271" y="83153"/>
                  </a:cubicBezTo>
                  <a:cubicBezTo>
                    <a:pt x="73607" y="82904"/>
                    <a:pt x="73943" y="82651"/>
                    <a:pt x="74270" y="82394"/>
                  </a:cubicBezTo>
                  <a:cubicBezTo>
                    <a:pt x="74600" y="82141"/>
                    <a:pt x="74928" y="81880"/>
                    <a:pt x="75250" y="81614"/>
                  </a:cubicBezTo>
                  <a:cubicBezTo>
                    <a:pt x="75489" y="81418"/>
                    <a:pt x="75734" y="81213"/>
                    <a:pt x="75969" y="81009"/>
                  </a:cubicBezTo>
                  <a:cubicBezTo>
                    <a:pt x="76205" y="80804"/>
                    <a:pt x="76435" y="80603"/>
                    <a:pt x="76675" y="80394"/>
                  </a:cubicBezTo>
                  <a:cubicBezTo>
                    <a:pt x="77137" y="79971"/>
                    <a:pt x="77595" y="79549"/>
                    <a:pt x="78048" y="79112"/>
                  </a:cubicBezTo>
                  <a:cubicBezTo>
                    <a:pt x="78297" y="78873"/>
                    <a:pt x="78544" y="78633"/>
                    <a:pt x="78784" y="78385"/>
                  </a:cubicBezTo>
                  <a:cubicBezTo>
                    <a:pt x="79055" y="78119"/>
                    <a:pt x="79320" y="77845"/>
                    <a:pt x="79578" y="77566"/>
                  </a:cubicBezTo>
                  <a:cubicBezTo>
                    <a:pt x="86873" y="69813"/>
                    <a:pt x="91505" y="59533"/>
                    <a:pt x="92023" y="48181"/>
                  </a:cubicBezTo>
                  <a:cubicBezTo>
                    <a:pt x="92058" y="47471"/>
                    <a:pt x="92071" y="46756"/>
                    <a:pt x="92071" y="46041"/>
                  </a:cubicBezTo>
                  <a:cubicBezTo>
                    <a:pt x="92071" y="37491"/>
                    <a:pt x="89743" y="29494"/>
                    <a:pt x="85687" y="22636"/>
                  </a:cubicBezTo>
                  <a:cubicBezTo>
                    <a:pt x="85386" y="22130"/>
                    <a:pt x="85077" y="21629"/>
                    <a:pt x="84763" y="21137"/>
                  </a:cubicBezTo>
                  <a:cubicBezTo>
                    <a:pt x="84214" y="20287"/>
                    <a:pt x="83639" y="19454"/>
                    <a:pt x="83033" y="18644"/>
                  </a:cubicBezTo>
                  <a:cubicBezTo>
                    <a:pt x="83015" y="18609"/>
                    <a:pt x="82989" y="18579"/>
                    <a:pt x="82963" y="18544"/>
                  </a:cubicBezTo>
                  <a:cubicBezTo>
                    <a:pt x="82762" y="18273"/>
                    <a:pt x="82558" y="18003"/>
                    <a:pt x="82349" y="17738"/>
                  </a:cubicBezTo>
                  <a:cubicBezTo>
                    <a:pt x="82327" y="17712"/>
                    <a:pt x="82309" y="17685"/>
                    <a:pt x="82288" y="17664"/>
                  </a:cubicBezTo>
                  <a:cubicBezTo>
                    <a:pt x="82283" y="17659"/>
                    <a:pt x="82275" y="17655"/>
                    <a:pt x="82271" y="17650"/>
                  </a:cubicBezTo>
                  <a:cubicBezTo>
                    <a:pt x="82170" y="17507"/>
                    <a:pt x="82062" y="17372"/>
                    <a:pt x="81952" y="17232"/>
                  </a:cubicBezTo>
                  <a:cubicBezTo>
                    <a:pt x="81921" y="17197"/>
                    <a:pt x="81887" y="17158"/>
                    <a:pt x="81861" y="17123"/>
                  </a:cubicBezTo>
                  <a:lnTo>
                    <a:pt x="81857" y="17123"/>
                  </a:lnTo>
                  <a:cubicBezTo>
                    <a:pt x="81547" y="16735"/>
                    <a:pt x="81225" y="16352"/>
                    <a:pt x="80893" y="15972"/>
                  </a:cubicBezTo>
                  <a:cubicBezTo>
                    <a:pt x="80876" y="15942"/>
                    <a:pt x="80849" y="15912"/>
                    <a:pt x="80815" y="15881"/>
                  </a:cubicBezTo>
                  <a:cubicBezTo>
                    <a:pt x="80636" y="15668"/>
                    <a:pt x="80445" y="15454"/>
                    <a:pt x="80248" y="15240"/>
                  </a:cubicBezTo>
                  <a:cubicBezTo>
                    <a:pt x="80226" y="15210"/>
                    <a:pt x="80200" y="15180"/>
                    <a:pt x="80170" y="15149"/>
                  </a:cubicBezTo>
                  <a:cubicBezTo>
                    <a:pt x="79703" y="14635"/>
                    <a:pt x="79224" y="14130"/>
                    <a:pt x="78732" y="13633"/>
                  </a:cubicBezTo>
                  <a:cubicBezTo>
                    <a:pt x="78183" y="13079"/>
                    <a:pt x="77621" y="12539"/>
                    <a:pt x="77046" y="12016"/>
                  </a:cubicBezTo>
                  <a:cubicBezTo>
                    <a:pt x="76945" y="11920"/>
                    <a:pt x="76841" y="11824"/>
                    <a:pt x="76732" y="11732"/>
                  </a:cubicBezTo>
                  <a:cubicBezTo>
                    <a:pt x="76631" y="11641"/>
                    <a:pt x="76531" y="11554"/>
                    <a:pt x="76431" y="11467"/>
                  </a:cubicBezTo>
                  <a:cubicBezTo>
                    <a:pt x="76300" y="11344"/>
                    <a:pt x="76161" y="11227"/>
                    <a:pt x="76026" y="11113"/>
                  </a:cubicBezTo>
                  <a:cubicBezTo>
                    <a:pt x="75608" y="10752"/>
                    <a:pt x="75189" y="10403"/>
                    <a:pt x="74757" y="10063"/>
                  </a:cubicBezTo>
                  <a:cubicBezTo>
                    <a:pt x="74313" y="9701"/>
                    <a:pt x="73864" y="9357"/>
                    <a:pt x="73402" y="9022"/>
                  </a:cubicBezTo>
                  <a:cubicBezTo>
                    <a:pt x="72731" y="8521"/>
                    <a:pt x="72038" y="8037"/>
                    <a:pt x="71342" y="7579"/>
                  </a:cubicBezTo>
                  <a:cubicBezTo>
                    <a:pt x="71315" y="7557"/>
                    <a:pt x="71289" y="7541"/>
                    <a:pt x="71263" y="7531"/>
                  </a:cubicBezTo>
                  <a:cubicBezTo>
                    <a:pt x="71167" y="7462"/>
                    <a:pt x="71066" y="7392"/>
                    <a:pt x="70966" y="7331"/>
                  </a:cubicBezTo>
                  <a:cubicBezTo>
                    <a:pt x="68238" y="5566"/>
                    <a:pt x="65318" y="4089"/>
                    <a:pt x="62237" y="2935"/>
                  </a:cubicBezTo>
                  <a:cubicBezTo>
                    <a:pt x="57200" y="1038"/>
                    <a:pt x="51740" y="1"/>
                    <a:pt x="46036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0"/>
            <p:cNvSpPr/>
            <p:nvPr/>
          </p:nvSpPr>
          <p:spPr>
            <a:xfrm>
              <a:off x="1146602" y="663320"/>
              <a:ext cx="526850" cy="370747"/>
            </a:xfrm>
            <a:custGeom>
              <a:avLst/>
              <a:gdLst/>
              <a:ahLst/>
              <a:cxnLst/>
              <a:rect l="l" t="t" r="r" b="b"/>
              <a:pathLst>
                <a:path w="30257" h="21292" extrusionOk="0">
                  <a:moveTo>
                    <a:pt x="17736" y="1"/>
                  </a:moveTo>
                  <a:cubicBezTo>
                    <a:pt x="17192" y="1"/>
                    <a:pt x="16660" y="35"/>
                    <a:pt x="16115" y="100"/>
                  </a:cubicBezTo>
                  <a:cubicBezTo>
                    <a:pt x="16089" y="100"/>
                    <a:pt x="16072" y="109"/>
                    <a:pt x="16046" y="109"/>
                  </a:cubicBezTo>
                  <a:cubicBezTo>
                    <a:pt x="15715" y="152"/>
                    <a:pt x="15388" y="210"/>
                    <a:pt x="15069" y="288"/>
                  </a:cubicBezTo>
                  <a:lnTo>
                    <a:pt x="15065" y="288"/>
                  </a:lnTo>
                  <a:cubicBezTo>
                    <a:pt x="12764" y="785"/>
                    <a:pt x="10656" y="1956"/>
                    <a:pt x="8834" y="3495"/>
                  </a:cubicBezTo>
                  <a:lnTo>
                    <a:pt x="8826" y="3495"/>
                  </a:lnTo>
                  <a:cubicBezTo>
                    <a:pt x="8707" y="3595"/>
                    <a:pt x="8599" y="3700"/>
                    <a:pt x="8476" y="3800"/>
                  </a:cubicBezTo>
                  <a:cubicBezTo>
                    <a:pt x="7326" y="4842"/>
                    <a:pt x="6289" y="6027"/>
                    <a:pt x="5405" y="7290"/>
                  </a:cubicBezTo>
                  <a:cubicBezTo>
                    <a:pt x="4829" y="8119"/>
                    <a:pt x="4315" y="8964"/>
                    <a:pt x="3844" y="9853"/>
                  </a:cubicBezTo>
                  <a:cubicBezTo>
                    <a:pt x="3783" y="9975"/>
                    <a:pt x="3722" y="10084"/>
                    <a:pt x="3665" y="10202"/>
                  </a:cubicBezTo>
                  <a:cubicBezTo>
                    <a:pt x="3661" y="10202"/>
                    <a:pt x="3661" y="10206"/>
                    <a:pt x="3661" y="10206"/>
                  </a:cubicBezTo>
                  <a:cubicBezTo>
                    <a:pt x="2215" y="12964"/>
                    <a:pt x="1173" y="15936"/>
                    <a:pt x="166" y="18905"/>
                  </a:cubicBezTo>
                  <a:cubicBezTo>
                    <a:pt x="166" y="18905"/>
                    <a:pt x="162" y="18909"/>
                    <a:pt x="162" y="18913"/>
                  </a:cubicBezTo>
                  <a:lnTo>
                    <a:pt x="1" y="19384"/>
                  </a:lnTo>
                  <a:cubicBezTo>
                    <a:pt x="66" y="19392"/>
                    <a:pt x="131" y="19392"/>
                    <a:pt x="201" y="19406"/>
                  </a:cubicBezTo>
                  <a:cubicBezTo>
                    <a:pt x="2842" y="19706"/>
                    <a:pt x="5435" y="20329"/>
                    <a:pt x="8041" y="20774"/>
                  </a:cubicBezTo>
                  <a:cubicBezTo>
                    <a:pt x="8167" y="20796"/>
                    <a:pt x="8293" y="20818"/>
                    <a:pt x="8420" y="20839"/>
                  </a:cubicBezTo>
                  <a:cubicBezTo>
                    <a:pt x="10042" y="21099"/>
                    <a:pt x="11660" y="21291"/>
                    <a:pt x="13303" y="21291"/>
                  </a:cubicBezTo>
                  <a:cubicBezTo>
                    <a:pt x="13421" y="21291"/>
                    <a:pt x="13539" y="21290"/>
                    <a:pt x="13657" y="21288"/>
                  </a:cubicBezTo>
                  <a:cubicBezTo>
                    <a:pt x="13798" y="21284"/>
                    <a:pt x="13932" y="21279"/>
                    <a:pt x="14076" y="21270"/>
                  </a:cubicBezTo>
                  <a:cubicBezTo>
                    <a:pt x="14320" y="21270"/>
                    <a:pt x="14568" y="21253"/>
                    <a:pt x="14813" y="21232"/>
                  </a:cubicBezTo>
                  <a:cubicBezTo>
                    <a:pt x="15667" y="21166"/>
                    <a:pt x="16503" y="21035"/>
                    <a:pt x="17318" y="20830"/>
                  </a:cubicBezTo>
                  <a:cubicBezTo>
                    <a:pt x="18578" y="20526"/>
                    <a:pt x="19802" y="20076"/>
                    <a:pt x="20952" y="19501"/>
                  </a:cubicBezTo>
                  <a:cubicBezTo>
                    <a:pt x="21449" y="19257"/>
                    <a:pt x="21925" y="18987"/>
                    <a:pt x="22396" y="18695"/>
                  </a:cubicBezTo>
                  <a:lnTo>
                    <a:pt x="22400" y="18695"/>
                  </a:lnTo>
                  <a:lnTo>
                    <a:pt x="22400" y="18690"/>
                  </a:lnTo>
                  <a:cubicBezTo>
                    <a:pt x="22412" y="18682"/>
                    <a:pt x="22434" y="18673"/>
                    <a:pt x="22448" y="18660"/>
                  </a:cubicBezTo>
                  <a:cubicBezTo>
                    <a:pt x="22456" y="18660"/>
                    <a:pt x="22460" y="18656"/>
                    <a:pt x="22469" y="18652"/>
                  </a:cubicBezTo>
                  <a:cubicBezTo>
                    <a:pt x="22622" y="18565"/>
                    <a:pt x="22770" y="18473"/>
                    <a:pt x="22905" y="18372"/>
                  </a:cubicBezTo>
                  <a:cubicBezTo>
                    <a:pt x="24017" y="17636"/>
                    <a:pt x="25041" y="16769"/>
                    <a:pt x="25956" y="15797"/>
                  </a:cubicBezTo>
                  <a:cubicBezTo>
                    <a:pt x="26374" y="15353"/>
                    <a:pt x="26762" y="14895"/>
                    <a:pt x="27132" y="14412"/>
                  </a:cubicBezTo>
                  <a:lnTo>
                    <a:pt x="27137" y="14407"/>
                  </a:lnTo>
                  <a:cubicBezTo>
                    <a:pt x="27197" y="14324"/>
                    <a:pt x="27263" y="14233"/>
                    <a:pt x="27328" y="14146"/>
                  </a:cubicBezTo>
                  <a:lnTo>
                    <a:pt x="27332" y="14141"/>
                  </a:lnTo>
                  <a:cubicBezTo>
                    <a:pt x="27607" y="13758"/>
                    <a:pt x="27869" y="13370"/>
                    <a:pt x="28112" y="12964"/>
                  </a:cubicBezTo>
                  <a:lnTo>
                    <a:pt x="28112" y="12960"/>
                  </a:lnTo>
                  <a:cubicBezTo>
                    <a:pt x="28156" y="12891"/>
                    <a:pt x="28195" y="12821"/>
                    <a:pt x="28239" y="12751"/>
                  </a:cubicBezTo>
                  <a:cubicBezTo>
                    <a:pt x="28448" y="12394"/>
                    <a:pt x="28649" y="12023"/>
                    <a:pt x="28828" y="11648"/>
                  </a:cubicBezTo>
                  <a:cubicBezTo>
                    <a:pt x="29285" y="10699"/>
                    <a:pt x="29598" y="9774"/>
                    <a:pt x="29838" y="8859"/>
                  </a:cubicBezTo>
                  <a:cubicBezTo>
                    <a:pt x="29882" y="8720"/>
                    <a:pt x="29921" y="8581"/>
                    <a:pt x="29952" y="8441"/>
                  </a:cubicBezTo>
                  <a:cubicBezTo>
                    <a:pt x="30065" y="8001"/>
                    <a:pt x="30161" y="7570"/>
                    <a:pt x="30256" y="7129"/>
                  </a:cubicBezTo>
                  <a:cubicBezTo>
                    <a:pt x="29812" y="6767"/>
                    <a:pt x="29363" y="6423"/>
                    <a:pt x="28901" y="6088"/>
                  </a:cubicBezTo>
                  <a:cubicBezTo>
                    <a:pt x="28230" y="5587"/>
                    <a:pt x="27537" y="5103"/>
                    <a:pt x="26841" y="4645"/>
                  </a:cubicBezTo>
                  <a:cubicBezTo>
                    <a:pt x="26814" y="4623"/>
                    <a:pt x="26788" y="4607"/>
                    <a:pt x="26762" y="4597"/>
                  </a:cubicBezTo>
                  <a:cubicBezTo>
                    <a:pt x="26666" y="4528"/>
                    <a:pt x="26565" y="4458"/>
                    <a:pt x="26465" y="4397"/>
                  </a:cubicBezTo>
                  <a:cubicBezTo>
                    <a:pt x="23737" y="2632"/>
                    <a:pt x="20817" y="1155"/>
                    <a:pt x="17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0"/>
            <p:cNvSpPr/>
            <p:nvPr/>
          </p:nvSpPr>
          <p:spPr>
            <a:xfrm>
              <a:off x="1141448" y="739883"/>
              <a:ext cx="472523" cy="264809"/>
            </a:xfrm>
            <a:custGeom>
              <a:avLst/>
              <a:gdLst/>
              <a:ahLst/>
              <a:cxnLst/>
              <a:rect l="l" t="t" r="r" b="b"/>
              <a:pathLst>
                <a:path w="27137" h="15208" extrusionOk="0">
                  <a:moveTo>
                    <a:pt x="26761" y="0"/>
                  </a:moveTo>
                  <a:cubicBezTo>
                    <a:pt x="26300" y="205"/>
                    <a:pt x="25829" y="405"/>
                    <a:pt x="25367" y="606"/>
                  </a:cubicBezTo>
                  <a:lnTo>
                    <a:pt x="25359" y="602"/>
                  </a:lnTo>
                  <a:cubicBezTo>
                    <a:pt x="25236" y="658"/>
                    <a:pt x="25118" y="711"/>
                    <a:pt x="24997" y="767"/>
                  </a:cubicBezTo>
                  <a:cubicBezTo>
                    <a:pt x="24221" y="1099"/>
                    <a:pt x="23450" y="1429"/>
                    <a:pt x="22692" y="1748"/>
                  </a:cubicBezTo>
                  <a:cubicBezTo>
                    <a:pt x="20866" y="2527"/>
                    <a:pt x="19009" y="3325"/>
                    <a:pt x="17153" y="4162"/>
                  </a:cubicBezTo>
                  <a:lnTo>
                    <a:pt x="17149" y="4158"/>
                  </a:lnTo>
                  <a:cubicBezTo>
                    <a:pt x="17026" y="4210"/>
                    <a:pt x="16913" y="4271"/>
                    <a:pt x="16791" y="4323"/>
                  </a:cubicBezTo>
                  <a:lnTo>
                    <a:pt x="16787" y="4323"/>
                  </a:lnTo>
                  <a:cubicBezTo>
                    <a:pt x="15575" y="4876"/>
                    <a:pt x="14368" y="5439"/>
                    <a:pt x="13178" y="6031"/>
                  </a:cubicBezTo>
                  <a:cubicBezTo>
                    <a:pt x="12254" y="6489"/>
                    <a:pt x="11378" y="6942"/>
                    <a:pt x="10533" y="7404"/>
                  </a:cubicBezTo>
                  <a:lnTo>
                    <a:pt x="10528" y="7404"/>
                  </a:lnTo>
                  <a:cubicBezTo>
                    <a:pt x="10367" y="7487"/>
                    <a:pt x="10220" y="7569"/>
                    <a:pt x="10080" y="7652"/>
                  </a:cubicBezTo>
                  <a:cubicBezTo>
                    <a:pt x="6197" y="9801"/>
                    <a:pt x="3082" y="12032"/>
                    <a:pt x="462" y="14508"/>
                  </a:cubicBezTo>
                  <a:cubicBezTo>
                    <a:pt x="462" y="14508"/>
                    <a:pt x="458" y="14512"/>
                    <a:pt x="458" y="14516"/>
                  </a:cubicBezTo>
                  <a:cubicBezTo>
                    <a:pt x="331" y="14633"/>
                    <a:pt x="200" y="14751"/>
                    <a:pt x="75" y="14878"/>
                  </a:cubicBezTo>
                  <a:cubicBezTo>
                    <a:pt x="1" y="14956"/>
                    <a:pt x="1" y="15069"/>
                    <a:pt x="75" y="15152"/>
                  </a:cubicBezTo>
                  <a:cubicBezTo>
                    <a:pt x="87" y="15174"/>
                    <a:pt x="118" y="15182"/>
                    <a:pt x="135" y="15192"/>
                  </a:cubicBezTo>
                  <a:cubicBezTo>
                    <a:pt x="160" y="15202"/>
                    <a:pt x="186" y="15207"/>
                    <a:pt x="211" y="15207"/>
                  </a:cubicBezTo>
                  <a:cubicBezTo>
                    <a:pt x="260" y="15207"/>
                    <a:pt x="308" y="15189"/>
                    <a:pt x="345" y="15152"/>
                  </a:cubicBezTo>
                  <a:cubicBezTo>
                    <a:pt x="393" y="15104"/>
                    <a:pt x="441" y="15057"/>
                    <a:pt x="497" y="15009"/>
                  </a:cubicBezTo>
                  <a:cubicBezTo>
                    <a:pt x="3195" y="12420"/>
                    <a:pt x="6419" y="10106"/>
                    <a:pt x="10494" y="7871"/>
                  </a:cubicBezTo>
                  <a:lnTo>
                    <a:pt x="10494" y="7861"/>
                  </a:lnTo>
                  <a:cubicBezTo>
                    <a:pt x="10633" y="7788"/>
                    <a:pt x="10759" y="7722"/>
                    <a:pt x="10904" y="7639"/>
                  </a:cubicBezTo>
                  <a:cubicBezTo>
                    <a:pt x="11688" y="7213"/>
                    <a:pt x="12507" y="6794"/>
                    <a:pt x="13352" y="6371"/>
                  </a:cubicBezTo>
                  <a:cubicBezTo>
                    <a:pt x="14512" y="5787"/>
                    <a:pt x="15693" y="5242"/>
                    <a:pt x="16882" y="4703"/>
                  </a:cubicBezTo>
                  <a:lnTo>
                    <a:pt x="16891" y="4697"/>
                  </a:lnTo>
                  <a:lnTo>
                    <a:pt x="16895" y="4697"/>
                  </a:lnTo>
                  <a:cubicBezTo>
                    <a:pt x="17026" y="4641"/>
                    <a:pt x="17153" y="4572"/>
                    <a:pt x="17288" y="4520"/>
                  </a:cubicBezTo>
                  <a:cubicBezTo>
                    <a:pt x="19148" y="3687"/>
                    <a:pt x="21009" y="2889"/>
                    <a:pt x="22839" y="2109"/>
                  </a:cubicBezTo>
                  <a:cubicBezTo>
                    <a:pt x="23593" y="1791"/>
                    <a:pt x="24356" y="1465"/>
                    <a:pt x="25123" y="1133"/>
                  </a:cubicBezTo>
                  <a:cubicBezTo>
                    <a:pt x="25136" y="1129"/>
                    <a:pt x="25154" y="1121"/>
                    <a:pt x="25166" y="1115"/>
                  </a:cubicBezTo>
                  <a:lnTo>
                    <a:pt x="25170" y="1115"/>
                  </a:lnTo>
                  <a:cubicBezTo>
                    <a:pt x="25284" y="1063"/>
                    <a:pt x="25397" y="1020"/>
                    <a:pt x="25510" y="964"/>
                  </a:cubicBezTo>
                  <a:lnTo>
                    <a:pt x="25515" y="964"/>
                  </a:lnTo>
                  <a:cubicBezTo>
                    <a:pt x="25876" y="811"/>
                    <a:pt x="26238" y="650"/>
                    <a:pt x="26600" y="488"/>
                  </a:cubicBezTo>
                  <a:lnTo>
                    <a:pt x="26604" y="488"/>
                  </a:lnTo>
                  <a:cubicBezTo>
                    <a:pt x="26661" y="467"/>
                    <a:pt x="26709" y="435"/>
                    <a:pt x="26765" y="415"/>
                  </a:cubicBezTo>
                  <a:cubicBezTo>
                    <a:pt x="26888" y="357"/>
                    <a:pt x="27010" y="305"/>
                    <a:pt x="27137" y="248"/>
                  </a:cubicBezTo>
                  <a:cubicBezTo>
                    <a:pt x="27110" y="226"/>
                    <a:pt x="27084" y="210"/>
                    <a:pt x="27058" y="200"/>
                  </a:cubicBezTo>
                  <a:cubicBezTo>
                    <a:pt x="26962" y="131"/>
                    <a:pt x="26861" y="61"/>
                    <a:pt x="267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0"/>
            <p:cNvSpPr/>
            <p:nvPr/>
          </p:nvSpPr>
          <p:spPr>
            <a:xfrm>
              <a:off x="1210350" y="834868"/>
              <a:ext cx="121121" cy="191329"/>
            </a:xfrm>
            <a:custGeom>
              <a:avLst/>
              <a:gdLst/>
              <a:ahLst/>
              <a:cxnLst/>
              <a:rect l="l" t="t" r="r" b="b"/>
              <a:pathLst>
                <a:path w="6956" h="10988" extrusionOk="0">
                  <a:moveTo>
                    <a:pt x="183" y="1"/>
                  </a:moveTo>
                  <a:cubicBezTo>
                    <a:pt x="118" y="119"/>
                    <a:pt x="61" y="232"/>
                    <a:pt x="0" y="350"/>
                  </a:cubicBezTo>
                  <a:cubicBezTo>
                    <a:pt x="2066" y="890"/>
                    <a:pt x="4119" y="1513"/>
                    <a:pt x="6123" y="2202"/>
                  </a:cubicBezTo>
                  <a:cubicBezTo>
                    <a:pt x="6267" y="2245"/>
                    <a:pt x="6406" y="2293"/>
                    <a:pt x="6545" y="2341"/>
                  </a:cubicBezTo>
                  <a:cubicBezTo>
                    <a:pt x="6545" y="2363"/>
                    <a:pt x="6541" y="2389"/>
                    <a:pt x="6537" y="2411"/>
                  </a:cubicBezTo>
                  <a:cubicBezTo>
                    <a:pt x="6058" y="5348"/>
                    <a:pt x="5342" y="8194"/>
                    <a:pt x="4380" y="10922"/>
                  </a:cubicBezTo>
                  <a:cubicBezTo>
                    <a:pt x="4506" y="10944"/>
                    <a:pt x="4628" y="10966"/>
                    <a:pt x="4759" y="10987"/>
                  </a:cubicBezTo>
                  <a:cubicBezTo>
                    <a:pt x="5744" y="8185"/>
                    <a:pt x="6476" y="5261"/>
                    <a:pt x="6951" y="2245"/>
                  </a:cubicBezTo>
                  <a:cubicBezTo>
                    <a:pt x="6951" y="2223"/>
                    <a:pt x="6955" y="2206"/>
                    <a:pt x="6947" y="2184"/>
                  </a:cubicBezTo>
                  <a:cubicBezTo>
                    <a:pt x="6933" y="2119"/>
                    <a:pt x="6890" y="2058"/>
                    <a:pt x="6828" y="2036"/>
                  </a:cubicBezTo>
                  <a:cubicBezTo>
                    <a:pt x="6746" y="2006"/>
                    <a:pt x="6659" y="1979"/>
                    <a:pt x="6576" y="1949"/>
                  </a:cubicBezTo>
                  <a:cubicBezTo>
                    <a:pt x="4479" y="1221"/>
                    <a:pt x="2345" y="568"/>
                    <a:pt x="18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0"/>
            <p:cNvSpPr/>
            <p:nvPr/>
          </p:nvSpPr>
          <p:spPr>
            <a:xfrm>
              <a:off x="1294191" y="724160"/>
              <a:ext cx="148511" cy="309855"/>
            </a:xfrm>
            <a:custGeom>
              <a:avLst/>
              <a:gdLst/>
              <a:ahLst/>
              <a:cxnLst/>
              <a:rect l="l" t="t" r="r" b="b"/>
              <a:pathLst>
                <a:path w="8529" h="17795" extrusionOk="0">
                  <a:moveTo>
                    <a:pt x="354" y="1"/>
                  </a:moveTo>
                  <a:cubicBezTo>
                    <a:pt x="236" y="101"/>
                    <a:pt x="123" y="202"/>
                    <a:pt x="0" y="310"/>
                  </a:cubicBezTo>
                  <a:cubicBezTo>
                    <a:pt x="3086" y="1064"/>
                    <a:pt x="5957" y="2803"/>
                    <a:pt x="8015" y="5222"/>
                  </a:cubicBezTo>
                  <a:cubicBezTo>
                    <a:pt x="8053" y="5270"/>
                    <a:pt x="8093" y="5322"/>
                    <a:pt x="8132" y="5365"/>
                  </a:cubicBezTo>
                  <a:cubicBezTo>
                    <a:pt x="8128" y="5439"/>
                    <a:pt x="8123" y="5518"/>
                    <a:pt x="8115" y="5596"/>
                  </a:cubicBezTo>
                  <a:cubicBezTo>
                    <a:pt x="7792" y="9732"/>
                    <a:pt x="6772" y="13946"/>
                    <a:pt x="5181" y="17794"/>
                  </a:cubicBezTo>
                  <a:cubicBezTo>
                    <a:pt x="5317" y="17790"/>
                    <a:pt x="5456" y="17785"/>
                    <a:pt x="5596" y="17776"/>
                  </a:cubicBezTo>
                  <a:cubicBezTo>
                    <a:pt x="7191" y="13868"/>
                    <a:pt x="8206" y="9606"/>
                    <a:pt x="8516" y="5423"/>
                  </a:cubicBezTo>
                  <a:lnTo>
                    <a:pt x="8516" y="5417"/>
                  </a:lnTo>
                  <a:cubicBezTo>
                    <a:pt x="8520" y="5383"/>
                    <a:pt x="8520" y="5353"/>
                    <a:pt x="8520" y="5318"/>
                  </a:cubicBezTo>
                  <a:cubicBezTo>
                    <a:pt x="8528" y="5274"/>
                    <a:pt x="8511" y="5226"/>
                    <a:pt x="8481" y="5182"/>
                  </a:cubicBezTo>
                  <a:cubicBezTo>
                    <a:pt x="8450" y="5143"/>
                    <a:pt x="8419" y="5104"/>
                    <a:pt x="8381" y="5065"/>
                  </a:cubicBezTo>
                  <a:lnTo>
                    <a:pt x="8377" y="5061"/>
                  </a:lnTo>
                  <a:cubicBezTo>
                    <a:pt x="6323" y="2603"/>
                    <a:pt x="3461" y="821"/>
                    <a:pt x="35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0"/>
            <p:cNvSpPr/>
            <p:nvPr/>
          </p:nvSpPr>
          <p:spPr>
            <a:xfrm>
              <a:off x="1408922" y="665288"/>
              <a:ext cx="177033" cy="323576"/>
            </a:xfrm>
            <a:custGeom>
              <a:avLst/>
              <a:gdLst/>
              <a:ahLst/>
              <a:cxnLst/>
              <a:rect l="l" t="t" r="r" b="b"/>
              <a:pathLst>
                <a:path w="10167" h="18583" extrusionOk="0">
                  <a:moveTo>
                    <a:pt x="977" y="1"/>
                  </a:moveTo>
                  <a:cubicBezTo>
                    <a:pt x="650" y="39"/>
                    <a:pt x="318" y="101"/>
                    <a:pt x="0" y="170"/>
                  </a:cubicBezTo>
                  <a:cubicBezTo>
                    <a:pt x="1177" y="415"/>
                    <a:pt x="2345" y="724"/>
                    <a:pt x="3473" y="1121"/>
                  </a:cubicBezTo>
                  <a:cubicBezTo>
                    <a:pt x="6088" y="2044"/>
                    <a:pt x="8171" y="3365"/>
                    <a:pt x="9636" y="5051"/>
                  </a:cubicBezTo>
                  <a:cubicBezTo>
                    <a:pt x="9679" y="5103"/>
                    <a:pt x="9727" y="5156"/>
                    <a:pt x="9775" y="5208"/>
                  </a:cubicBezTo>
                  <a:cubicBezTo>
                    <a:pt x="9771" y="5278"/>
                    <a:pt x="9766" y="5343"/>
                    <a:pt x="9762" y="5413"/>
                  </a:cubicBezTo>
                  <a:lnTo>
                    <a:pt x="9762" y="5417"/>
                  </a:lnTo>
                  <a:cubicBezTo>
                    <a:pt x="9749" y="5622"/>
                    <a:pt x="9736" y="5818"/>
                    <a:pt x="9714" y="6023"/>
                  </a:cubicBezTo>
                  <a:cubicBezTo>
                    <a:pt x="9427" y="10333"/>
                    <a:pt x="8629" y="14546"/>
                    <a:pt x="7335" y="18582"/>
                  </a:cubicBezTo>
                  <a:cubicBezTo>
                    <a:pt x="7508" y="18478"/>
                    <a:pt x="7675" y="18373"/>
                    <a:pt x="7840" y="18259"/>
                  </a:cubicBezTo>
                  <a:cubicBezTo>
                    <a:pt x="9091" y="14211"/>
                    <a:pt x="9867" y="10001"/>
                    <a:pt x="10123" y="5687"/>
                  </a:cubicBezTo>
                  <a:cubicBezTo>
                    <a:pt x="10137" y="5539"/>
                    <a:pt x="10145" y="5395"/>
                    <a:pt x="10154" y="5248"/>
                  </a:cubicBezTo>
                  <a:cubicBezTo>
                    <a:pt x="10159" y="5242"/>
                    <a:pt x="10154" y="5238"/>
                    <a:pt x="10154" y="5238"/>
                  </a:cubicBezTo>
                  <a:cubicBezTo>
                    <a:pt x="10154" y="5208"/>
                    <a:pt x="10163" y="5186"/>
                    <a:pt x="10159" y="5156"/>
                  </a:cubicBezTo>
                  <a:cubicBezTo>
                    <a:pt x="10167" y="5107"/>
                    <a:pt x="10149" y="5059"/>
                    <a:pt x="10119" y="5021"/>
                  </a:cubicBezTo>
                  <a:cubicBezTo>
                    <a:pt x="10080" y="4977"/>
                    <a:pt x="10045" y="4934"/>
                    <a:pt x="10006" y="4894"/>
                  </a:cubicBezTo>
                  <a:lnTo>
                    <a:pt x="10002" y="4890"/>
                  </a:lnTo>
                  <a:cubicBezTo>
                    <a:pt x="8485" y="3108"/>
                    <a:pt x="6328" y="1722"/>
                    <a:pt x="3600" y="759"/>
                  </a:cubicBezTo>
                  <a:cubicBezTo>
                    <a:pt x="2737" y="453"/>
                    <a:pt x="1866" y="206"/>
                    <a:pt x="97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0"/>
            <p:cNvSpPr/>
            <p:nvPr/>
          </p:nvSpPr>
          <p:spPr>
            <a:xfrm>
              <a:off x="1605526" y="744202"/>
              <a:ext cx="44315" cy="45464"/>
            </a:xfrm>
            <a:custGeom>
              <a:avLst/>
              <a:gdLst/>
              <a:ahLst/>
              <a:cxnLst/>
              <a:rect l="l" t="t" r="r" b="b"/>
              <a:pathLst>
                <a:path w="2545" h="2611" extrusionOk="0">
                  <a:moveTo>
                    <a:pt x="485" y="0"/>
                  </a:moveTo>
                  <a:cubicBezTo>
                    <a:pt x="358" y="57"/>
                    <a:pt x="236" y="109"/>
                    <a:pt x="113" y="167"/>
                  </a:cubicBezTo>
                  <a:cubicBezTo>
                    <a:pt x="75" y="193"/>
                    <a:pt x="40" y="223"/>
                    <a:pt x="0" y="249"/>
                  </a:cubicBezTo>
                  <a:cubicBezTo>
                    <a:pt x="511" y="388"/>
                    <a:pt x="907" y="829"/>
                    <a:pt x="959" y="1400"/>
                  </a:cubicBezTo>
                  <a:cubicBezTo>
                    <a:pt x="994" y="1766"/>
                    <a:pt x="1034" y="2170"/>
                    <a:pt x="1072" y="2611"/>
                  </a:cubicBezTo>
                  <a:cubicBezTo>
                    <a:pt x="1557" y="2219"/>
                    <a:pt x="2053" y="1831"/>
                    <a:pt x="2545" y="1443"/>
                  </a:cubicBezTo>
                  <a:cubicBezTo>
                    <a:pt x="1874" y="942"/>
                    <a:pt x="1181" y="458"/>
                    <a:pt x="485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0"/>
            <p:cNvSpPr/>
            <p:nvPr/>
          </p:nvSpPr>
          <p:spPr>
            <a:xfrm>
              <a:off x="1607494" y="743366"/>
              <a:ext cx="6477" cy="3744"/>
            </a:xfrm>
            <a:custGeom>
              <a:avLst/>
              <a:gdLst/>
              <a:ahLst/>
              <a:cxnLst/>
              <a:rect l="l" t="t" r="r" b="b"/>
              <a:pathLst>
                <a:path w="372" h="215" extrusionOk="0">
                  <a:moveTo>
                    <a:pt x="293" y="0"/>
                  </a:moveTo>
                  <a:cubicBezTo>
                    <a:pt x="197" y="70"/>
                    <a:pt x="101" y="140"/>
                    <a:pt x="0" y="215"/>
                  </a:cubicBezTo>
                  <a:cubicBezTo>
                    <a:pt x="123" y="157"/>
                    <a:pt x="245" y="105"/>
                    <a:pt x="372" y="48"/>
                  </a:cubicBezTo>
                  <a:cubicBezTo>
                    <a:pt x="345" y="26"/>
                    <a:pt x="319" y="10"/>
                    <a:pt x="2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0"/>
            <p:cNvSpPr/>
            <p:nvPr/>
          </p:nvSpPr>
          <p:spPr>
            <a:xfrm>
              <a:off x="1436991" y="771365"/>
              <a:ext cx="147379" cy="254675"/>
            </a:xfrm>
            <a:custGeom>
              <a:avLst/>
              <a:gdLst/>
              <a:ahLst/>
              <a:cxnLst/>
              <a:rect l="l" t="t" r="r" b="b"/>
              <a:pathLst>
                <a:path w="8464" h="14626" extrusionOk="0">
                  <a:moveTo>
                    <a:pt x="8311" y="2018"/>
                  </a:moveTo>
                  <a:cubicBezTo>
                    <a:pt x="8263" y="2474"/>
                    <a:pt x="8211" y="2929"/>
                    <a:pt x="8151" y="3385"/>
                  </a:cubicBezTo>
                  <a:lnTo>
                    <a:pt x="8151" y="3385"/>
                  </a:lnTo>
                  <a:cubicBezTo>
                    <a:pt x="8255" y="3281"/>
                    <a:pt x="8360" y="3173"/>
                    <a:pt x="8464" y="3072"/>
                  </a:cubicBezTo>
                  <a:cubicBezTo>
                    <a:pt x="8412" y="2706"/>
                    <a:pt x="8359" y="2354"/>
                    <a:pt x="8311" y="2018"/>
                  </a:cubicBezTo>
                  <a:close/>
                  <a:moveTo>
                    <a:pt x="8151" y="3385"/>
                  </a:moveTo>
                  <a:cubicBezTo>
                    <a:pt x="8151" y="3386"/>
                    <a:pt x="8151" y="3386"/>
                    <a:pt x="8150" y="3386"/>
                  </a:cubicBezTo>
                  <a:lnTo>
                    <a:pt x="8150" y="3391"/>
                  </a:lnTo>
                  <a:cubicBezTo>
                    <a:pt x="8151" y="3389"/>
                    <a:pt x="8151" y="3387"/>
                    <a:pt x="8151" y="3385"/>
                  </a:cubicBezTo>
                  <a:close/>
                  <a:moveTo>
                    <a:pt x="8024" y="1"/>
                  </a:moveTo>
                  <a:cubicBezTo>
                    <a:pt x="6712" y="1125"/>
                    <a:pt x="5509" y="2362"/>
                    <a:pt x="4464" y="3740"/>
                  </a:cubicBezTo>
                  <a:cubicBezTo>
                    <a:pt x="2938" y="5775"/>
                    <a:pt x="1" y="11157"/>
                    <a:pt x="641" y="14625"/>
                  </a:cubicBezTo>
                  <a:cubicBezTo>
                    <a:pt x="1901" y="14321"/>
                    <a:pt x="3125" y="13871"/>
                    <a:pt x="4275" y="13296"/>
                  </a:cubicBezTo>
                  <a:cubicBezTo>
                    <a:pt x="4267" y="10978"/>
                    <a:pt x="4711" y="8690"/>
                    <a:pt x="5745" y="6660"/>
                  </a:cubicBezTo>
                  <a:cubicBezTo>
                    <a:pt x="5896" y="6367"/>
                    <a:pt x="6059" y="6071"/>
                    <a:pt x="6246" y="5792"/>
                  </a:cubicBezTo>
                  <a:cubicBezTo>
                    <a:pt x="6250" y="5766"/>
                    <a:pt x="6262" y="5753"/>
                    <a:pt x="6276" y="5727"/>
                  </a:cubicBezTo>
                  <a:cubicBezTo>
                    <a:pt x="6694" y="5065"/>
                    <a:pt x="7165" y="4454"/>
                    <a:pt x="7688" y="3879"/>
                  </a:cubicBezTo>
                  <a:lnTo>
                    <a:pt x="7692" y="3866"/>
                  </a:lnTo>
                  <a:cubicBezTo>
                    <a:pt x="7857" y="2716"/>
                    <a:pt x="7980" y="1556"/>
                    <a:pt x="8072" y="393"/>
                  </a:cubicBezTo>
                  <a:cubicBezTo>
                    <a:pt x="8054" y="306"/>
                    <a:pt x="8040" y="228"/>
                    <a:pt x="8032" y="153"/>
                  </a:cubicBezTo>
                  <a:cubicBezTo>
                    <a:pt x="8024" y="101"/>
                    <a:pt x="8024" y="53"/>
                    <a:pt x="8024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0"/>
            <p:cNvSpPr/>
            <p:nvPr/>
          </p:nvSpPr>
          <p:spPr>
            <a:xfrm>
              <a:off x="1570928" y="778191"/>
              <a:ext cx="10796" cy="60508"/>
            </a:xfrm>
            <a:custGeom>
              <a:avLst/>
              <a:gdLst/>
              <a:ahLst/>
              <a:cxnLst/>
              <a:rect l="l" t="t" r="r" b="b"/>
              <a:pathLst>
                <a:path w="620" h="3475" extrusionOk="0">
                  <a:moveTo>
                    <a:pt x="380" y="1"/>
                  </a:moveTo>
                  <a:cubicBezTo>
                    <a:pt x="288" y="1164"/>
                    <a:pt x="165" y="2324"/>
                    <a:pt x="0" y="3474"/>
                  </a:cubicBezTo>
                  <a:cubicBezTo>
                    <a:pt x="153" y="3308"/>
                    <a:pt x="292" y="3156"/>
                    <a:pt x="453" y="3004"/>
                  </a:cubicBezTo>
                  <a:lnTo>
                    <a:pt x="458" y="2999"/>
                  </a:lnTo>
                  <a:cubicBezTo>
                    <a:pt x="519" y="2541"/>
                    <a:pt x="571" y="2084"/>
                    <a:pt x="619" y="1626"/>
                  </a:cubicBezTo>
                  <a:cubicBezTo>
                    <a:pt x="527" y="1021"/>
                    <a:pt x="445" y="467"/>
                    <a:pt x="3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0"/>
            <p:cNvSpPr/>
            <p:nvPr/>
          </p:nvSpPr>
          <p:spPr>
            <a:xfrm>
              <a:off x="1511272" y="769310"/>
              <a:ext cx="352481" cy="531708"/>
            </a:xfrm>
            <a:custGeom>
              <a:avLst/>
              <a:gdLst/>
              <a:ahLst/>
              <a:cxnLst/>
              <a:rect l="l" t="t" r="r" b="b"/>
              <a:pathLst>
                <a:path w="20243" h="30536" extrusionOk="0">
                  <a:moveTo>
                    <a:pt x="7958" y="1"/>
                  </a:moveTo>
                  <a:cubicBezTo>
                    <a:pt x="7466" y="389"/>
                    <a:pt x="6970" y="777"/>
                    <a:pt x="6485" y="1169"/>
                  </a:cubicBezTo>
                  <a:cubicBezTo>
                    <a:pt x="5688" y="1818"/>
                    <a:pt x="4917" y="2476"/>
                    <a:pt x="4198" y="3190"/>
                  </a:cubicBezTo>
                  <a:cubicBezTo>
                    <a:pt x="4093" y="3291"/>
                    <a:pt x="3989" y="3400"/>
                    <a:pt x="3884" y="3504"/>
                  </a:cubicBezTo>
                  <a:lnTo>
                    <a:pt x="3884" y="3509"/>
                  </a:lnTo>
                  <a:lnTo>
                    <a:pt x="3879" y="3514"/>
                  </a:lnTo>
                  <a:cubicBezTo>
                    <a:pt x="3718" y="3670"/>
                    <a:pt x="3579" y="3818"/>
                    <a:pt x="3426" y="3984"/>
                  </a:cubicBezTo>
                  <a:lnTo>
                    <a:pt x="3422" y="3997"/>
                  </a:lnTo>
                  <a:cubicBezTo>
                    <a:pt x="2899" y="4572"/>
                    <a:pt x="2428" y="5183"/>
                    <a:pt x="2010" y="5845"/>
                  </a:cubicBezTo>
                  <a:cubicBezTo>
                    <a:pt x="1996" y="5871"/>
                    <a:pt x="1984" y="5884"/>
                    <a:pt x="1980" y="5910"/>
                  </a:cubicBezTo>
                  <a:cubicBezTo>
                    <a:pt x="1793" y="6189"/>
                    <a:pt x="1630" y="6485"/>
                    <a:pt x="1479" y="6778"/>
                  </a:cubicBezTo>
                  <a:cubicBezTo>
                    <a:pt x="445" y="8808"/>
                    <a:pt x="1" y="11096"/>
                    <a:pt x="9" y="13414"/>
                  </a:cubicBezTo>
                  <a:cubicBezTo>
                    <a:pt x="5" y="13488"/>
                    <a:pt x="5" y="13558"/>
                    <a:pt x="9" y="13637"/>
                  </a:cubicBezTo>
                  <a:cubicBezTo>
                    <a:pt x="15" y="13789"/>
                    <a:pt x="19" y="13937"/>
                    <a:pt x="27" y="14094"/>
                  </a:cubicBezTo>
                  <a:lnTo>
                    <a:pt x="27" y="14099"/>
                  </a:lnTo>
                  <a:cubicBezTo>
                    <a:pt x="41" y="14460"/>
                    <a:pt x="71" y="14822"/>
                    <a:pt x="110" y="15183"/>
                  </a:cubicBezTo>
                  <a:cubicBezTo>
                    <a:pt x="202" y="16138"/>
                    <a:pt x="367" y="17092"/>
                    <a:pt x="602" y="18021"/>
                  </a:cubicBezTo>
                  <a:cubicBezTo>
                    <a:pt x="606" y="18060"/>
                    <a:pt x="616" y="18099"/>
                    <a:pt x="624" y="18138"/>
                  </a:cubicBezTo>
                  <a:cubicBezTo>
                    <a:pt x="672" y="18321"/>
                    <a:pt x="725" y="18504"/>
                    <a:pt x="777" y="18691"/>
                  </a:cubicBezTo>
                  <a:cubicBezTo>
                    <a:pt x="803" y="18800"/>
                    <a:pt x="838" y="18910"/>
                    <a:pt x="872" y="19009"/>
                  </a:cubicBezTo>
                  <a:cubicBezTo>
                    <a:pt x="882" y="19049"/>
                    <a:pt x="894" y="19088"/>
                    <a:pt x="908" y="19127"/>
                  </a:cubicBezTo>
                  <a:cubicBezTo>
                    <a:pt x="1069" y="19668"/>
                    <a:pt x="1252" y="20204"/>
                    <a:pt x="1453" y="20731"/>
                  </a:cubicBezTo>
                  <a:cubicBezTo>
                    <a:pt x="1465" y="20766"/>
                    <a:pt x="1479" y="20805"/>
                    <a:pt x="1495" y="20845"/>
                  </a:cubicBezTo>
                  <a:cubicBezTo>
                    <a:pt x="1578" y="21071"/>
                    <a:pt x="1670" y="21298"/>
                    <a:pt x="1766" y="21519"/>
                  </a:cubicBezTo>
                  <a:cubicBezTo>
                    <a:pt x="1787" y="21585"/>
                    <a:pt x="1813" y="21642"/>
                    <a:pt x="1840" y="21702"/>
                  </a:cubicBezTo>
                  <a:cubicBezTo>
                    <a:pt x="1862" y="21760"/>
                    <a:pt x="1888" y="21825"/>
                    <a:pt x="1910" y="21885"/>
                  </a:cubicBezTo>
                  <a:cubicBezTo>
                    <a:pt x="2368" y="22957"/>
                    <a:pt x="2881" y="24003"/>
                    <a:pt x="3435" y="25032"/>
                  </a:cubicBezTo>
                  <a:cubicBezTo>
                    <a:pt x="4359" y="26754"/>
                    <a:pt x="5383" y="28436"/>
                    <a:pt x="6425" y="30105"/>
                  </a:cubicBezTo>
                  <a:cubicBezTo>
                    <a:pt x="6425" y="30109"/>
                    <a:pt x="6429" y="30113"/>
                    <a:pt x="6429" y="30113"/>
                  </a:cubicBezTo>
                  <a:cubicBezTo>
                    <a:pt x="6507" y="30257"/>
                    <a:pt x="6603" y="30392"/>
                    <a:pt x="6686" y="30536"/>
                  </a:cubicBezTo>
                  <a:cubicBezTo>
                    <a:pt x="6738" y="30488"/>
                    <a:pt x="6777" y="30449"/>
                    <a:pt x="6829" y="30397"/>
                  </a:cubicBezTo>
                  <a:lnTo>
                    <a:pt x="6834" y="30397"/>
                  </a:lnTo>
                  <a:lnTo>
                    <a:pt x="6834" y="30392"/>
                  </a:lnTo>
                  <a:cubicBezTo>
                    <a:pt x="8747" y="28553"/>
                    <a:pt x="10865" y="26932"/>
                    <a:pt x="12865" y="25206"/>
                  </a:cubicBezTo>
                  <a:cubicBezTo>
                    <a:pt x="12961" y="25119"/>
                    <a:pt x="13056" y="25041"/>
                    <a:pt x="13157" y="24954"/>
                  </a:cubicBezTo>
                  <a:cubicBezTo>
                    <a:pt x="14474" y="23786"/>
                    <a:pt x="15737" y="22570"/>
                    <a:pt x="16822" y="21193"/>
                  </a:cubicBezTo>
                  <a:lnTo>
                    <a:pt x="16822" y="21189"/>
                  </a:lnTo>
                  <a:cubicBezTo>
                    <a:pt x="16883" y="21114"/>
                    <a:pt x="16948" y="21032"/>
                    <a:pt x="17005" y="20953"/>
                  </a:cubicBezTo>
                  <a:cubicBezTo>
                    <a:pt x="17027" y="20923"/>
                    <a:pt x="17049" y="20892"/>
                    <a:pt x="17075" y="20857"/>
                  </a:cubicBezTo>
                  <a:lnTo>
                    <a:pt x="17079" y="20857"/>
                  </a:lnTo>
                  <a:lnTo>
                    <a:pt x="17079" y="20853"/>
                  </a:lnTo>
                  <a:cubicBezTo>
                    <a:pt x="17232" y="20656"/>
                    <a:pt x="17376" y="20465"/>
                    <a:pt x="17515" y="20260"/>
                  </a:cubicBezTo>
                  <a:cubicBezTo>
                    <a:pt x="18901" y="18273"/>
                    <a:pt x="19820" y="15994"/>
                    <a:pt x="20243" y="13615"/>
                  </a:cubicBezTo>
                  <a:cubicBezTo>
                    <a:pt x="19942" y="13109"/>
                    <a:pt x="19633" y="12608"/>
                    <a:pt x="19319" y="12116"/>
                  </a:cubicBezTo>
                  <a:cubicBezTo>
                    <a:pt x="18770" y="11266"/>
                    <a:pt x="18195" y="10433"/>
                    <a:pt x="17589" y="9623"/>
                  </a:cubicBezTo>
                  <a:cubicBezTo>
                    <a:pt x="17571" y="9588"/>
                    <a:pt x="17545" y="9558"/>
                    <a:pt x="17519" y="9523"/>
                  </a:cubicBezTo>
                  <a:cubicBezTo>
                    <a:pt x="17318" y="9252"/>
                    <a:pt x="17114" y="8982"/>
                    <a:pt x="16905" y="8717"/>
                  </a:cubicBezTo>
                  <a:cubicBezTo>
                    <a:pt x="16883" y="8691"/>
                    <a:pt x="16865" y="8664"/>
                    <a:pt x="16844" y="8643"/>
                  </a:cubicBezTo>
                  <a:cubicBezTo>
                    <a:pt x="16839" y="8638"/>
                    <a:pt x="16831" y="8634"/>
                    <a:pt x="16827" y="8629"/>
                  </a:cubicBezTo>
                  <a:cubicBezTo>
                    <a:pt x="16726" y="8486"/>
                    <a:pt x="16618" y="8351"/>
                    <a:pt x="16508" y="8211"/>
                  </a:cubicBezTo>
                  <a:cubicBezTo>
                    <a:pt x="16477" y="8176"/>
                    <a:pt x="16443" y="8137"/>
                    <a:pt x="16417" y="8102"/>
                  </a:cubicBezTo>
                  <a:lnTo>
                    <a:pt x="16413" y="8102"/>
                  </a:lnTo>
                  <a:cubicBezTo>
                    <a:pt x="16103" y="7714"/>
                    <a:pt x="15781" y="7331"/>
                    <a:pt x="15449" y="6951"/>
                  </a:cubicBezTo>
                  <a:cubicBezTo>
                    <a:pt x="15432" y="6921"/>
                    <a:pt x="15405" y="6891"/>
                    <a:pt x="15371" y="6860"/>
                  </a:cubicBezTo>
                  <a:cubicBezTo>
                    <a:pt x="15192" y="6647"/>
                    <a:pt x="15001" y="6433"/>
                    <a:pt x="14804" y="6219"/>
                  </a:cubicBezTo>
                  <a:cubicBezTo>
                    <a:pt x="14782" y="6189"/>
                    <a:pt x="14756" y="6159"/>
                    <a:pt x="14726" y="6128"/>
                  </a:cubicBezTo>
                  <a:cubicBezTo>
                    <a:pt x="14259" y="5614"/>
                    <a:pt x="13780" y="5109"/>
                    <a:pt x="13288" y="4612"/>
                  </a:cubicBezTo>
                  <a:cubicBezTo>
                    <a:pt x="12739" y="4058"/>
                    <a:pt x="12177" y="3518"/>
                    <a:pt x="11602" y="2995"/>
                  </a:cubicBezTo>
                  <a:cubicBezTo>
                    <a:pt x="11501" y="2899"/>
                    <a:pt x="11397" y="2803"/>
                    <a:pt x="11288" y="2711"/>
                  </a:cubicBezTo>
                  <a:cubicBezTo>
                    <a:pt x="11187" y="2620"/>
                    <a:pt x="11087" y="2533"/>
                    <a:pt x="10987" y="2446"/>
                  </a:cubicBezTo>
                  <a:cubicBezTo>
                    <a:pt x="10856" y="2323"/>
                    <a:pt x="10717" y="2206"/>
                    <a:pt x="10582" y="2092"/>
                  </a:cubicBezTo>
                  <a:cubicBezTo>
                    <a:pt x="10164" y="1731"/>
                    <a:pt x="9745" y="1382"/>
                    <a:pt x="9313" y="1042"/>
                  </a:cubicBezTo>
                  <a:cubicBezTo>
                    <a:pt x="8869" y="680"/>
                    <a:pt x="8420" y="336"/>
                    <a:pt x="79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0"/>
            <p:cNvSpPr/>
            <p:nvPr/>
          </p:nvSpPr>
          <p:spPr>
            <a:xfrm>
              <a:off x="1620466" y="816516"/>
              <a:ext cx="92826" cy="489378"/>
            </a:xfrm>
            <a:custGeom>
              <a:avLst/>
              <a:gdLst/>
              <a:ahLst/>
              <a:cxnLst/>
              <a:rect l="l" t="t" r="r" b="b"/>
              <a:pathLst>
                <a:path w="5331" h="28105" extrusionOk="0">
                  <a:moveTo>
                    <a:pt x="5017" y="0"/>
                  </a:moveTo>
                  <a:cubicBezTo>
                    <a:pt x="4808" y="715"/>
                    <a:pt x="4603" y="1426"/>
                    <a:pt x="4402" y="2127"/>
                  </a:cubicBezTo>
                  <a:cubicBezTo>
                    <a:pt x="4098" y="3156"/>
                    <a:pt x="3796" y="4188"/>
                    <a:pt x="3491" y="5234"/>
                  </a:cubicBezTo>
                  <a:cubicBezTo>
                    <a:pt x="3282" y="5966"/>
                    <a:pt x="3073" y="6698"/>
                    <a:pt x="2877" y="7434"/>
                  </a:cubicBezTo>
                  <a:cubicBezTo>
                    <a:pt x="2855" y="7505"/>
                    <a:pt x="2837" y="7570"/>
                    <a:pt x="2821" y="7635"/>
                  </a:cubicBezTo>
                  <a:cubicBezTo>
                    <a:pt x="2790" y="7736"/>
                    <a:pt x="2768" y="7836"/>
                    <a:pt x="2738" y="7931"/>
                  </a:cubicBezTo>
                  <a:cubicBezTo>
                    <a:pt x="2707" y="8062"/>
                    <a:pt x="2668" y="8189"/>
                    <a:pt x="2633" y="8315"/>
                  </a:cubicBezTo>
                  <a:cubicBezTo>
                    <a:pt x="2450" y="9008"/>
                    <a:pt x="2272" y="9697"/>
                    <a:pt x="2101" y="10389"/>
                  </a:cubicBezTo>
                  <a:cubicBezTo>
                    <a:pt x="2071" y="10485"/>
                    <a:pt x="2049" y="10586"/>
                    <a:pt x="2023" y="10677"/>
                  </a:cubicBezTo>
                  <a:cubicBezTo>
                    <a:pt x="1901" y="11179"/>
                    <a:pt x="1783" y="11688"/>
                    <a:pt x="1666" y="12189"/>
                  </a:cubicBezTo>
                  <a:cubicBezTo>
                    <a:pt x="1435" y="13187"/>
                    <a:pt x="1230" y="14154"/>
                    <a:pt x="1055" y="15105"/>
                  </a:cubicBezTo>
                  <a:cubicBezTo>
                    <a:pt x="1055" y="15109"/>
                    <a:pt x="1055" y="15113"/>
                    <a:pt x="1051" y="15117"/>
                  </a:cubicBezTo>
                  <a:cubicBezTo>
                    <a:pt x="1038" y="15165"/>
                    <a:pt x="1029" y="15214"/>
                    <a:pt x="1021" y="15262"/>
                  </a:cubicBezTo>
                  <a:cubicBezTo>
                    <a:pt x="999" y="15379"/>
                    <a:pt x="977" y="15497"/>
                    <a:pt x="960" y="15614"/>
                  </a:cubicBezTo>
                  <a:cubicBezTo>
                    <a:pt x="886" y="16020"/>
                    <a:pt x="811" y="16429"/>
                    <a:pt x="746" y="16826"/>
                  </a:cubicBezTo>
                  <a:lnTo>
                    <a:pt x="746" y="16831"/>
                  </a:lnTo>
                  <a:cubicBezTo>
                    <a:pt x="741" y="16873"/>
                    <a:pt x="733" y="16917"/>
                    <a:pt x="729" y="16957"/>
                  </a:cubicBezTo>
                  <a:cubicBezTo>
                    <a:pt x="542" y="18086"/>
                    <a:pt x="402" y="19174"/>
                    <a:pt x="293" y="20234"/>
                  </a:cubicBezTo>
                  <a:cubicBezTo>
                    <a:pt x="35" y="22762"/>
                    <a:pt x="1" y="25123"/>
                    <a:pt x="154" y="27394"/>
                  </a:cubicBezTo>
                  <a:cubicBezTo>
                    <a:pt x="154" y="27398"/>
                    <a:pt x="158" y="27402"/>
                    <a:pt x="158" y="27402"/>
                  </a:cubicBezTo>
                  <a:cubicBezTo>
                    <a:pt x="158" y="27577"/>
                    <a:pt x="180" y="27756"/>
                    <a:pt x="192" y="27925"/>
                  </a:cubicBezTo>
                  <a:cubicBezTo>
                    <a:pt x="201" y="28029"/>
                    <a:pt x="288" y="28105"/>
                    <a:pt x="383" y="28105"/>
                  </a:cubicBezTo>
                  <a:cubicBezTo>
                    <a:pt x="388" y="28105"/>
                    <a:pt x="392" y="28104"/>
                    <a:pt x="397" y="28104"/>
                  </a:cubicBezTo>
                  <a:cubicBezTo>
                    <a:pt x="428" y="28104"/>
                    <a:pt x="454" y="28096"/>
                    <a:pt x="476" y="28086"/>
                  </a:cubicBezTo>
                  <a:cubicBezTo>
                    <a:pt x="536" y="28047"/>
                    <a:pt x="580" y="27977"/>
                    <a:pt x="576" y="27895"/>
                  </a:cubicBezTo>
                  <a:cubicBezTo>
                    <a:pt x="572" y="27825"/>
                    <a:pt x="568" y="27760"/>
                    <a:pt x="563" y="27686"/>
                  </a:cubicBezTo>
                  <a:lnTo>
                    <a:pt x="563" y="27681"/>
                  </a:lnTo>
                  <a:cubicBezTo>
                    <a:pt x="363" y="25210"/>
                    <a:pt x="411" y="22643"/>
                    <a:pt x="719" y="19859"/>
                  </a:cubicBezTo>
                  <a:cubicBezTo>
                    <a:pt x="829" y="18874"/>
                    <a:pt x="964" y="17859"/>
                    <a:pt x="1138" y="16813"/>
                  </a:cubicBezTo>
                  <a:cubicBezTo>
                    <a:pt x="1147" y="16769"/>
                    <a:pt x="1156" y="16722"/>
                    <a:pt x="1164" y="16674"/>
                  </a:cubicBezTo>
                  <a:cubicBezTo>
                    <a:pt x="1234" y="16264"/>
                    <a:pt x="1304" y="15849"/>
                    <a:pt x="1387" y="15431"/>
                  </a:cubicBezTo>
                  <a:lnTo>
                    <a:pt x="1387" y="15427"/>
                  </a:lnTo>
                  <a:cubicBezTo>
                    <a:pt x="1409" y="15278"/>
                    <a:pt x="1439" y="15131"/>
                    <a:pt x="1465" y="14991"/>
                  </a:cubicBezTo>
                  <a:cubicBezTo>
                    <a:pt x="1465" y="14987"/>
                    <a:pt x="1469" y="14974"/>
                    <a:pt x="1469" y="14970"/>
                  </a:cubicBezTo>
                  <a:cubicBezTo>
                    <a:pt x="1478" y="14922"/>
                    <a:pt x="1491" y="14870"/>
                    <a:pt x="1500" y="14826"/>
                  </a:cubicBezTo>
                  <a:cubicBezTo>
                    <a:pt x="1657" y="13997"/>
                    <a:pt x="1840" y="13140"/>
                    <a:pt x="2045" y="12272"/>
                  </a:cubicBezTo>
                  <a:cubicBezTo>
                    <a:pt x="2223" y="11487"/>
                    <a:pt x="2415" y="10708"/>
                    <a:pt x="2620" y="9924"/>
                  </a:cubicBezTo>
                  <a:cubicBezTo>
                    <a:pt x="2642" y="9832"/>
                    <a:pt x="2664" y="9735"/>
                    <a:pt x="2690" y="9640"/>
                  </a:cubicBezTo>
                  <a:cubicBezTo>
                    <a:pt x="2785" y="9256"/>
                    <a:pt x="2890" y="8868"/>
                    <a:pt x="2994" y="8480"/>
                  </a:cubicBezTo>
                  <a:lnTo>
                    <a:pt x="2994" y="8476"/>
                  </a:lnTo>
                  <a:cubicBezTo>
                    <a:pt x="3034" y="8341"/>
                    <a:pt x="3064" y="8198"/>
                    <a:pt x="3108" y="8058"/>
                  </a:cubicBezTo>
                  <a:lnTo>
                    <a:pt x="3108" y="8054"/>
                  </a:lnTo>
                  <a:cubicBezTo>
                    <a:pt x="3182" y="7780"/>
                    <a:pt x="3261" y="7496"/>
                    <a:pt x="3334" y="7225"/>
                  </a:cubicBezTo>
                  <a:cubicBezTo>
                    <a:pt x="3356" y="7160"/>
                    <a:pt x="3370" y="7100"/>
                    <a:pt x="3386" y="7038"/>
                  </a:cubicBezTo>
                  <a:cubicBezTo>
                    <a:pt x="3561" y="6411"/>
                    <a:pt x="3736" y="5779"/>
                    <a:pt x="3919" y="5155"/>
                  </a:cubicBezTo>
                  <a:cubicBezTo>
                    <a:pt x="4197" y="4171"/>
                    <a:pt x="4480" y="3190"/>
                    <a:pt x="4764" y="2227"/>
                  </a:cubicBezTo>
                  <a:cubicBezTo>
                    <a:pt x="4947" y="1587"/>
                    <a:pt x="5143" y="938"/>
                    <a:pt x="5331" y="284"/>
                  </a:cubicBezTo>
                  <a:cubicBezTo>
                    <a:pt x="5230" y="188"/>
                    <a:pt x="5126" y="92"/>
                    <a:pt x="501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0"/>
            <p:cNvSpPr/>
            <p:nvPr/>
          </p:nvSpPr>
          <p:spPr>
            <a:xfrm>
              <a:off x="1541936" y="1076693"/>
              <a:ext cx="198363" cy="131517"/>
            </a:xfrm>
            <a:custGeom>
              <a:avLst/>
              <a:gdLst/>
              <a:ahLst/>
              <a:cxnLst/>
              <a:rect l="l" t="t" r="r" b="b"/>
              <a:pathLst>
                <a:path w="11392" h="7553" extrusionOk="0">
                  <a:moveTo>
                    <a:pt x="5880" y="1"/>
                  </a:moveTo>
                  <a:cubicBezTo>
                    <a:pt x="5847" y="1"/>
                    <a:pt x="5815" y="8"/>
                    <a:pt x="5788" y="23"/>
                  </a:cubicBezTo>
                  <a:cubicBezTo>
                    <a:pt x="5714" y="71"/>
                    <a:pt x="5639" y="115"/>
                    <a:pt x="5561" y="163"/>
                  </a:cubicBezTo>
                  <a:cubicBezTo>
                    <a:pt x="3666" y="1322"/>
                    <a:pt x="1809" y="2559"/>
                    <a:pt x="0" y="3866"/>
                  </a:cubicBezTo>
                  <a:cubicBezTo>
                    <a:pt x="52" y="3993"/>
                    <a:pt x="101" y="4111"/>
                    <a:pt x="153" y="4228"/>
                  </a:cubicBezTo>
                  <a:cubicBezTo>
                    <a:pt x="1879" y="2977"/>
                    <a:pt x="3661" y="1788"/>
                    <a:pt x="5470" y="672"/>
                  </a:cubicBezTo>
                  <a:cubicBezTo>
                    <a:pt x="5596" y="590"/>
                    <a:pt x="5718" y="511"/>
                    <a:pt x="5849" y="433"/>
                  </a:cubicBezTo>
                  <a:cubicBezTo>
                    <a:pt x="5862" y="450"/>
                    <a:pt x="5879" y="467"/>
                    <a:pt x="5893" y="485"/>
                  </a:cubicBezTo>
                  <a:cubicBezTo>
                    <a:pt x="7862" y="2716"/>
                    <a:pt x="9605" y="5078"/>
                    <a:pt x="11104" y="7553"/>
                  </a:cubicBezTo>
                  <a:cubicBezTo>
                    <a:pt x="11200" y="7466"/>
                    <a:pt x="11295" y="7388"/>
                    <a:pt x="11392" y="7301"/>
                  </a:cubicBezTo>
                  <a:cubicBezTo>
                    <a:pt x="9853" y="4760"/>
                    <a:pt x="8059" y="2341"/>
                    <a:pt x="6027" y="62"/>
                  </a:cubicBezTo>
                  <a:cubicBezTo>
                    <a:pt x="6014" y="45"/>
                    <a:pt x="6001" y="32"/>
                    <a:pt x="5979" y="28"/>
                  </a:cubicBezTo>
                  <a:cubicBezTo>
                    <a:pt x="5950" y="9"/>
                    <a:pt x="5915" y="1"/>
                    <a:pt x="58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0"/>
            <p:cNvSpPr/>
            <p:nvPr/>
          </p:nvSpPr>
          <p:spPr>
            <a:xfrm>
              <a:off x="1511429" y="954545"/>
              <a:ext cx="297231" cy="183719"/>
            </a:xfrm>
            <a:custGeom>
              <a:avLst/>
              <a:gdLst/>
              <a:ahLst/>
              <a:cxnLst/>
              <a:rect l="l" t="t" r="r" b="b"/>
              <a:pathLst>
                <a:path w="17070" h="10551" extrusionOk="0">
                  <a:moveTo>
                    <a:pt x="9105" y="0"/>
                  </a:moveTo>
                  <a:cubicBezTo>
                    <a:pt x="9073" y="0"/>
                    <a:pt x="9039" y="0"/>
                    <a:pt x="9008" y="4"/>
                  </a:cubicBezTo>
                  <a:lnTo>
                    <a:pt x="9004" y="4"/>
                  </a:lnTo>
                  <a:cubicBezTo>
                    <a:pt x="5801" y="30"/>
                    <a:pt x="2607" y="1116"/>
                    <a:pt x="0" y="2994"/>
                  </a:cubicBezTo>
                  <a:cubicBezTo>
                    <a:pt x="0" y="3151"/>
                    <a:pt x="10" y="3304"/>
                    <a:pt x="14" y="3465"/>
                  </a:cubicBezTo>
                  <a:cubicBezTo>
                    <a:pt x="2554" y="1556"/>
                    <a:pt x="5722" y="440"/>
                    <a:pt x="8895" y="388"/>
                  </a:cubicBezTo>
                  <a:lnTo>
                    <a:pt x="9083" y="388"/>
                  </a:lnTo>
                  <a:cubicBezTo>
                    <a:pt x="9139" y="440"/>
                    <a:pt x="9196" y="488"/>
                    <a:pt x="9252" y="545"/>
                  </a:cubicBezTo>
                  <a:cubicBezTo>
                    <a:pt x="12242" y="3421"/>
                    <a:pt x="14852" y="6881"/>
                    <a:pt x="16818" y="10551"/>
                  </a:cubicBezTo>
                  <a:cubicBezTo>
                    <a:pt x="16900" y="10446"/>
                    <a:pt x="16987" y="10337"/>
                    <a:pt x="17070" y="10223"/>
                  </a:cubicBezTo>
                  <a:cubicBezTo>
                    <a:pt x="15057" y="6511"/>
                    <a:pt x="12407" y="3021"/>
                    <a:pt x="9370" y="127"/>
                  </a:cubicBezTo>
                  <a:lnTo>
                    <a:pt x="9366" y="122"/>
                  </a:lnTo>
                  <a:cubicBezTo>
                    <a:pt x="9340" y="96"/>
                    <a:pt x="9318" y="78"/>
                    <a:pt x="9292" y="57"/>
                  </a:cubicBezTo>
                  <a:cubicBezTo>
                    <a:pt x="9261" y="22"/>
                    <a:pt x="9213" y="4"/>
                    <a:pt x="91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0"/>
            <p:cNvSpPr/>
            <p:nvPr/>
          </p:nvSpPr>
          <p:spPr>
            <a:xfrm>
              <a:off x="1537008" y="805737"/>
              <a:ext cx="165575" cy="81595"/>
            </a:xfrm>
            <a:custGeom>
              <a:avLst/>
              <a:gdLst/>
              <a:ahLst/>
              <a:cxnLst/>
              <a:rect l="l" t="t" r="r" b="b"/>
              <a:pathLst>
                <a:path w="9509" h="4686" extrusionOk="0">
                  <a:moveTo>
                    <a:pt x="9104" y="0"/>
                  </a:moveTo>
                  <a:cubicBezTo>
                    <a:pt x="8581" y="44"/>
                    <a:pt x="8062" y="131"/>
                    <a:pt x="7531" y="262"/>
                  </a:cubicBezTo>
                  <a:cubicBezTo>
                    <a:pt x="6767" y="436"/>
                    <a:pt x="6005" y="685"/>
                    <a:pt x="5225" y="1012"/>
                  </a:cubicBezTo>
                  <a:cubicBezTo>
                    <a:pt x="4450" y="1330"/>
                    <a:pt x="3665" y="1726"/>
                    <a:pt x="2877" y="2197"/>
                  </a:cubicBezTo>
                  <a:cubicBezTo>
                    <a:pt x="2829" y="2219"/>
                    <a:pt x="2785" y="2249"/>
                    <a:pt x="2737" y="2275"/>
                  </a:cubicBezTo>
                  <a:cubicBezTo>
                    <a:pt x="2567" y="2380"/>
                    <a:pt x="2397" y="2484"/>
                    <a:pt x="2236" y="2594"/>
                  </a:cubicBezTo>
                  <a:cubicBezTo>
                    <a:pt x="2083" y="2685"/>
                    <a:pt x="1944" y="2785"/>
                    <a:pt x="1800" y="2882"/>
                  </a:cubicBezTo>
                  <a:cubicBezTo>
                    <a:pt x="1355" y="3178"/>
                    <a:pt x="920" y="3491"/>
                    <a:pt x="502" y="3818"/>
                  </a:cubicBezTo>
                  <a:cubicBezTo>
                    <a:pt x="315" y="4097"/>
                    <a:pt x="152" y="4393"/>
                    <a:pt x="1" y="4686"/>
                  </a:cubicBezTo>
                  <a:cubicBezTo>
                    <a:pt x="558" y="4236"/>
                    <a:pt x="1125" y="3809"/>
                    <a:pt x="1713" y="3409"/>
                  </a:cubicBezTo>
                  <a:lnTo>
                    <a:pt x="1717" y="3405"/>
                  </a:lnTo>
                  <a:cubicBezTo>
                    <a:pt x="1852" y="3304"/>
                    <a:pt x="2005" y="3204"/>
                    <a:pt x="2153" y="3112"/>
                  </a:cubicBezTo>
                  <a:lnTo>
                    <a:pt x="2157" y="3103"/>
                  </a:lnTo>
                  <a:cubicBezTo>
                    <a:pt x="2406" y="2934"/>
                    <a:pt x="2672" y="2768"/>
                    <a:pt x="2933" y="2602"/>
                  </a:cubicBezTo>
                  <a:cubicBezTo>
                    <a:pt x="2938" y="2602"/>
                    <a:pt x="2938" y="2598"/>
                    <a:pt x="2942" y="2598"/>
                  </a:cubicBezTo>
                  <a:cubicBezTo>
                    <a:pt x="3722" y="2128"/>
                    <a:pt x="4502" y="1726"/>
                    <a:pt x="5273" y="1408"/>
                  </a:cubicBezTo>
                  <a:cubicBezTo>
                    <a:pt x="5997" y="1094"/>
                    <a:pt x="6711" y="859"/>
                    <a:pt x="7417" y="680"/>
                  </a:cubicBezTo>
                  <a:cubicBezTo>
                    <a:pt x="8123" y="506"/>
                    <a:pt x="8825" y="398"/>
                    <a:pt x="9509" y="354"/>
                  </a:cubicBezTo>
                  <a:cubicBezTo>
                    <a:pt x="9378" y="231"/>
                    <a:pt x="9239" y="114"/>
                    <a:pt x="910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0"/>
            <p:cNvSpPr/>
            <p:nvPr/>
          </p:nvSpPr>
          <p:spPr>
            <a:xfrm>
              <a:off x="565599" y="747701"/>
              <a:ext cx="1282082" cy="543462"/>
            </a:xfrm>
            <a:custGeom>
              <a:avLst/>
              <a:gdLst/>
              <a:ahLst/>
              <a:cxnLst/>
              <a:rect l="l" t="t" r="r" b="b"/>
              <a:pathLst>
                <a:path w="73630" h="31211" extrusionOk="0">
                  <a:moveTo>
                    <a:pt x="59379" y="0"/>
                  </a:moveTo>
                  <a:cubicBezTo>
                    <a:pt x="59266" y="0"/>
                    <a:pt x="59152" y="18"/>
                    <a:pt x="59031" y="48"/>
                  </a:cubicBezTo>
                  <a:cubicBezTo>
                    <a:pt x="58852" y="96"/>
                    <a:pt x="58691" y="183"/>
                    <a:pt x="58555" y="300"/>
                  </a:cubicBezTo>
                  <a:cubicBezTo>
                    <a:pt x="58424" y="396"/>
                    <a:pt x="58316" y="523"/>
                    <a:pt x="58241" y="666"/>
                  </a:cubicBezTo>
                  <a:lnTo>
                    <a:pt x="58237" y="666"/>
                  </a:lnTo>
                  <a:cubicBezTo>
                    <a:pt x="58220" y="698"/>
                    <a:pt x="58198" y="732"/>
                    <a:pt x="58189" y="767"/>
                  </a:cubicBezTo>
                  <a:cubicBezTo>
                    <a:pt x="58098" y="950"/>
                    <a:pt x="58054" y="1151"/>
                    <a:pt x="58068" y="1360"/>
                  </a:cubicBezTo>
                  <a:cubicBezTo>
                    <a:pt x="58068" y="1412"/>
                    <a:pt x="58068" y="1460"/>
                    <a:pt x="58076" y="1512"/>
                  </a:cubicBezTo>
                  <a:cubicBezTo>
                    <a:pt x="58084" y="1587"/>
                    <a:pt x="58098" y="1669"/>
                    <a:pt x="58116" y="1752"/>
                  </a:cubicBezTo>
                  <a:cubicBezTo>
                    <a:pt x="58181" y="2218"/>
                    <a:pt x="58263" y="2772"/>
                    <a:pt x="58355" y="3377"/>
                  </a:cubicBezTo>
                  <a:cubicBezTo>
                    <a:pt x="58403" y="3713"/>
                    <a:pt x="58456" y="4065"/>
                    <a:pt x="58508" y="4431"/>
                  </a:cubicBezTo>
                  <a:cubicBezTo>
                    <a:pt x="58560" y="4785"/>
                    <a:pt x="58613" y="5155"/>
                    <a:pt x="58665" y="5530"/>
                  </a:cubicBezTo>
                  <a:cubicBezTo>
                    <a:pt x="58686" y="5666"/>
                    <a:pt x="58704" y="5800"/>
                    <a:pt x="58721" y="5935"/>
                  </a:cubicBezTo>
                  <a:cubicBezTo>
                    <a:pt x="58935" y="7422"/>
                    <a:pt x="59130" y="8951"/>
                    <a:pt x="59270" y="10189"/>
                  </a:cubicBezTo>
                  <a:cubicBezTo>
                    <a:pt x="59297" y="10455"/>
                    <a:pt x="59319" y="10716"/>
                    <a:pt x="59323" y="10951"/>
                  </a:cubicBezTo>
                  <a:cubicBezTo>
                    <a:pt x="59339" y="11557"/>
                    <a:pt x="59279" y="12071"/>
                    <a:pt x="59114" y="12524"/>
                  </a:cubicBezTo>
                  <a:cubicBezTo>
                    <a:pt x="59057" y="12685"/>
                    <a:pt x="58987" y="12838"/>
                    <a:pt x="58900" y="12987"/>
                  </a:cubicBezTo>
                  <a:cubicBezTo>
                    <a:pt x="58277" y="14115"/>
                    <a:pt x="56904" y="14990"/>
                    <a:pt x="54420" y="16424"/>
                  </a:cubicBezTo>
                  <a:cubicBezTo>
                    <a:pt x="53583" y="16903"/>
                    <a:pt x="52629" y="17444"/>
                    <a:pt x="51535" y="18080"/>
                  </a:cubicBezTo>
                  <a:cubicBezTo>
                    <a:pt x="45016" y="21867"/>
                    <a:pt x="37764" y="20495"/>
                    <a:pt x="32121" y="21462"/>
                  </a:cubicBezTo>
                  <a:cubicBezTo>
                    <a:pt x="32048" y="21479"/>
                    <a:pt x="31973" y="21488"/>
                    <a:pt x="31895" y="21501"/>
                  </a:cubicBezTo>
                  <a:cubicBezTo>
                    <a:pt x="31855" y="21505"/>
                    <a:pt x="31817" y="21515"/>
                    <a:pt x="31773" y="21523"/>
                  </a:cubicBezTo>
                  <a:cubicBezTo>
                    <a:pt x="31067" y="21628"/>
                    <a:pt x="30387" y="21706"/>
                    <a:pt x="29721" y="21746"/>
                  </a:cubicBezTo>
                  <a:cubicBezTo>
                    <a:pt x="29681" y="21750"/>
                    <a:pt x="29637" y="21750"/>
                    <a:pt x="29602" y="21750"/>
                  </a:cubicBezTo>
                  <a:cubicBezTo>
                    <a:pt x="29228" y="21771"/>
                    <a:pt x="28860" y="21781"/>
                    <a:pt x="28498" y="21781"/>
                  </a:cubicBezTo>
                  <a:cubicBezTo>
                    <a:pt x="27887" y="21781"/>
                    <a:pt x="27292" y="21752"/>
                    <a:pt x="26709" y="21698"/>
                  </a:cubicBezTo>
                  <a:lnTo>
                    <a:pt x="26704" y="21698"/>
                  </a:lnTo>
                  <a:cubicBezTo>
                    <a:pt x="26639" y="21698"/>
                    <a:pt x="26578" y="21688"/>
                    <a:pt x="26517" y="21680"/>
                  </a:cubicBezTo>
                  <a:cubicBezTo>
                    <a:pt x="23593" y="21388"/>
                    <a:pt x="20996" y="20469"/>
                    <a:pt x="18468" y="19296"/>
                  </a:cubicBezTo>
                  <a:cubicBezTo>
                    <a:pt x="18295" y="19214"/>
                    <a:pt x="18120" y="19131"/>
                    <a:pt x="17945" y="19047"/>
                  </a:cubicBezTo>
                  <a:cubicBezTo>
                    <a:pt x="16364" y="18285"/>
                    <a:pt x="15270" y="16873"/>
                    <a:pt x="14512" y="15405"/>
                  </a:cubicBezTo>
                  <a:cubicBezTo>
                    <a:pt x="14124" y="14655"/>
                    <a:pt x="13828" y="13888"/>
                    <a:pt x="13601" y="13186"/>
                  </a:cubicBezTo>
                  <a:cubicBezTo>
                    <a:pt x="13409" y="12594"/>
                    <a:pt x="13269" y="12058"/>
                    <a:pt x="13170" y="11609"/>
                  </a:cubicBezTo>
                  <a:cubicBezTo>
                    <a:pt x="13074" y="11203"/>
                    <a:pt x="12799" y="10881"/>
                    <a:pt x="12442" y="10729"/>
                  </a:cubicBezTo>
                  <a:cubicBezTo>
                    <a:pt x="12406" y="10712"/>
                    <a:pt x="12368" y="10698"/>
                    <a:pt x="12333" y="10686"/>
                  </a:cubicBezTo>
                  <a:cubicBezTo>
                    <a:pt x="12206" y="10643"/>
                    <a:pt x="12075" y="10621"/>
                    <a:pt x="11941" y="10621"/>
                  </a:cubicBezTo>
                  <a:cubicBezTo>
                    <a:pt x="11867" y="10621"/>
                    <a:pt x="11793" y="10628"/>
                    <a:pt x="11718" y="10642"/>
                  </a:cubicBezTo>
                  <a:lnTo>
                    <a:pt x="11261" y="10716"/>
                  </a:lnTo>
                  <a:lnTo>
                    <a:pt x="11099" y="10746"/>
                  </a:lnTo>
                  <a:cubicBezTo>
                    <a:pt x="10607" y="10829"/>
                    <a:pt x="10219" y="11191"/>
                    <a:pt x="10093" y="11648"/>
                  </a:cubicBezTo>
                  <a:lnTo>
                    <a:pt x="10093" y="11653"/>
                  </a:lnTo>
                  <a:cubicBezTo>
                    <a:pt x="10053" y="11770"/>
                    <a:pt x="10041" y="11901"/>
                    <a:pt x="10045" y="12028"/>
                  </a:cubicBezTo>
                  <a:cubicBezTo>
                    <a:pt x="10049" y="12193"/>
                    <a:pt x="10058" y="12372"/>
                    <a:pt x="10079" y="12581"/>
                  </a:cubicBezTo>
                  <a:cubicBezTo>
                    <a:pt x="10085" y="12633"/>
                    <a:pt x="10089" y="12694"/>
                    <a:pt x="10093" y="12751"/>
                  </a:cubicBezTo>
                  <a:cubicBezTo>
                    <a:pt x="10093" y="12751"/>
                    <a:pt x="10089" y="12755"/>
                    <a:pt x="10093" y="12760"/>
                  </a:cubicBezTo>
                  <a:cubicBezTo>
                    <a:pt x="10141" y="13226"/>
                    <a:pt x="10228" y="13784"/>
                    <a:pt x="10372" y="14455"/>
                  </a:cubicBezTo>
                  <a:cubicBezTo>
                    <a:pt x="10485" y="14982"/>
                    <a:pt x="10638" y="15479"/>
                    <a:pt x="10821" y="15954"/>
                  </a:cubicBezTo>
                  <a:cubicBezTo>
                    <a:pt x="10982" y="16360"/>
                    <a:pt x="11165" y="16747"/>
                    <a:pt x="11374" y="17113"/>
                  </a:cubicBezTo>
                  <a:cubicBezTo>
                    <a:pt x="11805" y="17876"/>
                    <a:pt x="12354" y="18586"/>
                    <a:pt x="13043" y="19274"/>
                  </a:cubicBezTo>
                  <a:cubicBezTo>
                    <a:pt x="13191" y="19427"/>
                    <a:pt x="13353" y="19580"/>
                    <a:pt x="13518" y="19727"/>
                  </a:cubicBezTo>
                  <a:cubicBezTo>
                    <a:pt x="13597" y="19797"/>
                    <a:pt x="13671" y="19863"/>
                    <a:pt x="13753" y="19932"/>
                  </a:cubicBezTo>
                  <a:cubicBezTo>
                    <a:pt x="14124" y="20264"/>
                    <a:pt x="14529" y="20578"/>
                    <a:pt x="14969" y="20900"/>
                  </a:cubicBezTo>
                  <a:cubicBezTo>
                    <a:pt x="17623" y="22830"/>
                    <a:pt x="16817" y="23637"/>
                    <a:pt x="16817" y="23637"/>
                  </a:cubicBezTo>
                  <a:cubicBezTo>
                    <a:pt x="15732" y="24534"/>
                    <a:pt x="14373" y="25061"/>
                    <a:pt x="12903" y="25332"/>
                  </a:cubicBezTo>
                  <a:lnTo>
                    <a:pt x="12899" y="25332"/>
                  </a:lnTo>
                  <a:cubicBezTo>
                    <a:pt x="12668" y="25375"/>
                    <a:pt x="12432" y="25410"/>
                    <a:pt x="12189" y="25437"/>
                  </a:cubicBezTo>
                  <a:lnTo>
                    <a:pt x="12185" y="25437"/>
                  </a:lnTo>
                  <a:cubicBezTo>
                    <a:pt x="11522" y="25520"/>
                    <a:pt x="10843" y="25556"/>
                    <a:pt x="10163" y="25556"/>
                  </a:cubicBezTo>
                  <a:cubicBezTo>
                    <a:pt x="7408" y="25556"/>
                    <a:pt x="4618" y="24961"/>
                    <a:pt x="2728" y="24451"/>
                  </a:cubicBezTo>
                  <a:cubicBezTo>
                    <a:pt x="2366" y="24351"/>
                    <a:pt x="2036" y="24256"/>
                    <a:pt x="1744" y="24168"/>
                  </a:cubicBezTo>
                  <a:cubicBezTo>
                    <a:pt x="1621" y="24129"/>
                    <a:pt x="1495" y="24112"/>
                    <a:pt x="1372" y="24112"/>
                  </a:cubicBezTo>
                  <a:cubicBezTo>
                    <a:pt x="776" y="24112"/>
                    <a:pt x="236" y="24534"/>
                    <a:pt x="123" y="25162"/>
                  </a:cubicBezTo>
                  <a:cubicBezTo>
                    <a:pt x="0" y="25841"/>
                    <a:pt x="445" y="26499"/>
                    <a:pt x="1120" y="26644"/>
                  </a:cubicBezTo>
                  <a:cubicBezTo>
                    <a:pt x="1203" y="26656"/>
                    <a:pt x="1286" y="26674"/>
                    <a:pt x="1378" y="26692"/>
                  </a:cubicBezTo>
                  <a:cubicBezTo>
                    <a:pt x="1822" y="26783"/>
                    <a:pt x="2345" y="26883"/>
                    <a:pt x="2933" y="26992"/>
                  </a:cubicBezTo>
                  <a:lnTo>
                    <a:pt x="2937" y="26992"/>
                  </a:lnTo>
                  <a:cubicBezTo>
                    <a:pt x="3064" y="27014"/>
                    <a:pt x="3199" y="27044"/>
                    <a:pt x="3329" y="27066"/>
                  </a:cubicBezTo>
                  <a:lnTo>
                    <a:pt x="3333" y="27066"/>
                  </a:lnTo>
                  <a:cubicBezTo>
                    <a:pt x="5286" y="27414"/>
                    <a:pt x="7792" y="27780"/>
                    <a:pt x="10127" y="27911"/>
                  </a:cubicBezTo>
                  <a:lnTo>
                    <a:pt x="10141" y="27911"/>
                  </a:lnTo>
                  <a:cubicBezTo>
                    <a:pt x="10681" y="27937"/>
                    <a:pt x="11204" y="27951"/>
                    <a:pt x="11718" y="27951"/>
                  </a:cubicBezTo>
                  <a:lnTo>
                    <a:pt x="11722" y="27951"/>
                  </a:lnTo>
                  <a:cubicBezTo>
                    <a:pt x="12995" y="27947"/>
                    <a:pt x="14154" y="27842"/>
                    <a:pt x="15047" y="27585"/>
                  </a:cubicBezTo>
                  <a:cubicBezTo>
                    <a:pt x="16312" y="27215"/>
                    <a:pt x="17466" y="26940"/>
                    <a:pt x="18512" y="26752"/>
                  </a:cubicBezTo>
                  <a:lnTo>
                    <a:pt x="18516" y="26752"/>
                  </a:lnTo>
                  <a:cubicBezTo>
                    <a:pt x="18538" y="26744"/>
                    <a:pt x="18551" y="26740"/>
                    <a:pt x="18569" y="26740"/>
                  </a:cubicBezTo>
                  <a:lnTo>
                    <a:pt x="18573" y="26740"/>
                  </a:lnTo>
                  <a:cubicBezTo>
                    <a:pt x="18634" y="26726"/>
                    <a:pt x="18691" y="26718"/>
                    <a:pt x="18747" y="26708"/>
                  </a:cubicBezTo>
                  <a:lnTo>
                    <a:pt x="18752" y="26708"/>
                  </a:lnTo>
                  <a:cubicBezTo>
                    <a:pt x="18769" y="26708"/>
                    <a:pt x="18778" y="26704"/>
                    <a:pt x="18791" y="26704"/>
                  </a:cubicBezTo>
                  <a:cubicBezTo>
                    <a:pt x="19870" y="26520"/>
                    <a:pt x="20827" y="26431"/>
                    <a:pt x="21663" y="26431"/>
                  </a:cubicBezTo>
                  <a:cubicBezTo>
                    <a:pt x="22743" y="26431"/>
                    <a:pt x="23623" y="26579"/>
                    <a:pt x="24308" y="26861"/>
                  </a:cubicBezTo>
                  <a:cubicBezTo>
                    <a:pt x="24474" y="26927"/>
                    <a:pt x="24617" y="27005"/>
                    <a:pt x="24739" y="27101"/>
                  </a:cubicBezTo>
                  <a:cubicBezTo>
                    <a:pt x="24779" y="27123"/>
                    <a:pt x="24813" y="27153"/>
                    <a:pt x="24844" y="27179"/>
                  </a:cubicBezTo>
                  <a:cubicBezTo>
                    <a:pt x="24910" y="27231"/>
                    <a:pt x="24966" y="27289"/>
                    <a:pt x="25018" y="27345"/>
                  </a:cubicBezTo>
                  <a:cubicBezTo>
                    <a:pt x="25101" y="27432"/>
                    <a:pt x="25166" y="27524"/>
                    <a:pt x="25228" y="27615"/>
                  </a:cubicBezTo>
                  <a:cubicBezTo>
                    <a:pt x="25807" y="28556"/>
                    <a:pt x="25437" y="29842"/>
                    <a:pt x="25437" y="29842"/>
                  </a:cubicBezTo>
                  <a:lnTo>
                    <a:pt x="31555" y="30517"/>
                  </a:lnTo>
                  <a:lnTo>
                    <a:pt x="35254" y="30927"/>
                  </a:lnTo>
                  <a:lnTo>
                    <a:pt x="35268" y="30927"/>
                  </a:lnTo>
                  <a:lnTo>
                    <a:pt x="37764" y="31211"/>
                  </a:lnTo>
                  <a:cubicBezTo>
                    <a:pt x="37764" y="31211"/>
                    <a:pt x="39233" y="30897"/>
                    <a:pt x="41368" y="30426"/>
                  </a:cubicBezTo>
                  <a:cubicBezTo>
                    <a:pt x="43678" y="29916"/>
                    <a:pt x="46777" y="29224"/>
                    <a:pt x="49661" y="28539"/>
                  </a:cubicBezTo>
                  <a:lnTo>
                    <a:pt x="49670" y="28539"/>
                  </a:lnTo>
                  <a:cubicBezTo>
                    <a:pt x="49853" y="28496"/>
                    <a:pt x="50023" y="28452"/>
                    <a:pt x="50202" y="28413"/>
                  </a:cubicBezTo>
                  <a:lnTo>
                    <a:pt x="50206" y="28413"/>
                  </a:lnTo>
                  <a:cubicBezTo>
                    <a:pt x="52189" y="27937"/>
                    <a:pt x="54019" y="27476"/>
                    <a:pt x="55413" y="27084"/>
                  </a:cubicBezTo>
                  <a:lnTo>
                    <a:pt x="55444" y="27084"/>
                  </a:lnTo>
                  <a:cubicBezTo>
                    <a:pt x="55562" y="27048"/>
                    <a:pt x="55684" y="27014"/>
                    <a:pt x="55789" y="26988"/>
                  </a:cubicBezTo>
                  <a:cubicBezTo>
                    <a:pt x="55793" y="26986"/>
                    <a:pt x="55795" y="26985"/>
                    <a:pt x="55797" y="26985"/>
                  </a:cubicBezTo>
                  <a:cubicBezTo>
                    <a:pt x="55798" y="26985"/>
                    <a:pt x="55799" y="26986"/>
                    <a:pt x="55801" y="26988"/>
                  </a:cubicBezTo>
                  <a:cubicBezTo>
                    <a:pt x="55946" y="26940"/>
                    <a:pt x="56081" y="26901"/>
                    <a:pt x="56211" y="26861"/>
                  </a:cubicBezTo>
                  <a:cubicBezTo>
                    <a:pt x="56747" y="26700"/>
                    <a:pt x="57257" y="26499"/>
                    <a:pt x="57745" y="26273"/>
                  </a:cubicBezTo>
                  <a:cubicBezTo>
                    <a:pt x="58913" y="25724"/>
                    <a:pt x="59946" y="24996"/>
                    <a:pt x="60874" y="24186"/>
                  </a:cubicBezTo>
                  <a:cubicBezTo>
                    <a:pt x="61022" y="24068"/>
                    <a:pt x="61161" y="23937"/>
                    <a:pt x="61300" y="23811"/>
                  </a:cubicBezTo>
                  <a:cubicBezTo>
                    <a:pt x="62151" y="23022"/>
                    <a:pt x="62913" y="22172"/>
                    <a:pt x="63619" y="21348"/>
                  </a:cubicBezTo>
                  <a:cubicBezTo>
                    <a:pt x="63702" y="21253"/>
                    <a:pt x="63784" y="21153"/>
                    <a:pt x="63863" y="21052"/>
                  </a:cubicBezTo>
                  <a:cubicBezTo>
                    <a:pt x="64683" y="20077"/>
                    <a:pt x="65423" y="19148"/>
                    <a:pt x="66117" y="18403"/>
                  </a:cubicBezTo>
                  <a:cubicBezTo>
                    <a:pt x="66477" y="18015"/>
                    <a:pt x="66883" y="17641"/>
                    <a:pt x="67332" y="17269"/>
                  </a:cubicBezTo>
                  <a:lnTo>
                    <a:pt x="67336" y="17265"/>
                  </a:lnTo>
                  <a:cubicBezTo>
                    <a:pt x="67437" y="17183"/>
                    <a:pt x="67541" y="17100"/>
                    <a:pt x="67650" y="17017"/>
                  </a:cubicBezTo>
                  <a:cubicBezTo>
                    <a:pt x="67663" y="17000"/>
                    <a:pt x="67685" y="16987"/>
                    <a:pt x="67702" y="16973"/>
                  </a:cubicBezTo>
                  <a:lnTo>
                    <a:pt x="67706" y="16969"/>
                  </a:lnTo>
                  <a:cubicBezTo>
                    <a:pt x="67785" y="16909"/>
                    <a:pt x="67868" y="16847"/>
                    <a:pt x="67955" y="16782"/>
                  </a:cubicBezTo>
                  <a:cubicBezTo>
                    <a:pt x="69480" y="15644"/>
                    <a:pt x="71407" y="14546"/>
                    <a:pt x="73629" y="13357"/>
                  </a:cubicBezTo>
                  <a:cubicBezTo>
                    <a:pt x="73080" y="12507"/>
                    <a:pt x="72505" y="11674"/>
                    <a:pt x="71899" y="10864"/>
                  </a:cubicBezTo>
                  <a:cubicBezTo>
                    <a:pt x="71881" y="10829"/>
                    <a:pt x="71855" y="10799"/>
                    <a:pt x="71829" y="10764"/>
                  </a:cubicBezTo>
                  <a:cubicBezTo>
                    <a:pt x="71628" y="10493"/>
                    <a:pt x="71424" y="10223"/>
                    <a:pt x="71215" y="9958"/>
                  </a:cubicBezTo>
                  <a:cubicBezTo>
                    <a:pt x="71193" y="9932"/>
                    <a:pt x="71175" y="9905"/>
                    <a:pt x="71154" y="9884"/>
                  </a:cubicBezTo>
                  <a:cubicBezTo>
                    <a:pt x="71149" y="9879"/>
                    <a:pt x="71141" y="9875"/>
                    <a:pt x="71137" y="9870"/>
                  </a:cubicBezTo>
                  <a:cubicBezTo>
                    <a:pt x="71036" y="9727"/>
                    <a:pt x="70928" y="9592"/>
                    <a:pt x="70818" y="9452"/>
                  </a:cubicBezTo>
                  <a:cubicBezTo>
                    <a:pt x="70787" y="9417"/>
                    <a:pt x="70753" y="9378"/>
                    <a:pt x="70727" y="9343"/>
                  </a:cubicBezTo>
                  <a:lnTo>
                    <a:pt x="70723" y="9343"/>
                  </a:lnTo>
                  <a:cubicBezTo>
                    <a:pt x="70413" y="8955"/>
                    <a:pt x="70091" y="8572"/>
                    <a:pt x="69759" y="8192"/>
                  </a:cubicBezTo>
                  <a:cubicBezTo>
                    <a:pt x="69742" y="8162"/>
                    <a:pt x="69715" y="8132"/>
                    <a:pt x="69681" y="8101"/>
                  </a:cubicBezTo>
                  <a:cubicBezTo>
                    <a:pt x="69502" y="7888"/>
                    <a:pt x="69311" y="7674"/>
                    <a:pt x="69114" y="7460"/>
                  </a:cubicBezTo>
                  <a:cubicBezTo>
                    <a:pt x="69092" y="7430"/>
                    <a:pt x="69066" y="7400"/>
                    <a:pt x="69036" y="7369"/>
                  </a:cubicBezTo>
                  <a:cubicBezTo>
                    <a:pt x="68569" y="6855"/>
                    <a:pt x="68090" y="6350"/>
                    <a:pt x="67598" y="5853"/>
                  </a:cubicBezTo>
                  <a:cubicBezTo>
                    <a:pt x="67507" y="6205"/>
                    <a:pt x="67419" y="6528"/>
                    <a:pt x="67328" y="6802"/>
                  </a:cubicBezTo>
                  <a:cubicBezTo>
                    <a:pt x="66875" y="8206"/>
                    <a:pt x="65663" y="8842"/>
                    <a:pt x="64500" y="9107"/>
                  </a:cubicBezTo>
                  <a:cubicBezTo>
                    <a:pt x="64355" y="9143"/>
                    <a:pt x="64216" y="9164"/>
                    <a:pt x="64072" y="9186"/>
                  </a:cubicBezTo>
                  <a:cubicBezTo>
                    <a:pt x="63695" y="9247"/>
                    <a:pt x="63337" y="9270"/>
                    <a:pt x="63025" y="9270"/>
                  </a:cubicBezTo>
                  <a:cubicBezTo>
                    <a:pt x="62712" y="9270"/>
                    <a:pt x="62445" y="9247"/>
                    <a:pt x="62251" y="9216"/>
                  </a:cubicBezTo>
                  <a:cubicBezTo>
                    <a:pt x="62024" y="9182"/>
                    <a:pt x="61819" y="8719"/>
                    <a:pt x="61636" y="8014"/>
                  </a:cubicBezTo>
                  <a:cubicBezTo>
                    <a:pt x="61628" y="7975"/>
                    <a:pt x="61614" y="7944"/>
                    <a:pt x="61606" y="7905"/>
                  </a:cubicBezTo>
                  <a:cubicBezTo>
                    <a:pt x="61602" y="7901"/>
                    <a:pt x="61602" y="7896"/>
                    <a:pt x="61602" y="7892"/>
                  </a:cubicBezTo>
                  <a:cubicBezTo>
                    <a:pt x="61392" y="7056"/>
                    <a:pt x="61209" y="5909"/>
                    <a:pt x="61061" y="4741"/>
                  </a:cubicBezTo>
                  <a:cubicBezTo>
                    <a:pt x="61044" y="4606"/>
                    <a:pt x="61031" y="4475"/>
                    <a:pt x="61013" y="4345"/>
                  </a:cubicBezTo>
                  <a:cubicBezTo>
                    <a:pt x="60930" y="3683"/>
                    <a:pt x="60861" y="3019"/>
                    <a:pt x="60795" y="2410"/>
                  </a:cubicBezTo>
                  <a:cubicBezTo>
                    <a:pt x="60757" y="1969"/>
                    <a:pt x="60717" y="1565"/>
                    <a:pt x="60682" y="1199"/>
                  </a:cubicBezTo>
                  <a:cubicBezTo>
                    <a:pt x="60630" y="628"/>
                    <a:pt x="60234" y="187"/>
                    <a:pt x="59723" y="48"/>
                  </a:cubicBezTo>
                  <a:cubicBezTo>
                    <a:pt x="59711" y="44"/>
                    <a:pt x="59693" y="39"/>
                    <a:pt x="59675" y="39"/>
                  </a:cubicBezTo>
                  <a:lnTo>
                    <a:pt x="59671" y="39"/>
                  </a:lnTo>
                  <a:cubicBezTo>
                    <a:pt x="59575" y="13"/>
                    <a:pt x="59475" y="0"/>
                    <a:pt x="59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0"/>
            <p:cNvSpPr/>
            <p:nvPr/>
          </p:nvSpPr>
          <p:spPr>
            <a:xfrm>
              <a:off x="1638227" y="885121"/>
              <a:ext cx="87" cy="226"/>
            </a:xfrm>
            <a:custGeom>
              <a:avLst/>
              <a:gdLst/>
              <a:ahLst/>
              <a:cxnLst/>
              <a:rect l="l" t="t" r="r" b="b"/>
              <a:pathLst>
                <a:path w="5" h="13" extrusionOk="0">
                  <a:moveTo>
                    <a:pt x="1" y="0"/>
                  </a:moveTo>
                  <a:cubicBezTo>
                    <a:pt x="1" y="4"/>
                    <a:pt x="1" y="9"/>
                    <a:pt x="5" y="13"/>
                  </a:cubicBezTo>
                  <a:cubicBezTo>
                    <a:pt x="5" y="9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A1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0"/>
            <p:cNvSpPr/>
            <p:nvPr/>
          </p:nvSpPr>
          <p:spPr>
            <a:xfrm>
              <a:off x="1118829" y="885121"/>
              <a:ext cx="520024" cy="284485"/>
            </a:xfrm>
            <a:custGeom>
              <a:avLst/>
              <a:gdLst/>
              <a:ahLst/>
              <a:cxnLst/>
              <a:rect l="l" t="t" r="r" b="b"/>
              <a:pathLst>
                <a:path w="29865" h="16338" extrusionOk="0">
                  <a:moveTo>
                    <a:pt x="29830" y="0"/>
                  </a:moveTo>
                  <a:cubicBezTo>
                    <a:pt x="29699" y="74"/>
                    <a:pt x="29572" y="170"/>
                    <a:pt x="29459" y="278"/>
                  </a:cubicBezTo>
                  <a:cubicBezTo>
                    <a:pt x="28645" y="1059"/>
                    <a:pt x="28605" y="2245"/>
                    <a:pt x="28566" y="3386"/>
                  </a:cubicBezTo>
                  <a:cubicBezTo>
                    <a:pt x="28553" y="3804"/>
                    <a:pt x="28540" y="4236"/>
                    <a:pt x="28488" y="4637"/>
                  </a:cubicBezTo>
                  <a:cubicBezTo>
                    <a:pt x="28357" y="5630"/>
                    <a:pt x="27955" y="6576"/>
                    <a:pt x="27585" y="7386"/>
                  </a:cubicBezTo>
                  <a:cubicBezTo>
                    <a:pt x="27141" y="8376"/>
                    <a:pt x="26587" y="9491"/>
                    <a:pt x="25681" y="10250"/>
                  </a:cubicBezTo>
                  <a:cubicBezTo>
                    <a:pt x="24361" y="11348"/>
                    <a:pt x="22648" y="11501"/>
                    <a:pt x="20839" y="11657"/>
                  </a:cubicBezTo>
                  <a:cubicBezTo>
                    <a:pt x="19964" y="11736"/>
                    <a:pt x="19057" y="11809"/>
                    <a:pt x="18212" y="12010"/>
                  </a:cubicBezTo>
                  <a:cubicBezTo>
                    <a:pt x="16778" y="12346"/>
                    <a:pt x="15453" y="13043"/>
                    <a:pt x="14172" y="13714"/>
                  </a:cubicBezTo>
                  <a:cubicBezTo>
                    <a:pt x="13545" y="14041"/>
                    <a:pt x="12899" y="14381"/>
                    <a:pt x="12255" y="14677"/>
                  </a:cubicBezTo>
                  <a:cubicBezTo>
                    <a:pt x="10499" y="15465"/>
                    <a:pt x="8643" y="15962"/>
                    <a:pt x="6724" y="16149"/>
                  </a:cubicBezTo>
                  <a:cubicBezTo>
                    <a:pt x="6272" y="16198"/>
                    <a:pt x="5840" y="16220"/>
                    <a:pt x="5427" y="16220"/>
                  </a:cubicBezTo>
                  <a:cubicBezTo>
                    <a:pt x="4214" y="16220"/>
                    <a:pt x="3190" y="16024"/>
                    <a:pt x="2319" y="15627"/>
                  </a:cubicBezTo>
                  <a:cubicBezTo>
                    <a:pt x="1342" y="15187"/>
                    <a:pt x="563" y="14450"/>
                    <a:pt x="123" y="13609"/>
                  </a:cubicBezTo>
                  <a:cubicBezTo>
                    <a:pt x="83" y="13613"/>
                    <a:pt x="45" y="13623"/>
                    <a:pt x="1" y="13631"/>
                  </a:cubicBezTo>
                  <a:cubicBezTo>
                    <a:pt x="449" y="14516"/>
                    <a:pt x="1256" y="15274"/>
                    <a:pt x="2271" y="15736"/>
                  </a:cubicBezTo>
                  <a:cubicBezTo>
                    <a:pt x="3156" y="16137"/>
                    <a:pt x="4198" y="16338"/>
                    <a:pt x="5427" y="16338"/>
                  </a:cubicBezTo>
                  <a:cubicBezTo>
                    <a:pt x="5840" y="16338"/>
                    <a:pt x="6276" y="16312"/>
                    <a:pt x="6742" y="16268"/>
                  </a:cubicBezTo>
                  <a:cubicBezTo>
                    <a:pt x="8669" y="16076"/>
                    <a:pt x="10533" y="15579"/>
                    <a:pt x="12303" y="14781"/>
                  </a:cubicBezTo>
                  <a:cubicBezTo>
                    <a:pt x="12952" y="14485"/>
                    <a:pt x="13597" y="14150"/>
                    <a:pt x="14220" y="13818"/>
                  </a:cubicBezTo>
                  <a:cubicBezTo>
                    <a:pt x="15501" y="13152"/>
                    <a:pt x="16821" y="12454"/>
                    <a:pt x="18238" y="12123"/>
                  </a:cubicBezTo>
                  <a:cubicBezTo>
                    <a:pt x="19079" y="11931"/>
                    <a:pt x="19977" y="11849"/>
                    <a:pt x="20848" y="11775"/>
                  </a:cubicBezTo>
                  <a:cubicBezTo>
                    <a:pt x="22600" y="11622"/>
                    <a:pt x="24409" y="11461"/>
                    <a:pt x="25755" y="10341"/>
                  </a:cubicBezTo>
                  <a:cubicBezTo>
                    <a:pt x="26684" y="9570"/>
                    <a:pt x="27241" y="8436"/>
                    <a:pt x="27694" y="7434"/>
                  </a:cubicBezTo>
                  <a:cubicBezTo>
                    <a:pt x="28064" y="6615"/>
                    <a:pt x="28470" y="5660"/>
                    <a:pt x="28605" y="4650"/>
                  </a:cubicBezTo>
                  <a:cubicBezTo>
                    <a:pt x="28657" y="4244"/>
                    <a:pt x="28671" y="3808"/>
                    <a:pt x="28683" y="3386"/>
                  </a:cubicBezTo>
                  <a:cubicBezTo>
                    <a:pt x="28723" y="2271"/>
                    <a:pt x="28762" y="1111"/>
                    <a:pt x="29546" y="362"/>
                  </a:cubicBezTo>
                  <a:cubicBezTo>
                    <a:pt x="29647" y="270"/>
                    <a:pt x="29751" y="187"/>
                    <a:pt x="29864" y="122"/>
                  </a:cubicBezTo>
                  <a:cubicBezTo>
                    <a:pt x="29860" y="109"/>
                    <a:pt x="29856" y="91"/>
                    <a:pt x="29852" y="79"/>
                  </a:cubicBezTo>
                  <a:cubicBezTo>
                    <a:pt x="29847" y="57"/>
                    <a:pt x="29838" y="35"/>
                    <a:pt x="29834" y="13"/>
                  </a:cubicBezTo>
                  <a:cubicBezTo>
                    <a:pt x="29830" y="9"/>
                    <a:pt x="29830" y="4"/>
                    <a:pt x="29830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0"/>
            <p:cNvSpPr/>
            <p:nvPr/>
          </p:nvSpPr>
          <p:spPr>
            <a:xfrm>
              <a:off x="1081044" y="910369"/>
              <a:ext cx="717674" cy="310900"/>
            </a:xfrm>
            <a:custGeom>
              <a:avLst/>
              <a:gdLst/>
              <a:ahLst/>
              <a:cxnLst/>
              <a:rect l="l" t="t" r="r" b="b"/>
              <a:pathLst>
                <a:path w="41216" h="17855" extrusionOk="0">
                  <a:moveTo>
                    <a:pt x="41121" y="1"/>
                  </a:moveTo>
                  <a:cubicBezTo>
                    <a:pt x="39212" y="224"/>
                    <a:pt x="37420" y="1296"/>
                    <a:pt x="36318" y="2864"/>
                  </a:cubicBezTo>
                  <a:cubicBezTo>
                    <a:pt x="36030" y="3269"/>
                    <a:pt x="35791" y="3709"/>
                    <a:pt x="35568" y="4158"/>
                  </a:cubicBezTo>
                  <a:cubicBezTo>
                    <a:pt x="35512" y="4281"/>
                    <a:pt x="35451" y="4403"/>
                    <a:pt x="35395" y="4534"/>
                  </a:cubicBezTo>
                  <a:cubicBezTo>
                    <a:pt x="35233" y="4890"/>
                    <a:pt x="35081" y="5256"/>
                    <a:pt x="34928" y="5614"/>
                  </a:cubicBezTo>
                  <a:cubicBezTo>
                    <a:pt x="34301" y="7113"/>
                    <a:pt x="33708" y="8525"/>
                    <a:pt x="32479" y="9436"/>
                  </a:cubicBezTo>
                  <a:cubicBezTo>
                    <a:pt x="32444" y="9462"/>
                    <a:pt x="32410" y="9492"/>
                    <a:pt x="32370" y="9514"/>
                  </a:cubicBezTo>
                  <a:cubicBezTo>
                    <a:pt x="32344" y="9528"/>
                    <a:pt x="32326" y="9544"/>
                    <a:pt x="32305" y="9558"/>
                  </a:cubicBezTo>
                  <a:cubicBezTo>
                    <a:pt x="32213" y="9619"/>
                    <a:pt x="32122" y="9675"/>
                    <a:pt x="32030" y="9727"/>
                  </a:cubicBezTo>
                  <a:cubicBezTo>
                    <a:pt x="31986" y="9749"/>
                    <a:pt x="31943" y="9775"/>
                    <a:pt x="31899" y="9797"/>
                  </a:cubicBezTo>
                  <a:cubicBezTo>
                    <a:pt x="31895" y="9797"/>
                    <a:pt x="31891" y="9802"/>
                    <a:pt x="31887" y="9806"/>
                  </a:cubicBezTo>
                  <a:cubicBezTo>
                    <a:pt x="30753" y="10381"/>
                    <a:pt x="29415" y="10486"/>
                    <a:pt x="28122" y="10590"/>
                  </a:cubicBezTo>
                  <a:cubicBezTo>
                    <a:pt x="27703" y="10621"/>
                    <a:pt x="27271" y="10656"/>
                    <a:pt x="26857" y="10704"/>
                  </a:cubicBezTo>
                  <a:cubicBezTo>
                    <a:pt x="26430" y="10751"/>
                    <a:pt x="26004" y="10821"/>
                    <a:pt x="25580" y="10908"/>
                  </a:cubicBezTo>
                  <a:cubicBezTo>
                    <a:pt x="24138" y="11209"/>
                    <a:pt x="22735" y="11728"/>
                    <a:pt x="21449" y="12438"/>
                  </a:cubicBezTo>
                  <a:cubicBezTo>
                    <a:pt x="20591" y="12913"/>
                    <a:pt x="19771" y="13480"/>
                    <a:pt x="18974" y="14029"/>
                  </a:cubicBezTo>
                  <a:cubicBezTo>
                    <a:pt x="18299" y="14500"/>
                    <a:pt x="17593" y="14983"/>
                    <a:pt x="16869" y="15405"/>
                  </a:cubicBezTo>
                  <a:cubicBezTo>
                    <a:pt x="14830" y="16604"/>
                    <a:pt x="12512" y="17380"/>
                    <a:pt x="10159" y="17641"/>
                  </a:cubicBezTo>
                  <a:cubicBezTo>
                    <a:pt x="9596" y="17702"/>
                    <a:pt x="9047" y="17732"/>
                    <a:pt x="8512" y="17732"/>
                  </a:cubicBezTo>
                  <a:cubicBezTo>
                    <a:pt x="6607" y="17732"/>
                    <a:pt x="4890" y="17336"/>
                    <a:pt x="3486" y="16552"/>
                  </a:cubicBezTo>
                  <a:cubicBezTo>
                    <a:pt x="1800" y="15615"/>
                    <a:pt x="571" y="14068"/>
                    <a:pt x="119" y="12404"/>
                  </a:cubicBezTo>
                  <a:cubicBezTo>
                    <a:pt x="79" y="12408"/>
                    <a:pt x="35" y="12408"/>
                    <a:pt x="0" y="12408"/>
                  </a:cubicBezTo>
                  <a:cubicBezTo>
                    <a:pt x="453" y="14116"/>
                    <a:pt x="1708" y="15693"/>
                    <a:pt x="3430" y="16656"/>
                  </a:cubicBezTo>
                  <a:cubicBezTo>
                    <a:pt x="4855" y="17445"/>
                    <a:pt x="6589" y="17855"/>
                    <a:pt x="8520" y="17855"/>
                  </a:cubicBezTo>
                  <a:cubicBezTo>
                    <a:pt x="9056" y="17855"/>
                    <a:pt x="9610" y="17824"/>
                    <a:pt x="10171" y="17759"/>
                  </a:cubicBezTo>
                  <a:cubicBezTo>
                    <a:pt x="12538" y="17493"/>
                    <a:pt x="14878" y="16718"/>
                    <a:pt x="16931" y="15510"/>
                  </a:cubicBezTo>
                  <a:cubicBezTo>
                    <a:pt x="17663" y="15083"/>
                    <a:pt x="18364" y="14595"/>
                    <a:pt x="19049" y="14124"/>
                  </a:cubicBezTo>
                  <a:cubicBezTo>
                    <a:pt x="19837" y="13580"/>
                    <a:pt x="20652" y="13013"/>
                    <a:pt x="21507" y="12543"/>
                  </a:cubicBezTo>
                  <a:cubicBezTo>
                    <a:pt x="22782" y="11837"/>
                    <a:pt x="24182" y="11322"/>
                    <a:pt x="25616" y="11026"/>
                  </a:cubicBezTo>
                  <a:cubicBezTo>
                    <a:pt x="26034" y="10940"/>
                    <a:pt x="26448" y="10869"/>
                    <a:pt x="26871" y="10821"/>
                  </a:cubicBezTo>
                  <a:cubicBezTo>
                    <a:pt x="27280" y="10773"/>
                    <a:pt x="27712" y="10739"/>
                    <a:pt x="28130" y="10708"/>
                  </a:cubicBezTo>
                  <a:cubicBezTo>
                    <a:pt x="29188" y="10621"/>
                    <a:pt x="30278" y="10542"/>
                    <a:pt x="31259" y="10202"/>
                  </a:cubicBezTo>
                  <a:cubicBezTo>
                    <a:pt x="31511" y="10111"/>
                    <a:pt x="31764" y="10002"/>
                    <a:pt x="32000" y="9872"/>
                  </a:cubicBezTo>
                  <a:cubicBezTo>
                    <a:pt x="32152" y="9793"/>
                    <a:pt x="32291" y="9711"/>
                    <a:pt x="32436" y="9610"/>
                  </a:cubicBezTo>
                  <a:cubicBezTo>
                    <a:pt x="32440" y="9610"/>
                    <a:pt x="32440" y="9606"/>
                    <a:pt x="32444" y="9601"/>
                  </a:cubicBezTo>
                  <a:cubicBezTo>
                    <a:pt x="32448" y="9601"/>
                    <a:pt x="32457" y="9597"/>
                    <a:pt x="32466" y="9584"/>
                  </a:cubicBezTo>
                  <a:cubicBezTo>
                    <a:pt x="33778" y="8669"/>
                    <a:pt x="34418" y="7139"/>
                    <a:pt x="35037" y="5662"/>
                  </a:cubicBezTo>
                  <a:cubicBezTo>
                    <a:pt x="35181" y="5318"/>
                    <a:pt x="35329" y="4973"/>
                    <a:pt x="35481" y="4625"/>
                  </a:cubicBezTo>
                  <a:cubicBezTo>
                    <a:pt x="35538" y="4502"/>
                    <a:pt x="35594" y="4377"/>
                    <a:pt x="35660" y="4250"/>
                  </a:cubicBezTo>
                  <a:cubicBezTo>
                    <a:pt x="35878" y="3788"/>
                    <a:pt x="36122" y="3343"/>
                    <a:pt x="36410" y="2929"/>
                  </a:cubicBezTo>
                  <a:cubicBezTo>
                    <a:pt x="37495" y="1387"/>
                    <a:pt x="39260" y="337"/>
                    <a:pt x="41133" y="119"/>
                  </a:cubicBezTo>
                  <a:cubicBezTo>
                    <a:pt x="41164" y="115"/>
                    <a:pt x="41185" y="115"/>
                    <a:pt x="41216" y="110"/>
                  </a:cubicBezTo>
                  <a:cubicBezTo>
                    <a:pt x="41185" y="75"/>
                    <a:pt x="41151" y="36"/>
                    <a:pt x="4112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0"/>
            <p:cNvSpPr/>
            <p:nvPr/>
          </p:nvSpPr>
          <p:spPr>
            <a:xfrm>
              <a:off x="1630409" y="876014"/>
              <a:ext cx="149887" cy="137646"/>
            </a:xfrm>
            <a:custGeom>
              <a:avLst/>
              <a:gdLst/>
              <a:ahLst/>
              <a:cxnLst/>
              <a:rect l="l" t="t" r="r" b="b"/>
              <a:pathLst>
                <a:path w="8608" h="7905" extrusionOk="0">
                  <a:moveTo>
                    <a:pt x="7884" y="0"/>
                  </a:moveTo>
                  <a:cubicBezTo>
                    <a:pt x="7121" y="737"/>
                    <a:pt x="6220" y="1368"/>
                    <a:pt x="5309" y="1957"/>
                  </a:cubicBezTo>
                  <a:cubicBezTo>
                    <a:pt x="5156" y="2056"/>
                    <a:pt x="4999" y="2157"/>
                    <a:pt x="4838" y="2253"/>
                  </a:cubicBezTo>
                  <a:cubicBezTo>
                    <a:pt x="4154" y="2689"/>
                    <a:pt x="3465" y="3134"/>
                    <a:pt x="2815" y="3621"/>
                  </a:cubicBezTo>
                  <a:cubicBezTo>
                    <a:pt x="2642" y="3743"/>
                    <a:pt x="2471" y="3878"/>
                    <a:pt x="2306" y="4017"/>
                  </a:cubicBezTo>
                  <a:cubicBezTo>
                    <a:pt x="2105" y="4180"/>
                    <a:pt x="1918" y="4345"/>
                    <a:pt x="1731" y="4528"/>
                  </a:cubicBezTo>
                  <a:cubicBezTo>
                    <a:pt x="1592" y="4654"/>
                    <a:pt x="1456" y="4789"/>
                    <a:pt x="1325" y="4933"/>
                  </a:cubicBezTo>
                  <a:cubicBezTo>
                    <a:pt x="1017" y="5264"/>
                    <a:pt x="737" y="5618"/>
                    <a:pt x="494" y="6005"/>
                  </a:cubicBezTo>
                  <a:cubicBezTo>
                    <a:pt x="279" y="6344"/>
                    <a:pt x="1" y="6859"/>
                    <a:pt x="62" y="7404"/>
                  </a:cubicBezTo>
                  <a:cubicBezTo>
                    <a:pt x="79" y="7552"/>
                    <a:pt x="122" y="7665"/>
                    <a:pt x="188" y="7744"/>
                  </a:cubicBezTo>
                  <a:cubicBezTo>
                    <a:pt x="279" y="7853"/>
                    <a:pt x="393" y="7905"/>
                    <a:pt x="524" y="7905"/>
                  </a:cubicBezTo>
                  <a:lnTo>
                    <a:pt x="541" y="7905"/>
                  </a:lnTo>
                  <a:cubicBezTo>
                    <a:pt x="846" y="7901"/>
                    <a:pt x="1200" y="7613"/>
                    <a:pt x="1403" y="7326"/>
                  </a:cubicBezTo>
                  <a:cubicBezTo>
                    <a:pt x="1425" y="7304"/>
                    <a:pt x="1439" y="7286"/>
                    <a:pt x="1452" y="7260"/>
                  </a:cubicBezTo>
                  <a:cubicBezTo>
                    <a:pt x="1652" y="7003"/>
                    <a:pt x="1844" y="6750"/>
                    <a:pt x="2049" y="6507"/>
                  </a:cubicBezTo>
                  <a:cubicBezTo>
                    <a:pt x="2319" y="6161"/>
                    <a:pt x="2598" y="5831"/>
                    <a:pt x="2885" y="5517"/>
                  </a:cubicBezTo>
                  <a:cubicBezTo>
                    <a:pt x="2972" y="5417"/>
                    <a:pt x="3056" y="5321"/>
                    <a:pt x="3147" y="5230"/>
                  </a:cubicBezTo>
                  <a:cubicBezTo>
                    <a:pt x="4803" y="3412"/>
                    <a:pt x="6651" y="1926"/>
                    <a:pt x="8607" y="823"/>
                  </a:cubicBezTo>
                  <a:cubicBezTo>
                    <a:pt x="8590" y="793"/>
                    <a:pt x="8563" y="763"/>
                    <a:pt x="8529" y="732"/>
                  </a:cubicBezTo>
                  <a:cubicBezTo>
                    <a:pt x="6568" y="1843"/>
                    <a:pt x="4724" y="3329"/>
                    <a:pt x="3064" y="5147"/>
                  </a:cubicBezTo>
                  <a:cubicBezTo>
                    <a:pt x="2972" y="5234"/>
                    <a:pt x="2885" y="5334"/>
                    <a:pt x="2803" y="5429"/>
                  </a:cubicBezTo>
                  <a:cubicBezTo>
                    <a:pt x="2572" y="5687"/>
                    <a:pt x="2341" y="5948"/>
                    <a:pt x="2119" y="6223"/>
                  </a:cubicBezTo>
                  <a:cubicBezTo>
                    <a:pt x="1922" y="6467"/>
                    <a:pt x="1722" y="6716"/>
                    <a:pt x="1530" y="6972"/>
                  </a:cubicBezTo>
                  <a:cubicBezTo>
                    <a:pt x="1452" y="7068"/>
                    <a:pt x="1383" y="7160"/>
                    <a:pt x="1312" y="7255"/>
                  </a:cubicBezTo>
                  <a:cubicBezTo>
                    <a:pt x="1125" y="7509"/>
                    <a:pt x="807" y="7783"/>
                    <a:pt x="536" y="7788"/>
                  </a:cubicBezTo>
                  <a:cubicBezTo>
                    <a:pt x="432" y="7788"/>
                    <a:pt x="349" y="7752"/>
                    <a:pt x="284" y="7670"/>
                  </a:cubicBezTo>
                  <a:cubicBezTo>
                    <a:pt x="227" y="7609"/>
                    <a:pt x="192" y="7513"/>
                    <a:pt x="180" y="7390"/>
                  </a:cubicBezTo>
                  <a:cubicBezTo>
                    <a:pt x="122" y="6881"/>
                    <a:pt x="389" y="6388"/>
                    <a:pt x="593" y="6070"/>
                  </a:cubicBezTo>
                  <a:cubicBezTo>
                    <a:pt x="860" y="5656"/>
                    <a:pt x="1160" y="5278"/>
                    <a:pt x="1496" y="4924"/>
                  </a:cubicBezTo>
                  <a:cubicBezTo>
                    <a:pt x="1630" y="4785"/>
                    <a:pt x="1765" y="4654"/>
                    <a:pt x="1910" y="4524"/>
                  </a:cubicBezTo>
                  <a:cubicBezTo>
                    <a:pt x="2018" y="4419"/>
                    <a:pt x="2131" y="4319"/>
                    <a:pt x="2250" y="4218"/>
                  </a:cubicBezTo>
                  <a:cubicBezTo>
                    <a:pt x="2415" y="4075"/>
                    <a:pt x="2589" y="3939"/>
                    <a:pt x="2763" y="3808"/>
                  </a:cubicBezTo>
                  <a:cubicBezTo>
                    <a:pt x="3448" y="3281"/>
                    <a:pt x="4180" y="2811"/>
                    <a:pt x="4903" y="2353"/>
                  </a:cubicBezTo>
                  <a:cubicBezTo>
                    <a:pt x="5060" y="2253"/>
                    <a:pt x="5217" y="2157"/>
                    <a:pt x="5374" y="2056"/>
                  </a:cubicBezTo>
                  <a:cubicBezTo>
                    <a:pt x="6289" y="1469"/>
                    <a:pt x="7195" y="828"/>
                    <a:pt x="7962" y="91"/>
                  </a:cubicBezTo>
                  <a:cubicBezTo>
                    <a:pt x="7940" y="61"/>
                    <a:pt x="7914" y="31"/>
                    <a:pt x="7884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0"/>
            <p:cNvSpPr/>
            <p:nvPr/>
          </p:nvSpPr>
          <p:spPr>
            <a:xfrm>
              <a:off x="1453149" y="919545"/>
              <a:ext cx="352499" cy="305520"/>
            </a:xfrm>
            <a:custGeom>
              <a:avLst/>
              <a:gdLst/>
              <a:ahLst/>
              <a:cxnLst/>
              <a:rect l="l" t="t" r="r" b="b"/>
              <a:pathLst>
                <a:path w="20244" h="17546" extrusionOk="0">
                  <a:moveTo>
                    <a:pt x="20165" y="1"/>
                  </a:moveTo>
                  <a:cubicBezTo>
                    <a:pt x="18957" y="624"/>
                    <a:pt x="17510" y="1666"/>
                    <a:pt x="16617" y="3279"/>
                  </a:cubicBezTo>
                  <a:cubicBezTo>
                    <a:pt x="16290" y="3866"/>
                    <a:pt x="16060" y="4512"/>
                    <a:pt x="15833" y="5131"/>
                  </a:cubicBezTo>
                  <a:cubicBezTo>
                    <a:pt x="15802" y="5209"/>
                    <a:pt x="15772" y="5288"/>
                    <a:pt x="15741" y="5366"/>
                  </a:cubicBezTo>
                  <a:cubicBezTo>
                    <a:pt x="15688" y="5505"/>
                    <a:pt x="15636" y="5640"/>
                    <a:pt x="15584" y="5779"/>
                  </a:cubicBezTo>
                  <a:cubicBezTo>
                    <a:pt x="15479" y="6050"/>
                    <a:pt x="15371" y="6312"/>
                    <a:pt x="15249" y="6573"/>
                  </a:cubicBezTo>
                  <a:cubicBezTo>
                    <a:pt x="14547" y="8037"/>
                    <a:pt x="13414" y="9288"/>
                    <a:pt x="12033" y="10133"/>
                  </a:cubicBezTo>
                  <a:cubicBezTo>
                    <a:pt x="11923" y="10198"/>
                    <a:pt x="11810" y="10260"/>
                    <a:pt x="11693" y="10321"/>
                  </a:cubicBezTo>
                  <a:cubicBezTo>
                    <a:pt x="11432" y="10469"/>
                    <a:pt x="11161" y="10600"/>
                    <a:pt x="10883" y="10713"/>
                  </a:cubicBezTo>
                  <a:cubicBezTo>
                    <a:pt x="10843" y="10730"/>
                    <a:pt x="10809" y="10743"/>
                    <a:pt x="10773" y="10757"/>
                  </a:cubicBezTo>
                  <a:cubicBezTo>
                    <a:pt x="10634" y="10813"/>
                    <a:pt x="10499" y="10865"/>
                    <a:pt x="10355" y="10909"/>
                  </a:cubicBezTo>
                  <a:lnTo>
                    <a:pt x="10355" y="10914"/>
                  </a:lnTo>
                  <a:cubicBezTo>
                    <a:pt x="9505" y="11205"/>
                    <a:pt x="8608" y="11384"/>
                    <a:pt x="7723" y="11527"/>
                  </a:cubicBezTo>
                  <a:cubicBezTo>
                    <a:pt x="7544" y="11563"/>
                    <a:pt x="7366" y="11593"/>
                    <a:pt x="7182" y="11624"/>
                  </a:cubicBezTo>
                  <a:cubicBezTo>
                    <a:pt x="7065" y="11641"/>
                    <a:pt x="6943" y="11668"/>
                    <a:pt x="6821" y="11684"/>
                  </a:cubicBezTo>
                  <a:cubicBezTo>
                    <a:pt x="6720" y="11702"/>
                    <a:pt x="6616" y="11720"/>
                    <a:pt x="6511" y="11737"/>
                  </a:cubicBezTo>
                  <a:cubicBezTo>
                    <a:pt x="5941" y="11837"/>
                    <a:pt x="5356" y="11950"/>
                    <a:pt x="4791" y="12103"/>
                  </a:cubicBezTo>
                  <a:cubicBezTo>
                    <a:pt x="3896" y="12338"/>
                    <a:pt x="3025" y="12670"/>
                    <a:pt x="2259" y="13175"/>
                  </a:cubicBezTo>
                  <a:cubicBezTo>
                    <a:pt x="1151" y="13911"/>
                    <a:pt x="1" y="15288"/>
                    <a:pt x="97" y="16966"/>
                  </a:cubicBezTo>
                  <a:cubicBezTo>
                    <a:pt x="101" y="17092"/>
                    <a:pt x="119" y="17227"/>
                    <a:pt x="193" y="17332"/>
                  </a:cubicBezTo>
                  <a:cubicBezTo>
                    <a:pt x="332" y="17519"/>
                    <a:pt x="589" y="17545"/>
                    <a:pt x="790" y="17545"/>
                  </a:cubicBezTo>
                  <a:lnTo>
                    <a:pt x="881" y="17545"/>
                  </a:lnTo>
                  <a:cubicBezTo>
                    <a:pt x="1461" y="17545"/>
                    <a:pt x="2049" y="17459"/>
                    <a:pt x="2620" y="17380"/>
                  </a:cubicBezTo>
                  <a:cubicBezTo>
                    <a:pt x="3204" y="17297"/>
                    <a:pt x="3797" y="17215"/>
                    <a:pt x="4389" y="17215"/>
                  </a:cubicBezTo>
                  <a:lnTo>
                    <a:pt x="4472" y="17215"/>
                  </a:lnTo>
                  <a:cubicBezTo>
                    <a:pt x="4590" y="17179"/>
                    <a:pt x="4712" y="17145"/>
                    <a:pt x="4817" y="17119"/>
                  </a:cubicBezTo>
                  <a:cubicBezTo>
                    <a:pt x="4664" y="17106"/>
                    <a:pt x="4511" y="17101"/>
                    <a:pt x="4359" y="17101"/>
                  </a:cubicBezTo>
                  <a:cubicBezTo>
                    <a:pt x="3771" y="17101"/>
                    <a:pt x="3182" y="17185"/>
                    <a:pt x="2603" y="17263"/>
                  </a:cubicBezTo>
                  <a:cubicBezTo>
                    <a:pt x="2023" y="17346"/>
                    <a:pt x="1418" y="17424"/>
                    <a:pt x="825" y="17424"/>
                  </a:cubicBezTo>
                  <a:lnTo>
                    <a:pt x="790" y="17424"/>
                  </a:lnTo>
                  <a:cubicBezTo>
                    <a:pt x="616" y="17424"/>
                    <a:pt x="398" y="17406"/>
                    <a:pt x="293" y="17263"/>
                  </a:cubicBezTo>
                  <a:cubicBezTo>
                    <a:pt x="232" y="17185"/>
                    <a:pt x="219" y="17071"/>
                    <a:pt x="215" y="16962"/>
                  </a:cubicBezTo>
                  <a:cubicBezTo>
                    <a:pt x="123" y="15332"/>
                    <a:pt x="1247" y="13989"/>
                    <a:pt x="2319" y="13275"/>
                  </a:cubicBezTo>
                  <a:cubicBezTo>
                    <a:pt x="3082" y="12774"/>
                    <a:pt x="3944" y="12447"/>
                    <a:pt x="4833" y="12217"/>
                  </a:cubicBezTo>
                  <a:cubicBezTo>
                    <a:pt x="5396" y="12064"/>
                    <a:pt x="5967" y="11955"/>
                    <a:pt x="6537" y="11855"/>
                  </a:cubicBezTo>
                  <a:cubicBezTo>
                    <a:pt x="6551" y="11851"/>
                    <a:pt x="6563" y="11851"/>
                    <a:pt x="6577" y="11845"/>
                  </a:cubicBezTo>
                  <a:cubicBezTo>
                    <a:pt x="6786" y="11807"/>
                    <a:pt x="6995" y="11772"/>
                    <a:pt x="7204" y="11737"/>
                  </a:cubicBezTo>
                  <a:cubicBezTo>
                    <a:pt x="7305" y="11724"/>
                    <a:pt x="7396" y="11702"/>
                    <a:pt x="7496" y="11684"/>
                  </a:cubicBezTo>
                  <a:cubicBezTo>
                    <a:pt x="8446" y="11527"/>
                    <a:pt x="9419" y="11354"/>
                    <a:pt x="10338" y="11040"/>
                  </a:cubicBezTo>
                  <a:cubicBezTo>
                    <a:pt x="10477" y="11000"/>
                    <a:pt x="10616" y="10952"/>
                    <a:pt x="10747" y="10896"/>
                  </a:cubicBezTo>
                  <a:cubicBezTo>
                    <a:pt x="10809" y="10874"/>
                    <a:pt x="10865" y="10852"/>
                    <a:pt x="10921" y="10831"/>
                  </a:cubicBezTo>
                  <a:cubicBezTo>
                    <a:pt x="11217" y="10704"/>
                    <a:pt x="11501" y="10569"/>
                    <a:pt x="11776" y="10417"/>
                  </a:cubicBezTo>
                  <a:cubicBezTo>
                    <a:pt x="11889" y="10355"/>
                    <a:pt x="11998" y="10290"/>
                    <a:pt x="12106" y="10224"/>
                  </a:cubicBezTo>
                  <a:cubicBezTo>
                    <a:pt x="13502" y="9361"/>
                    <a:pt x="14648" y="8098"/>
                    <a:pt x="15354" y="6625"/>
                  </a:cubicBezTo>
                  <a:cubicBezTo>
                    <a:pt x="15471" y="6386"/>
                    <a:pt x="15576" y="6133"/>
                    <a:pt x="15676" y="5884"/>
                  </a:cubicBezTo>
                  <a:cubicBezTo>
                    <a:pt x="15728" y="5745"/>
                    <a:pt x="15781" y="5606"/>
                    <a:pt x="15829" y="5466"/>
                  </a:cubicBezTo>
                  <a:cubicBezTo>
                    <a:pt x="15863" y="5366"/>
                    <a:pt x="15903" y="5266"/>
                    <a:pt x="15942" y="5170"/>
                  </a:cubicBezTo>
                  <a:cubicBezTo>
                    <a:pt x="16169" y="4556"/>
                    <a:pt x="16400" y="3919"/>
                    <a:pt x="16722" y="3335"/>
                  </a:cubicBezTo>
                  <a:cubicBezTo>
                    <a:pt x="17607" y="1736"/>
                    <a:pt x="19045" y="716"/>
                    <a:pt x="20243" y="89"/>
                  </a:cubicBezTo>
                  <a:cubicBezTo>
                    <a:pt x="20221" y="63"/>
                    <a:pt x="20203" y="36"/>
                    <a:pt x="20182" y="15"/>
                  </a:cubicBezTo>
                  <a:cubicBezTo>
                    <a:pt x="20177" y="10"/>
                    <a:pt x="20169" y="6"/>
                    <a:pt x="2016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0"/>
            <p:cNvSpPr/>
            <p:nvPr/>
          </p:nvSpPr>
          <p:spPr>
            <a:xfrm>
              <a:off x="1738088" y="935130"/>
              <a:ext cx="79471" cy="113216"/>
            </a:xfrm>
            <a:custGeom>
              <a:avLst/>
              <a:gdLst/>
              <a:ahLst/>
              <a:cxnLst/>
              <a:rect l="l" t="t" r="r" b="b"/>
              <a:pathLst>
                <a:path w="4564" h="6502" extrusionOk="0">
                  <a:moveTo>
                    <a:pt x="4493" y="0"/>
                  </a:moveTo>
                  <a:cubicBezTo>
                    <a:pt x="3116" y="771"/>
                    <a:pt x="2027" y="1948"/>
                    <a:pt x="1474" y="3289"/>
                  </a:cubicBezTo>
                  <a:cubicBezTo>
                    <a:pt x="1343" y="3599"/>
                    <a:pt x="1238" y="3922"/>
                    <a:pt x="1138" y="4240"/>
                  </a:cubicBezTo>
                  <a:cubicBezTo>
                    <a:pt x="998" y="4658"/>
                    <a:pt x="863" y="5085"/>
                    <a:pt x="663" y="5486"/>
                  </a:cubicBezTo>
                  <a:cubicBezTo>
                    <a:pt x="606" y="5604"/>
                    <a:pt x="541" y="5717"/>
                    <a:pt x="471" y="5831"/>
                  </a:cubicBezTo>
                  <a:cubicBezTo>
                    <a:pt x="406" y="5944"/>
                    <a:pt x="327" y="6057"/>
                    <a:pt x="249" y="6166"/>
                  </a:cubicBezTo>
                  <a:cubicBezTo>
                    <a:pt x="171" y="6280"/>
                    <a:pt x="88" y="6392"/>
                    <a:pt x="0" y="6501"/>
                  </a:cubicBezTo>
                  <a:cubicBezTo>
                    <a:pt x="101" y="6419"/>
                    <a:pt x="205" y="6336"/>
                    <a:pt x="314" y="6253"/>
                  </a:cubicBezTo>
                  <a:cubicBezTo>
                    <a:pt x="327" y="6236"/>
                    <a:pt x="349" y="6223"/>
                    <a:pt x="366" y="6209"/>
                  </a:cubicBezTo>
                  <a:lnTo>
                    <a:pt x="370" y="6205"/>
                  </a:lnTo>
                  <a:cubicBezTo>
                    <a:pt x="432" y="6113"/>
                    <a:pt x="493" y="6026"/>
                    <a:pt x="549" y="5935"/>
                  </a:cubicBezTo>
                  <a:cubicBezTo>
                    <a:pt x="632" y="5809"/>
                    <a:pt x="706" y="5674"/>
                    <a:pt x="772" y="5538"/>
                  </a:cubicBezTo>
                  <a:cubicBezTo>
                    <a:pt x="972" y="5133"/>
                    <a:pt x="1116" y="4697"/>
                    <a:pt x="1251" y="4279"/>
                  </a:cubicBezTo>
                  <a:cubicBezTo>
                    <a:pt x="1351" y="3965"/>
                    <a:pt x="1456" y="3639"/>
                    <a:pt x="1583" y="3338"/>
                  </a:cubicBezTo>
                  <a:cubicBezTo>
                    <a:pt x="2132" y="2022"/>
                    <a:pt x="3208" y="854"/>
                    <a:pt x="4563" y="100"/>
                  </a:cubicBezTo>
                  <a:cubicBezTo>
                    <a:pt x="4545" y="65"/>
                    <a:pt x="4519" y="35"/>
                    <a:pt x="4493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0"/>
            <p:cNvSpPr/>
            <p:nvPr/>
          </p:nvSpPr>
          <p:spPr>
            <a:xfrm>
              <a:off x="892101" y="1141886"/>
              <a:ext cx="174073" cy="79088"/>
            </a:xfrm>
            <a:custGeom>
              <a:avLst/>
              <a:gdLst/>
              <a:ahLst/>
              <a:cxnLst/>
              <a:rect l="l" t="t" r="r" b="b"/>
              <a:pathLst>
                <a:path w="9997" h="4542" extrusionOk="0">
                  <a:moveTo>
                    <a:pt x="8428" y="1"/>
                  </a:moveTo>
                  <a:cubicBezTo>
                    <a:pt x="8311" y="1"/>
                    <a:pt x="8206" y="5"/>
                    <a:pt x="8124" y="13"/>
                  </a:cubicBezTo>
                  <a:cubicBezTo>
                    <a:pt x="5927" y="214"/>
                    <a:pt x="3713" y="1116"/>
                    <a:pt x="1531" y="2711"/>
                  </a:cubicBezTo>
                  <a:lnTo>
                    <a:pt x="1525" y="2716"/>
                  </a:lnTo>
                  <a:cubicBezTo>
                    <a:pt x="1286" y="3008"/>
                    <a:pt x="986" y="3256"/>
                    <a:pt x="711" y="3483"/>
                  </a:cubicBezTo>
                  <a:lnTo>
                    <a:pt x="1" y="4070"/>
                  </a:lnTo>
                  <a:cubicBezTo>
                    <a:pt x="18" y="4070"/>
                    <a:pt x="27" y="4066"/>
                    <a:pt x="40" y="4066"/>
                  </a:cubicBezTo>
                  <a:cubicBezTo>
                    <a:pt x="437" y="3714"/>
                    <a:pt x="846" y="3374"/>
                    <a:pt x="1264" y="3051"/>
                  </a:cubicBezTo>
                  <a:cubicBezTo>
                    <a:pt x="3539" y="1321"/>
                    <a:pt x="5849" y="337"/>
                    <a:pt x="8136" y="132"/>
                  </a:cubicBezTo>
                  <a:cubicBezTo>
                    <a:pt x="8202" y="127"/>
                    <a:pt x="8303" y="118"/>
                    <a:pt x="8416" y="118"/>
                  </a:cubicBezTo>
                  <a:cubicBezTo>
                    <a:pt x="8847" y="118"/>
                    <a:pt x="9522" y="210"/>
                    <a:pt x="9719" y="737"/>
                  </a:cubicBezTo>
                  <a:cubicBezTo>
                    <a:pt x="9871" y="1151"/>
                    <a:pt x="9649" y="1644"/>
                    <a:pt x="9056" y="2188"/>
                  </a:cubicBezTo>
                  <a:cubicBezTo>
                    <a:pt x="8114" y="3056"/>
                    <a:pt x="7086" y="3823"/>
                    <a:pt x="5988" y="4463"/>
                  </a:cubicBezTo>
                  <a:cubicBezTo>
                    <a:pt x="6028" y="4485"/>
                    <a:pt x="6062" y="4515"/>
                    <a:pt x="6093" y="4541"/>
                  </a:cubicBezTo>
                  <a:cubicBezTo>
                    <a:pt x="7183" y="3901"/>
                    <a:pt x="8206" y="3143"/>
                    <a:pt x="9134" y="2276"/>
                  </a:cubicBezTo>
                  <a:cubicBezTo>
                    <a:pt x="9767" y="1687"/>
                    <a:pt x="9997" y="1160"/>
                    <a:pt x="9828" y="693"/>
                  </a:cubicBezTo>
                  <a:cubicBezTo>
                    <a:pt x="9610" y="110"/>
                    <a:pt x="8912" y="1"/>
                    <a:pt x="8428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0"/>
            <p:cNvSpPr/>
            <p:nvPr/>
          </p:nvSpPr>
          <p:spPr>
            <a:xfrm>
              <a:off x="775559" y="933754"/>
              <a:ext cx="255041" cy="205572"/>
            </a:xfrm>
            <a:custGeom>
              <a:avLst/>
              <a:gdLst/>
              <a:ahLst/>
              <a:cxnLst/>
              <a:rect l="l" t="t" r="r" b="b"/>
              <a:pathLst>
                <a:path w="14647" h="11806" extrusionOk="0">
                  <a:moveTo>
                    <a:pt x="275" y="1"/>
                  </a:moveTo>
                  <a:cubicBezTo>
                    <a:pt x="0" y="806"/>
                    <a:pt x="48" y="1731"/>
                    <a:pt x="165" y="2467"/>
                  </a:cubicBezTo>
                  <a:cubicBezTo>
                    <a:pt x="632" y="5329"/>
                    <a:pt x="2244" y="7953"/>
                    <a:pt x="4580" y="9661"/>
                  </a:cubicBezTo>
                  <a:cubicBezTo>
                    <a:pt x="6489" y="11061"/>
                    <a:pt x="8825" y="11805"/>
                    <a:pt x="11178" y="11805"/>
                  </a:cubicBezTo>
                  <a:cubicBezTo>
                    <a:pt x="11714" y="11805"/>
                    <a:pt x="12245" y="11767"/>
                    <a:pt x="12777" y="11692"/>
                  </a:cubicBezTo>
                  <a:cubicBezTo>
                    <a:pt x="13239" y="11622"/>
                    <a:pt x="13840" y="11505"/>
                    <a:pt x="14363" y="11204"/>
                  </a:cubicBezTo>
                  <a:cubicBezTo>
                    <a:pt x="14463" y="11148"/>
                    <a:pt x="14555" y="11082"/>
                    <a:pt x="14646" y="11013"/>
                  </a:cubicBezTo>
                  <a:cubicBezTo>
                    <a:pt x="14581" y="11013"/>
                    <a:pt x="14520" y="11003"/>
                    <a:pt x="14459" y="10995"/>
                  </a:cubicBezTo>
                  <a:cubicBezTo>
                    <a:pt x="14407" y="11039"/>
                    <a:pt x="14355" y="11069"/>
                    <a:pt x="14302" y="11099"/>
                  </a:cubicBezTo>
                  <a:cubicBezTo>
                    <a:pt x="13801" y="11395"/>
                    <a:pt x="13212" y="11509"/>
                    <a:pt x="12760" y="11574"/>
                  </a:cubicBezTo>
                  <a:cubicBezTo>
                    <a:pt x="12237" y="11653"/>
                    <a:pt x="11710" y="11688"/>
                    <a:pt x="11182" y="11688"/>
                  </a:cubicBezTo>
                  <a:cubicBezTo>
                    <a:pt x="8855" y="11688"/>
                    <a:pt x="6537" y="10951"/>
                    <a:pt x="4650" y="9565"/>
                  </a:cubicBezTo>
                  <a:cubicBezTo>
                    <a:pt x="2335" y="7879"/>
                    <a:pt x="741" y="5282"/>
                    <a:pt x="283" y="2449"/>
                  </a:cubicBezTo>
                  <a:cubicBezTo>
                    <a:pt x="165" y="1731"/>
                    <a:pt x="122" y="832"/>
                    <a:pt x="384" y="44"/>
                  </a:cubicBezTo>
                  <a:cubicBezTo>
                    <a:pt x="348" y="27"/>
                    <a:pt x="310" y="13"/>
                    <a:pt x="27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0"/>
            <p:cNvSpPr/>
            <p:nvPr/>
          </p:nvSpPr>
          <p:spPr>
            <a:xfrm>
              <a:off x="740491" y="957122"/>
              <a:ext cx="853" cy="12624"/>
            </a:xfrm>
            <a:custGeom>
              <a:avLst/>
              <a:gdLst/>
              <a:ahLst/>
              <a:cxnLst/>
              <a:rect l="l" t="t" r="r" b="b"/>
              <a:pathLst>
                <a:path w="49" h="725" extrusionOk="0">
                  <a:moveTo>
                    <a:pt x="1" y="1"/>
                  </a:moveTo>
                  <a:cubicBezTo>
                    <a:pt x="5" y="210"/>
                    <a:pt x="23" y="449"/>
                    <a:pt x="49" y="724"/>
                  </a:cubicBezTo>
                  <a:cubicBezTo>
                    <a:pt x="45" y="667"/>
                    <a:pt x="41" y="606"/>
                    <a:pt x="35" y="554"/>
                  </a:cubicBezTo>
                  <a:cubicBezTo>
                    <a:pt x="14" y="345"/>
                    <a:pt x="5" y="166"/>
                    <a:pt x="1" y="1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0"/>
            <p:cNvSpPr/>
            <p:nvPr/>
          </p:nvSpPr>
          <p:spPr>
            <a:xfrm>
              <a:off x="740491" y="950609"/>
              <a:ext cx="853" cy="19136"/>
            </a:xfrm>
            <a:custGeom>
              <a:avLst/>
              <a:gdLst/>
              <a:ahLst/>
              <a:cxnLst/>
              <a:rect l="l" t="t" r="r" b="b"/>
              <a:pathLst>
                <a:path w="49" h="1099" extrusionOk="0">
                  <a:moveTo>
                    <a:pt x="49" y="0"/>
                  </a:moveTo>
                  <a:lnTo>
                    <a:pt x="49" y="0"/>
                  </a:lnTo>
                  <a:cubicBezTo>
                    <a:pt x="14" y="105"/>
                    <a:pt x="1" y="213"/>
                    <a:pt x="1" y="326"/>
                  </a:cubicBezTo>
                  <a:lnTo>
                    <a:pt x="1" y="375"/>
                  </a:lnTo>
                  <a:cubicBezTo>
                    <a:pt x="5" y="540"/>
                    <a:pt x="14" y="719"/>
                    <a:pt x="35" y="928"/>
                  </a:cubicBezTo>
                  <a:cubicBezTo>
                    <a:pt x="41" y="980"/>
                    <a:pt x="45" y="1041"/>
                    <a:pt x="49" y="1098"/>
                  </a:cubicBezTo>
                  <a:cubicBezTo>
                    <a:pt x="41" y="741"/>
                    <a:pt x="41" y="375"/>
                    <a:pt x="49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0"/>
            <p:cNvSpPr/>
            <p:nvPr/>
          </p:nvSpPr>
          <p:spPr>
            <a:xfrm>
              <a:off x="777823" y="1083310"/>
              <a:ext cx="123333" cy="107540"/>
            </a:xfrm>
            <a:custGeom>
              <a:avLst/>
              <a:gdLst/>
              <a:ahLst/>
              <a:cxnLst/>
              <a:rect l="l" t="t" r="r" b="b"/>
              <a:pathLst>
                <a:path w="7083" h="6176" extrusionOk="0">
                  <a:moveTo>
                    <a:pt x="855" y="0"/>
                  </a:moveTo>
                  <a:lnTo>
                    <a:pt x="855" y="0"/>
                  </a:lnTo>
                  <a:cubicBezTo>
                    <a:pt x="1003" y="153"/>
                    <a:pt x="1165" y="306"/>
                    <a:pt x="1330" y="453"/>
                  </a:cubicBezTo>
                  <a:cubicBezTo>
                    <a:pt x="1953" y="833"/>
                    <a:pt x="2611" y="1151"/>
                    <a:pt x="3257" y="1465"/>
                  </a:cubicBezTo>
                  <a:cubicBezTo>
                    <a:pt x="4058" y="1848"/>
                    <a:pt x="4882" y="2253"/>
                    <a:pt x="5618" y="2754"/>
                  </a:cubicBezTo>
                  <a:cubicBezTo>
                    <a:pt x="6232" y="3168"/>
                    <a:pt x="6990" y="4053"/>
                    <a:pt x="6537" y="4759"/>
                  </a:cubicBezTo>
                  <a:cubicBezTo>
                    <a:pt x="6324" y="5091"/>
                    <a:pt x="5914" y="5238"/>
                    <a:pt x="5544" y="5352"/>
                  </a:cubicBezTo>
                  <a:cubicBezTo>
                    <a:pt x="3983" y="5827"/>
                    <a:pt x="2350" y="6058"/>
                    <a:pt x="715" y="6058"/>
                  </a:cubicBezTo>
                  <a:lnTo>
                    <a:pt x="711" y="6058"/>
                  </a:lnTo>
                  <a:cubicBezTo>
                    <a:pt x="480" y="6101"/>
                    <a:pt x="244" y="6136"/>
                    <a:pt x="1" y="6163"/>
                  </a:cubicBezTo>
                  <a:cubicBezTo>
                    <a:pt x="236" y="6171"/>
                    <a:pt x="471" y="6175"/>
                    <a:pt x="707" y="6175"/>
                  </a:cubicBezTo>
                  <a:cubicBezTo>
                    <a:pt x="2354" y="6175"/>
                    <a:pt x="4001" y="5940"/>
                    <a:pt x="5578" y="5465"/>
                  </a:cubicBezTo>
                  <a:cubicBezTo>
                    <a:pt x="5971" y="5348"/>
                    <a:pt x="6398" y="5191"/>
                    <a:pt x="6638" y="4825"/>
                  </a:cubicBezTo>
                  <a:cubicBezTo>
                    <a:pt x="7082" y="4127"/>
                    <a:pt x="6494" y="3204"/>
                    <a:pt x="5683" y="2655"/>
                  </a:cubicBezTo>
                  <a:cubicBezTo>
                    <a:pt x="4943" y="2149"/>
                    <a:pt x="4114" y="1744"/>
                    <a:pt x="3309" y="1356"/>
                  </a:cubicBezTo>
                  <a:cubicBezTo>
                    <a:pt x="2472" y="955"/>
                    <a:pt x="1618" y="537"/>
                    <a:pt x="855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0"/>
            <p:cNvSpPr/>
            <p:nvPr/>
          </p:nvSpPr>
          <p:spPr>
            <a:xfrm>
              <a:off x="742162" y="1233702"/>
              <a:ext cx="27494" cy="1167"/>
            </a:xfrm>
            <a:custGeom>
              <a:avLst/>
              <a:gdLst/>
              <a:ahLst/>
              <a:cxnLst/>
              <a:rect l="l" t="t" r="r" b="b"/>
              <a:pathLst>
                <a:path w="1579" h="67" extrusionOk="0">
                  <a:moveTo>
                    <a:pt x="1" y="0"/>
                  </a:moveTo>
                  <a:lnTo>
                    <a:pt x="1" y="0"/>
                  </a:lnTo>
                  <a:cubicBezTo>
                    <a:pt x="319" y="44"/>
                    <a:pt x="641" y="66"/>
                    <a:pt x="973" y="66"/>
                  </a:cubicBezTo>
                  <a:cubicBezTo>
                    <a:pt x="1168" y="66"/>
                    <a:pt x="1373" y="58"/>
                    <a:pt x="1578" y="40"/>
                  </a:cubicBezTo>
                  <a:cubicBezTo>
                    <a:pt x="1064" y="40"/>
                    <a:pt x="541" y="26"/>
                    <a:pt x="1" y="0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0"/>
            <p:cNvSpPr/>
            <p:nvPr/>
          </p:nvSpPr>
          <p:spPr>
            <a:xfrm>
              <a:off x="616740" y="1168823"/>
              <a:ext cx="309455" cy="65575"/>
            </a:xfrm>
            <a:custGeom>
              <a:avLst/>
              <a:gdLst/>
              <a:ahLst/>
              <a:cxnLst/>
              <a:rect l="l" t="t" r="r" b="b"/>
              <a:pathLst>
                <a:path w="17772" h="3766" extrusionOk="0">
                  <a:moveTo>
                    <a:pt x="17353" y="1"/>
                  </a:moveTo>
                  <a:cubicBezTo>
                    <a:pt x="17148" y="1"/>
                    <a:pt x="16913" y="83"/>
                    <a:pt x="16738" y="192"/>
                  </a:cubicBezTo>
                  <a:lnTo>
                    <a:pt x="16560" y="315"/>
                  </a:lnTo>
                  <a:cubicBezTo>
                    <a:pt x="15113" y="1252"/>
                    <a:pt x="13610" y="2219"/>
                    <a:pt x="11993" y="2873"/>
                  </a:cubicBezTo>
                  <a:cubicBezTo>
                    <a:pt x="10681" y="3404"/>
                    <a:pt x="9400" y="3674"/>
                    <a:pt x="8206" y="3674"/>
                  </a:cubicBezTo>
                  <a:cubicBezTo>
                    <a:pt x="7675" y="3674"/>
                    <a:pt x="7160" y="3617"/>
                    <a:pt x="6672" y="3513"/>
                  </a:cubicBezTo>
                  <a:cubicBezTo>
                    <a:pt x="6237" y="3418"/>
                    <a:pt x="5809" y="3282"/>
                    <a:pt x="5396" y="3143"/>
                  </a:cubicBezTo>
                  <a:cubicBezTo>
                    <a:pt x="4938" y="2994"/>
                    <a:pt x="4463" y="2842"/>
                    <a:pt x="3984" y="2746"/>
                  </a:cubicBezTo>
                  <a:cubicBezTo>
                    <a:pt x="3482" y="2646"/>
                    <a:pt x="2977" y="2607"/>
                    <a:pt x="2471" y="2607"/>
                  </a:cubicBezTo>
                  <a:cubicBezTo>
                    <a:pt x="1657" y="2607"/>
                    <a:pt x="846" y="2706"/>
                    <a:pt x="48" y="2803"/>
                  </a:cubicBezTo>
                  <a:cubicBezTo>
                    <a:pt x="36" y="2803"/>
                    <a:pt x="14" y="2807"/>
                    <a:pt x="0" y="2807"/>
                  </a:cubicBezTo>
                  <a:cubicBezTo>
                    <a:pt x="127" y="2829"/>
                    <a:pt x="262" y="2859"/>
                    <a:pt x="392" y="2881"/>
                  </a:cubicBezTo>
                  <a:lnTo>
                    <a:pt x="396" y="2881"/>
                  </a:lnTo>
                  <a:cubicBezTo>
                    <a:pt x="1086" y="2798"/>
                    <a:pt x="1787" y="2724"/>
                    <a:pt x="2484" y="2724"/>
                  </a:cubicBezTo>
                  <a:cubicBezTo>
                    <a:pt x="2981" y="2724"/>
                    <a:pt x="3473" y="2764"/>
                    <a:pt x="3962" y="2859"/>
                  </a:cubicBezTo>
                  <a:cubicBezTo>
                    <a:pt x="4437" y="2955"/>
                    <a:pt x="4903" y="3108"/>
                    <a:pt x="5356" y="3256"/>
                  </a:cubicBezTo>
                  <a:cubicBezTo>
                    <a:pt x="5774" y="3396"/>
                    <a:pt x="6210" y="3531"/>
                    <a:pt x="6646" y="3631"/>
                  </a:cubicBezTo>
                  <a:cubicBezTo>
                    <a:pt x="6824" y="3670"/>
                    <a:pt x="7003" y="3700"/>
                    <a:pt x="7190" y="3726"/>
                  </a:cubicBezTo>
                  <a:lnTo>
                    <a:pt x="7204" y="3726"/>
                  </a:lnTo>
                  <a:cubicBezTo>
                    <a:pt x="7744" y="3752"/>
                    <a:pt x="8267" y="3766"/>
                    <a:pt x="8781" y="3766"/>
                  </a:cubicBezTo>
                  <a:lnTo>
                    <a:pt x="8785" y="3766"/>
                  </a:lnTo>
                  <a:cubicBezTo>
                    <a:pt x="9827" y="3696"/>
                    <a:pt x="10917" y="3434"/>
                    <a:pt x="12037" y="2986"/>
                  </a:cubicBezTo>
                  <a:cubicBezTo>
                    <a:pt x="13662" y="2324"/>
                    <a:pt x="15169" y="1356"/>
                    <a:pt x="16625" y="411"/>
                  </a:cubicBezTo>
                  <a:lnTo>
                    <a:pt x="16804" y="293"/>
                  </a:lnTo>
                  <a:cubicBezTo>
                    <a:pt x="16961" y="196"/>
                    <a:pt x="17178" y="118"/>
                    <a:pt x="17353" y="118"/>
                  </a:cubicBezTo>
                  <a:cubicBezTo>
                    <a:pt x="17410" y="118"/>
                    <a:pt x="17458" y="127"/>
                    <a:pt x="17502" y="140"/>
                  </a:cubicBezTo>
                  <a:cubicBezTo>
                    <a:pt x="17566" y="170"/>
                    <a:pt x="17610" y="222"/>
                    <a:pt x="17627" y="297"/>
                  </a:cubicBezTo>
                  <a:cubicBezTo>
                    <a:pt x="17649" y="389"/>
                    <a:pt x="17615" y="484"/>
                    <a:pt x="17584" y="558"/>
                  </a:cubicBezTo>
                  <a:cubicBezTo>
                    <a:pt x="17353" y="1099"/>
                    <a:pt x="16874" y="1495"/>
                    <a:pt x="16450" y="1844"/>
                  </a:cubicBezTo>
                  <a:lnTo>
                    <a:pt x="15579" y="2567"/>
                  </a:lnTo>
                  <a:cubicBezTo>
                    <a:pt x="15601" y="2559"/>
                    <a:pt x="15614" y="2555"/>
                    <a:pt x="15632" y="2555"/>
                  </a:cubicBezTo>
                  <a:lnTo>
                    <a:pt x="15636" y="2555"/>
                  </a:lnTo>
                  <a:cubicBezTo>
                    <a:pt x="15697" y="2541"/>
                    <a:pt x="15754" y="2533"/>
                    <a:pt x="15810" y="2523"/>
                  </a:cubicBezTo>
                  <a:lnTo>
                    <a:pt x="15815" y="2523"/>
                  </a:lnTo>
                  <a:lnTo>
                    <a:pt x="16525" y="1936"/>
                  </a:lnTo>
                  <a:cubicBezTo>
                    <a:pt x="16800" y="1709"/>
                    <a:pt x="17100" y="1461"/>
                    <a:pt x="17339" y="1169"/>
                  </a:cubicBezTo>
                  <a:lnTo>
                    <a:pt x="17345" y="1164"/>
                  </a:lnTo>
                  <a:cubicBezTo>
                    <a:pt x="17484" y="994"/>
                    <a:pt x="17606" y="815"/>
                    <a:pt x="17693" y="606"/>
                  </a:cubicBezTo>
                  <a:cubicBezTo>
                    <a:pt x="17727" y="510"/>
                    <a:pt x="17771" y="393"/>
                    <a:pt x="17741" y="275"/>
                  </a:cubicBezTo>
                  <a:cubicBezTo>
                    <a:pt x="17719" y="162"/>
                    <a:pt x="17649" y="75"/>
                    <a:pt x="17544" y="35"/>
                  </a:cubicBezTo>
                  <a:cubicBezTo>
                    <a:pt x="17488" y="9"/>
                    <a:pt x="17423" y="1"/>
                    <a:pt x="17353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0"/>
            <p:cNvSpPr/>
            <p:nvPr/>
          </p:nvSpPr>
          <p:spPr>
            <a:xfrm>
              <a:off x="412387" y="1267308"/>
              <a:ext cx="1344994" cy="948145"/>
            </a:xfrm>
            <a:custGeom>
              <a:avLst/>
              <a:gdLst/>
              <a:ahLst/>
              <a:cxnLst/>
              <a:rect l="l" t="t" r="r" b="b"/>
              <a:pathLst>
                <a:path w="77243" h="54452" extrusionOk="0">
                  <a:moveTo>
                    <a:pt x="34236" y="1"/>
                  </a:moveTo>
                  <a:cubicBezTo>
                    <a:pt x="34236" y="1"/>
                    <a:pt x="33834" y="886"/>
                    <a:pt x="31010" y="3143"/>
                  </a:cubicBezTo>
                  <a:cubicBezTo>
                    <a:pt x="28283" y="5331"/>
                    <a:pt x="9880" y="13798"/>
                    <a:pt x="4791" y="16216"/>
                  </a:cubicBezTo>
                  <a:cubicBezTo>
                    <a:pt x="4628" y="16300"/>
                    <a:pt x="4481" y="16364"/>
                    <a:pt x="4350" y="16430"/>
                  </a:cubicBezTo>
                  <a:cubicBezTo>
                    <a:pt x="0" y="18526"/>
                    <a:pt x="1535" y="22396"/>
                    <a:pt x="1535" y="22396"/>
                  </a:cubicBezTo>
                  <a:cubicBezTo>
                    <a:pt x="1709" y="22901"/>
                    <a:pt x="1957" y="23359"/>
                    <a:pt x="2275" y="23778"/>
                  </a:cubicBezTo>
                  <a:cubicBezTo>
                    <a:pt x="3152" y="24945"/>
                    <a:pt x="4520" y="25781"/>
                    <a:pt x="6102" y="26374"/>
                  </a:cubicBezTo>
                  <a:cubicBezTo>
                    <a:pt x="6263" y="26435"/>
                    <a:pt x="6420" y="26492"/>
                    <a:pt x="6581" y="26549"/>
                  </a:cubicBezTo>
                  <a:cubicBezTo>
                    <a:pt x="9554" y="27544"/>
                    <a:pt x="13164" y="27761"/>
                    <a:pt x="15756" y="27761"/>
                  </a:cubicBezTo>
                  <a:cubicBezTo>
                    <a:pt x="17772" y="27761"/>
                    <a:pt x="19171" y="27629"/>
                    <a:pt x="19171" y="27629"/>
                  </a:cubicBezTo>
                  <a:cubicBezTo>
                    <a:pt x="19171" y="27629"/>
                    <a:pt x="19976" y="27791"/>
                    <a:pt x="24892" y="29725"/>
                  </a:cubicBezTo>
                  <a:cubicBezTo>
                    <a:pt x="26997" y="30555"/>
                    <a:pt x="29267" y="30792"/>
                    <a:pt x="31172" y="30792"/>
                  </a:cubicBezTo>
                  <a:cubicBezTo>
                    <a:pt x="33713" y="30792"/>
                    <a:pt x="35608" y="30371"/>
                    <a:pt x="35608" y="30371"/>
                  </a:cubicBezTo>
                  <a:lnTo>
                    <a:pt x="35664" y="30518"/>
                  </a:lnTo>
                  <a:lnTo>
                    <a:pt x="38136" y="37051"/>
                  </a:lnTo>
                  <a:lnTo>
                    <a:pt x="43880" y="54452"/>
                  </a:lnTo>
                  <a:cubicBezTo>
                    <a:pt x="57036" y="54400"/>
                    <a:pt x="68893" y="48834"/>
                    <a:pt x="77243" y="39945"/>
                  </a:cubicBezTo>
                  <a:cubicBezTo>
                    <a:pt x="74685" y="36537"/>
                    <a:pt x="62971" y="20875"/>
                    <a:pt x="60173" y="16430"/>
                  </a:cubicBezTo>
                  <a:cubicBezTo>
                    <a:pt x="57031" y="11441"/>
                    <a:pt x="53972" y="725"/>
                    <a:pt x="53972" y="725"/>
                  </a:cubicBezTo>
                  <a:lnTo>
                    <a:pt x="50194" y="585"/>
                  </a:lnTo>
                  <a:lnTo>
                    <a:pt x="50167" y="585"/>
                  </a:lnTo>
                  <a:lnTo>
                    <a:pt x="34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70"/>
            <p:cNvSpPr/>
            <p:nvPr/>
          </p:nvSpPr>
          <p:spPr>
            <a:xfrm>
              <a:off x="1132411" y="1240719"/>
              <a:ext cx="346039" cy="200505"/>
            </a:xfrm>
            <a:custGeom>
              <a:avLst/>
              <a:gdLst/>
              <a:ahLst/>
              <a:cxnLst/>
              <a:rect l="l" t="t" r="r" b="b"/>
              <a:pathLst>
                <a:path w="19873" h="11515" extrusionOk="0">
                  <a:moveTo>
                    <a:pt x="13334" y="0"/>
                  </a:moveTo>
                  <a:cubicBezTo>
                    <a:pt x="12717" y="0"/>
                    <a:pt x="12100" y="8"/>
                    <a:pt x="11483" y="25"/>
                  </a:cubicBezTo>
                  <a:cubicBezTo>
                    <a:pt x="9897" y="73"/>
                    <a:pt x="8307" y="182"/>
                    <a:pt x="6781" y="604"/>
                  </a:cubicBezTo>
                  <a:cubicBezTo>
                    <a:pt x="4045" y="1349"/>
                    <a:pt x="1592" y="3101"/>
                    <a:pt x="1" y="5450"/>
                  </a:cubicBezTo>
                  <a:cubicBezTo>
                    <a:pt x="210" y="6928"/>
                    <a:pt x="741" y="9189"/>
                    <a:pt x="1683" y="10349"/>
                  </a:cubicBezTo>
                  <a:cubicBezTo>
                    <a:pt x="2053" y="10797"/>
                    <a:pt x="2489" y="11228"/>
                    <a:pt x="3042" y="11407"/>
                  </a:cubicBezTo>
                  <a:cubicBezTo>
                    <a:pt x="3274" y="11485"/>
                    <a:pt x="3514" y="11514"/>
                    <a:pt x="3756" y="11514"/>
                  </a:cubicBezTo>
                  <a:cubicBezTo>
                    <a:pt x="4151" y="11514"/>
                    <a:pt x="4554" y="11436"/>
                    <a:pt x="4951" y="11363"/>
                  </a:cubicBezTo>
                  <a:cubicBezTo>
                    <a:pt x="5065" y="11342"/>
                    <a:pt x="5174" y="11320"/>
                    <a:pt x="5291" y="11302"/>
                  </a:cubicBezTo>
                  <a:cubicBezTo>
                    <a:pt x="6214" y="11139"/>
                    <a:pt x="7148" y="11106"/>
                    <a:pt x="8086" y="11106"/>
                  </a:cubicBezTo>
                  <a:cubicBezTo>
                    <a:pt x="8730" y="11106"/>
                    <a:pt x="9376" y="11121"/>
                    <a:pt x="10021" y="11121"/>
                  </a:cubicBezTo>
                  <a:cubicBezTo>
                    <a:pt x="10286" y="11121"/>
                    <a:pt x="10552" y="11119"/>
                    <a:pt x="10817" y="11111"/>
                  </a:cubicBezTo>
                  <a:cubicBezTo>
                    <a:pt x="12664" y="11059"/>
                    <a:pt x="14599" y="10731"/>
                    <a:pt x="16037" y="9585"/>
                  </a:cubicBezTo>
                  <a:cubicBezTo>
                    <a:pt x="17388" y="8509"/>
                    <a:pt x="18133" y="6849"/>
                    <a:pt x="18599" y="5193"/>
                  </a:cubicBezTo>
                  <a:cubicBezTo>
                    <a:pt x="18883" y="4195"/>
                    <a:pt x="19070" y="3171"/>
                    <a:pt x="19301" y="2169"/>
                  </a:cubicBezTo>
                  <a:cubicBezTo>
                    <a:pt x="19458" y="1497"/>
                    <a:pt x="19633" y="835"/>
                    <a:pt x="19872" y="190"/>
                  </a:cubicBezTo>
                  <a:cubicBezTo>
                    <a:pt x="17695" y="95"/>
                    <a:pt x="15515" y="0"/>
                    <a:pt x="13334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70"/>
            <p:cNvSpPr/>
            <p:nvPr/>
          </p:nvSpPr>
          <p:spPr>
            <a:xfrm>
              <a:off x="1218081" y="1278469"/>
              <a:ext cx="250427" cy="160125"/>
            </a:xfrm>
            <a:custGeom>
              <a:avLst/>
              <a:gdLst/>
              <a:ahLst/>
              <a:cxnLst/>
              <a:rect l="l" t="t" r="r" b="b"/>
              <a:pathLst>
                <a:path w="14382" h="9196" extrusionOk="0">
                  <a:moveTo>
                    <a:pt x="14381" y="1"/>
                  </a:moveTo>
                  <a:lnTo>
                    <a:pt x="14381" y="1"/>
                  </a:lnTo>
                  <a:cubicBezTo>
                    <a:pt x="13667" y="585"/>
                    <a:pt x="12925" y="1160"/>
                    <a:pt x="12036" y="1387"/>
                  </a:cubicBezTo>
                  <a:cubicBezTo>
                    <a:pt x="11679" y="1478"/>
                    <a:pt x="11316" y="1511"/>
                    <a:pt x="10949" y="1511"/>
                  </a:cubicBezTo>
                  <a:cubicBezTo>
                    <a:pt x="10462" y="1511"/>
                    <a:pt x="9970" y="1454"/>
                    <a:pt x="9483" y="1403"/>
                  </a:cubicBezTo>
                  <a:cubicBezTo>
                    <a:pt x="8716" y="1318"/>
                    <a:pt x="7936" y="1249"/>
                    <a:pt x="7161" y="1249"/>
                  </a:cubicBezTo>
                  <a:cubicBezTo>
                    <a:pt x="6168" y="1249"/>
                    <a:pt x="5185" y="1362"/>
                    <a:pt x="4254" y="1700"/>
                  </a:cubicBezTo>
                  <a:cubicBezTo>
                    <a:pt x="3025" y="2145"/>
                    <a:pt x="1940" y="2972"/>
                    <a:pt x="1186" y="4044"/>
                  </a:cubicBezTo>
                  <a:cubicBezTo>
                    <a:pt x="432" y="5112"/>
                    <a:pt x="14" y="6415"/>
                    <a:pt x="5" y="7718"/>
                  </a:cubicBezTo>
                  <a:cubicBezTo>
                    <a:pt x="1" y="8211"/>
                    <a:pt x="53" y="8708"/>
                    <a:pt x="31" y="9195"/>
                  </a:cubicBezTo>
                  <a:cubicBezTo>
                    <a:pt x="145" y="9174"/>
                    <a:pt x="254" y="9152"/>
                    <a:pt x="371" y="9134"/>
                  </a:cubicBezTo>
                  <a:cubicBezTo>
                    <a:pt x="2188" y="8812"/>
                    <a:pt x="4071" y="8694"/>
                    <a:pt x="5914" y="8642"/>
                  </a:cubicBezTo>
                  <a:cubicBezTo>
                    <a:pt x="7762" y="8590"/>
                    <a:pt x="9679" y="8563"/>
                    <a:pt x="11117" y="7417"/>
                  </a:cubicBezTo>
                  <a:cubicBezTo>
                    <a:pt x="12468" y="6341"/>
                    <a:pt x="13213" y="4681"/>
                    <a:pt x="13679" y="3025"/>
                  </a:cubicBezTo>
                  <a:cubicBezTo>
                    <a:pt x="13963" y="2027"/>
                    <a:pt x="14150" y="1003"/>
                    <a:pt x="14381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0"/>
            <p:cNvSpPr/>
            <p:nvPr/>
          </p:nvSpPr>
          <p:spPr>
            <a:xfrm>
              <a:off x="1114581" y="1239274"/>
              <a:ext cx="368797" cy="219136"/>
            </a:xfrm>
            <a:custGeom>
              <a:avLst/>
              <a:gdLst/>
              <a:ahLst/>
              <a:cxnLst/>
              <a:rect l="l" t="t" r="r" b="b"/>
              <a:pathLst>
                <a:path w="21180" h="12585" extrusionOk="0">
                  <a:moveTo>
                    <a:pt x="21062" y="0"/>
                  </a:moveTo>
                  <a:cubicBezTo>
                    <a:pt x="21055" y="0"/>
                    <a:pt x="21047" y="1"/>
                    <a:pt x="21039" y="3"/>
                  </a:cubicBezTo>
                  <a:cubicBezTo>
                    <a:pt x="20078" y="143"/>
                    <a:pt x="19097" y="190"/>
                    <a:pt x="18116" y="190"/>
                  </a:cubicBezTo>
                  <a:cubicBezTo>
                    <a:pt x="17146" y="190"/>
                    <a:pt x="16176" y="144"/>
                    <a:pt x="15222" y="98"/>
                  </a:cubicBezTo>
                  <a:cubicBezTo>
                    <a:pt x="14271" y="53"/>
                    <a:pt x="13306" y="8"/>
                    <a:pt x="12340" y="8"/>
                  </a:cubicBezTo>
                  <a:cubicBezTo>
                    <a:pt x="10908" y="8"/>
                    <a:pt x="9474" y="108"/>
                    <a:pt x="8084" y="456"/>
                  </a:cubicBezTo>
                  <a:cubicBezTo>
                    <a:pt x="4607" y="1333"/>
                    <a:pt x="1596" y="3777"/>
                    <a:pt x="31" y="7001"/>
                  </a:cubicBezTo>
                  <a:cubicBezTo>
                    <a:pt x="1" y="7059"/>
                    <a:pt x="27" y="7128"/>
                    <a:pt x="84" y="7158"/>
                  </a:cubicBezTo>
                  <a:cubicBezTo>
                    <a:pt x="101" y="7167"/>
                    <a:pt x="119" y="7171"/>
                    <a:pt x="137" y="7171"/>
                  </a:cubicBezTo>
                  <a:cubicBezTo>
                    <a:pt x="181" y="7171"/>
                    <a:pt x="223" y="7146"/>
                    <a:pt x="245" y="7102"/>
                  </a:cubicBezTo>
                  <a:cubicBezTo>
                    <a:pt x="1779" y="3942"/>
                    <a:pt x="4733" y="1542"/>
                    <a:pt x="8141" y="687"/>
                  </a:cubicBezTo>
                  <a:cubicBezTo>
                    <a:pt x="9508" y="342"/>
                    <a:pt x="10921" y="244"/>
                    <a:pt x="12336" y="244"/>
                  </a:cubicBezTo>
                  <a:cubicBezTo>
                    <a:pt x="13299" y="244"/>
                    <a:pt x="14263" y="290"/>
                    <a:pt x="15214" y="334"/>
                  </a:cubicBezTo>
                  <a:cubicBezTo>
                    <a:pt x="16180" y="379"/>
                    <a:pt x="17162" y="426"/>
                    <a:pt x="18146" y="426"/>
                  </a:cubicBezTo>
                  <a:cubicBezTo>
                    <a:pt x="19069" y="426"/>
                    <a:pt x="19993" y="385"/>
                    <a:pt x="20905" y="261"/>
                  </a:cubicBezTo>
                  <a:lnTo>
                    <a:pt x="20905" y="261"/>
                  </a:lnTo>
                  <a:cubicBezTo>
                    <a:pt x="20796" y="788"/>
                    <a:pt x="20653" y="1258"/>
                    <a:pt x="20512" y="1715"/>
                  </a:cubicBezTo>
                  <a:cubicBezTo>
                    <a:pt x="20360" y="2230"/>
                    <a:pt x="20203" y="2757"/>
                    <a:pt x="20086" y="3363"/>
                  </a:cubicBezTo>
                  <a:cubicBezTo>
                    <a:pt x="19855" y="4549"/>
                    <a:pt x="19615" y="5768"/>
                    <a:pt x="19140" y="6897"/>
                  </a:cubicBezTo>
                  <a:cubicBezTo>
                    <a:pt x="18770" y="7769"/>
                    <a:pt x="18085" y="8954"/>
                    <a:pt x="16908" y="9664"/>
                  </a:cubicBezTo>
                  <a:cubicBezTo>
                    <a:pt x="16116" y="10148"/>
                    <a:pt x="15178" y="10353"/>
                    <a:pt x="14456" y="10479"/>
                  </a:cubicBezTo>
                  <a:cubicBezTo>
                    <a:pt x="13515" y="10641"/>
                    <a:pt x="12533" y="10736"/>
                    <a:pt x="11588" y="10824"/>
                  </a:cubicBezTo>
                  <a:cubicBezTo>
                    <a:pt x="9383" y="11033"/>
                    <a:pt x="7103" y="11251"/>
                    <a:pt x="5160" y="12361"/>
                  </a:cubicBezTo>
                  <a:cubicBezTo>
                    <a:pt x="5104" y="12393"/>
                    <a:pt x="5082" y="12466"/>
                    <a:pt x="5116" y="12523"/>
                  </a:cubicBezTo>
                  <a:cubicBezTo>
                    <a:pt x="5138" y="12562"/>
                    <a:pt x="5178" y="12584"/>
                    <a:pt x="5217" y="12584"/>
                  </a:cubicBezTo>
                  <a:cubicBezTo>
                    <a:pt x="5239" y="12584"/>
                    <a:pt x="5261" y="12576"/>
                    <a:pt x="5278" y="12566"/>
                  </a:cubicBezTo>
                  <a:cubicBezTo>
                    <a:pt x="7173" y="11478"/>
                    <a:pt x="9430" y="11268"/>
                    <a:pt x="11610" y="11059"/>
                  </a:cubicBezTo>
                  <a:cubicBezTo>
                    <a:pt x="12564" y="10971"/>
                    <a:pt x="13549" y="10876"/>
                    <a:pt x="14494" y="10714"/>
                  </a:cubicBezTo>
                  <a:cubicBezTo>
                    <a:pt x="15240" y="10583"/>
                    <a:pt x="16202" y="10370"/>
                    <a:pt x="17031" y="9869"/>
                  </a:cubicBezTo>
                  <a:cubicBezTo>
                    <a:pt x="18260" y="9124"/>
                    <a:pt x="18974" y="7890"/>
                    <a:pt x="19358" y="6989"/>
                  </a:cubicBezTo>
                  <a:cubicBezTo>
                    <a:pt x="19842" y="5838"/>
                    <a:pt x="20086" y="4605"/>
                    <a:pt x="20317" y="3411"/>
                  </a:cubicBezTo>
                  <a:cubicBezTo>
                    <a:pt x="20430" y="2818"/>
                    <a:pt x="20587" y="2291"/>
                    <a:pt x="20739" y="1785"/>
                  </a:cubicBezTo>
                  <a:cubicBezTo>
                    <a:pt x="20896" y="1275"/>
                    <a:pt x="21053" y="744"/>
                    <a:pt x="21170" y="142"/>
                  </a:cubicBezTo>
                  <a:cubicBezTo>
                    <a:pt x="21180" y="104"/>
                    <a:pt x="21166" y="64"/>
                    <a:pt x="21140" y="38"/>
                  </a:cubicBezTo>
                  <a:cubicBezTo>
                    <a:pt x="21119" y="14"/>
                    <a:pt x="21091" y="0"/>
                    <a:pt x="210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0"/>
            <p:cNvSpPr/>
            <p:nvPr/>
          </p:nvSpPr>
          <p:spPr>
            <a:xfrm>
              <a:off x="412387" y="1549652"/>
              <a:ext cx="111492" cy="131604"/>
            </a:xfrm>
            <a:custGeom>
              <a:avLst/>
              <a:gdLst/>
              <a:ahLst/>
              <a:cxnLst/>
              <a:rect l="l" t="t" r="r" b="b"/>
              <a:pathLst>
                <a:path w="6403" h="7558" extrusionOk="0">
                  <a:moveTo>
                    <a:pt x="4791" y="1"/>
                  </a:moveTo>
                  <a:cubicBezTo>
                    <a:pt x="4628" y="85"/>
                    <a:pt x="4481" y="149"/>
                    <a:pt x="4350" y="215"/>
                  </a:cubicBezTo>
                  <a:cubicBezTo>
                    <a:pt x="0" y="2311"/>
                    <a:pt x="1535" y="6177"/>
                    <a:pt x="1535" y="6177"/>
                  </a:cubicBezTo>
                  <a:cubicBezTo>
                    <a:pt x="1709" y="6686"/>
                    <a:pt x="1961" y="7144"/>
                    <a:pt x="2275" y="7557"/>
                  </a:cubicBezTo>
                  <a:cubicBezTo>
                    <a:pt x="2446" y="7410"/>
                    <a:pt x="2576" y="7187"/>
                    <a:pt x="2633" y="6970"/>
                  </a:cubicBezTo>
                  <a:cubicBezTo>
                    <a:pt x="2751" y="6533"/>
                    <a:pt x="2746" y="6037"/>
                    <a:pt x="3029" y="5680"/>
                  </a:cubicBezTo>
                  <a:cubicBezTo>
                    <a:pt x="3478" y="5122"/>
                    <a:pt x="4346" y="5226"/>
                    <a:pt x="5008" y="4956"/>
                  </a:cubicBezTo>
                  <a:cubicBezTo>
                    <a:pt x="5893" y="4594"/>
                    <a:pt x="6324" y="3557"/>
                    <a:pt x="6368" y="2595"/>
                  </a:cubicBezTo>
                  <a:cubicBezTo>
                    <a:pt x="6402" y="1793"/>
                    <a:pt x="6193" y="916"/>
                    <a:pt x="5570" y="393"/>
                  </a:cubicBezTo>
                  <a:cubicBezTo>
                    <a:pt x="5344" y="202"/>
                    <a:pt x="5078" y="71"/>
                    <a:pt x="47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0"/>
            <p:cNvSpPr/>
            <p:nvPr/>
          </p:nvSpPr>
          <p:spPr>
            <a:xfrm>
              <a:off x="518638" y="1660221"/>
              <a:ext cx="307609" cy="69389"/>
            </a:xfrm>
            <a:custGeom>
              <a:avLst/>
              <a:gdLst/>
              <a:ahLst/>
              <a:cxnLst/>
              <a:rect l="l" t="t" r="r" b="b"/>
              <a:pathLst>
                <a:path w="17666" h="3985" extrusionOk="0">
                  <a:moveTo>
                    <a:pt x="17531" y="0"/>
                  </a:moveTo>
                  <a:cubicBezTo>
                    <a:pt x="17515" y="0"/>
                    <a:pt x="17499" y="3"/>
                    <a:pt x="17483" y="10"/>
                  </a:cubicBezTo>
                  <a:lnTo>
                    <a:pt x="17400" y="40"/>
                  </a:lnTo>
                  <a:cubicBezTo>
                    <a:pt x="11796" y="2193"/>
                    <a:pt x="5586" y="3082"/>
                    <a:pt x="0" y="3809"/>
                  </a:cubicBezTo>
                  <a:cubicBezTo>
                    <a:pt x="161" y="3870"/>
                    <a:pt x="318" y="3927"/>
                    <a:pt x="479" y="3984"/>
                  </a:cubicBezTo>
                  <a:cubicBezTo>
                    <a:pt x="5966" y="3260"/>
                    <a:pt x="12010" y="2367"/>
                    <a:pt x="17483" y="266"/>
                  </a:cubicBezTo>
                  <a:lnTo>
                    <a:pt x="17571" y="232"/>
                  </a:lnTo>
                  <a:cubicBezTo>
                    <a:pt x="17631" y="210"/>
                    <a:pt x="17666" y="135"/>
                    <a:pt x="17640" y="75"/>
                  </a:cubicBezTo>
                  <a:cubicBezTo>
                    <a:pt x="17624" y="29"/>
                    <a:pt x="17580" y="0"/>
                    <a:pt x="1753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0"/>
            <p:cNvSpPr/>
            <p:nvPr/>
          </p:nvSpPr>
          <p:spPr>
            <a:xfrm>
              <a:off x="920188" y="1425744"/>
              <a:ext cx="68762" cy="68779"/>
            </a:xfrm>
            <a:custGeom>
              <a:avLst/>
              <a:gdLst/>
              <a:ahLst/>
              <a:cxnLst/>
              <a:rect l="l" t="t" r="r" b="b"/>
              <a:pathLst>
                <a:path w="3949" h="3950" extrusionOk="0">
                  <a:moveTo>
                    <a:pt x="1974" y="1"/>
                  </a:moveTo>
                  <a:cubicBezTo>
                    <a:pt x="885" y="1"/>
                    <a:pt x="0" y="886"/>
                    <a:pt x="0" y="1975"/>
                  </a:cubicBezTo>
                  <a:cubicBezTo>
                    <a:pt x="0" y="3064"/>
                    <a:pt x="885" y="3949"/>
                    <a:pt x="1974" y="3949"/>
                  </a:cubicBezTo>
                  <a:cubicBezTo>
                    <a:pt x="3064" y="3949"/>
                    <a:pt x="3948" y="3064"/>
                    <a:pt x="3948" y="1975"/>
                  </a:cubicBezTo>
                  <a:cubicBezTo>
                    <a:pt x="3948" y="886"/>
                    <a:pt x="3064" y="1"/>
                    <a:pt x="19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0"/>
            <p:cNvSpPr/>
            <p:nvPr/>
          </p:nvSpPr>
          <p:spPr>
            <a:xfrm>
              <a:off x="1033386" y="1611953"/>
              <a:ext cx="148598" cy="300505"/>
            </a:xfrm>
            <a:custGeom>
              <a:avLst/>
              <a:gdLst/>
              <a:ahLst/>
              <a:cxnLst/>
              <a:rect l="l" t="t" r="r" b="b"/>
              <a:pathLst>
                <a:path w="8534" h="17258" extrusionOk="0">
                  <a:moveTo>
                    <a:pt x="5905" y="1"/>
                  </a:moveTo>
                  <a:cubicBezTo>
                    <a:pt x="6106" y="2254"/>
                    <a:pt x="5587" y="4564"/>
                    <a:pt x="4445" y="6511"/>
                  </a:cubicBezTo>
                  <a:cubicBezTo>
                    <a:pt x="3399" y="8299"/>
                    <a:pt x="1836" y="9780"/>
                    <a:pt x="0" y="10725"/>
                  </a:cubicBezTo>
                  <a:lnTo>
                    <a:pt x="2472" y="17258"/>
                  </a:lnTo>
                  <a:cubicBezTo>
                    <a:pt x="2846" y="17171"/>
                    <a:pt x="3212" y="17036"/>
                    <a:pt x="3552" y="16870"/>
                  </a:cubicBezTo>
                  <a:cubicBezTo>
                    <a:pt x="6450" y="15449"/>
                    <a:pt x="8158" y="12195"/>
                    <a:pt x="8346" y="8969"/>
                  </a:cubicBezTo>
                  <a:cubicBezTo>
                    <a:pt x="8534" y="5749"/>
                    <a:pt x="7484" y="2816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0"/>
            <p:cNvSpPr/>
            <p:nvPr/>
          </p:nvSpPr>
          <p:spPr>
            <a:xfrm>
              <a:off x="918429" y="1179148"/>
              <a:ext cx="211736" cy="188577"/>
            </a:xfrm>
            <a:custGeom>
              <a:avLst/>
              <a:gdLst/>
              <a:ahLst/>
              <a:cxnLst/>
              <a:rect l="l" t="t" r="r" b="b"/>
              <a:pathLst>
                <a:path w="12160" h="10830" extrusionOk="0">
                  <a:moveTo>
                    <a:pt x="8345" y="0"/>
                  </a:moveTo>
                  <a:cubicBezTo>
                    <a:pt x="8171" y="0"/>
                    <a:pt x="7998" y="16"/>
                    <a:pt x="7827" y="44"/>
                  </a:cubicBezTo>
                  <a:cubicBezTo>
                    <a:pt x="6629" y="231"/>
                    <a:pt x="5540" y="1007"/>
                    <a:pt x="4969" y="2075"/>
                  </a:cubicBezTo>
                  <a:cubicBezTo>
                    <a:pt x="4402" y="3147"/>
                    <a:pt x="4367" y="4484"/>
                    <a:pt x="4882" y="5583"/>
                  </a:cubicBezTo>
                  <a:cubicBezTo>
                    <a:pt x="4366" y="4762"/>
                    <a:pt x="3399" y="4263"/>
                    <a:pt x="2437" y="4263"/>
                  </a:cubicBezTo>
                  <a:cubicBezTo>
                    <a:pt x="2204" y="4263"/>
                    <a:pt x="1971" y="4292"/>
                    <a:pt x="1744" y="4354"/>
                  </a:cubicBezTo>
                  <a:cubicBezTo>
                    <a:pt x="1286" y="4480"/>
                    <a:pt x="850" y="4733"/>
                    <a:pt x="584" y="5126"/>
                  </a:cubicBezTo>
                  <a:cubicBezTo>
                    <a:pt x="1" y="5997"/>
                    <a:pt x="794" y="8175"/>
                    <a:pt x="1230" y="9130"/>
                  </a:cubicBezTo>
                  <a:lnTo>
                    <a:pt x="2276" y="8768"/>
                  </a:lnTo>
                  <a:cubicBezTo>
                    <a:pt x="2628" y="9692"/>
                    <a:pt x="3112" y="9836"/>
                    <a:pt x="4001" y="10259"/>
                  </a:cubicBezTo>
                  <a:cubicBezTo>
                    <a:pt x="4895" y="10685"/>
                    <a:pt x="5896" y="10830"/>
                    <a:pt x="6886" y="10830"/>
                  </a:cubicBezTo>
                  <a:cubicBezTo>
                    <a:pt x="8734" y="10820"/>
                    <a:pt x="10734" y="10189"/>
                    <a:pt x="11732" y="8633"/>
                  </a:cubicBezTo>
                  <a:cubicBezTo>
                    <a:pt x="11984" y="8245"/>
                    <a:pt x="12159" y="7749"/>
                    <a:pt x="11958" y="7334"/>
                  </a:cubicBezTo>
                  <a:cubicBezTo>
                    <a:pt x="11848" y="7112"/>
                    <a:pt x="11585" y="6986"/>
                    <a:pt x="11344" y="6986"/>
                  </a:cubicBezTo>
                  <a:cubicBezTo>
                    <a:pt x="11157" y="6986"/>
                    <a:pt x="10982" y="7062"/>
                    <a:pt x="10903" y="7228"/>
                  </a:cubicBezTo>
                  <a:lnTo>
                    <a:pt x="10903" y="7228"/>
                  </a:lnTo>
                  <a:cubicBezTo>
                    <a:pt x="11600" y="5432"/>
                    <a:pt x="11501" y="3347"/>
                    <a:pt x="10634" y="1630"/>
                  </a:cubicBezTo>
                  <a:cubicBezTo>
                    <a:pt x="10351" y="1068"/>
                    <a:pt x="9967" y="524"/>
                    <a:pt x="9405" y="236"/>
                  </a:cubicBezTo>
                  <a:cubicBezTo>
                    <a:pt x="9079" y="70"/>
                    <a:pt x="8713" y="0"/>
                    <a:pt x="8345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0"/>
            <p:cNvSpPr/>
            <p:nvPr/>
          </p:nvSpPr>
          <p:spPr>
            <a:xfrm>
              <a:off x="921319" y="1191337"/>
              <a:ext cx="281821" cy="142243"/>
            </a:xfrm>
            <a:custGeom>
              <a:avLst/>
              <a:gdLst/>
              <a:ahLst/>
              <a:cxnLst/>
              <a:rect l="l" t="t" r="r" b="b"/>
              <a:pathLst>
                <a:path w="16185" h="8169" extrusionOk="0">
                  <a:moveTo>
                    <a:pt x="7842" y="0"/>
                  </a:moveTo>
                  <a:cubicBezTo>
                    <a:pt x="6935" y="0"/>
                    <a:pt x="6021" y="353"/>
                    <a:pt x="5396" y="1009"/>
                  </a:cubicBezTo>
                  <a:cubicBezTo>
                    <a:pt x="4550" y="1898"/>
                    <a:pt x="4210" y="3187"/>
                    <a:pt x="4471" y="4269"/>
                  </a:cubicBezTo>
                  <a:cubicBezTo>
                    <a:pt x="3906" y="3738"/>
                    <a:pt x="3137" y="3429"/>
                    <a:pt x="2363" y="3429"/>
                  </a:cubicBezTo>
                  <a:cubicBezTo>
                    <a:pt x="2201" y="3429"/>
                    <a:pt x="2039" y="3443"/>
                    <a:pt x="1879" y="3471"/>
                  </a:cubicBezTo>
                  <a:cubicBezTo>
                    <a:pt x="1400" y="3553"/>
                    <a:pt x="990" y="3750"/>
                    <a:pt x="698" y="4038"/>
                  </a:cubicBezTo>
                  <a:cubicBezTo>
                    <a:pt x="205" y="4512"/>
                    <a:pt x="0" y="5293"/>
                    <a:pt x="144" y="6116"/>
                  </a:cubicBezTo>
                  <a:cubicBezTo>
                    <a:pt x="271" y="6839"/>
                    <a:pt x="623" y="7485"/>
                    <a:pt x="963" y="8107"/>
                  </a:cubicBezTo>
                  <a:cubicBezTo>
                    <a:pt x="985" y="8147"/>
                    <a:pt x="1024" y="8169"/>
                    <a:pt x="1068" y="8169"/>
                  </a:cubicBezTo>
                  <a:cubicBezTo>
                    <a:pt x="1086" y="8169"/>
                    <a:pt x="1102" y="8164"/>
                    <a:pt x="1124" y="8155"/>
                  </a:cubicBezTo>
                  <a:cubicBezTo>
                    <a:pt x="1181" y="8125"/>
                    <a:pt x="1203" y="8050"/>
                    <a:pt x="1168" y="7994"/>
                  </a:cubicBezTo>
                  <a:cubicBezTo>
                    <a:pt x="841" y="7388"/>
                    <a:pt x="497" y="6761"/>
                    <a:pt x="380" y="6077"/>
                  </a:cubicBezTo>
                  <a:cubicBezTo>
                    <a:pt x="245" y="5327"/>
                    <a:pt x="428" y="4629"/>
                    <a:pt x="863" y="4203"/>
                  </a:cubicBezTo>
                  <a:cubicBezTo>
                    <a:pt x="1190" y="3885"/>
                    <a:pt x="1617" y="3758"/>
                    <a:pt x="1918" y="3706"/>
                  </a:cubicBezTo>
                  <a:cubicBezTo>
                    <a:pt x="2068" y="3680"/>
                    <a:pt x="2219" y="3667"/>
                    <a:pt x="2370" y="3667"/>
                  </a:cubicBezTo>
                  <a:cubicBezTo>
                    <a:pt x="3320" y="3667"/>
                    <a:pt x="4259" y="4171"/>
                    <a:pt x="4759" y="4987"/>
                  </a:cubicBezTo>
                  <a:cubicBezTo>
                    <a:pt x="4782" y="5024"/>
                    <a:pt x="4820" y="5045"/>
                    <a:pt x="4859" y="5045"/>
                  </a:cubicBezTo>
                  <a:cubicBezTo>
                    <a:pt x="4879" y="5045"/>
                    <a:pt x="4900" y="5039"/>
                    <a:pt x="4920" y="5027"/>
                  </a:cubicBezTo>
                  <a:cubicBezTo>
                    <a:pt x="4977" y="4991"/>
                    <a:pt x="4994" y="4922"/>
                    <a:pt x="4964" y="4865"/>
                  </a:cubicBezTo>
                  <a:cubicBezTo>
                    <a:pt x="4332" y="3780"/>
                    <a:pt x="4594" y="2194"/>
                    <a:pt x="5565" y="1174"/>
                  </a:cubicBezTo>
                  <a:cubicBezTo>
                    <a:pt x="6146" y="566"/>
                    <a:pt x="6996" y="237"/>
                    <a:pt x="7839" y="237"/>
                  </a:cubicBezTo>
                  <a:cubicBezTo>
                    <a:pt x="8318" y="237"/>
                    <a:pt x="8794" y="343"/>
                    <a:pt x="9217" y="564"/>
                  </a:cubicBezTo>
                  <a:cubicBezTo>
                    <a:pt x="10342" y="1144"/>
                    <a:pt x="11134" y="2465"/>
                    <a:pt x="11400" y="4181"/>
                  </a:cubicBezTo>
                  <a:cubicBezTo>
                    <a:pt x="11409" y="4237"/>
                    <a:pt x="11457" y="4281"/>
                    <a:pt x="11514" y="4281"/>
                  </a:cubicBezTo>
                  <a:lnTo>
                    <a:pt x="11518" y="4281"/>
                  </a:lnTo>
                  <a:cubicBezTo>
                    <a:pt x="11575" y="4281"/>
                    <a:pt x="11623" y="4242"/>
                    <a:pt x="11635" y="4185"/>
                  </a:cubicBezTo>
                  <a:cubicBezTo>
                    <a:pt x="11714" y="3762"/>
                    <a:pt x="12054" y="3436"/>
                    <a:pt x="12325" y="3235"/>
                  </a:cubicBezTo>
                  <a:cubicBezTo>
                    <a:pt x="12893" y="2821"/>
                    <a:pt x="13598" y="2610"/>
                    <a:pt x="14302" y="2610"/>
                  </a:cubicBezTo>
                  <a:cubicBezTo>
                    <a:pt x="14892" y="2610"/>
                    <a:pt x="15482" y="2759"/>
                    <a:pt x="15989" y="3061"/>
                  </a:cubicBezTo>
                  <a:cubicBezTo>
                    <a:pt x="16009" y="3073"/>
                    <a:pt x="16031" y="3079"/>
                    <a:pt x="16053" y="3079"/>
                  </a:cubicBezTo>
                  <a:cubicBezTo>
                    <a:pt x="16093" y="3079"/>
                    <a:pt x="16132" y="3059"/>
                    <a:pt x="16155" y="3022"/>
                  </a:cubicBezTo>
                  <a:cubicBezTo>
                    <a:pt x="16185" y="2965"/>
                    <a:pt x="16168" y="2895"/>
                    <a:pt x="16111" y="2861"/>
                  </a:cubicBezTo>
                  <a:cubicBezTo>
                    <a:pt x="15566" y="2536"/>
                    <a:pt x="14933" y="2375"/>
                    <a:pt x="14298" y="2375"/>
                  </a:cubicBezTo>
                  <a:cubicBezTo>
                    <a:pt x="13546" y="2375"/>
                    <a:pt x="12792" y="2601"/>
                    <a:pt x="12184" y="3048"/>
                  </a:cubicBezTo>
                  <a:cubicBezTo>
                    <a:pt x="11906" y="3253"/>
                    <a:pt x="11692" y="3479"/>
                    <a:pt x="11557" y="3724"/>
                  </a:cubicBezTo>
                  <a:cubicBezTo>
                    <a:pt x="11221" y="2133"/>
                    <a:pt x="10420" y="917"/>
                    <a:pt x="9326" y="351"/>
                  </a:cubicBezTo>
                  <a:cubicBezTo>
                    <a:pt x="8870" y="114"/>
                    <a:pt x="8357" y="0"/>
                    <a:pt x="784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0"/>
            <p:cNvSpPr/>
            <p:nvPr/>
          </p:nvSpPr>
          <p:spPr>
            <a:xfrm>
              <a:off x="371955" y="642669"/>
              <a:ext cx="581856" cy="921887"/>
            </a:xfrm>
            <a:custGeom>
              <a:avLst/>
              <a:gdLst/>
              <a:ahLst/>
              <a:cxnLst/>
              <a:rect l="l" t="t" r="r" b="b"/>
              <a:pathLst>
                <a:path w="33416" h="52944" extrusionOk="0">
                  <a:moveTo>
                    <a:pt x="33416" y="1"/>
                  </a:moveTo>
                  <a:cubicBezTo>
                    <a:pt x="32322" y="314"/>
                    <a:pt x="31241" y="664"/>
                    <a:pt x="30178" y="1051"/>
                  </a:cubicBezTo>
                  <a:cubicBezTo>
                    <a:pt x="28086" y="4093"/>
                    <a:pt x="25995" y="7139"/>
                    <a:pt x="23907" y="10181"/>
                  </a:cubicBezTo>
                  <a:cubicBezTo>
                    <a:pt x="23907" y="10181"/>
                    <a:pt x="23907" y="10185"/>
                    <a:pt x="23903" y="10185"/>
                  </a:cubicBezTo>
                  <a:cubicBezTo>
                    <a:pt x="22678" y="11972"/>
                    <a:pt x="21445" y="13763"/>
                    <a:pt x="20216" y="15549"/>
                  </a:cubicBezTo>
                  <a:cubicBezTo>
                    <a:pt x="20212" y="15558"/>
                    <a:pt x="20207" y="15562"/>
                    <a:pt x="20207" y="15562"/>
                  </a:cubicBezTo>
                  <a:cubicBezTo>
                    <a:pt x="19323" y="16853"/>
                    <a:pt x="18438" y="18146"/>
                    <a:pt x="17545" y="19437"/>
                  </a:cubicBezTo>
                  <a:lnTo>
                    <a:pt x="17540" y="19441"/>
                  </a:lnTo>
                  <a:cubicBezTo>
                    <a:pt x="16045" y="21624"/>
                    <a:pt x="14551" y="23798"/>
                    <a:pt x="13052" y="25982"/>
                  </a:cubicBezTo>
                  <a:cubicBezTo>
                    <a:pt x="11823" y="27768"/>
                    <a:pt x="10594" y="29560"/>
                    <a:pt x="9365" y="31346"/>
                  </a:cubicBezTo>
                  <a:cubicBezTo>
                    <a:pt x="6244" y="35892"/>
                    <a:pt x="3120" y="40441"/>
                    <a:pt x="1" y="44982"/>
                  </a:cubicBezTo>
                  <a:cubicBezTo>
                    <a:pt x="35" y="47702"/>
                    <a:pt x="309" y="50359"/>
                    <a:pt x="802" y="52943"/>
                  </a:cubicBezTo>
                  <a:cubicBezTo>
                    <a:pt x="5460" y="44572"/>
                    <a:pt x="10293" y="36284"/>
                    <a:pt x="15296" y="28108"/>
                  </a:cubicBezTo>
                  <a:cubicBezTo>
                    <a:pt x="21105" y="18591"/>
                    <a:pt x="27149" y="9214"/>
                    <a:pt x="3341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0"/>
            <p:cNvSpPr/>
            <p:nvPr/>
          </p:nvSpPr>
          <p:spPr>
            <a:xfrm>
              <a:off x="533491" y="909081"/>
              <a:ext cx="69772" cy="297249"/>
            </a:xfrm>
            <a:custGeom>
              <a:avLst/>
              <a:gdLst/>
              <a:ahLst/>
              <a:cxnLst/>
              <a:rect l="l" t="t" r="r" b="b"/>
              <a:pathLst>
                <a:path w="4007" h="17071" extrusionOk="0">
                  <a:moveTo>
                    <a:pt x="3230" y="1"/>
                  </a:moveTo>
                  <a:cubicBezTo>
                    <a:pt x="2764" y="88"/>
                    <a:pt x="2468" y="507"/>
                    <a:pt x="2066" y="764"/>
                  </a:cubicBezTo>
                  <a:cubicBezTo>
                    <a:pt x="1121" y="6163"/>
                    <a:pt x="428" y="11606"/>
                    <a:pt x="0" y="17070"/>
                  </a:cubicBezTo>
                  <a:cubicBezTo>
                    <a:pt x="1265" y="15593"/>
                    <a:pt x="2742" y="14839"/>
                    <a:pt x="4006" y="13367"/>
                  </a:cubicBezTo>
                  <a:cubicBezTo>
                    <a:pt x="3588" y="8852"/>
                    <a:pt x="3313" y="4538"/>
                    <a:pt x="3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0"/>
            <p:cNvSpPr/>
            <p:nvPr/>
          </p:nvSpPr>
          <p:spPr>
            <a:xfrm>
              <a:off x="717802" y="939117"/>
              <a:ext cx="267578" cy="156329"/>
            </a:xfrm>
            <a:custGeom>
              <a:avLst/>
              <a:gdLst/>
              <a:ahLst/>
              <a:cxnLst/>
              <a:rect l="l" t="t" r="r" b="b"/>
              <a:pathLst>
                <a:path w="15367" h="8978" extrusionOk="0">
                  <a:moveTo>
                    <a:pt x="11652" y="1"/>
                  </a:moveTo>
                  <a:cubicBezTo>
                    <a:pt x="10122" y="1"/>
                    <a:pt x="8609" y="221"/>
                    <a:pt x="7200" y="808"/>
                  </a:cubicBezTo>
                  <a:cubicBezTo>
                    <a:pt x="4093" y="2111"/>
                    <a:pt x="1966" y="4979"/>
                    <a:pt x="1" y="7715"/>
                  </a:cubicBezTo>
                  <a:cubicBezTo>
                    <a:pt x="537" y="7720"/>
                    <a:pt x="815" y="8046"/>
                    <a:pt x="1330" y="8207"/>
                  </a:cubicBezTo>
                  <a:cubicBezTo>
                    <a:pt x="2832" y="8676"/>
                    <a:pt x="4406" y="8978"/>
                    <a:pt x="5975" y="8978"/>
                  </a:cubicBezTo>
                  <a:cubicBezTo>
                    <a:pt x="6664" y="8978"/>
                    <a:pt x="7352" y="8919"/>
                    <a:pt x="8032" y="8792"/>
                  </a:cubicBezTo>
                  <a:cubicBezTo>
                    <a:pt x="10260" y="8378"/>
                    <a:pt x="12390" y="7149"/>
                    <a:pt x="13584" y="5222"/>
                  </a:cubicBezTo>
                  <a:cubicBezTo>
                    <a:pt x="14499" y="3750"/>
                    <a:pt x="15070" y="2067"/>
                    <a:pt x="15366" y="359"/>
                  </a:cubicBezTo>
                  <a:cubicBezTo>
                    <a:pt x="14148" y="146"/>
                    <a:pt x="12894" y="1"/>
                    <a:pt x="11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0"/>
            <p:cNvSpPr/>
            <p:nvPr/>
          </p:nvSpPr>
          <p:spPr>
            <a:xfrm>
              <a:off x="609618" y="985765"/>
              <a:ext cx="269075" cy="170399"/>
            </a:xfrm>
            <a:custGeom>
              <a:avLst/>
              <a:gdLst/>
              <a:ahLst/>
              <a:cxnLst/>
              <a:rect l="l" t="t" r="r" b="b"/>
              <a:pathLst>
                <a:path w="15453" h="9786" extrusionOk="0">
                  <a:moveTo>
                    <a:pt x="15186" y="1"/>
                  </a:moveTo>
                  <a:cubicBezTo>
                    <a:pt x="15154" y="1"/>
                    <a:pt x="15122" y="7"/>
                    <a:pt x="15091" y="21"/>
                  </a:cubicBezTo>
                  <a:cubicBezTo>
                    <a:pt x="9648" y="2364"/>
                    <a:pt x="4606" y="5511"/>
                    <a:pt x="109" y="9372"/>
                  </a:cubicBezTo>
                  <a:cubicBezTo>
                    <a:pt x="9" y="9454"/>
                    <a:pt x="0" y="9603"/>
                    <a:pt x="83" y="9703"/>
                  </a:cubicBezTo>
                  <a:cubicBezTo>
                    <a:pt x="131" y="9760"/>
                    <a:pt x="196" y="9786"/>
                    <a:pt x="266" y="9786"/>
                  </a:cubicBezTo>
                  <a:cubicBezTo>
                    <a:pt x="318" y="9786"/>
                    <a:pt x="375" y="9768"/>
                    <a:pt x="419" y="9729"/>
                  </a:cubicBezTo>
                  <a:cubicBezTo>
                    <a:pt x="4880" y="5898"/>
                    <a:pt x="9878" y="2779"/>
                    <a:pt x="15278" y="456"/>
                  </a:cubicBezTo>
                  <a:cubicBezTo>
                    <a:pt x="15400" y="403"/>
                    <a:pt x="15453" y="264"/>
                    <a:pt x="15405" y="142"/>
                  </a:cubicBezTo>
                  <a:cubicBezTo>
                    <a:pt x="15366" y="55"/>
                    <a:pt x="15278" y="1"/>
                    <a:pt x="1518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0"/>
            <p:cNvSpPr/>
            <p:nvPr/>
          </p:nvSpPr>
          <p:spPr>
            <a:xfrm>
              <a:off x="646777" y="649112"/>
              <a:ext cx="154292" cy="292930"/>
            </a:xfrm>
            <a:custGeom>
              <a:avLst/>
              <a:gdLst/>
              <a:ahLst/>
              <a:cxnLst/>
              <a:rect l="l" t="t" r="r" b="b"/>
              <a:pathLst>
                <a:path w="8861" h="16823" extrusionOk="0">
                  <a:moveTo>
                    <a:pt x="4973" y="1"/>
                  </a:moveTo>
                  <a:cubicBezTo>
                    <a:pt x="3034" y="1971"/>
                    <a:pt x="1274" y="4272"/>
                    <a:pt x="698" y="6974"/>
                  </a:cubicBezTo>
                  <a:cubicBezTo>
                    <a:pt x="1" y="10272"/>
                    <a:pt x="1151" y="13649"/>
                    <a:pt x="2289" y="16823"/>
                  </a:cubicBezTo>
                  <a:cubicBezTo>
                    <a:pt x="2593" y="16386"/>
                    <a:pt x="3021" y="16342"/>
                    <a:pt x="3444" y="16012"/>
                  </a:cubicBezTo>
                  <a:cubicBezTo>
                    <a:pt x="5230" y="14617"/>
                    <a:pt x="6817" y="12901"/>
                    <a:pt x="7736" y="10831"/>
                  </a:cubicBezTo>
                  <a:cubicBezTo>
                    <a:pt x="8659" y="8760"/>
                    <a:pt x="8860" y="6312"/>
                    <a:pt x="7959" y="4232"/>
                  </a:cubicBezTo>
                  <a:cubicBezTo>
                    <a:pt x="7265" y="2647"/>
                    <a:pt x="6207" y="1217"/>
                    <a:pt x="4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0"/>
            <p:cNvSpPr/>
            <p:nvPr/>
          </p:nvSpPr>
          <p:spPr>
            <a:xfrm>
              <a:off x="648152" y="791877"/>
              <a:ext cx="77712" cy="265959"/>
            </a:xfrm>
            <a:custGeom>
              <a:avLst/>
              <a:gdLst/>
              <a:ahLst/>
              <a:cxnLst/>
              <a:rect l="l" t="t" r="r" b="b"/>
              <a:pathLst>
                <a:path w="4463" h="15274" extrusionOk="0">
                  <a:moveTo>
                    <a:pt x="4209" y="0"/>
                  </a:moveTo>
                  <a:cubicBezTo>
                    <a:pt x="4095" y="0"/>
                    <a:pt x="3994" y="83"/>
                    <a:pt x="3974" y="200"/>
                  </a:cubicBezTo>
                  <a:cubicBezTo>
                    <a:pt x="3134" y="5215"/>
                    <a:pt x="1814" y="10183"/>
                    <a:pt x="48" y="14955"/>
                  </a:cubicBezTo>
                  <a:cubicBezTo>
                    <a:pt x="0" y="15078"/>
                    <a:pt x="66" y="15212"/>
                    <a:pt x="187" y="15255"/>
                  </a:cubicBezTo>
                  <a:cubicBezTo>
                    <a:pt x="214" y="15269"/>
                    <a:pt x="240" y="15273"/>
                    <a:pt x="271" y="15273"/>
                  </a:cubicBezTo>
                  <a:cubicBezTo>
                    <a:pt x="366" y="15273"/>
                    <a:pt x="454" y="15212"/>
                    <a:pt x="489" y="15116"/>
                  </a:cubicBezTo>
                  <a:cubicBezTo>
                    <a:pt x="2267" y="10319"/>
                    <a:pt x="3596" y="5325"/>
                    <a:pt x="4441" y="279"/>
                  </a:cubicBezTo>
                  <a:cubicBezTo>
                    <a:pt x="4463" y="148"/>
                    <a:pt x="4376" y="25"/>
                    <a:pt x="4250" y="3"/>
                  </a:cubicBezTo>
                  <a:cubicBezTo>
                    <a:pt x="4236" y="1"/>
                    <a:pt x="4223" y="0"/>
                    <a:pt x="420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0"/>
            <p:cNvSpPr/>
            <p:nvPr/>
          </p:nvSpPr>
          <p:spPr>
            <a:xfrm>
              <a:off x="505875" y="1819145"/>
              <a:ext cx="928400" cy="396308"/>
            </a:xfrm>
            <a:custGeom>
              <a:avLst/>
              <a:gdLst/>
              <a:ahLst/>
              <a:cxnLst/>
              <a:rect l="l" t="t" r="r" b="b"/>
              <a:pathLst>
                <a:path w="53318" h="22760" extrusionOk="0">
                  <a:moveTo>
                    <a:pt x="26809" y="0"/>
                  </a:moveTo>
                  <a:cubicBezTo>
                    <a:pt x="25821" y="0"/>
                    <a:pt x="24832" y="95"/>
                    <a:pt x="23869" y="278"/>
                  </a:cubicBezTo>
                  <a:cubicBezTo>
                    <a:pt x="18913" y="1211"/>
                    <a:pt x="14229" y="4584"/>
                    <a:pt x="12747" y="9403"/>
                  </a:cubicBezTo>
                  <a:cubicBezTo>
                    <a:pt x="12254" y="5760"/>
                    <a:pt x="9348" y="2565"/>
                    <a:pt x="5770" y="1734"/>
                  </a:cubicBezTo>
                  <a:cubicBezTo>
                    <a:pt x="5203" y="1599"/>
                    <a:pt x="4547" y="1530"/>
                    <a:pt x="3851" y="1530"/>
                  </a:cubicBezTo>
                  <a:cubicBezTo>
                    <a:pt x="2602" y="1530"/>
                    <a:pt x="1224" y="1754"/>
                    <a:pt x="1" y="2230"/>
                  </a:cubicBezTo>
                  <a:cubicBezTo>
                    <a:pt x="8254" y="14606"/>
                    <a:pt x="22338" y="22760"/>
                    <a:pt x="38332" y="22760"/>
                  </a:cubicBezTo>
                  <a:lnTo>
                    <a:pt x="38511" y="22760"/>
                  </a:lnTo>
                  <a:cubicBezTo>
                    <a:pt x="43692" y="22738"/>
                    <a:pt x="48676" y="21867"/>
                    <a:pt x="53318" y="20266"/>
                  </a:cubicBezTo>
                  <a:cubicBezTo>
                    <a:pt x="52690" y="18515"/>
                    <a:pt x="51457" y="16964"/>
                    <a:pt x="49845" y="16031"/>
                  </a:cubicBezTo>
                  <a:cubicBezTo>
                    <a:pt x="48516" y="15261"/>
                    <a:pt x="47000" y="14899"/>
                    <a:pt x="45472" y="14899"/>
                  </a:cubicBezTo>
                  <a:cubicBezTo>
                    <a:pt x="43402" y="14899"/>
                    <a:pt x="41308" y="15563"/>
                    <a:pt x="39621" y="16776"/>
                  </a:cubicBezTo>
                  <a:cubicBezTo>
                    <a:pt x="39621" y="11778"/>
                    <a:pt x="38863" y="6278"/>
                    <a:pt x="35146" y="2931"/>
                  </a:cubicBezTo>
                  <a:cubicBezTo>
                    <a:pt x="32901" y="904"/>
                    <a:pt x="29859" y="0"/>
                    <a:pt x="26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0"/>
            <p:cNvSpPr/>
            <p:nvPr/>
          </p:nvSpPr>
          <p:spPr>
            <a:xfrm>
              <a:off x="1530792" y="1447945"/>
              <a:ext cx="443305" cy="541842"/>
            </a:xfrm>
            <a:custGeom>
              <a:avLst/>
              <a:gdLst/>
              <a:ahLst/>
              <a:cxnLst/>
              <a:rect l="l" t="t" r="r" b="b"/>
              <a:pathLst>
                <a:path w="25459" h="31118" extrusionOk="0">
                  <a:moveTo>
                    <a:pt x="24199" y="0"/>
                  </a:moveTo>
                  <a:cubicBezTo>
                    <a:pt x="23710" y="0"/>
                    <a:pt x="23223" y="91"/>
                    <a:pt x="22752" y="295"/>
                  </a:cubicBezTo>
                  <a:cubicBezTo>
                    <a:pt x="21750" y="727"/>
                    <a:pt x="21004" y="1616"/>
                    <a:pt x="20464" y="2565"/>
                  </a:cubicBezTo>
                  <a:cubicBezTo>
                    <a:pt x="18991" y="5145"/>
                    <a:pt x="18821" y="8422"/>
                    <a:pt x="20024" y="11141"/>
                  </a:cubicBezTo>
                  <a:cubicBezTo>
                    <a:pt x="17317" y="7585"/>
                    <a:pt x="14437" y="3886"/>
                    <a:pt x="10354" y="2073"/>
                  </a:cubicBezTo>
                  <a:cubicBezTo>
                    <a:pt x="9991" y="1908"/>
                    <a:pt x="9594" y="1761"/>
                    <a:pt x="9198" y="1761"/>
                  </a:cubicBezTo>
                  <a:cubicBezTo>
                    <a:pt x="9082" y="1761"/>
                    <a:pt x="8965" y="1774"/>
                    <a:pt x="8850" y="1803"/>
                  </a:cubicBezTo>
                  <a:cubicBezTo>
                    <a:pt x="8214" y="1968"/>
                    <a:pt x="7796" y="2613"/>
                    <a:pt x="7700" y="3259"/>
                  </a:cubicBezTo>
                  <a:cubicBezTo>
                    <a:pt x="7605" y="3907"/>
                    <a:pt x="7770" y="4566"/>
                    <a:pt x="7949" y="5198"/>
                  </a:cubicBezTo>
                  <a:cubicBezTo>
                    <a:pt x="9361" y="10095"/>
                    <a:pt x="11827" y="14685"/>
                    <a:pt x="15135" y="18567"/>
                  </a:cubicBezTo>
                  <a:cubicBezTo>
                    <a:pt x="12354" y="16179"/>
                    <a:pt x="9574" y="13796"/>
                    <a:pt x="6628" y="11620"/>
                  </a:cubicBezTo>
                  <a:cubicBezTo>
                    <a:pt x="5264" y="10614"/>
                    <a:pt x="3791" y="9621"/>
                    <a:pt x="2100" y="9433"/>
                  </a:cubicBezTo>
                  <a:cubicBezTo>
                    <a:pt x="1978" y="9419"/>
                    <a:pt x="1852" y="9410"/>
                    <a:pt x="1726" y="9410"/>
                  </a:cubicBezTo>
                  <a:cubicBezTo>
                    <a:pt x="1220" y="9410"/>
                    <a:pt x="706" y="9545"/>
                    <a:pt x="410" y="9939"/>
                  </a:cubicBezTo>
                  <a:cubicBezTo>
                    <a:pt x="187" y="10230"/>
                    <a:pt x="131" y="10614"/>
                    <a:pt x="113" y="10984"/>
                  </a:cubicBezTo>
                  <a:cubicBezTo>
                    <a:pt x="0" y="13325"/>
                    <a:pt x="1064" y="15564"/>
                    <a:pt x="2345" y="17535"/>
                  </a:cubicBezTo>
                  <a:cubicBezTo>
                    <a:pt x="4672" y="21129"/>
                    <a:pt x="7804" y="24206"/>
                    <a:pt x="11439" y="26472"/>
                  </a:cubicBezTo>
                  <a:cubicBezTo>
                    <a:pt x="8960" y="25583"/>
                    <a:pt x="6376" y="24981"/>
                    <a:pt x="3752" y="24694"/>
                  </a:cubicBezTo>
                  <a:cubicBezTo>
                    <a:pt x="3571" y="24674"/>
                    <a:pt x="3379" y="24663"/>
                    <a:pt x="3187" y="24663"/>
                  </a:cubicBezTo>
                  <a:cubicBezTo>
                    <a:pt x="2388" y="24663"/>
                    <a:pt x="1563" y="24866"/>
                    <a:pt x="1320" y="25579"/>
                  </a:cubicBezTo>
                  <a:cubicBezTo>
                    <a:pt x="1137" y="26119"/>
                    <a:pt x="1408" y="26712"/>
                    <a:pt x="1738" y="27173"/>
                  </a:cubicBezTo>
                  <a:cubicBezTo>
                    <a:pt x="2737" y="28551"/>
                    <a:pt x="4301" y="29396"/>
                    <a:pt x="5896" y="29985"/>
                  </a:cubicBezTo>
                  <a:cubicBezTo>
                    <a:pt x="7691" y="30638"/>
                    <a:pt x="9574" y="31021"/>
                    <a:pt x="11483" y="31117"/>
                  </a:cubicBezTo>
                  <a:cubicBezTo>
                    <a:pt x="12006" y="30621"/>
                    <a:pt x="12516" y="30098"/>
                    <a:pt x="13013" y="29571"/>
                  </a:cubicBezTo>
                  <a:cubicBezTo>
                    <a:pt x="20308" y="21818"/>
                    <a:pt x="24940" y="11538"/>
                    <a:pt x="25458" y="186"/>
                  </a:cubicBezTo>
                  <a:cubicBezTo>
                    <a:pt x="25042" y="67"/>
                    <a:pt x="24619" y="0"/>
                    <a:pt x="24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0"/>
            <p:cNvSpPr/>
            <p:nvPr/>
          </p:nvSpPr>
          <p:spPr>
            <a:xfrm>
              <a:off x="1715695" y="1297989"/>
              <a:ext cx="10726" cy="185530"/>
            </a:xfrm>
            <a:custGeom>
              <a:avLst/>
              <a:gdLst/>
              <a:ahLst/>
              <a:cxnLst/>
              <a:rect l="l" t="t" r="r" b="b"/>
              <a:pathLst>
                <a:path w="616" h="10655" extrusionOk="0">
                  <a:moveTo>
                    <a:pt x="310" y="0"/>
                  </a:moveTo>
                  <a:cubicBezTo>
                    <a:pt x="140" y="0"/>
                    <a:pt x="1" y="139"/>
                    <a:pt x="1" y="304"/>
                  </a:cubicBezTo>
                  <a:lnTo>
                    <a:pt x="1" y="10345"/>
                  </a:lnTo>
                  <a:cubicBezTo>
                    <a:pt x="1" y="10515"/>
                    <a:pt x="140" y="10654"/>
                    <a:pt x="310" y="10654"/>
                  </a:cubicBezTo>
                  <a:cubicBezTo>
                    <a:pt x="480" y="10654"/>
                    <a:pt x="616" y="10515"/>
                    <a:pt x="616" y="10345"/>
                  </a:cubicBezTo>
                  <a:lnTo>
                    <a:pt x="616" y="304"/>
                  </a:lnTo>
                  <a:cubicBezTo>
                    <a:pt x="616" y="139"/>
                    <a:pt x="480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0"/>
            <p:cNvSpPr/>
            <p:nvPr/>
          </p:nvSpPr>
          <p:spPr>
            <a:xfrm>
              <a:off x="1628354" y="1385399"/>
              <a:ext cx="185478" cy="10709"/>
            </a:xfrm>
            <a:custGeom>
              <a:avLst/>
              <a:gdLst/>
              <a:ahLst/>
              <a:cxnLst/>
              <a:rect l="l" t="t" r="r" b="b"/>
              <a:pathLst>
                <a:path w="10652" h="615" extrusionOk="0">
                  <a:moveTo>
                    <a:pt x="306" y="0"/>
                  </a:moveTo>
                  <a:cubicBezTo>
                    <a:pt x="136" y="0"/>
                    <a:pt x="1" y="135"/>
                    <a:pt x="1" y="305"/>
                  </a:cubicBezTo>
                  <a:cubicBezTo>
                    <a:pt x="1" y="475"/>
                    <a:pt x="136" y="614"/>
                    <a:pt x="306" y="614"/>
                  </a:cubicBezTo>
                  <a:lnTo>
                    <a:pt x="10346" y="614"/>
                  </a:lnTo>
                  <a:cubicBezTo>
                    <a:pt x="10516" y="614"/>
                    <a:pt x="10652" y="475"/>
                    <a:pt x="10652" y="305"/>
                  </a:cubicBezTo>
                  <a:cubicBezTo>
                    <a:pt x="10652" y="135"/>
                    <a:pt x="10516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0"/>
            <p:cNvSpPr/>
            <p:nvPr/>
          </p:nvSpPr>
          <p:spPr>
            <a:xfrm>
              <a:off x="1673435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3" y="0"/>
                  </a:moveTo>
                  <a:cubicBezTo>
                    <a:pt x="271" y="0"/>
                    <a:pt x="198" y="26"/>
                    <a:pt x="140" y="78"/>
                  </a:cubicBezTo>
                  <a:cubicBezTo>
                    <a:pt x="14" y="187"/>
                    <a:pt x="0" y="382"/>
                    <a:pt x="114" y="509"/>
                  </a:cubicBezTo>
                  <a:lnTo>
                    <a:pt x="5134" y="6196"/>
                  </a:lnTo>
                  <a:cubicBezTo>
                    <a:pt x="5195" y="6265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5" y="6222"/>
                  </a:cubicBezTo>
                  <a:cubicBezTo>
                    <a:pt x="5696" y="6108"/>
                    <a:pt x="5704" y="5917"/>
                    <a:pt x="5596" y="5786"/>
                  </a:cubicBezTo>
                  <a:lnTo>
                    <a:pt x="576" y="104"/>
                  </a:lnTo>
                  <a:cubicBezTo>
                    <a:pt x="514" y="36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0"/>
            <p:cNvSpPr/>
            <p:nvPr/>
          </p:nvSpPr>
          <p:spPr>
            <a:xfrm>
              <a:off x="1667671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28" y="0"/>
                  </a:moveTo>
                  <a:cubicBezTo>
                    <a:pt x="5957" y="0"/>
                    <a:pt x="5884" y="25"/>
                    <a:pt x="5826" y="77"/>
                  </a:cubicBezTo>
                  <a:lnTo>
                    <a:pt x="140" y="5098"/>
                  </a:lnTo>
                  <a:cubicBezTo>
                    <a:pt x="13" y="5212"/>
                    <a:pt x="1" y="5403"/>
                    <a:pt x="114" y="5529"/>
                  </a:cubicBezTo>
                  <a:cubicBezTo>
                    <a:pt x="170" y="5598"/>
                    <a:pt x="257" y="5634"/>
                    <a:pt x="341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2" y="540"/>
                  </a:lnTo>
                  <a:cubicBezTo>
                    <a:pt x="6359" y="427"/>
                    <a:pt x="6371" y="230"/>
                    <a:pt x="6258" y="103"/>
                  </a:cubicBezTo>
                  <a:cubicBezTo>
                    <a:pt x="6197" y="35"/>
                    <a:pt x="6113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0"/>
            <p:cNvSpPr/>
            <p:nvPr/>
          </p:nvSpPr>
          <p:spPr>
            <a:xfrm>
              <a:off x="1126648" y="1887106"/>
              <a:ext cx="10726" cy="185461"/>
            </a:xfrm>
            <a:custGeom>
              <a:avLst/>
              <a:gdLst/>
              <a:ahLst/>
              <a:cxnLst/>
              <a:rect l="l" t="t" r="r" b="b"/>
              <a:pathLst>
                <a:path w="616" h="10651" extrusionOk="0">
                  <a:moveTo>
                    <a:pt x="306" y="1"/>
                  </a:moveTo>
                  <a:cubicBezTo>
                    <a:pt x="135" y="1"/>
                    <a:pt x="0" y="136"/>
                    <a:pt x="0" y="305"/>
                  </a:cubicBezTo>
                  <a:lnTo>
                    <a:pt x="0" y="10346"/>
                  </a:lnTo>
                  <a:cubicBezTo>
                    <a:pt x="0" y="10516"/>
                    <a:pt x="135" y="10651"/>
                    <a:pt x="306" y="10651"/>
                  </a:cubicBezTo>
                  <a:cubicBezTo>
                    <a:pt x="475" y="10651"/>
                    <a:pt x="615" y="10516"/>
                    <a:pt x="615" y="10346"/>
                  </a:cubicBezTo>
                  <a:lnTo>
                    <a:pt x="615" y="305"/>
                  </a:lnTo>
                  <a:cubicBezTo>
                    <a:pt x="615" y="136"/>
                    <a:pt x="475" y="1"/>
                    <a:pt x="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0"/>
            <p:cNvSpPr/>
            <p:nvPr/>
          </p:nvSpPr>
          <p:spPr>
            <a:xfrm>
              <a:off x="1039237" y="1974534"/>
              <a:ext cx="185478" cy="10691"/>
            </a:xfrm>
            <a:custGeom>
              <a:avLst/>
              <a:gdLst/>
              <a:ahLst/>
              <a:cxnLst/>
              <a:rect l="l" t="t" r="r" b="b"/>
              <a:pathLst>
                <a:path w="10652" h="614" extrusionOk="0">
                  <a:moveTo>
                    <a:pt x="306" y="0"/>
                  </a:moveTo>
                  <a:cubicBezTo>
                    <a:pt x="135" y="0"/>
                    <a:pt x="0" y="135"/>
                    <a:pt x="0" y="304"/>
                  </a:cubicBezTo>
                  <a:cubicBezTo>
                    <a:pt x="0" y="475"/>
                    <a:pt x="135" y="614"/>
                    <a:pt x="306" y="614"/>
                  </a:cubicBezTo>
                  <a:lnTo>
                    <a:pt x="10346" y="614"/>
                  </a:lnTo>
                  <a:cubicBezTo>
                    <a:pt x="10515" y="614"/>
                    <a:pt x="10651" y="475"/>
                    <a:pt x="10651" y="304"/>
                  </a:cubicBezTo>
                  <a:cubicBezTo>
                    <a:pt x="10651" y="135"/>
                    <a:pt x="10515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0"/>
            <p:cNvSpPr/>
            <p:nvPr/>
          </p:nvSpPr>
          <p:spPr>
            <a:xfrm>
              <a:off x="1084370" y="1928513"/>
              <a:ext cx="99356" cy="109681"/>
            </a:xfrm>
            <a:custGeom>
              <a:avLst/>
              <a:gdLst/>
              <a:ahLst/>
              <a:cxnLst/>
              <a:rect l="l" t="t" r="r" b="b"/>
              <a:pathLst>
                <a:path w="5706" h="6299" extrusionOk="0">
                  <a:moveTo>
                    <a:pt x="344" y="0"/>
                  </a:moveTo>
                  <a:cubicBezTo>
                    <a:pt x="272" y="0"/>
                    <a:pt x="199" y="25"/>
                    <a:pt x="141" y="75"/>
                  </a:cubicBezTo>
                  <a:cubicBezTo>
                    <a:pt x="10" y="189"/>
                    <a:pt x="1" y="385"/>
                    <a:pt x="111" y="512"/>
                  </a:cubicBezTo>
                  <a:lnTo>
                    <a:pt x="5131" y="6199"/>
                  </a:lnTo>
                  <a:cubicBezTo>
                    <a:pt x="5191" y="6264"/>
                    <a:pt x="5278" y="6298"/>
                    <a:pt x="5361" y="6298"/>
                  </a:cubicBezTo>
                  <a:cubicBezTo>
                    <a:pt x="5435" y="6298"/>
                    <a:pt x="5505" y="6277"/>
                    <a:pt x="5566" y="6225"/>
                  </a:cubicBezTo>
                  <a:cubicBezTo>
                    <a:pt x="5692" y="6111"/>
                    <a:pt x="5706" y="5916"/>
                    <a:pt x="5592" y="5789"/>
                  </a:cubicBezTo>
                  <a:lnTo>
                    <a:pt x="572" y="102"/>
                  </a:lnTo>
                  <a:cubicBezTo>
                    <a:pt x="511" y="34"/>
                    <a:pt x="428" y="0"/>
                    <a:pt x="34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0"/>
            <p:cNvSpPr/>
            <p:nvPr/>
          </p:nvSpPr>
          <p:spPr>
            <a:xfrm>
              <a:off x="1078554" y="1934311"/>
              <a:ext cx="110935" cy="98119"/>
            </a:xfrm>
            <a:custGeom>
              <a:avLst/>
              <a:gdLst/>
              <a:ahLst/>
              <a:cxnLst/>
              <a:rect l="l" t="t" r="r" b="b"/>
              <a:pathLst>
                <a:path w="6371" h="5635" extrusionOk="0">
                  <a:moveTo>
                    <a:pt x="6029" y="1"/>
                  </a:moveTo>
                  <a:cubicBezTo>
                    <a:pt x="5957" y="1"/>
                    <a:pt x="5884" y="26"/>
                    <a:pt x="5826" y="78"/>
                  </a:cubicBezTo>
                  <a:lnTo>
                    <a:pt x="139" y="5098"/>
                  </a:lnTo>
                  <a:cubicBezTo>
                    <a:pt x="13" y="5207"/>
                    <a:pt x="0" y="5404"/>
                    <a:pt x="113" y="5530"/>
                  </a:cubicBezTo>
                  <a:cubicBezTo>
                    <a:pt x="174" y="5599"/>
                    <a:pt x="256" y="5635"/>
                    <a:pt x="344" y="5635"/>
                  </a:cubicBezTo>
                  <a:cubicBezTo>
                    <a:pt x="413" y="5635"/>
                    <a:pt x="488" y="5609"/>
                    <a:pt x="544" y="5556"/>
                  </a:cubicBezTo>
                  <a:lnTo>
                    <a:pt x="6231" y="536"/>
                  </a:lnTo>
                  <a:cubicBezTo>
                    <a:pt x="6358" y="427"/>
                    <a:pt x="6370" y="231"/>
                    <a:pt x="6258" y="104"/>
                  </a:cubicBezTo>
                  <a:cubicBezTo>
                    <a:pt x="6199" y="36"/>
                    <a:pt x="6114" y="1"/>
                    <a:pt x="602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0"/>
            <p:cNvSpPr/>
            <p:nvPr/>
          </p:nvSpPr>
          <p:spPr>
            <a:xfrm>
              <a:off x="649754" y="1297989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0"/>
                  </a:moveTo>
                  <a:cubicBezTo>
                    <a:pt x="135" y="0"/>
                    <a:pt x="0" y="139"/>
                    <a:pt x="0" y="304"/>
                  </a:cubicBezTo>
                  <a:lnTo>
                    <a:pt x="0" y="10345"/>
                  </a:lnTo>
                  <a:cubicBezTo>
                    <a:pt x="0" y="10515"/>
                    <a:pt x="135" y="10654"/>
                    <a:pt x="305" y="10654"/>
                  </a:cubicBezTo>
                  <a:cubicBezTo>
                    <a:pt x="475" y="10654"/>
                    <a:pt x="614" y="10515"/>
                    <a:pt x="614" y="10345"/>
                  </a:cubicBezTo>
                  <a:lnTo>
                    <a:pt x="614" y="304"/>
                  </a:lnTo>
                  <a:cubicBezTo>
                    <a:pt x="614" y="139"/>
                    <a:pt x="475" y="0"/>
                    <a:pt x="3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0"/>
            <p:cNvSpPr/>
            <p:nvPr/>
          </p:nvSpPr>
          <p:spPr>
            <a:xfrm>
              <a:off x="562343" y="1385399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0"/>
                  </a:moveTo>
                  <a:cubicBezTo>
                    <a:pt x="135" y="0"/>
                    <a:pt x="0" y="135"/>
                    <a:pt x="0" y="305"/>
                  </a:cubicBezTo>
                  <a:cubicBezTo>
                    <a:pt x="0" y="475"/>
                    <a:pt x="135" y="614"/>
                    <a:pt x="304" y="614"/>
                  </a:cubicBezTo>
                  <a:lnTo>
                    <a:pt x="10345" y="614"/>
                  </a:lnTo>
                  <a:cubicBezTo>
                    <a:pt x="10515" y="614"/>
                    <a:pt x="10650" y="475"/>
                    <a:pt x="10650" y="305"/>
                  </a:cubicBezTo>
                  <a:cubicBezTo>
                    <a:pt x="10650" y="135"/>
                    <a:pt x="10515" y="0"/>
                    <a:pt x="103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0"/>
            <p:cNvSpPr/>
            <p:nvPr/>
          </p:nvSpPr>
          <p:spPr>
            <a:xfrm>
              <a:off x="607477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1" y="0"/>
                  </a:moveTo>
                  <a:cubicBezTo>
                    <a:pt x="270" y="0"/>
                    <a:pt x="198" y="26"/>
                    <a:pt x="140" y="78"/>
                  </a:cubicBezTo>
                  <a:cubicBezTo>
                    <a:pt x="9" y="187"/>
                    <a:pt x="1" y="382"/>
                    <a:pt x="110" y="509"/>
                  </a:cubicBezTo>
                  <a:lnTo>
                    <a:pt x="5130" y="6196"/>
                  </a:lnTo>
                  <a:cubicBezTo>
                    <a:pt x="5190" y="6265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2"/>
                  </a:cubicBezTo>
                  <a:cubicBezTo>
                    <a:pt x="5692" y="6108"/>
                    <a:pt x="5705" y="5917"/>
                    <a:pt x="5592" y="5786"/>
                  </a:cubicBezTo>
                  <a:lnTo>
                    <a:pt x="572" y="104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0"/>
            <p:cNvSpPr/>
            <p:nvPr/>
          </p:nvSpPr>
          <p:spPr>
            <a:xfrm>
              <a:off x="601643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30" y="0"/>
                  </a:moveTo>
                  <a:cubicBezTo>
                    <a:pt x="5958" y="0"/>
                    <a:pt x="5885" y="25"/>
                    <a:pt x="5827" y="77"/>
                  </a:cubicBezTo>
                  <a:lnTo>
                    <a:pt x="139" y="5098"/>
                  </a:lnTo>
                  <a:cubicBezTo>
                    <a:pt x="14" y="5212"/>
                    <a:pt x="0" y="5403"/>
                    <a:pt x="113" y="5529"/>
                  </a:cubicBezTo>
                  <a:cubicBezTo>
                    <a:pt x="175" y="5598"/>
                    <a:pt x="257" y="5634"/>
                    <a:pt x="344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1" y="540"/>
                  </a:lnTo>
                  <a:cubicBezTo>
                    <a:pt x="6358" y="427"/>
                    <a:pt x="6371" y="230"/>
                    <a:pt x="6257" y="103"/>
                  </a:cubicBezTo>
                  <a:cubicBezTo>
                    <a:pt x="6199" y="35"/>
                    <a:pt x="6115" y="0"/>
                    <a:pt x="603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0"/>
            <p:cNvSpPr/>
            <p:nvPr/>
          </p:nvSpPr>
          <p:spPr>
            <a:xfrm>
              <a:off x="1102758" y="696248"/>
              <a:ext cx="10709" cy="185461"/>
            </a:xfrm>
            <a:custGeom>
              <a:avLst/>
              <a:gdLst/>
              <a:ahLst/>
              <a:cxnLst/>
              <a:rect l="l" t="t" r="r" b="b"/>
              <a:pathLst>
                <a:path w="615" h="10651" extrusionOk="0">
                  <a:moveTo>
                    <a:pt x="310" y="1"/>
                  </a:moveTo>
                  <a:cubicBezTo>
                    <a:pt x="139" y="1"/>
                    <a:pt x="0" y="135"/>
                    <a:pt x="0" y="306"/>
                  </a:cubicBezTo>
                  <a:lnTo>
                    <a:pt x="0" y="10346"/>
                  </a:lnTo>
                  <a:cubicBezTo>
                    <a:pt x="0" y="10516"/>
                    <a:pt x="139" y="10651"/>
                    <a:pt x="310" y="10651"/>
                  </a:cubicBezTo>
                  <a:cubicBezTo>
                    <a:pt x="479" y="10651"/>
                    <a:pt x="614" y="10516"/>
                    <a:pt x="614" y="10346"/>
                  </a:cubicBezTo>
                  <a:lnTo>
                    <a:pt x="614" y="306"/>
                  </a:lnTo>
                  <a:cubicBezTo>
                    <a:pt x="614" y="135"/>
                    <a:pt x="479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0"/>
            <p:cNvSpPr/>
            <p:nvPr/>
          </p:nvSpPr>
          <p:spPr>
            <a:xfrm>
              <a:off x="1015417" y="783658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6" y="1"/>
                  </a:moveTo>
                  <a:cubicBezTo>
                    <a:pt x="135" y="1"/>
                    <a:pt x="0" y="136"/>
                    <a:pt x="0" y="306"/>
                  </a:cubicBezTo>
                  <a:cubicBezTo>
                    <a:pt x="0" y="475"/>
                    <a:pt x="135" y="615"/>
                    <a:pt x="306" y="615"/>
                  </a:cubicBezTo>
                  <a:lnTo>
                    <a:pt x="10346" y="615"/>
                  </a:lnTo>
                  <a:cubicBezTo>
                    <a:pt x="10515" y="615"/>
                    <a:pt x="10650" y="475"/>
                    <a:pt x="10650" y="306"/>
                  </a:cubicBezTo>
                  <a:cubicBezTo>
                    <a:pt x="10650" y="136"/>
                    <a:pt x="10515" y="1"/>
                    <a:pt x="1034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0"/>
            <p:cNvSpPr/>
            <p:nvPr/>
          </p:nvSpPr>
          <p:spPr>
            <a:xfrm>
              <a:off x="1060480" y="737689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0"/>
                  </a:moveTo>
                  <a:cubicBezTo>
                    <a:pt x="271" y="0"/>
                    <a:pt x="199" y="25"/>
                    <a:pt x="140" y="74"/>
                  </a:cubicBezTo>
                  <a:cubicBezTo>
                    <a:pt x="13" y="187"/>
                    <a:pt x="1" y="384"/>
                    <a:pt x="114" y="509"/>
                  </a:cubicBezTo>
                  <a:lnTo>
                    <a:pt x="5134" y="6197"/>
                  </a:lnTo>
                  <a:cubicBezTo>
                    <a:pt x="5195" y="6267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6" y="6223"/>
                  </a:cubicBezTo>
                  <a:cubicBezTo>
                    <a:pt x="5696" y="6110"/>
                    <a:pt x="5705" y="5917"/>
                    <a:pt x="5596" y="5787"/>
                  </a:cubicBezTo>
                  <a:lnTo>
                    <a:pt x="576" y="104"/>
                  </a:lnTo>
                  <a:cubicBezTo>
                    <a:pt x="514" y="35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0"/>
            <p:cNvSpPr/>
            <p:nvPr/>
          </p:nvSpPr>
          <p:spPr>
            <a:xfrm>
              <a:off x="1054717" y="743470"/>
              <a:ext cx="110952" cy="98102"/>
            </a:xfrm>
            <a:custGeom>
              <a:avLst/>
              <a:gdLst/>
              <a:ahLst/>
              <a:cxnLst/>
              <a:rect l="l" t="t" r="r" b="b"/>
              <a:pathLst>
                <a:path w="6372" h="5634" extrusionOk="0">
                  <a:moveTo>
                    <a:pt x="6028" y="0"/>
                  </a:moveTo>
                  <a:cubicBezTo>
                    <a:pt x="5956" y="0"/>
                    <a:pt x="5885" y="26"/>
                    <a:pt x="5827" y="78"/>
                  </a:cubicBezTo>
                  <a:lnTo>
                    <a:pt x="140" y="5098"/>
                  </a:lnTo>
                  <a:cubicBezTo>
                    <a:pt x="14" y="5207"/>
                    <a:pt x="0" y="5402"/>
                    <a:pt x="114" y="5529"/>
                  </a:cubicBezTo>
                  <a:cubicBezTo>
                    <a:pt x="175" y="5599"/>
                    <a:pt x="257" y="5633"/>
                    <a:pt x="344" y="5633"/>
                  </a:cubicBezTo>
                  <a:cubicBezTo>
                    <a:pt x="414" y="5633"/>
                    <a:pt x="489" y="5607"/>
                    <a:pt x="545" y="5555"/>
                  </a:cubicBezTo>
                  <a:lnTo>
                    <a:pt x="6232" y="539"/>
                  </a:lnTo>
                  <a:cubicBezTo>
                    <a:pt x="6358" y="426"/>
                    <a:pt x="6372" y="229"/>
                    <a:pt x="6259" y="104"/>
                  </a:cubicBezTo>
                  <a:cubicBezTo>
                    <a:pt x="6197" y="35"/>
                    <a:pt x="6112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4" name="Google Shape;3504;p70"/>
          <p:cNvGrpSpPr/>
          <p:nvPr/>
        </p:nvGrpSpPr>
        <p:grpSpPr>
          <a:xfrm>
            <a:off x="7103832" y="100129"/>
            <a:ext cx="1806600" cy="1670925"/>
            <a:chOff x="6273050" y="2511075"/>
            <a:chExt cx="1806600" cy="1670925"/>
          </a:xfrm>
        </p:grpSpPr>
        <p:sp>
          <p:nvSpPr>
            <p:cNvPr id="3505" name="Google Shape;3505;p70"/>
            <p:cNvSpPr/>
            <p:nvPr/>
          </p:nvSpPr>
          <p:spPr>
            <a:xfrm>
              <a:off x="6273050" y="2511075"/>
              <a:ext cx="1806600" cy="1670925"/>
            </a:xfrm>
            <a:custGeom>
              <a:avLst/>
              <a:gdLst/>
              <a:ahLst/>
              <a:cxnLst/>
              <a:rect l="l" t="t" r="r" b="b"/>
              <a:pathLst>
                <a:path w="72264" h="66837" extrusionOk="0">
                  <a:moveTo>
                    <a:pt x="34043" y="1"/>
                  </a:moveTo>
                  <a:cubicBezTo>
                    <a:pt x="33558" y="1"/>
                    <a:pt x="33061" y="13"/>
                    <a:pt x="32576" y="32"/>
                  </a:cubicBezTo>
                  <a:cubicBezTo>
                    <a:pt x="26759" y="287"/>
                    <a:pt x="21091" y="2061"/>
                    <a:pt x="16180" y="5173"/>
                  </a:cubicBezTo>
                  <a:cubicBezTo>
                    <a:pt x="16142" y="5198"/>
                    <a:pt x="16093" y="5228"/>
                    <a:pt x="16031" y="5273"/>
                  </a:cubicBezTo>
                  <a:cubicBezTo>
                    <a:pt x="10715" y="8674"/>
                    <a:pt x="6494" y="13474"/>
                    <a:pt x="3818" y="19168"/>
                  </a:cubicBezTo>
                  <a:cubicBezTo>
                    <a:pt x="3608" y="19615"/>
                    <a:pt x="3427" y="20005"/>
                    <a:pt x="3284" y="20352"/>
                  </a:cubicBezTo>
                  <a:cubicBezTo>
                    <a:pt x="2378" y="22470"/>
                    <a:pt x="1688" y="24711"/>
                    <a:pt x="1241" y="27008"/>
                  </a:cubicBezTo>
                  <a:cubicBezTo>
                    <a:pt x="1118" y="27654"/>
                    <a:pt x="1012" y="28281"/>
                    <a:pt x="932" y="28877"/>
                  </a:cubicBezTo>
                  <a:cubicBezTo>
                    <a:pt x="732" y="30373"/>
                    <a:pt x="628" y="31900"/>
                    <a:pt x="628" y="33422"/>
                  </a:cubicBezTo>
                  <a:cubicBezTo>
                    <a:pt x="628" y="34086"/>
                    <a:pt x="645" y="34745"/>
                    <a:pt x="683" y="35353"/>
                  </a:cubicBezTo>
                  <a:cubicBezTo>
                    <a:pt x="732" y="36210"/>
                    <a:pt x="814" y="37098"/>
                    <a:pt x="937" y="37998"/>
                  </a:cubicBezTo>
                  <a:lnTo>
                    <a:pt x="1012" y="38501"/>
                  </a:lnTo>
                  <a:cubicBezTo>
                    <a:pt x="1087" y="38966"/>
                    <a:pt x="1167" y="39445"/>
                    <a:pt x="1267" y="39929"/>
                  </a:cubicBezTo>
                  <a:cubicBezTo>
                    <a:pt x="708" y="40823"/>
                    <a:pt x="373" y="41419"/>
                    <a:pt x="353" y="41444"/>
                  </a:cubicBezTo>
                  <a:cubicBezTo>
                    <a:pt x="0" y="42078"/>
                    <a:pt x="0" y="42852"/>
                    <a:pt x="367" y="43474"/>
                  </a:cubicBezTo>
                  <a:cubicBezTo>
                    <a:pt x="628" y="43921"/>
                    <a:pt x="1037" y="44244"/>
                    <a:pt x="1514" y="44393"/>
                  </a:cubicBezTo>
                  <a:cubicBezTo>
                    <a:pt x="1539" y="44399"/>
                    <a:pt x="1614" y="44424"/>
                    <a:pt x="1614" y="44424"/>
                  </a:cubicBezTo>
                  <a:cubicBezTo>
                    <a:pt x="1683" y="44442"/>
                    <a:pt x="2577" y="44685"/>
                    <a:pt x="2577" y="44685"/>
                  </a:cubicBezTo>
                  <a:cubicBezTo>
                    <a:pt x="2892" y="45579"/>
                    <a:pt x="3253" y="46460"/>
                    <a:pt x="3645" y="47317"/>
                  </a:cubicBezTo>
                  <a:cubicBezTo>
                    <a:pt x="5098" y="50489"/>
                    <a:pt x="7035" y="53408"/>
                    <a:pt x="9400" y="55990"/>
                  </a:cubicBezTo>
                  <a:cubicBezTo>
                    <a:pt x="10268" y="56934"/>
                    <a:pt x="11200" y="57841"/>
                    <a:pt x="12176" y="58684"/>
                  </a:cubicBezTo>
                  <a:cubicBezTo>
                    <a:pt x="12703" y="59145"/>
                    <a:pt x="13262" y="59598"/>
                    <a:pt x="13882" y="60070"/>
                  </a:cubicBezTo>
                  <a:cubicBezTo>
                    <a:pt x="14254" y="60349"/>
                    <a:pt x="14640" y="60629"/>
                    <a:pt x="15025" y="60896"/>
                  </a:cubicBezTo>
                  <a:cubicBezTo>
                    <a:pt x="15260" y="61057"/>
                    <a:pt x="15503" y="61218"/>
                    <a:pt x="15738" y="61374"/>
                  </a:cubicBezTo>
                  <a:cubicBezTo>
                    <a:pt x="16621" y="61957"/>
                    <a:pt x="17552" y="62504"/>
                    <a:pt x="18509" y="63006"/>
                  </a:cubicBezTo>
                  <a:cubicBezTo>
                    <a:pt x="18526" y="63019"/>
                    <a:pt x="18583" y="63050"/>
                    <a:pt x="18589" y="63050"/>
                  </a:cubicBezTo>
                  <a:cubicBezTo>
                    <a:pt x="19209" y="63372"/>
                    <a:pt x="19693" y="63609"/>
                    <a:pt x="20160" y="63819"/>
                  </a:cubicBezTo>
                  <a:cubicBezTo>
                    <a:pt x="20507" y="63982"/>
                    <a:pt x="20879" y="64143"/>
                    <a:pt x="21295" y="64309"/>
                  </a:cubicBezTo>
                  <a:cubicBezTo>
                    <a:pt x="21320" y="64323"/>
                    <a:pt x="21352" y="64341"/>
                    <a:pt x="21383" y="64347"/>
                  </a:cubicBezTo>
                  <a:cubicBezTo>
                    <a:pt x="22214" y="64695"/>
                    <a:pt x="23059" y="64999"/>
                    <a:pt x="23910" y="65266"/>
                  </a:cubicBezTo>
                  <a:lnTo>
                    <a:pt x="24338" y="65397"/>
                  </a:lnTo>
                  <a:cubicBezTo>
                    <a:pt x="24406" y="65421"/>
                    <a:pt x="24475" y="65440"/>
                    <a:pt x="24561" y="65464"/>
                  </a:cubicBezTo>
                  <a:cubicBezTo>
                    <a:pt x="24573" y="65472"/>
                    <a:pt x="24587" y="65478"/>
                    <a:pt x="24604" y="65478"/>
                  </a:cubicBezTo>
                  <a:cubicBezTo>
                    <a:pt x="24879" y="65558"/>
                    <a:pt x="25157" y="65639"/>
                    <a:pt x="25437" y="65713"/>
                  </a:cubicBezTo>
                  <a:cubicBezTo>
                    <a:pt x="25524" y="65738"/>
                    <a:pt x="25604" y="65756"/>
                    <a:pt x="25679" y="65776"/>
                  </a:cubicBezTo>
                  <a:cubicBezTo>
                    <a:pt x="25959" y="65850"/>
                    <a:pt x="26244" y="65919"/>
                    <a:pt x="26524" y="65986"/>
                  </a:cubicBezTo>
                  <a:cubicBezTo>
                    <a:pt x="27361" y="66180"/>
                    <a:pt x="28237" y="66346"/>
                    <a:pt x="29137" y="66478"/>
                  </a:cubicBezTo>
                  <a:cubicBezTo>
                    <a:pt x="29777" y="66570"/>
                    <a:pt x="30435" y="66650"/>
                    <a:pt x="31080" y="66707"/>
                  </a:cubicBezTo>
                  <a:lnTo>
                    <a:pt x="31124" y="66707"/>
                  </a:lnTo>
                  <a:cubicBezTo>
                    <a:pt x="31943" y="66782"/>
                    <a:pt x="32757" y="66819"/>
                    <a:pt x="33539" y="66831"/>
                  </a:cubicBezTo>
                  <a:lnTo>
                    <a:pt x="33800" y="66831"/>
                  </a:lnTo>
                  <a:cubicBezTo>
                    <a:pt x="33880" y="66837"/>
                    <a:pt x="33961" y="66837"/>
                    <a:pt x="34043" y="66837"/>
                  </a:cubicBezTo>
                  <a:cubicBezTo>
                    <a:pt x="34445" y="66837"/>
                    <a:pt x="34849" y="66831"/>
                    <a:pt x="35253" y="66813"/>
                  </a:cubicBezTo>
                  <a:cubicBezTo>
                    <a:pt x="35278" y="66813"/>
                    <a:pt x="35507" y="66805"/>
                    <a:pt x="35545" y="66799"/>
                  </a:cubicBezTo>
                  <a:cubicBezTo>
                    <a:pt x="36072" y="66782"/>
                    <a:pt x="36531" y="66750"/>
                    <a:pt x="36941" y="66713"/>
                  </a:cubicBezTo>
                  <a:cubicBezTo>
                    <a:pt x="37333" y="66676"/>
                    <a:pt x="37723" y="66638"/>
                    <a:pt x="38090" y="66595"/>
                  </a:cubicBezTo>
                  <a:cubicBezTo>
                    <a:pt x="38196" y="66582"/>
                    <a:pt x="38307" y="66564"/>
                    <a:pt x="38413" y="66552"/>
                  </a:cubicBezTo>
                  <a:cubicBezTo>
                    <a:pt x="38648" y="66521"/>
                    <a:pt x="38878" y="66489"/>
                    <a:pt x="39127" y="66446"/>
                  </a:cubicBezTo>
                  <a:cubicBezTo>
                    <a:pt x="39127" y="66446"/>
                    <a:pt x="39201" y="66440"/>
                    <a:pt x="39207" y="66433"/>
                  </a:cubicBezTo>
                  <a:cubicBezTo>
                    <a:pt x="39456" y="66396"/>
                    <a:pt x="39698" y="66358"/>
                    <a:pt x="39921" y="66315"/>
                  </a:cubicBezTo>
                  <a:cubicBezTo>
                    <a:pt x="40350" y="66241"/>
                    <a:pt x="40735" y="66166"/>
                    <a:pt x="41101" y="66086"/>
                  </a:cubicBezTo>
                  <a:cubicBezTo>
                    <a:pt x="41405" y="66023"/>
                    <a:pt x="41723" y="65949"/>
                    <a:pt x="42007" y="65882"/>
                  </a:cubicBezTo>
                  <a:cubicBezTo>
                    <a:pt x="43405" y="65539"/>
                    <a:pt x="44801" y="65099"/>
                    <a:pt x="46167" y="64564"/>
                  </a:cubicBezTo>
                  <a:cubicBezTo>
                    <a:pt x="47118" y="64192"/>
                    <a:pt x="48067" y="63770"/>
                    <a:pt x="48987" y="63311"/>
                  </a:cubicBezTo>
                  <a:cubicBezTo>
                    <a:pt x="49185" y="63217"/>
                    <a:pt x="49383" y="63111"/>
                    <a:pt x="49589" y="63006"/>
                  </a:cubicBezTo>
                  <a:cubicBezTo>
                    <a:pt x="49924" y="62827"/>
                    <a:pt x="50265" y="62641"/>
                    <a:pt x="50589" y="62454"/>
                  </a:cubicBezTo>
                  <a:cubicBezTo>
                    <a:pt x="50589" y="62454"/>
                    <a:pt x="50787" y="62343"/>
                    <a:pt x="50806" y="62329"/>
                  </a:cubicBezTo>
                  <a:cubicBezTo>
                    <a:pt x="50942" y="62249"/>
                    <a:pt x="51085" y="62168"/>
                    <a:pt x="51246" y="62068"/>
                  </a:cubicBezTo>
                  <a:cubicBezTo>
                    <a:pt x="51395" y="61982"/>
                    <a:pt x="51544" y="61888"/>
                    <a:pt x="51681" y="61802"/>
                  </a:cubicBezTo>
                  <a:cubicBezTo>
                    <a:pt x="51681" y="61802"/>
                    <a:pt x="51855" y="61696"/>
                    <a:pt x="51910" y="61659"/>
                  </a:cubicBezTo>
                  <a:cubicBezTo>
                    <a:pt x="52041" y="61578"/>
                    <a:pt x="52165" y="61498"/>
                    <a:pt x="52289" y="61417"/>
                  </a:cubicBezTo>
                  <a:cubicBezTo>
                    <a:pt x="52320" y="61398"/>
                    <a:pt x="52681" y="61156"/>
                    <a:pt x="52681" y="61156"/>
                  </a:cubicBezTo>
                  <a:cubicBezTo>
                    <a:pt x="52861" y="61031"/>
                    <a:pt x="53047" y="60908"/>
                    <a:pt x="53233" y="60771"/>
                  </a:cubicBezTo>
                  <a:cubicBezTo>
                    <a:pt x="53233" y="60771"/>
                    <a:pt x="53400" y="60659"/>
                    <a:pt x="53438" y="60635"/>
                  </a:cubicBezTo>
                  <a:cubicBezTo>
                    <a:pt x="53537" y="60560"/>
                    <a:pt x="53643" y="60486"/>
                    <a:pt x="53742" y="60411"/>
                  </a:cubicBezTo>
                  <a:lnTo>
                    <a:pt x="54239" y="60039"/>
                  </a:lnTo>
                  <a:cubicBezTo>
                    <a:pt x="54406" y="59914"/>
                    <a:pt x="54574" y="59784"/>
                    <a:pt x="54718" y="59666"/>
                  </a:cubicBezTo>
                  <a:cubicBezTo>
                    <a:pt x="54878" y="59541"/>
                    <a:pt x="55033" y="59418"/>
                    <a:pt x="55182" y="59300"/>
                  </a:cubicBezTo>
                  <a:cubicBezTo>
                    <a:pt x="55363" y="59151"/>
                    <a:pt x="55543" y="59002"/>
                    <a:pt x="55723" y="58847"/>
                  </a:cubicBezTo>
                  <a:cubicBezTo>
                    <a:pt x="55778" y="58804"/>
                    <a:pt x="55828" y="58759"/>
                    <a:pt x="55878" y="58710"/>
                  </a:cubicBezTo>
                  <a:cubicBezTo>
                    <a:pt x="56027" y="58586"/>
                    <a:pt x="56170" y="58455"/>
                    <a:pt x="56312" y="58331"/>
                  </a:cubicBezTo>
                  <a:lnTo>
                    <a:pt x="56443" y="58214"/>
                  </a:lnTo>
                  <a:cubicBezTo>
                    <a:pt x="56498" y="58163"/>
                    <a:pt x="56561" y="58108"/>
                    <a:pt x="56604" y="58071"/>
                  </a:cubicBezTo>
                  <a:lnTo>
                    <a:pt x="57094" y="57612"/>
                  </a:lnTo>
                  <a:cubicBezTo>
                    <a:pt x="57169" y="57543"/>
                    <a:pt x="57237" y="57469"/>
                    <a:pt x="57312" y="57400"/>
                  </a:cubicBezTo>
                  <a:lnTo>
                    <a:pt x="57567" y="57151"/>
                  </a:lnTo>
                  <a:cubicBezTo>
                    <a:pt x="57567" y="57151"/>
                    <a:pt x="57747" y="56978"/>
                    <a:pt x="57790" y="56928"/>
                  </a:cubicBezTo>
                  <a:lnTo>
                    <a:pt x="57988" y="56729"/>
                  </a:lnTo>
                  <a:cubicBezTo>
                    <a:pt x="58063" y="56649"/>
                    <a:pt x="58137" y="56574"/>
                    <a:pt x="58212" y="56494"/>
                  </a:cubicBezTo>
                  <a:lnTo>
                    <a:pt x="58435" y="56257"/>
                  </a:lnTo>
                  <a:cubicBezTo>
                    <a:pt x="58554" y="56133"/>
                    <a:pt x="58672" y="56010"/>
                    <a:pt x="58784" y="55885"/>
                  </a:cubicBezTo>
                  <a:cubicBezTo>
                    <a:pt x="58796" y="55873"/>
                    <a:pt x="58808" y="55861"/>
                    <a:pt x="58821" y="55847"/>
                  </a:cubicBezTo>
                  <a:cubicBezTo>
                    <a:pt x="58845" y="55816"/>
                    <a:pt x="58870" y="55786"/>
                    <a:pt x="58896" y="55755"/>
                  </a:cubicBezTo>
                  <a:lnTo>
                    <a:pt x="58970" y="55680"/>
                  </a:lnTo>
                  <a:cubicBezTo>
                    <a:pt x="59143" y="55481"/>
                    <a:pt x="59317" y="55283"/>
                    <a:pt x="59486" y="55084"/>
                  </a:cubicBezTo>
                  <a:lnTo>
                    <a:pt x="59796" y="54718"/>
                  </a:lnTo>
                  <a:cubicBezTo>
                    <a:pt x="59851" y="54655"/>
                    <a:pt x="59902" y="54587"/>
                    <a:pt x="59957" y="54520"/>
                  </a:cubicBezTo>
                  <a:lnTo>
                    <a:pt x="60082" y="54363"/>
                  </a:lnTo>
                  <a:cubicBezTo>
                    <a:pt x="60186" y="54234"/>
                    <a:pt x="60292" y="54102"/>
                    <a:pt x="60392" y="53973"/>
                  </a:cubicBezTo>
                  <a:cubicBezTo>
                    <a:pt x="60392" y="53973"/>
                    <a:pt x="60796" y="53445"/>
                    <a:pt x="60819" y="53414"/>
                  </a:cubicBezTo>
                  <a:cubicBezTo>
                    <a:pt x="60833" y="53402"/>
                    <a:pt x="60988" y="53185"/>
                    <a:pt x="61056" y="53091"/>
                  </a:cubicBezTo>
                  <a:cubicBezTo>
                    <a:pt x="61056" y="53091"/>
                    <a:pt x="61541" y="52420"/>
                    <a:pt x="61547" y="52408"/>
                  </a:cubicBezTo>
                  <a:cubicBezTo>
                    <a:pt x="61547" y="52408"/>
                    <a:pt x="61621" y="52296"/>
                    <a:pt x="61646" y="52259"/>
                  </a:cubicBezTo>
                  <a:cubicBezTo>
                    <a:pt x="61670" y="52228"/>
                    <a:pt x="61690" y="52203"/>
                    <a:pt x="61713" y="52173"/>
                  </a:cubicBezTo>
                  <a:cubicBezTo>
                    <a:pt x="61745" y="52116"/>
                    <a:pt x="61857" y="51949"/>
                    <a:pt x="61857" y="51949"/>
                  </a:cubicBezTo>
                  <a:cubicBezTo>
                    <a:pt x="61931" y="51838"/>
                    <a:pt x="62006" y="51718"/>
                    <a:pt x="62080" y="51607"/>
                  </a:cubicBezTo>
                  <a:cubicBezTo>
                    <a:pt x="62080" y="51607"/>
                    <a:pt x="62384" y="51142"/>
                    <a:pt x="62391" y="51122"/>
                  </a:cubicBezTo>
                  <a:cubicBezTo>
                    <a:pt x="62447" y="51036"/>
                    <a:pt x="62496" y="50949"/>
                    <a:pt x="62552" y="50869"/>
                  </a:cubicBezTo>
                  <a:lnTo>
                    <a:pt x="62727" y="50571"/>
                  </a:lnTo>
                  <a:lnTo>
                    <a:pt x="63005" y="50099"/>
                  </a:lnTo>
                  <a:cubicBezTo>
                    <a:pt x="63099" y="49938"/>
                    <a:pt x="63192" y="49775"/>
                    <a:pt x="63278" y="49620"/>
                  </a:cubicBezTo>
                  <a:cubicBezTo>
                    <a:pt x="63291" y="49602"/>
                    <a:pt x="63366" y="49465"/>
                    <a:pt x="63366" y="49465"/>
                  </a:cubicBezTo>
                  <a:cubicBezTo>
                    <a:pt x="63558" y="49111"/>
                    <a:pt x="63744" y="48758"/>
                    <a:pt x="63925" y="48403"/>
                  </a:cubicBezTo>
                  <a:cubicBezTo>
                    <a:pt x="64303" y="47652"/>
                    <a:pt x="64664" y="46858"/>
                    <a:pt x="64992" y="46050"/>
                  </a:cubicBezTo>
                  <a:cubicBezTo>
                    <a:pt x="65123" y="45728"/>
                    <a:pt x="65260" y="45380"/>
                    <a:pt x="65421" y="44938"/>
                  </a:cubicBezTo>
                  <a:lnTo>
                    <a:pt x="65893" y="44715"/>
                  </a:lnTo>
                  <a:cubicBezTo>
                    <a:pt x="66985" y="44213"/>
                    <a:pt x="67873" y="43797"/>
                    <a:pt x="68370" y="43560"/>
                  </a:cubicBezTo>
                  <a:cubicBezTo>
                    <a:pt x="68401" y="43542"/>
                    <a:pt x="68426" y="43530"/>
                    <a:pt x="68456" y="43511"/>
                  </a:cubicBezTo>
                  <a:lnTo>
                    <a:pt x="68805" y="43344"/>
                  </a:lnTo>
                  <a:cubicBezTo>
                    <a:pt x="69648" y="42940"/>
                    <a:pt x="70115" y="42015"/>
                    <a:pt x="69922" y="41096"/>
                  </a:cubicBezTo>
                  <a:cubicBezTo>
                    <a:pt x="69842" y="40705"/>
                    <a:pt x="69146" y="37539"/>
                    <a:pt x="67413" y="35266"/>
                  </a:cubicBezTo>
                  <a:cubicBezTo>
                    <a:pt x="67444" y="34657"/>
                    <a:pt x="67464" y="34037"/>
                    <a:pt x="67464" y="33422"/>
                  </a:cubicBezTo>
                  <a:cubicBezTo>
                    <a:pt x="67464" y="31882"/>
                    <a:pt x="67358" y="30343"/>
                    <a:pt x="67146" y="28834"/>
                  </a:cubicBezTo>
                  <a:cubicBezTo>
                    <a:pt x="70487" y="26493"/>
                    <a:pt x="72263" y="22730"/>
                    <a:pt x="71915" y="18695"/>
                  </a:cubicBezTo>
                  <a:cubicBezTo>
                    <a:pt x="71561" y="14635"/>
                    <a:pt x="69258" y="10810"/>
                    <a:pt x="65756" y="8469"/>
                  </a:cubicBezTo>
                  <a:cubicBezTo>
                    <a:pt x="63664" y="7067"/>
                    <a:pt x="61149" y="6296"/>
                    <a:pt x="58678" y="6296"/>
                  </a:cubicBezTo>
                  <a:cubicBezTo>
                    <a:pt x="58070" y="6296"/>
                    <a:pt x="57461" y="6345"/>
                    <a:pt x="56871" y="6439"/>
                  </a:cubicBezTo>
                  <a:cubicBezTo>
                    <a:pt x="56163" y="6551"/>
                    <a:pt x="55586" y="7023"/>
                    <a:pt x="55320" y="7649"/>
                  </a:cubicBezTo>
                  <a:cubicBezTo>
                    <a:pt x="55306" y="7637"/>
                    <a:pt x="55288" y="7625"/>
                    <a:pt x="55276" y="7612"/>
                  </a:cubicBezTo>
                  <a:cubicBezTo>
                    <a:pt x="54984" y="7371"/>
                    <a:pt x="54673" y="7122"/>
                    <a:pt x="54357" y="6886"/>
                  </a:cubicBezTo>
                  <a:cubicBezTo>
                    <a:pt x="53786" y="6439"/>
                    <a:pt x="53183" y="6010"/>
                    <a:pt x="52520" y="5571"/>
                  </a:cubicBezTo>
                  <a:cubicBezTo>
                    <a:pt x="49551" y="3596"/>
                    <a:pt x="46316" y="2124"/>
                    <a:pt x="42901" y="1193"/>
                  </a:cubicBezTo>
                  <a:cubicBezTo>
                    <a:pt x="41828" y="895"/>
                    <a:pt x="40723" y="653"/>
                    <a:pt x="39623" y="467"/>
                  </a:cubicBezTo>
                  <a:cubicBezTo>
                    <a:pt x="39487" y="442"/>
                    <a:pt x="39350" y="422"/>
                    <a:pt x="39221" y="404"/>
                  </a:cubicBezTo>
                  <a:cubicBezTo>
                    <a:pt x="39201" y="399"/>
                    <a:pt x="39189" y="399"/>
                    <a:pt x="39176" y="399"/>
                  </a:cubicBezTo>
                  <a:cubicBezTo>
                    <a:pt x="38264" y="255"/>
                    <a:pt x="37345" y="150"/>
                    <a:pt x="36451" y="87"/>
                  </a:cubicBezTo>
                  <a:cubicBezTo>
                    <a:pt x="35935" y="50"/>
                    <a:pt x="35501" y="26"/>
                    <a:pt x="35092" y="20"/>
                  </a:cubicBezTo>
                  <a:lnTo>
                    <a:pt x="35048" y="20"/>
                  </a:lnTo>
                  <a:cubicBezTo>
                    <a:pt x="34831" y="13"/>
                    <a:pt x="34613" y="7"/>
                    <a:pt x="343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0"/>
            <p:cNvSpPr/>
            <p:nvPr/>
          </p:nvSpPr>
          <p:spPr>
            <a:xfrm>
              <a:off x="6343975" y="2562000"/>
              <a:ext cx="1569125" cy="1569125"/>
            </a:xfrm>
            <a:custGeom>
              <a:avLst/>
              <a:gdLst/>
              <a:ahLst/>
              <a:cxnLst/>
              <a:rect l="l" t="t" r="r" b="b"/>
              <a:pathLst>
                <a:path w="62765" h="62765" extrusionOk="0">
                  <a:moveTo>
                    <a:pt x="31378" y="1"/>
                  </a:moveTo>
                  <a:cubicBezTo>
                    <a:pt x="30920" y="1"/>
                    <a:pt x="30461" y="13"/>
                    <a:pt x="30000" y="32"/>
                  </a:cubicBezTo>
                  <a:cubicBezTo>
                    <a:pt x="24338" y="273"/>
                    <a:pt x="19073" y="2018"/>
                    <a:pt x="14578" y="4875"/>
                  </a:cubicBezTo>
                  <a:cubicBezTo>
                    <a:pt x="14560" y="4887"/>
                    <a:pt x="14547" y="4893"/>
                    <a:pt x="14535" y="4904"/>
                  </a:cubicBezTo>
                  <a:cubicBezTo>
                    <a:pt x="9549" y="8078"/>
                    <a:pt x="5526" y="12623"/>
                    <a:pt x="2992" y="17999"/>
                  </a:cubicBezTo>
                  <a:cubicBezTo>
                    <a:pt x="2820" y="18366"/>
                    <a:pt x="2651" y="18738"/>
                    <a:pt x="2496" y="19117"/>
                  </a:cubicBezTo>
                  <a:cubicBezTo>
                    <a:pt x="1645" y="21097"/>
                    <a:pt x="1000" y="23189"/>
                    <a:pt x="577" y="25363"/>
                  </a:cubicBezTo>
                  <a:cubicBezTo>
                    <a:pt x="465" y="25934"/>
                    <a:pt x="367" y="26524"/>
                    <a:pt x="286" y="27114"/>
                  </a:cubicBezTo>
                  <a:cubicBezTo>
                    <a:pt x="100" y="28510"/>
                    <a:pt x="0" y="29932"/>
                    <a:pt x="0" y="31385"/>
                  </a:cubicBezTo>
                  <a:cubicBezTo>
                    <a:pt x="0" y="31994"/>
                    <a:pt x="18" y="32602"/>
                    <a:pt x="55" y="33204"/>
                  </a:cubicBezTo>
                  <a:cubicBezTo>
                    <a:pt x="100" y="34035"/>
                    <a:pt x="181" y="34862"/>
                    <a:pt x="292" y="35669"/>
                  </a:cubicBezTo>
                  <a:cubicBezTo>
                    <a:pt x="316" y="35837"/>
                    <a:pt x="342" y="35998"/>
                    <a:pt x="367" y="36159"/>
                  </a:cubicBezTo>
                  <a:cubicBezTo>
                    <a:pt x="473" y="36874"/>
                    <a:pt x="608" y="37582"/>
                    <a:pt x="763" y="38276"/>
                  </a:cubicBezTo>
                  <a:cubicBezTo>
                    <a:pt x="845" y="38631"/>
                    <a:pt x="926" y="38984"/>
                    <a:pt x="1018" y="39333"/>
                  </a:cubicBezTo>
                  <a:cubicBezTo>
                    <a:pt x="1161" y="39884"/>
                    <a:pt x="1322" y="40425"/>
                    <a:pt x="1490" y="40964"/>
                  </a:cubicBezTo>
                  <a:cubicBezTo>
                    <a:pt x="1869" y="42150"/>
                    <a:pt x="2322" y="43311"/>
                    <a:pt x="2832" y="44429"/>
                  </a:cubicBezTo>
                  <a:cubicBezTo>
                    <a:pt x="4210" y="47428"/>
                    <a:pt x="6041" y="50173"/>
                    <a:pt x="8239" y="52575"/>
                  </a:cubicBezTo>
                  <a:cubicBezTo>
                    <a:pt x="9059" y="53469"/>
                    <a:pt x="9927" y="54314"/>
                    <a:pt x="10847" y="55108"/>
                  </a:cubicBezTo>
                  <a:cubicBezTo>
                    <a:pt x="11362" y="55561"/>
                    <a:pt x="11902" y="55990"/>
                    <a:pt x="12448" y="56412"/>
                  </a:cubicBezTo>
                  <a:cubicBezTo>
                    <a:pt x="12803" y="56673"/>
                    <a:pt x="13156" y="56934"/>
                    <a:pt x="13523" y="57182"/>
                  </a:cubicBezTo>
                  <a:cubicBezTo>
                    <a:pt x="13740" y="57337"/>
                    <a:pt x="13970" y="57486"/>
                    <a:pt x="14193" y="57635"/>
                  </a:cubicBezTo>
                  <a:cubicBezTo>
                    <a:pt x="15044" y="58194"/>
                    <a:pt x="15913" y="58710"/>
                    <a:pt x="16813" y="59181"/>
                  </a:cubicBezTo>
                  <a:cubicBezTo>
                    <a:pt x="16832" y="59188"/>
                    <a:pt x="16850" y="59194"/>
                    <a:pt x="16864" y="59206"/>
                  </a:cubicBezTo>
                  <a:cubicBezTo>
                    <a:pt x="17348" y="59461"/>
                    <a:pt x="17838" y="59702"/>
                    <a:pt x="18340" y="59926"/>
                  </a:cubicBezTo>
                  <a:cubicBezTo>
                    <a:pt x="18707" y="60094"/>
                    <a:pt x="19073" y="60255"/>
                    <a:pt x="19446" y="60410"/>
                  </a:cubicBezTo>
                  <a:cubicBezTo>
                    <a:pt x="19464" y="60417"/>
                    <a:pt x="19477" y="60423"/>
                    <a:pt x="19495" y="60429"/>
                  </a:cubicBezTo>
                  <a:cubicBezTo>
                    <a:pt x="20260" y="60745"/>
                    <a:pt x="21042" y="61031"/>
                    <a:pt x="21836" y="61280"/>
                  </a:cubicBezTo>
                  <a:cubicBezTo>
                    <a:pt x="21997" y="61329"/>
                    <a:pt x="22153" y="61378"/>
                    <a:pt x="22308" y="61423"/>
                  </a:cubicBezTo>
                  <a:cubicBezTo>
                    <a:pt x="22369" y="61447"/>
                    <a:pt x="22438" y="61466"/>
                    <a:pt x="22507" y="61484"/>
                  </a:cubicBezTo>
                  <a:cubicBezTo>
                    <a:pt x="22773" y="61565"/>
                    <a:pt x="23047" y="61639"/>
                    <a:pt x="23320" y="61714"/>
                  </a:cubicBezTo>
                  <a:cubicBezTo>
                    <a:pt x="23389" y="61733"/>
                    <a:pt x="23457" y="61751"/>
                    <a:pt x="23524" y="61764"/>
                  </a:cubicBezTo>
                  <a:cubicBezTo>
                    <a:pt x="23785" y="61833"/>
                    <a:pt x="24053" y="61900"/>
                    <a:pt x="24320" y="61963"/>
                  </a:cubicBezTo>
                  <a:cubicBezTo>
                    <a:pt x="25120" y="62149"/>
                    <a:pt x="25940" y="62304"/>
                    <a:pt x="26765" y="62429"/>
                  </a:cubicBezTo>
                  <a:cubicBezTo>
                    <a:pt x="27375" y="62515"/>
                    <a:pt x="27983" y="62584"/>
                    <a:pt x="28598" y="62639"/>
                  </a:cubicBezTo>
                  <a:lnTo>
                    <a:pt x="28604" y="62639"/>
                  </a:lnTo>
                  <a:cubicBezTo>
                    <a:pt x="29367" y="62708"/>
                    <a:pt x="30143" y="62745"/>
                    <a:pt x="30920" y="62757"/>
                  </a:cubicBezTo>
                  <a:lnTo>
                    <a:pt x="31180" y="62757"/>
                  </a:lnTo>
                  <a:cubicBezTo>
                    <a:pt x="31249" y="62764"/>
                    <a:pt x="31310" y="62764"/>
                    <a:pt x="31378" y="62764"/>
                  </a:cubicBezTo>
                  <a:cubicBezTo>
                    <a:pt x="31764" y="62764"/>
                    <a:pt x="32149" y="62757"/>
                    <a:pt x="32527" y="62739"/>
                  </a:cubicBezTo>
                  <a:lnTo>
                    <a:pt x="32614" y="62739"/>
                  </a:lnTo>
                  <a:cubicBezTo>
                    <a:pt x="32670" y="62733"/>
                    <a:pt x="32720" y="62733"/>
                    <a:pt x="32776" y="62733"/>
                  </a:cubicBezTo>
                  <a:cubicBezTo>
                    <a:pt x="33223" y="62708"/>
                    <a:pt x="33670" y="62682"/>
                    <a:pt x="34111" y="62645"/>
                  </a:cubicBezTo>
                  <a:cubicBezTo>
                    <a:pt x="34476" y="62615"/>
                    <a:pt x="34837" y="62578"/>
                    <a:pt x="35198" y="62527"/>
                  </a:cubicBezTo>
                  <a:cubicBezTo>
                    <a:pt x="35290" y="62521"/>
                    <a:pt x="35384" y="62509"/>
                    <a:pt x="35476" y="62490"/>
                  </a:cubicBezTo>
                  <a:cubicBezTo>
                    <a:pt x="35731" y="62459"/>
                    <a:pt x="35986" y="62429"/>
                    <a:pt x="36241" y="62384"/>
                  </a:cubicBezTo>
                  <a:cubicBezTo>
                    <a:pt x="36464" y="62354"/>
                    <a:pt x="36688" y="62310"/>
                    <a:pt x="36905" y="62272"/>
                  </a:cubicBezTo>
                  <a:cubicBezTo>
                    <a:pt x="37278" y="62211"/>
                    <a:pt x="37650" y="62137"/>
                    <a:pt x="38015" y="62056"/>
                  </a:cubicBezTo>
                  <a:cubicBezTo>
                    <a:pt x="38301" y="62000"/>
                    <a:pt x="38582" y="61931"/>
                    <a:pt x="38860" y="61863"/>
                  </a:cubicBezTo>
                  <a:cubicBezTo>
                    <a:pt x="40201" y="61535"/>
                    <a:pt x="41499" y="61125"/>
                    <a:pt x="42766" y="60627"/>
                  </a:cubicBezTo>
                  <a:cubicBezTo>
                    <a:pt x="43672" y="60274"/>
                    <a:pt x="44566" y="59876"/>
                    <a:pt x="45428" y="59441"/>
                  </a:cubicBezTo>
                  <a:cubicBezTo>
                    <a:pt x="45609" y="59355"/>
                    <a:pt x="45789" y="59263"/>
                    <a:pt x="45969" y="59169"/>
                  </a:cubicBezTo>
                  <a:cubicBezTo>
                    <a:pt x="46360" y="58965"/>
                    <a:pt x="46746" y="58753"/>
                    <a:pt x="47124" y="58529"/>
                  </a:cubicBezTo>
                  <a:cubicBezTo>
                    <a:pt x="47261" y="58449"/>
                    <a:pt x="47397" y="58368"/>
                    <a:pt x="47534" y="58287"/>
                  </a:cubicBezTo>
                  <a:cubicBezTo>
                    <a:pt x="47720" y="58175"/>
                    <a:pt x="47906" y="58063"/>
                    <a:pt x="48093" y="57945"/>
                  </a:cubicBezTo>
                  <a:cubicBezTo>
                    <a:pt x="48236" y="57853"/>
                    <a:pt x="48385" y="57759"/>
                    <a:pt x="48528" y="57667"/>
                  </a:cubicBezTo>
                  <a:cubicBezTo>
                    <a:pt x="48571" y="57635"/>
                    <a:pt x="48626" y="57604"/>
                    <a:pt x="48669" y="57573"/>
                  </a:cubicBezTo>
                  <a:cubicBezTo>
                    <a:pt x="48987" y="57363"/>
                    <a:pt x="49291" y="57151"/>
                    <a:pt x="49595" y="56934"/>
                  </a:cubicBezTo>
                  <a:cubicBezTo>
                    <a:pt x="49769" y="56810"/>
                    <a:pt x="49936" y="56685"/>
                    <a:pt x="50104" y="56561"/>
                  </a:cubicBezTo>
                  <a:cubicBezTo>
                    <a:pt x="50191" y="56498"/>
                    <a:pt x="50271" y="56437"/>
                    <a:pt x="50359" y="56369"/>
                  </a:cubicBezTo>
                  <a:cubicBezTo>
                    <a:pt x="50545" y="56232"/>
                    <a:pt x="50732" y="56089"/>
                    <a:pt x="50912" y="55940"/>
                  </a:cubicBezTo>
                  <a:cubicBezTo>
                    <a:pt x="51004" y="55865"/>
                    <a:pt x="51104" y="55791"/>
                    <a:pt x="51197" y="55710"/>
                  </a:cubicBezTo>
                  <a:cubicBezTo>
                    <a:pt x="51389" y="55555"/>
                    <a:pt x="51583" y="55394"/>
                    <a:pt x="51769" y="55232"/>
                  </a:cubicBezTo>
                  <a:cubicBezTo>
                    <a:pt x="51793" y="55214"/>
                    <a:pt x="51818" y="55195"/>
                    <a:pt x="51836" y="55177"/>
                  </a:cubicBezTo>
                  <a:cubicBezTo>
                    <a:pt x="52085" y="54965"/>
                    <a:pt x="52328" y="54748"/>
                    <a:pt x="52563" y="54532"/>
                  </a:cubicBezTo>
                  <a:cubicBezTo>
                    <a:pt x="52724" y="54388"/>
                    <a:pt x="52873" y="54245"/>
                    <a:pt x="53028" y="54102"/>
                  </a:cubicBezTo>
                  <a:cubicBezTo>
                    <a:pt x="53637" y="53518"/>
                    <a:pt x="54227" y="52910"/>
                    <a:pt x="54786" y="52283"/>
                  </a:cubicBezTo>
                  <a:cubicBezTo>
                    <a:pt x="54965" y="52085"/>
                    <a:pt x="55133" y="51887"/>
                    <a:pt x="55308" y="51687"/>
                  </a:cubicBezTo>
                  <a:cubicBezTo>
                    <a:pt x="55400" y="51581"/>
                    <a:pt x="55487" y="51477"/>
                    <a:pt x="55568" y="51371"/>
                  </a:cubicBezTo>
                  <a:cubicBezTo>
                    <a:pt x="55735" y="51179"/>
                    <a:pt x="55890" y="50979"/>
                    <a:pt x="56053" y="50781"/>
                  </a:cubicBezTo>
                  <a:cubicBezTo>
                    <a:pt x="56220" y="50563"/>
                    <a:pt x="56388" y="50346"/>
                    <a:pt x="56549" y="50128"/>
                  </a:cubicBezTo>
                  <a:cubicBezTo>
                    <a:pt x="56612" y="50048"/>
                    <a:pt x="56673" y="49967"/>
                    <a:pt x="56723" y="49881"/>
                  </a:cubicBezTo>
                  <a:cubicBezTo>
                    <a:pt x="56896" y="49657"/>
                    <a:pt x="57051" y="49434"/>
                    <a:pt x="57214" y="49204"/>
                  </a:cubicBezTo>
                  <a:cubicBezTo>
                    <a:pt x="57486" y="48813"/>
                    <a:pt x="57747" y="48409"/>
                    <a:pt x="58008" y="47999"/>
                  </a:cubicBezTo>
                  <a:cubicBezTo>
                    <a:pt x="58088" y="47869"/>
                    <a:pt x="58169" y="47732"/>
                    <a:pt x="58251" y="47595"/>
                  </a:cubicBezTo>
                  <a:cubicBezTo>
                    <a:pt x="58362" y="47416"/>
                    <a:pt x="58474" y="47230"/>
                    <a:pt x="58578" y="47044"/>
                  </a:cubicBezTo>
                  <a:cubicBezTo>
                    <a:pt x="58666" y="46895"/>
                    <a:pt x="58753" y="46738"/>
                    <a:pt x="58839" y="46583"/>
                  </a:cubicBezTo>
                  <a:cubicBezTo>
                    <a:pt x="59045" y="46211"/>
                    <a:pt x="59249" y="45832"/>
                    <a:pt x="59443" y="45448"/>
                  </a:cubicBezTo>
                  <a:cubicBezTo>
                    <a:pt x="59802" y="44727"/>
                    <a:pt x="60137" y="43995"/>
                    <a:pt x="60441" y="43244"/>
                  </a:cubicBezTo>
                  <a:cubicBezTo>
                    <a:pt x="60566" y="42939"/>
                    <a:pt x="60690" y="42629"/>
                    <a:pt x="60802" y="42319"/>
                  </a:cubicBezTo>
                  <a:cubicBezTo>
                    <a:pt x="60882" y="42107"/>
                    <a:pt x="60957" y="41896"/>
                    <a:pt x="61031" y="41686"/>
                  </a:cubicBezTo>
                  <a:cubicBezTo>
                    <a:pt x="61062" y="41592"/>
                    <a:pt x="61094" y="41499"/>
                    <a:pt x="61125" y="41405"/>
                  </a:cubicBezTo>
                  <a:cubicBezTo>
                    <a:pt x="61205" y="41176"/>
                    <a:pt x="61280" y="40941"/>
                    <a:pt x="61354" y="40704"/>
                  </a:cubicBezTo>
                  <a:cubicBezTo>
                    <a:pt x="61429" y="40462"/>
                    <a:pt x="61503" y="40219"/>
                    <a:pt x="61572" y="39972"/>
                  </a:cubicBezTo>
                  <a:cubicBezTo>
                    <a:pt x="61609" y="39835"/>
                    <a:pt x="61647" y="39698"/>
                    <a:pt x="61684" y="39562"/>
                  </a:cubicBezTo>
                  <a:cubicBezTo>
                    <a:pt x="61721" y="39425"/>
                    <a:pt x="61758" y="39282"/>
                    <a:pt x="61796" y="39146"/>
                  </a:cubicBezTo>
                  <a:cubicBezTo>
                    <a:pt x="61827" y="39021"/>
                    <a:pt x="61857" y="38898"/>
                    <a:pt x="61888" y="38774"/>
                  </a:cubicBezTo>
                  <a:cubicBezTo>
                    <a:pt x="61925" y="38612"/>
                    <a:pt x="61962" y="38451"/>
                    <a:pt x="61994" y="38290"/>
                  </a:cubicBezTo>
                  <a:cubicBezTo>
                    <a:pt x="62037" y="38133"/>
                    <a:pt x="62068" y="37972"/>
                    <a:pt x="62100" y="37811"/>
                  </a:cubicBezTo>
                  <a:cubicBezTo>
                    <a:pt x="62199" y="37327"/>
                    <a:pt x="62292" y="36843"/>
                    <a:pt x="62366" y="36353"/>
                  </a:cubicBezTo>
                  <a:cubicBezTo>
                    <a:pt x="62372" y="36321"/>
                    <a:pt x="62378" y="36296"/>
                    <a:pt x="62378" y="36265"/>
                  </a:cubicBezTo>
                  <a:cubicBezTo>
                    <a:pt x="62503" y="35496"/>
                    <a:pt x="62596" y="34713"/>
                    <a:pt x="62658" y="33918"/>
                  </a:cubicBezTo>
                  <a:cubicBezTo>
                    <a:pt x="62727" y="33086"/>
                    <a:pt x="62764" y="32235"/>
                    <a:pt x="62764" y="31385"/>
                  </a:cubicBezTo>
                  <a:cubicBezTo>
                    <a:pt x="62764" y="29473"/>
                    <a:pt x="62590" y="27598"/>
                    <a:pt x="62260" y="25785"/>
                  </a:cubicBezTo>
                  <a:cubicBezTo>
                    <a:pt x="61931" y="23954"/>
                    <a:pt x="61441" y="22171"/>
                    <a:pt x="60814" y="20464"/>
                  </a:cubicBezTo>
                  <a:cubicBezTo>
                    <a:pt x="60529" y="19693"/>
                    <a:pt x="60212" y="18942"/>
                    <a:pt x="59870" y="18203"/>
                  </a:cubicBezTo>
                  <a:cubicBezTo>
                    <a:pt x="58884" y="16080"/>
                    <a:pt x="57672" y="14094"/>
                    <a:pt x="56257" y="12262"/>
                  </a:cubicBezTo>
                  <a:cubicBezTo>
                    <a:pt x="55859" y="11741"/>
                    <a:pt x="55449" y="11237"/>
                    <a:pt x="55016" y="10741"/>
                  </a:cubicBezTo>
                  <a:cubicBezTo>
                    <a:pt x="54935" y="10649"/>
                    <a:pt x="54847" y="10555"/>
                    <a:pt x="54767" y="10455"/>
                  </a:cubicBezTo>
                  <a:cubicBezTo>
                    <a:pt x="54394" y="10039"/>
                    <a:pt x="54010" y="9629"/>
                    <a:pt x="53612" y="9233"/>
                  </a:cubicBezTo>
                  <a:cubicBezTo>
                    <a:pt x="52924" y="8543"/>
                    <a:pt x="52202" y="7885"/>
                    <a:pt x="51457" y="7265"/>
                  </a:cubicBezTo>
                  <a:cubicBezTo>
                    <a:pt x="51414" y="7227"/>
                    <a:pt x="51371" y="7196"/>
                    <a:pt x="51328" y="7159"/>
                  </a:cubicBezTo>
                  <a:cubicBezTo>
                    <a:pt x="51042" y="6924"/>
                    <a:pt x="50744" y="6687"/>
                    <a:pt x="50446" y="6457"/>
                  </a:cubicBezTo>
                  <a:cubicBezTo>
                    <a:pt x="49893" y="6029"/>
                    <a:pt x="49316" y="5620"/>
                    <a:pt x="48726" y="5228"/>
                  </a:cubicBezTo>
                  <a:cubicBezTo>
                    <a:pt x="45987" y="3408"/>
                    <a:pt x="42952" y="2006"/>
                    <a:pt x="39699" y="1118"/>
                  </a:cubicBezTo>
                  <a:cubicBezTo>
                    <a:pt x="38686" y="838"/>
                    <a:pt x="37656" y="609"/>
                    <a:pt x="36607" y="434"/>
                  </a:cubicBezTo>
                  <a:cubicBezTo>
                    <a:pt x="36488" y="416"/>
                    <a:pt x="36370" y="397"/>
                    <a:pt x="36259" y="379"/>
                  </a:cubicBezTo>
                  <a:lnTo>
                    <a:pt x="36253" y="379"/>
                  </a:lnTo>
                  <a:cubicBezTo>
                    <a:pt x="35396" y="242"/>
                    <a:pt x="34521" y="144"/>
                    <a:pt x="33645" y="81"/>
                  </a:cubicBezTo>
                  <a:cubicBezTo>
                    <a:pt x="33217" y="50"/>
                    <a:pt x="32794" y="24"/>
                    <a:pt x="32366" y="18"/>
                  </a:cubicBezTo>
                  <a:cubicBezTo>
                    <a:pt x="32129" y="13"/>
                    <a:pt x="31900" y="7"/>
                    <a:pt x="31671" y="7"/>
                  </a:cubicBezTo>
                  <a:cubicBezTo>
                    <a:pt x="31652" y="4"/>
                    <a:pt x="31635" y="2"/>
                    <a:pt x="31618" y="2"/>
                  </a:cubicBezTo>
                  <a:cubicBezTo>
                    <a:pt x="31601" y="2"/>
                    <a:pt x="31583" y="4"/>
                    <a:pt x="31565" y="7"/>
                  </a:cubicBezTo>
                  <a:cubicBezTo>
                    <a:pt x="31504" y="1"/>
                    <a:pt x="31441" y="1"/>
                    <a:pt x="31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0"/>
            <p:cNvSpPr/>
            <p:nvPr/>
          </p:nvSpPr>
          <p:spPr>
            <a:xfrm>
              <a:off x="7081425" y="2809725"/>
              <a:ext cx="674875" cy="149825"/>
            </a:xfrm>
            <a:custGeom>
              <a:avLst/>
              <a:gdLst/>
              <a:ahLst/>
              <a:cxnLst/>
              <a:rect l="l" t="t" r="r" b="b"/>
              <a:pathLst>
                <a:path w="26995" h="5993" extrusionOk="0">
                  <a:moveTo>
                    <a:pt x="13299" y="1"/>
                  </a:moveTo>
                  <a:cubicBezTo>
                    <a:pt x="12293" y="1"/>
                    <a:pt x="11247" y="370"/>
                    <a:pt x="10462" y="1006"/>
                  </a:cubicBezTo>
                  <a:cubicBezTo>
                    <a:pt x="8990" y="2204"/>
                    <a:pt x="8251" y="4073"/>
                    <a:pt x="7742" y="5904"/>
                  </a:cubicBezTo>
                  <a:cubicBezTo>
                    <a:pt x="6817" y="4333"/>
                    <a:pt x="5545" y="2567"/>
                    <a:pt x="3760" y="2567"/>
                  </a:cubicBezTo>
                  <a:cubicBezTo>
                    <a:pt x="3711" y="2567"/>
                    <a:pt x="3663" y="2568"/>
                    <a:pt x="3613" y="2571"/>
                  </a:cubicBezTo>
                  <a:cubicBezTo>
                    <a:pt x="1906" y="2663"/>
                    <a:pt x="782" y="4334"/>
                    <a:pt x="12" y="5861"/>
                  </a:cubicBezTo>
                  <a:lnTo>
                    <a:pt x="0" y="5992"/>
                  </a:lnTo>
                  <a:lnTo>
                    <a:pt x="26994" y="5992"/>
                  </a:lnTo>
                  <a:cubicBezTo>
                    <a:pt x="26753" y="4967"/>
                    <a:pt x="26392" y="3973"/>
                    <a:pt x="25796" y="3110"/>
                  </a:cubicBezTo>
                  <a:cubicBezTo>
                    <a:pt x="24989" y="1952"/>
                    <a:pt x="23687" y="1075"/>
                    <a:pt x="22277" y="1075"/>
                  </a:cubicBezTo>
                  <a:cubicBezTo>
                    <a:pt x="22267" y="1075"/>
                    <a:pt x="22256" y="1075"/>
                    <a:pt x="22245" y="1075"/>
                  </a:cubicBezTo>
                  <a:cubicBezTo>
                    <a:pt x="20165" y="1105"/>
                    <a:pt x="18613" y="2924"/>
                    <a:pt x="17365" y="4583"/>
                  </a:cubicBezTo>
                  <a:cubicBezTo>
                    <a:pt x="16775" y="3353"/>
                    <a:pt x="16595" y="1887"/>
                    <a:pt x="15646" y="913"/>
                  </a:cubicBezTo>
                  <a:cubicBezTo>
                    <a:pt x="15026" y="282"/>
                    <a:pt x="14178" y="1"/>
                    <a:pt x="1329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0"/>
            <p:cNvSpPr/>
            <p:nvPr/>
          </p:nvSpPr>
          <p:spPr>
            <a:xfrm>
              <a:off x="6376075" y="3151025"/>
              <a:ext cx="674925" cy="149825"/>
            </a:xfrm>
            <a:custGeom>
              <a:avLst/>
              <a:gdLst/>
              <a:ahLst/>
              <a:cxnLst/>
              <a:rect l="l" t="t" r="r" b="b"/>
              <a:pathLst>
                <a:path w="26997" h="5993" extrusionOk="0">
                  <a:moveTo>
                    <a:pt x="13294" y="1"/>
                  </a:moveTo>
                  <a:cubicBezTo>
                    <a:pt x="12288" y="1"/>
                    <a:pt x="11243" y="370"/>
                    <a:pt x="10457" y="1007"/>
                  </a:cubicBezTo>
                  <a:cubicBezTo>
                    <a:pt x="8986" y="2205"/>
                    <a:pt x="8247" y="4075"/>
                    <a:pt x="7737" y="5906"/>
                  </a:cubicBezTo>
                  <a:cubicBezTo>
                    <a:pt x="6819" y="4333"/>
                    <a:pt x="5540" y="2567"/>
                    <a:pt x="3753" y="2567"/>
                  </a:cubicBezTo>
                  <a:cubicBezTo>
                    <a:pt x="3705" y="2567"/>
                    <a:pt x="3657" y="2569"/>
                    <a:pt x="3608" y="2571"/>
                  </a:cubicBezTo>
                  <a:cubicBezTo>
                    <a:pt x="1901" y="2665"/>
                    <a:pt x="777" y="4341"/>
                    <a:pt x="14" y="5863"/>
                  </a:cubicBezTo>
                  <a:lnTo>
                    <a:pt x="1" y="5992"/>
                  </a:lnTo>
                  <a:lnTo>
                    <a:pt x="26997" y="5992"/>
                  </a:lnTo>
                  <a:cubicBezTo>
                    <a:pt x="26748" y="4969"/>
                    <a:pt x="26389" y="3975"/>
                    <a:pt x="25793" y="3112"/>
                  </a:cubicBezTo>
                  <a:cubicBezTo>
                    <a:pt x="24987" y="1963"/>
                    <a:pt x="23689" y="1081"/>
                    <a:pt x="22290" y="1081"/>
                  </a:cubicBezTo>
                  <a:cubicBezTo>
                    <a:pt x="22276" y="1081"/>
                    <a:pt x="22262" y="1081"/>
                    <a:pt x="22248" y="1081"/>
                  </a:cubicBezTo>
                  <a:cubicBezTo>
                    <a:pt x="20162" y="1106"/>
                    <a:pt x="18609" y="2926"/>
                    <a:pt x="17360" y="4583"/>
                  </a:cubicBezTo>
                  <a:cubicBezTo>
                    <a:pt x="16778" y="3353"/>
                    <a:pt x="16597" y="1889"/>
                    <a:pt x="15641" y="914"/>
                  </a:cubicBezTo>
                  <a:cubicBezTo>
                    <a:pt x="15022" y="283"/>
                    <a:pt x="14173" y="1"/>
                    <a:pt x="1329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0"/>
            <p:cNvSpPr/>
            <p:nvPr/>
          </p:nvSpPr>
          <p:spPr>
            <a:xfrm>
              <a:off x="6889875" y="3398450"/>
              <a:ext cx="1013575" cy="732475"/>
            </a:xfrm>
            <a:custGeom>
              <a:avLst/>
              <a:gdLst/>
              <a:ahLst/>
              <a:cxnLst/>
              <a:rect l="l" t="t" r="r" b="b"/>
              <a:pathLst>
                <a:path w="40543" h="29299" extrusionOk="0">
                  <a:moveTo>
                    <a:pt x="5731" y="1"/>
                  </a:moveTo>
                  <a:lnTo>
                    <a:pt x="702" y="10755"/>
                  </a:lnTo>
                  <a:lnTo>
                    <a:pt x="298" y="20601"/>
                  </a:lnTo>
                  <a:lnTo>
                    <a:pt x="235" y="22191"/>
                  </a:lnTo>
                  <a:lnTo>
                    <a:pt x="0" y="27822"/>
                  </a:lnTo>
                  <a:cubicBezTo>
                    <a:pt x="161" y="27871"/>
                    <a:pt x="317" y="27920"/>
                    <a:pt x="472" y="27965"/>
                  </a:cubicBezTo>
                  <a:cubicBezTo>
                    <a:pt x="533" y="27989"/>
                    <a:pt x="602" y="28008"/>
                    <a:pt x="671" y="28026"/>
                  </a:cubicBezTo>
                  <a:cubicBezTo>
                    <a:pt x="937" y="28107"/>
                    <a:pt x="1211" y="28181"/>
                    <a:pt x="1484" y="28256"/>
                  </a:cubicBezTo>
                  <a:cubicBezTo>
                    <a:pt x="1553" y="28275"/>
                    <a:pt x="1621" y="28293"/>
                    <a:pt x="1688" y="28306"/>
                  </a:cubicBezTo>
                  <a:cubicBezTo>
                    <a:pt x="1949" y="28375"/>
                    <a:pt x="2217" y="28442"/>
                    <a:pt x="2484" y="28505"/>
                  </a:cubicBezTo>
                  <a:cubicBezTo>
                    <a:pt x="3284" y="28691"/>
                    <a:pt x="4104" y="28846"/>
                    <a:pt x="4929" y="28971"/>
                  </a:cubicBezTo>
                  <a:cubicBezTo>
                    <a:pt x="5539" y="29057"/>
                    <a:pt x="6147" y="29126"/>
                    <a:pt x="6762" y="29181"/>
                  </a:cubicBezTo>
                  <a:lnTo>
                    <a:pt x="6768" y="29181"/>
                  </a:lnTo>
                  <a:cubicBezTo>
                    <a:pt x="7531" y="29250"/>
                    <a:pt x="8307" y="29287"/>
                    <a:pt x="9084" y="29299"/>
                  </a:cubicBezTo>
                  <a:lnTo>
                    <a:pt x="13640" y="29032"/>
                  </a:lnTo>
                  <a:cubicBezTo>
                    <a:pt x="14119" y="28977"/>
                    <a:pt x="14597" y="28902"/>
                    <a:pt x="15069" y="28814"/>
                  </a:cubicBezTo>
                  <a:cubicBezTo>
                    <a:pt x="15442" y="28753"/>
                    <a:pt x="15814" y="28679"/>
                    <a:pt x="16179" y="28598"/>
                  </a:cubicBezTo>
                  <a:cubicBezTo>
                    <a:pt x="16465" y="28542"/>
                    <a:pt x="16746" y="28473"/>
                    <a:pt x="17024" y="28405"/>
                  </a:cubicBezTo>
                  <a:cubicBezTo>
                    <a:pt x="18365" y="28077"/>
                    <a:pt x="19663" y="27667"/>
                    <a:pt x="20930" y="27169"/>
                  </a:cubicBezTo>
                  <a:cubicBezTo>
                    <a:pt x="21836" y="26816"/>
                    <a:pt x="22730" y="26418"/>
                    <a:pt x="23592" y="25983"/>
                  </a:cubicBezTo>
                  <a:cubicBezTo>
                    <a:pt x="23773" y="25897"/>
                    <a:pt x="23953" y="25805"/>
                    <a:pt x="24133" y="25711"/>
                  </a:cubicBezTo>
                  <a:cubicBezTo>
                    <a:pt x="29933" y="22662"/>
                    <a:pt x="34664" y="17850"/>
                    <a:pt x="37607" y="11990"/>
                  </a:cubicBezTo>
                  <a:cubicBezTo>
                    <a:pt x="37966" y="11269"/>
                    <a:pt x="38301" y="10537"/>
                    <a:pt x="38605" y="9786"/>
                  </a:cubicBezTo>
                  <a:cubicBezTo>
                    <a:pt x="39513" y="7575"/>
                    <a:pt x="40170" y="5241"/>
                    <a:pt x="40542" y="2807"/>
                  </a:cubicBezTo>
                  <a:lnTo>
                    <a:pt x="31260" y="2062"/>
                  </a:lnTo>
                  <a:lnTo>
                    <a:pt x="29001" y="187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0"/>
            <p:cNvSpPr/>
            <p:nvPr/>
          </p:nvSpPr>
          <p:spPr>
            <a:xfrm>
              <a:off x="6889875" y="3597125"/>
              <a:ext cx="982225" cy="533800"/>
            </a:xfrm>
            <a:custGeom>
              <a:avLst/>
              <a:gdLst/>
              <a:ahLst/>
              <a:cxnLst/>
              <a:rect l="l" t="t" r="r" b="b"/>
              <a:pathLst>
                <a:path w="39289" h="21352" extrusionOk="0">
                  <a:moveTo>
                    <a:pt x="39289" y="0"/>
                  </a:moveTo>
                  <a:lnTo>
                    <a:pt x="39289" y="0"/>
                  </a:lnTo>
                  <a:cubicBezTo>
                    <a:pt x="37432" y="839"/>
                    <a:pt x="35246" y="1789"/>
                    <a:pt x="33397" y="2490"/>
                  </a:cubicBezTo>
                  <a:cubicBezTo>
                    <a:pt x="32658" y="2776"/>
                    <a:pt x="31950" y="2894"/>
                    <a:pt x="31292" y="2894"/>
                  </a:cubicBezTo>
                  <a:cubicBezTo>
                    <a:pt x="29851" y="2894"/>
                    <a:pt x="28616" y="2316"/>
                    <a:pt x="27666" y="1571"/>
                  </a:cubicBezTo>
                  <a:cubicBezTo>
                    <a:pt x="27647" y="1622"/>
                    <a:pt x="27629" y="1671"/>
                    <a:pt x="27610" y="1720"/>
                  </a:cubicBezTo>
                  <a:cubicBezTo>
                    <a:pt x="26214" y="5557"/>
                    <a:pt x="24196" y="9233"/>
                    <a:pt x="21283" y="12095"/>
                  </a:cubicBezTo>
                  <a:cubicBezTo>
                    <a:pt x="18371" y="14958"/>
                    <a:pt x="14491" y="16950"/>
                    <a:pt x="10413" y="17118"/>
                  </a:cubicBezTo>
                  <a:cubicBezTo>
                    <a:pt x="10244" y="17124"/>
                    <a:pt x="10077" y="17130"/>
                    <a:pt x="9909" y="17130"/>
                  </a:cubicBezTo>
                  <a:cubicBezTo>
                    <a:pt x="6246" y="17130"/>
                    <a:pt x="2527" y="15529"/>
                    <a:pt x="298" y="12654"/>
                  </a:cubicBezTo>
                  <a:lnTo>
                    <a:pt x="235" y="14244"/>
                  </a:lnTo>
                  <a:lnTo>
                    <a:pt x="0" y="19875"/>
                  </a:lnTo>
                  <a:cubicBezTo>
                    <a:pt x="161" y="19924"/>
                    <a:pt x="317" y="19973"/>
                    <a:pt x="472" y="20018"/>
                  </a:cubicBezTo>
                  <a:cubicBezTo>
                    <a:pt x="533" y="20042"/>
                    <a:pt x="602" y="20061"/>
                    <a:pt x="671" y="20079"/>
                  </a:cubicBezTo>
                  <a:cubicBezTo>
                    <a:pt x="937" y="20160"/>
                    <a:pt x="1211" y="20234"/>
                    <a:pt x="1484" y="20309"/>
                  </a:cubicBezTo>
                  <a:cubicBezTo>
                    <a:pt x="1553" y="20328"/>
                    <a:pt x="1621" y="20346"/>
                    <a:pt x="1688" y="20359"/>
                  </a:cubicBezTo>
                  <a:cubicBezTo>
                    <a:pt x="1949" y="20428"/>
                    <a:pt x="2217" y="20495"/>
                    <a:pt x="2484" y="20558"/>
                  </a:cubicBezTo>
                  <a:cubicBezTo>
                    <a:pt x="3284" y="20744"/>
                    <a:pt x="4104" y="20899"/>
                    <a:pt x="4929" y="21024"/>
                  </a:cubicBezTo>
                  <a:cubicBezTo>
                    <a:pt x="5539" y="21110"/>
                    <a:pt x="6147" y="21179"/>
                    <a:pt x="6762" y="21234"/>
                  </a:cubicBezTo>
                  <a:lnTo>
                    <a:pt x="6768" y="21234"/>
                  </a:lnTo>
                  <a:cubicBezTo>
                    <a:pt x="7531" y="21303"/>
                    <a:pt x="8307" y="21340"/>
                    <a:pt x="9084" y="21352"/>
                  </a:cubicBezTo>
                  <a:lnTo>
                    <a:pt x="13640" y="21085"/>
                  </a:lnTo>
                  <a:cubicBezTo>
                    <a:pt x="14119" y="21030"/>
                    <a:pt x="14597" y="20955"/>
                    <a:pt x="15069" y="20867"/>
                  </a:cubicBezTo>
                  <a:cubicBezTo>
                    <a:pt x="15442" y="20806"/>
                    <a:pt x="15814" y="20732"/>
                    <a:pt x="16179" y="20651"/>
                  </a:cubicBezTo>
                  <a:cubicBezTo>
                    <a:pt x="16465" y="20595"/>
                    <a:pt x="16746" y="20526"/>
                    <a:pt x="17024" y="20458"/>
                  </a:cubicBezTo>
                  <a:cubicBezTo>
                    <a:pt x="18365" y="20130"/>
                    <a:pt x="19663" y="19720"/>
                    <a:pt x="20930" y="19222"/>
                  </a:cubicBezTo>
                  <a:cubicBezTo>
                    <a:pt x="21836" y="18869"/>
                    <a:pt x="22730" y="18471"/>
                    <a:pt x="23592" y="18036"/>
                  </a:cubicBezTo>
                  <a:cubicBezTo>
                    <a:pt x="23773" y="17950"/>
                    <a:pt x="23953" y="17858"/>
                    <a:pt x="24133" y="17764"/>
                  </a:cubicBezTo>
                  <a:cubicBezTo>
                    <a:pt x="29933" y="14715"/>
                    <a:pt x="34664" y="9903"/>
                    <a:pt x="37607" y="4043"/>
                  </a:cubicBezTo>
                  <a:cubicBezTo>
                    <a:pt x="37966" y="3322"/>
                    <a:pt x="38301" y="2590"/>
                    <a:pt x="38605" y="1839"/>
                  </a:cubicBezTo>
                  <a:cubicBezTo>
                    <a:pt x="38854" y="1236"/>
                    <a:pt x="39083" y="622"/>
                    <a:pt x="39289" y="0"/>
                  </a:cubicBezTo>
                  <a:close/>
                </a:path>
              </a:pathLst>
            </a:custGeom>
            <a:solidFill>
              <a:srgbClr val="40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0"/>
            <p:cNvSpPr/>
            <p:nvPr/>
          </p:nvSpPr>
          <p:spPr>
            <a:xfrm>
              <a:off x="6897325" y="3513150"/>
              <a:ext cx="684225" cy="512250"/>
            </a:xfrm>
            <a:custGeom>
              <a:avLst/>
              <a:gdLst/>
              <a:ahLst/>
              <a:cxnLst/>
              <a:rect l="l" t="t" r="r" b="b"/>
              <a:pathLst>
                <a:path w="27369" h="20490" extrusionOk="0">
                  <a:moveTo>
                    <a:pt x="23400" y="1"/>
                  </a:moveTo>
                  <a:cubicBezTo>
                    <a:pt x="23400" y="1"/>
                    <a:pt x="22773" y="5161"/>
                    <a:pt x="21842" y="7886"/>
                  </a:cubicBezTo>
                  <a:cubicBezTo>
                    <a:pt x="21818" y="7967"/>
                    <a:pt x="21792" y="8047"/>
                    <a:pt x="21761" y="8122"/>
                  </a:cubicBezTo>
                  <a:cubicBezTo>
                    <a:pt x="21594" y="8575"/>
                    <a:pt x="21420" y="8953"/>
                    <a:pt x="21234" y="9196"/>
                  </a:cubicBezTo>
                  <a:cubicBezTo>
                    <a:pt x="20054" y="10767"/>
                    <a:pt x="17459" y="10860"/>
                    <a:pt x="16540" y="12331"/>
                  </a:cubicBezTo>
                  <a:cubicBezTo>
                    <a:pt x="16528" y="12343"/>
                    <a:pt x="16522" y="12357"/>
                    <a:pt x="16515" y="12362"/>
                  </a:cubicBezTo>
                  <a:cubicBezTo>
                    <a:pt x="16471" y="12443"/>
                    <a:pt x="16422" y="12529"/>
                    <a:pt x="16385" y="12623"/>
                  </a:cubicBezTo>
                  <a:cubicBezTo>
                    <a:pt x="15634" y="14380"/>
                    <a:pt x="14460" y="15299"/>
                    <a:pt x="14460" y="15299"/>
                  </a:cubicBezTo>
                  <a:cubicBezTo>
                    <a:pt x="14460" y="15299"/>
                    <a:pt x="14442" y="15361"/>
                    <a:pt x="14399" y="15472"/>
                  </a:cubicBezTo>
                  <a:cubicBezTo>
                    <a:pt x="14367" y="15535"/>
                    <a:pt x="14330" y="15615"/>
                    <a:pt x="14268" y="15709"/>
                  </a:cubicBezTo>
                  <a:cubicBezTo>
                    <a:pt x="14230" y="15778"/>
                    <a:pt x="14187" y="15845"/>
                    <a:pt x="14138" y="15919"/>
                  </a:cubicBezTo>
                  <a:cubicBezTo>
                    <a:pt x="13572" y="16733"/>
                    <a:pt x="12082" y="18087"/>
                    <a:pt x="8350" y="18429"/>
                  </a:cubicBezTo>
                  <a:cubicBezTo>
                    <a:pt x="7917" y="18472"/>
                    <a:pt x="7519" y="18490"/>
                    <a:pt x="7146" y="18490"/>
                  </a:cubicBezTo>
                  <a:cubicBezTo>
                    <a:pt x="3645" y="18490"/>
                    <a:pt x="2688" y="16851"/>
                    <a:pt x="2161" y="15988"/>
                  </a:cubicBezTo>
                  <a:cubicBezTo>
                    <a:pt x="2143" y="15957"/>
                    <a:pt x="2123" y="15919"/>
                    <a:pt x="2106" y="15889"/>
                  </a:cubicBezTo>
                  <a:cubicBezTo>
                    <a:pt x="2068" y="15833"/>
                    <a:pt x="2037" y="15778"/>
                    <a:pt x="2000" y="15727"/>
                  </a:cubicBezTo>
                  <a:cubicBezTo>
                    <a:pt x="1943" y="15653"/>
                    <a:pt x="1894" y="15591"/>
                    <a:pt x="1845" y="15547"/>
                  </a:cubicBezTo>
                  <a:cubicBezTo>
                    <a:pt x="1770" y="15486"/>
                    <a:pt x="1708" y="15398"/>
                    <a:pt x="1651" y="15299"/>
                  </a:cubicBezTo>
                  <a:cubicBezTo>
                    <a:pt x="1651" y="15299"/>
                    <a:pt x="1645" y="15299"/>
                    <a:pt x="1645" y="15293"/>
                  </a:cubicBezTo>
                  <a:cubicBezTo>
                    <a:pt x="1261" y="14586"/>
                    <a:pt x="1249" y="13058"/>
                    <a:pt x="590" y="12033"/>
                  </a:cubicBezTo>
                  <a:cubicBezTo>
                    <a:pt x="379" y="11717"/>
                    <a:pt x="267" y="11369"/>
                    <a:pt x="206" y="11039"/>
                  </a:cubicBezTo>
                  <a:lnTo>
                    <a:pt x="0" y="16013"/>
                  </a:lnTo>
                  <a:cubicBezTo>
                    <a:pt x="2229" y="18888"/>
                    <a:pt x="5948" y="20489"/>
                    <a:pt x="9611" y="20489"/>
                  </a:cubicBezTo>
                  <a:cubicBezTo>
                    <a:pt x="9779" y="20489"/>
                    <a:pt x="9946" y="20483"/>
                    <a:pt x="10115" y="20477"/>
                  </a:cubicBezTo>
                  <a:cubicBezTo>
                    <a:pt x="14193" y="20309"/>
                    <a:pt x="18073" y="18317"/>
                    <a:pt x="20985" y="15454"/>
                  </a:cubicBezTo>
                  <a:cubicBezTo>
                    <a:pt x="23898" y="12592"/>
                    <a:pt x="25916" y="8916"/>
                    <a:pt x="27312" y="5079"/>
                  </a:cubicBezTo>
                  <a:cubicBezTo>
                    <a:pt x="27331" y="5030"/>
                    <a:pt x="27349" y="4981"/>
                    <a:pt x="27368" y="4930"/>
                  </a:cubicBezTo>
                  <a:cubicBezTo>
                    <a:pt x="26294" y="4093"/>
                    <a:pt x="25586" y="3038"/>
                    <a:pt x="25331" y="2342"/>
                  </a:cubicBezTo>
                  <a:cubicBezTo>
                    <a:pt x="25008" y="1479"/>
                    <a:pt x="24469" y="864"/>
                    <a:pt x="24040" y="485"/>
                  </a:cubicBezTo>
                  <a:cubicBezTo>
                    <a:pt x="23749" y="218"/>
                    <a:pt x="23506" y="69"/>
                    <a:pt x="23432" y="20"/>
                  </a:cubicBezTo>
                  <a:cubicBezTo>
                    <a:pt x="23414" y="7"/>
                    <a:pt x="23400" y="1"/>
                    <a:pt x="23400" y="1"/>
                  </a:cubicBezTo>
                  <a:close/>
                </a:path>
              </a:pathLst>
            </a:custGeom>
            <a:solidFill>
              <a:srgbClr val="2E3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0"/>
            <p:cNvSpPr/>
            <p:nvPr/>
          </p:nvSpPr>
          <p:spPr>
            <a:xfrm>
              <a:off x="6330625" y="2719425"/>
              <a:ext cx="1701325" cy="1255000"/>
            </a:xfrm>
            <a:custGeom>
              <a:avLst/>
              <a:gdLst/>
              <a:ahLst/>
              <a:cxnLst/>
              <a:rect l="l" t="t" r="r" b="b"/>
              <a:pathLst>
                <a:path w="68053" h="50200" extrusionOk="0">
                  <a:moveTo>
                    <a:pt x="56545" y="1"/>
                  </a:moveTo>
                  <a:cubicBezTo>
                    <a:pt x="56053" y="1"/>
                    <a:pt x="55558" y="38"/>
                    <a:pt x="55065" y="117"/>
                  </a:cubicBezTo>
                  <a:cubicBezTo>
                    <a:pt x="56381" y="521"/>
                    <a:pt x="57455" y="1123"/>
                    <a:pt x="58554" y="1756"/>
                  </a:cubicBezTo>
                  <a:cubicBezTo>
                    <a:pt x="59653" y="2389"/>
                    <a:pt x="60671" y="3172"/>
                    <a:pt x="61473" y="4165"/>
                  </a:cubicBezTo>
                  <a:cubicBezTo>
                    <a:pt x="63061" y="6140"/>
                    <a:pt x="63657" y="8896"/>
                    <a:pt x="62937" y="11330"/>
                  </a:cubicBezTo>
                  <a:cubicBezTo>
                    <a:pt x="62628" y="12379"/>
                    <a:pt x="62075" y="13353"/>
                    <a:pt x="61348" y="14167"/>
                  </a:cubicBezTo>
                  <a:cubicBezTo>
                    <a:pt x="60386" y="15247"/>
                    <a:pt x="59126" y="16049"/>
                    <a:pt x="57722" y="16396"/>
                  </a:cubicBezTo>
                  <a:cubicBezTo>
                    <a:pt x="57116" y="16546"/>
                    <a:pt x="56495" y="16614"/>
                    <a:pt x="55872" y="16614"/>
                  </a:cubicBezTo>
                  <a:cubicBezTo>
                    <a:pt x="54723" y="16614"/>
                    <a:pt x="53564" y="16384"/>
                    <a:pt x="52470" y="16018"/>
                  </a:cubicBezTo>
                  <a:cubicBezTo>
                    <a:pt x="52023" y="15863"/>
                    <a:pt x="51576" y="15688"/>
                    <a:pt x="51141" y="15502"/>
                  </a:cubicBezTo>
                  <a:cubicBezTo>
                    <a:pt x="50366" y="14676"/>
                    <a:pt x="45627" y="9777"/>
                    <a:pt x="41729" y="8940"/>
                  </a:cubicBezTo>
                  <a:cubicBezTo>
                    <a:pt x="40633" y="8703"/>
                    <a:pt x="39576" y="8616"/>
                    <a:pt x="38610" y="8616"/>
                  </a:cubicBezTo>
                  <a:cubicBezTo>
                    <a:pt x="35817" y="8616"/>
                    <a:pt x="33789" y="9349"/>
                    <a:pt x="33789" y="9349"/>
                  </a:cubicBezTo>
                  <a:cubicBezTo>
                    <a:pt x="33789" y="9349"/>
                    <a:pt x="32216" y="8709"/>
                    <a:pt x="29934" y="8709"/>
                  </a:cubicBezTo>
                  <a:cubicBezTo>
                    <a:pt x="28727" y="8709"/>
                    <a:pt x="27322" y="8888"/>
                    <a:pt x="25846" y="9436"/>
                  </a:cubicBezTo>
                  <a:cubicBezTo>
                    <a:pt x="22097" y="10834"/>
                    <a:pt x="18092" y="14235"/>
                    <a:pt x="17180" y="15030"/>
                  </a:cubicBezTo>
                  <a:cubicBezTo>
                    <a:pt x="15919" y="15731"/>
                    <a:pt x="14641" y="16396"/>
                    <a:pt x="13275" y="16855"/>
                  </a:cubicBezTo>
                  <a:cubicBezTo>
                    <a:pt x="12184" y="17220"/>
                    <a:pt x="11030" y="17450"/>
                    <a:pt x="9884" y="17450"/>
                  </a:cubicBezTo>
                  <a:cubicBezTo>
                    <a:pt x="9257" y="17450"/>
                    <a:pt x="8632" y="17381"/>
                    <a:pt x="8022" y="17227"/>
                  </a:cubicBezTo>
                  <a:cubicBezTo>
                    <a:pt x="5781" y="16669"/>
                    <a:pt x="3893" y="14955"/>
                    <a:pt x="3030" y="12820"/>
                  </a:cubicBezTo>
                  <a:cubicBezTo>
                    <a:pt x="2179" y="14800"/>
                    <a:pt x="1534" y="16892"/>
                    <a:pt x="1111" y="19066"/>
                  </a:cubicBezTo>
                  <a:cubicBezTo>
                    <a:pt x="1428" y="19339"/>
                    <a:pt x="1776" y="19594"/>
                    <a:pt x="2142" y="19835"/>
                  </a:cubicBezTo>
                  <a:cubicBezTo>
                    <a:pt x="4546" y="21418"/>
                    <a:pt x="7733" y="22408"/>
                    <a:pt x="10626" y="22408"/>
                  </a:cubicBezTo>
                  <a:cubicBezTo>
                    <a:pt x="10706" y="22408"/>
                    <a:pt x="10785" y="22407"/>
                    <a:pt x="10865" y="22406"/>
                  </a:cubicBezTo>
                  <a:cubicBezTo>
                    <a:pt x="13194" y="22356"/>
                    <a:pt x="15478" y="21729"/>
                    <a:pt x="17788" y="21437"/>
                  </a:cubicBezTo>
                  <a:lnTo>
                    <a:pt x="17788" y="21437"/>
                  </a:lnTo>
                  <a:cubicBezTo>
                    <a:pt x="17143" y="22151"/>
                    <a:pt x="16267" y="22853"/>
                    <a:pt x="15212" y="23145"/>
                  </a:cubicBezTo>
                  <a:cubicBezTo>
                    <a:pt x="14532" y="23329"/>
                    <a:pt x="13888" y="23362"/>
                    <a:pt x="13239" y="23362"/>
                  </a:cubicBezTo>
                  <a:cubicBezTo>
                    <a:pt x="13034" y="23362"/>
                    <a:pt x="12829" y="23359"/>
                    <a:pt x="12622" y="23356"/>
                  </a:cubicBezTo>
                  <a:cubicBezTo>
                    <a:pt x="12413" y="23353"/>
                    <a:pt x="12203" y="23349"/>
                    <a:pt x="11990" y="23349"/>
                  </a:cubicBezTo>
                  <a:cubicBezTo>
                    <a:pt x="10677" y="23349"/>
                    <a:pt x="9263" y="23488"/>
                    <a:pt x="7463" y="24647"/>
                  </a:cubicBezTo>
                  <a:cubicBezTo>
                    <a:pt x="5320" y="26032"/>
                    <a:pt x="2795" y="29638"/>
                    <a:pt x="1297" y="31979"/>
                  </a:cubicBezTo>
                  <a:cubicBezTo>
                    <a:pt x="503" y="33234"/>
                    <a:pt x="1" y="34116"/>
                    <a:pt x="1" y="34116"/>
                  </a:cubicBezTo>
                  <a:lnTo>
                    <a:pt x="7" y="34122"/>
                  </a:lnTo>
                  <a:cubicBezTo>
                    <a:pt x="119" y="34153"/>
                    <a:pt x="907" y="34363"/>
                    <a:pt x="2024" y="34667"/>
                  </a:cubicBezTo>
                  <a:cubicBezTo>
                    <a:pt x="4471" y="35332"/>
                    <a:pt x="8494" y="36418"/>
                    <a:pt x="10363" y="36902"/>
                  </a:cubicBezTo>
                  <a:cubicBezTo>
                    <a:pt x="11323" y="37154"/>
                    <a:pt x="12411" y="37311"/>
                    <a:pt x="13481" y="37311"/>
                  </a:cubicBezTo>
                  <a:cubicBezTo>
                    <a:pt x="15507" y="37311"/>
                    <a:pt x="17470" y="36745"/>
                    <a:pt x="18384" y="35177"/>
                  </a:cubicBezTo>
                  <a:cubicBezTo>
                    <a:pt x="19439" y="33352"/>
                    <a:pt x="19141" y="31558"/>
                    <a:pt x="20054" y="30248"/>
                  </a:cubicBezTo>
                  <a:cubicBezTo>
                    <a:pt x="20092" y="30191"/>
                    <a:pt x="20129" y="30136"/>
                    <a:pt x="20178" y="30079"/>
                  </a:cubicBezTo>
                  <a:cubicBezTo>
                    <a:pt x="20184" y="30067"/>
                    <a:pt x="20192" y="30056"/>
                    <a:pt x="20203" y="30048"/>
                  </a:cubicBezTo>
                  <a:cubicBezTo>
                    <a:pt x="20221" y="30185"/>
                    <a:pt x="20247" y="30322"/>
                    <a:pt x="20266" y="30458"/>
                  </a:cubicBezTo>
                  <a:cubicBezTo>
                    <a:pt x="20470" y="31762"/>
                    <a:pt x="20688" y="33060"/>
                    <a:pt x="20911" y="34271"/>
                  </a:cubicBezTo>
                  <a:cubicBezTo>
                    <a:pt x="20917" y="34308"/>
                    <a:pt x="20923" y="34340"/>
                    <a:pt x="20929" y="34369"/>
                  </a:cubicBezTo>
                  <a:cubicBezTo>
                    <a:pt x="21562" y="37767"/>
                    <a:pt x="22264" y="40535"/>
                    <a:pt x="22923" y="41112"/>
                  </a:cubicBezTo>
                  <a:cubicBezTo>
                    <a:pt x="22923" y="41112"/>
                    <a:pt x="22699" y="41908"/>
                    <a:pt x="22874" y="42788"/>
                  </a:cubicBezTo>
                  <a:cubicBezTo>
                    <a:pt x="22935" y="43118"/>
                    <a:pt x="23047" y="43466"/>
                    <a:pt x="23258" y="43782"/>
                  </a:cubicBezTo>
                  <a:cubicBezTo>
                    <a:pt x="23917" y="44807"/>
                    <a:pt x="23929" y="46335"/>
                    <a:pt x="24313" y="47042"/>
                  </a:cubicBezTo>
                  <a:cubicBezTo>
                    <a:pt x="24313" y="47048"/>
                    <a:pt x="24319" y="47048"/>
                    <a:pt x="24319" y="47048"/>
                  </a:cubicBezTo>
                  <a:cubicBezTo>
                    <a:pt x="24376" y="47147"/>
                    <a:pt x="24438" y="47235"/>
                    <a:pt x="24513" y="47296"/>
                  </a:cubicBezTo>
                  <a:cubicBezTo>
                    <a:pt x="24562" y="47340"/>
                    <a:pt x="24611" y="47402"/>
                    <a:pt x="24668" y="47476"/>
                  </a:cubicBezTo>
                  <a:cubicBezTo>
                    <a:pt x="24705" y="47527"/>
                    <a:pt x="24736" y="47582"/>
                    <a:pt x="24774" y="47638"/>
                  </a:cubicBezTo>
                  <a:cubicBezTo>
                    <a:pt x="24791" y="47668"/>
                    <a:pt x="24811" y="47706"/>
                    <a:pt x="24829" y="47737"/>
                  </a:cubicBezTo>
                  <a:cubicBezTo>
                    <a:pt x="25361" y="48589"/>
                    <a:pt x="26324" y="50200"/>
                    <a:pt x="29811" y="50200"/>
                  </a:cubicBezTo>
                  <a:cubicBezTo>
                    <a:pt x="30188" y="50200"/>
                    <a:pt x="30594" y="50181"/>
                    <a:pt x="31032" y="50140"/>
                  </a:cubicBezTo>
                  <a:cubicBezTo>
                    <a:pt x="34757" y="49799"/>
                    <a:pt x="36240" y="48470"/>
                    <a:pt x="36806" y="47668"/>
                  </a:cubicBezTo>
                  <a:cubicBezTo>
                    <a:pt x="36855" y="47594"/>
                    <a:pt x="36898" y="47527"/>
                    <a:pt x="36936" y="47458"/>
                  </a:cubicBezTo>
                  <a:cubicBezTo>
                    <a:pt x="36998" y="47364"/>
                    <a:pt x="37035" y="47284"/>
                    <a:pt x="37067" y="47221"/>
                  </a:cubicBezTo>
                  <a:cubicBezTo>
                    <a:pt x="37110" y="47110"/>
                    <a:pt x="37128" y="47048"/>
                    <a:pt x="37128" y="47048"/>
                  </a:cubicBezTo>
                  <a:cubicBezTo>
                    <a:pt x="37128" y="47048"/>
                    <a:pt x="38302" y="46129"/>
                    <a:pt x="39053" y="44372"/>
                  </a:cubicBezTo>
                  <a:cubicBezTo>
                    <a:pt x="39090" y="44278"/>
                    <a:pt x="39139" y="44192"/>
                    <a:pt x="39183" y="44111"/>
                  </a:cubicBezTo>
                  <a:cubicBezTo>
                    <a:pt x="39190" y="44106"/>
                    <a:pt x="39196" y="44092"/>
                    <a:pt x="39208" y="44080"/>
                  </a:cubicBezTo>
                  <a:cubicBezTo>
                    <a:pt x="40127" y="42609"/>
                    <a:pt x="42722" y="42516"/>
                    <a:pt x="43902" y="40945"/>
                  </a:cubicBezTo>
                  <a:cubicBezTo>
                    <a:pt x="44088" y="40702"/>
                    <a:pt x="44262" y="40324"/>
                    <a:pt x="44429" y="39871"/>
                  </a:cubicBezTo>
                  <a:cubicBezTo>
                    <a:pt x="44460" y="39796"/>
                    <a:pt x="44486" y="39716"/>
                    <a:pt x="44510" y="39635"/>
                  </a:cubicBezTo>
                  <a:cubicBezTo>
                    <a:pt x="45441" y="36910"/>
                    <a:pt x="46068" y="31750"/>
                    <a:pt x="46068" y="31750"/>
                  </a:cubicBezTo>
                  <a:cubicBezTo>
                    <a:pt x="46068" y="31750"/>
                    <a:pt x="46082" y="31756"/>
                    <a:pt x="46100" y="31769"/>
                  </a:cubicBezTo>
                  <a:cubicBezTo>
                    <a:pt x="46174" y="31818"/>
                    <a:pt x="46417" y="31967"/>
                    <a:pt x="46708" y="32234"/>
                  </a:cubicBezTo>
                  <a:cubicBezTo>
                    <a:pt x="47137" y="32613"/>
                    <a:pt x="47676" y="33228"/>
                    <a:pt x="47999" y="34091"/>
                  </a:cubicBezTo>
                  <a:cubicBezTo>
                    <a:pt x="48254" y="34787"/>
                    <a:pt x="48962" y="35842"/>
                    <a:pt x="50036" y="36679"/>
                  </a:cubicBezTo>
                  <a:cubicBezTo>
                    <a:pt x="50988" y="37428"/>
                    <a:pt x="52220" y="38004"/>
                    <a:pt x="53657" y="38004"/>
                  </a:cubicBezTo>
                  <a:cubicBezTo>
                    <a:pt x="54319" y="38004"/>
                    <a:pt x="55025" y="37882"/>
                    <a:pt x="55767" y="37598"/>
                  </a:cubicBezTo>
                  <a:cubicBezTo>
                    <a:pt x="57616" y="36897"/>
                    <a:pt x="59802" y="35947"/>
                    <a:pt x="61659" y="35108"/>
                  </a:cubicBezTo>
                  <a:cubicBezTo>
                    <a:pt x="63304" y="34363"/>
                    <a:pt x="64688" y="33706"/>
                    <a:pt x="65359" y="33383"/>
                  </a:cubicBezTo>
                  <a:lnTo>
                    <a:pt x="65365" y="33383"/>
                  </a:lnTo>
                  <a:cubicBezTo>
                    <a:pt x="65645" y="33246"/>
                    <a:pt x="65800" y="33171"/>
                    <a:pt x="65800" y="33171"/>
                  </a:cubicBezTo>
                  <a:cubicBezTo>
                    <a:pt x="65800" y="33171"/>
                    <a:pt x="65043" y="29515"/>
                    <a:pt x="63192" y="27621"/>
                  </a:cubicBezTo>
                  <a:cubicBezTo>
                    <a:pt x="62920" y="27336"/>
                    <a:pt x="62614" y="27093"/>
                    <a:pt x="62286" y="26907"/>
                  </a:cubicBezTo>
                  <a:cubicBezTo>
                    <a:pt x="59783" y="25485"/>
                    <a:pt x="50917" y="24647"/>
                    <a:pt x="50670" y="22642"/>
                  </a:cubicBezTo>
                  <a:cubicBezTo>
                    <a:pt x="50613" y="22219"/>
                    <a:pt x="50613" y="21655"/>
                    <a:pt x="50638" y="21041"/>
                  </a:cubicBezTo>
                  <a:lnTo>
                    <a:pt x="50638" y="21041"/>
                  </a:lnTo>
                  <a:cubicBezTo>
                    <a:pt x="52048" y="21294"/>
                    <a:pt x="53458" y="21537"/>
                    <a:pt x="54879" y="21568"/>
                  </a:cubicBezTo>
                  <a:cubicBezTo>
                    <a:pt x="54965" y="21570"/>
                    <a:pt x="55051" y="21571"/>
                    <a:pt x="55137" y="21571"/>
                  </a:cubicBezTo>
                  <a:cubicBezTo>
                    <a:pt x="57713" y="21571"/>
                    <a:pt x="60518" y="20780"/>
                    <a:pt x="62794" y="19488"/>
                  </a:cubicBezTo>
                  <a:cubicBezTo>
                    <a:pt x="63075" y="19333"/>
                    <a:pt x="63341" y="19165"/>
                    <a:pt x="63602" y="18998"/>
                  </a:cubicBezTo>
                  <a:cubicBezTo>
                    <a:pt x="66514" y="17092"/>
                    <a:pt x="68053" y="14000"/>
                    <a:pt x="67755" y="10536"/>
                  </a:cubicBezTo>
                  <a:cubicBezTo>
                    <a:pt x="67445" y="7003"/>
                    <a:pt x="65427" y="3785"/>
                    <a:pt x="62490" y="1830"/>
                  </a:cubicBezTo>
                  <a:cubicBezTo>
                    <a:pt x="60854" y="736"/>
                    <a:pt x="58729" y="1"/>
                    <a:pt x="56545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0"/>
            <p:cNvSpPr/>
            <p:nvPr/>
          </p:nvSpPr>
          <p:spPr>
            <a:xfrm>
              <a:off x="6951325" y="3911125"/>
              <a:ext cx="299450" cy="64275"/>
            </a:xfrm>
            <a:custGeom>
              <a:avLst/>
              <a:gdLst/>
              <a:ahLst/>
              <a:cxnLst/>
              <a:rect l="l" t="t" r="r" b="b"/>
              <a:pathLst>
                <a:path w="11978" h="2571" extrusionOk="0">
                  <a:moveTo>
                    <a:pt x="11978" y="0"/>
                  </a:moveTo>
                  <a:cubicBezTo>
                    <a:pt x="11412" y="802"/>
                    <a:pt x="9929" y="2131"/>
                    <a:pt x="6204" y="2472"/>
                  </a:cubicBezTo>
                  <a:cubicBezTo>
                    <a:pt x="5763" y="2510"/>
                    <a:pt x="5359" y="2527"/>
                    <a:pt x="4986" y="2527"/>
                  </a:cubicBezTo>
                  <a:cubicBezTo>
                    <a:pt x="1497" y="2527"/>
                    <a:pt x="534" y="920"/>
                    <a:pt x="1" y="69"/>
                  </a:cubicBezTo>
                  <a:lnTo>
                    <a:pt x="1" y="69"/>
                  </a:lnTo>
                  <a:cubicBezTo>
                    <a:pt x="528" y="932"/>
                    <a:pt x="1485" y="2571"/>
                    <a:pt x="4986" y="2571"/>
                  </a:cubicBezTo>
                  <a:cubicBezTo>
                    <a:pt x="5359" y="2571"/>
                    <a:pt x="5757" y="2553"/>
                    <a:pt x="6190" y="2510"/>
                  </a:cubicBezTo>
                  <a:cubicBezTo>
                    <a:pt x="9922" y="2168"/>
                    <a:pt x="11412" y="814"/>
                    <a:pt x="11978" y="0"/>
                  </a:cubicBezTo>
                  <a:close/>
                </a:path>
              </a:pathLst>
            </a:custGeom>
            <a:solidFill>
              <a:srgbClr val="1B2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0"/>
            <p:cNvSpPr/>
            <p:nvPr/>
          </p:nvSpPr>
          <p:spPr>
            <a:xfrm>
              <a:off x="6330625" y="2719400"/>
              <a:ext cx="1694825" cy="1254925"/>
            </a:xfrm>
            <a:custGeom>
              <a:avLst/>
              <a:gdLst/>
              <a:ahLst/>
              <a:cxnLst/>
              <a:rect l="l" t="t" r="r" b="b"/>
              <a:pathLst>
                <a:path w="67793" h="50197" extrusionOk="0">
                  <a:moveTo>
                    <a:pt x="56550" y="0"/>
                  </a:moveTo>
                  <a:cubicBezTo>
                    <a:pt x="56052" y="0"/>
                    <a:pt x="55556" y="37"/>
                    <a:pt x="55065" y="118"/>
                  </a:cubicBezTo>
                  <a:cubicBezTo>
                    <a:pt x="56381" y="522"/>
                    <a:pt x="57455" y="1124"/>
                    <a:pt x="58554" y="1757"/>
                  </a:cubicBezTo>
                  <a:cubicBezTo>
                    <a:pt x="59653" y="2390"/>
                    <a:pt x="60671" y="3173"/>
                    <a:pt x="61473" y="4166"/>
                  </a:cubicBezTo>
                  <a:cubicBezTo>
                    <a:pt x="62614" y="5582"/>
                    <a:pt x="63241" y="7400"/>
                    <a:pt x="63241" y="9207"/>
                  </a:cubicBezTo>
                  <a:cubicBezTo>
                    <a:pt x="63241" y="9927"/>
                    <a:pt x="63143" y="10641"/>
                    <a:pt x="62937" y="11331"/>
                  </a:cubicBezTo>
                  <a:cubicBezTo>
                    <a:pt x="62628" y="12380"/>
                    <a:pt x="62075" y="13354"/>
                    <a:pt x="61348" y="14168"/>
                  </a:cubicBezTo>
                  <a:cubicBezTo>
                    <a:pt x="60386" y="15248"/>
                    <a:pt x="59126" y="16050"/>
                    <a:pt x="57722" y="16397"/>
                  </a:cubicBezTo>
                  <a:cubicBezTo>
                    <a:pt x="57114" y="16546"/>
                    <a:pt x="56493" y="16615"/>
                    <a:pt x="55866" y="16615"/>
                  </a:cubicBezTo>
                  <a:cubicBezTo>
                    <a:pt x="54717" y="16615"/>
                    <a:pt x="53562" y="16385"/>
                    <a:pt x="52470" y="16019"/>
                  </a:cubicBezTo>
                  <a:cubicBezTo>
                    <a:pt x="52023" y="15864"/>
                    <a:pt x="51576" y="15689"/>
                    <a:pt x="51141" y="15503"/>
                  </a:cubicBezTo>
                  <a:cubicBezTo>
                    <a:pt x="50489" y="14807"/>
                    <a:pt x="47019" y="11219"/>
                    <a:pt x="43610" y="9605"/>
                  </a:cubicBezTo>
                  <a:cubicBezTo>
                    <a:pt x="42976" y="9300"/>
                    <a:pt x="42343" y="9070"/>
                    <a:pt x="41729" y="8941"/>
                  </a:cubicBezTo>
                  <a:cubicBezTo>
                    <a:pt x="40635" y="8704"/>
                    <a:pt x="39580" y="8617"/>
                    <a:pt x="38618" y="8617"/>
                  </a:cubicBezTo>
                  <a:cubicBezTo>
                    <a:pt x="38134" y="8617"/>
                    <a:pt x="37681" y="8637"/>
                    <a:pt x="37253" y="8674"/>
                  </a:cubicBezTo>
                  <a:cubicBezTo>
                    <a:pt x="35185" y="8847"/>
                    <a:pt x="33789" y="9350"/>
                    <a:pt x="33789" y="9350"/>
                  </a:cubicBezTo>
                  <a:cubicBezTo>
                    <a:pt x="33789" y="9350"/>
                    <a:pt x="32453" y="8810"/>
                    <a:pt x="30454" y="8723"/>
                  </a:cubicBezTo>
                  <a:cubicBezTo>
                    <a:pt x="30287" y="8717"/>
                    <a:pt x="30112" y="8711"/>
                    <a:pt x="29932" y="8711"/>
                  </a:cubicBezTo>
                  <a:cubicBezTo>
                    <a:pt x="28728" y="8711"/>
                    <a:pt x="27325" y="8890"/>
                    <a:pt x="25846" y="9437"/>
                  </a:cubicBezTo>
                  <a:cubicBezTo>
                    <a:pt x="22097" y="10835"/>
                    <a:pt x="18092" y="14236"/>
                    <a:pt x="17180" y="15031"/>
                  </a:cubicBezTo>
                  <a:cubicBezTo>
                    <a:pt x="15919" y="15732"/>
                    <a:pt x="14641" y="16397"/>
                    <a:pt x="13275" y="16856"/>
                  </a:cubicBezTo>
                  <a:cubicBezTo>
                    <a:pt x="12182" y="17223"/>
                    <a:pt x="11028" y="17452"/>
                    <a:pt x="9879" y="17452"/>
                  </a:cubicBezTo>
                  <a:cubicBezTo>
                    <a:pt x="9251" y="17452"/>
                    <a:pt x="8630" y="17383"/>
                    <a:pt x="8022" y="17228"/>
                  </a:cubicBezTo>
                  <a:cubicBezTo>
                    <a:pt x="5781" y="16670"/>
                    <a:pt x="3893" y="14956"/>
                    <a:pt x="3030" y="12821"/>
                  </a:cubicBezTo>
                  <a:cubicBezTo>
                    <a:pt x="2179" y="14801"/>
                    <a:pt x="1534" y="16893"/>
                    <a:pt x="1111" y="19067"/>
                  </a:cubicBezTo>
                  <a:cubicBezTo>
                    <a:pt x="1428" y="19340"/>
                    <a:pt x="1776" y="19595"/>
                    <a:pt x="2142" y="19836"/>
                  </a:cubicBezTo>
                  <a:cubicBezTo>
                    <a:pt x="4546" y="21414"/>
                    <a:pt x="7730" y="22412"/>
                    <a:pt x="10618" y="22412"/>
                  </a:cubicBezTo>
                  <a:cubicBezTo>
                    <a:pt x="10698" y="22412"/>
                    <a:pt x="10785" y="22407"/>
                    <a:pt x="10865" y="22407"/>
                  </a:cubicBezTo>
                  <a:cubicBezTo>
                    <a:pt x="13194" y="22357"/>
                    <a:pt x="15478" y="21730"/>
                    <a:pt x="17788" y="21438"/>
                  </a:cubicBezTo>
                  <a:lnTo>
                    <a:pt x="17788" y="21438"/>
                  </a:lnTo>
                  <a:cubicBezTo>
                    <a:pt x="17143" y="22152"/>
                    <a:pt x="16267" y="22854"/>
                    <a:pt x="15212" y="23146"/>
                  </a:cubicBezTo>
                  <a:cubicBezTo>
                    <a:pt x="14535" y="23326"/>
                    <a:pt x="13888" y="23363"/>
                    <a:pt x="13243" y="23363"/>
                  </a:cubicBezTo>
                  <a:cubicBezTo>
                    <a:pt x="13039" y="23363"/>
                    <a:pt x="12833" y="23363"/>
                    <a:pt x="12622" y="23357"/>
                  </a:cubicBezTo>
                  <a:cubicBezTo>
                    <a:pt x="12418" y="23351"/>
                    <a:pt x="12206" y="23351"/>
                    <a:pt x="11996" y="23351"/>
                  </a:cubicBezTo>
                  <a:cubicBezTo>
                    <a:pt x="10679" y="23351"/>
                    <a:pt x="9263" y="23493"/>
                    <a:pt x="7463" y="24648"/>
                  </a:cubicBezTo>
                  <a:cubicBezTo>
                    <a:pt x="5320" y="26033"/>
                    <a:pt x="2795" y="29639"/>
                    <a:pt x="1297" y="31980"/>
                  </a:cubicBezTo>
                  <a:cubicBezTo>
                    <a:pt x="503" y="33235"/>
                    <a:pt x="1" y="34117"/>
                    <a:pt x="1" y="34117"/>
                  </a:cubicBezTo>
                  <a:lnTo>
                    <a:pt x="7" y="34123"/>
                  </a:lnTo>
                  <a:cubicBezTo>
                    <a:pt x="119" y="34154"/>
                    <a:pt x="907" y="34364"/>
                    <a:pt x="2024" y="34668"/>
                  </a:cubicBezTo>
                  <a:cubicBezTo>
                    <a:pt x="4471" y="35333"/>
                    <a:pt x="8494" y="36419"/>
                    <a:pt x="10363" y="36903"/>
                  </a:cubicBezTo>
                  <a:cubicBezTo>
                    <a:pt x="11318" y="37152"/>
                    <a:pt x="12412" y="37313"/>
                    <a:pt x="13479" y="37313"/>
                  </a:cubicBezTo>
                  <a:cubicBezTo>
                    <a:pt x="15510" y="37313"/>
                    <a:pt x="17472" y="36749"/>
                    <a:pt x="18384" y="35178"/>
                  </a:cubicBezTo>
                  <a:cubicBezTo>
                    <a:pt x="19439" y="33353"/>
                    <a:pt x="19141" y="31559"/>
                    <a:pt x="20054" y="30249"/>
                  </a:cubicBezTo>
                  <a:cubicBezTo>
                    <a:pt x="20092" y="30192"/>
                    <a:pt x="20129" y="30137"/>
                    <a:pt x="20178" y="30080"/>
                  </a:cubicBezTo>
                  <a:cubicBezTo>
                    <a:pt x="20184" y="30068"/>
                    <a:pt x="20192" y="30057"/>
                    <a:pt x="20203" y="30049"/>
                  </a:cubicBezTo>
                  <a:cubicBezTo>
                    <a:pt x="20221" y="30186"/>
                    <a:pt x="20247" y="30323"/>
                    <a:pt x="20266" y="30459"/>
                  </a:cubicBezTo>
                  <a:cubicBezTo>
                    <a:pt x="20470" y="31763"/>
                    <a:pt x="20688" y="33061"/>
                    <a:pt x="20911" y="34272"/>
                  </a:cubicBezTo>
                  <a:cubicBezTo>
                    <a:pt x="20917" y="34309"/>
                    <a:pt x="20923" y="34341"/>
                    <a:pt x="20929" y="34370"/>
                  </a:cubicBezTo>
                  <a:cubicBezTo>
                    <a:pt x="21562" y="37768"/>
                    <a:pt x="22264" y="40536"/>
                    <a:pt x="22923" y="41113"/>
                  </a:cubicBezTo>
                  <a:cubicBezTo>
                    <a:pt x="22923" y="41113"/>
                    <a:pt x="22805" y="41530"/>
                    <a:pt x="22805" y="42089"/>
                  </a:cubicBezTo>
                  <a:cubicBezTo>
                    <a:pt x="22805" y="42305"/>
                    <a:pt x="22823" y="42548"/>
                    <a:pt x="22874" y="42789"/>
                  </a:cubicBezTo>
                  <a:cubicBezTo>
                    <a:pt x="22935" y="43119"/>
                    <a:pt x="23047" y="43467"/>
                    <a:pt x="23258" y="43783"/>
                  </a:cubicBezTo>
                  <a:cubicBezTo>
                    <a:pt x="23917" y="44808"/>
                    <a:pt x="23929" y="46336"/>
                    <a:pt x="24313" y="47043"/>
                  </a:cubicBezTo>
                  <a:cubicBezTo>
                    <a:pt x="24313" y="47049"/>
                    <a:pt x="24319" y="47049"/>
                    <a:pt x="24319" y="47049"/>
                  </a:cubicBezTo>
                  <a:cubicBezTo>
                    <a:pt x="24376" y="47148"/>
                    <a:pt x="24438" y="47236"/>
                    <a:pt x="24513" y="47297"/>
                  </a:cubicBezTo>
                  <a:cubicBezTo>
                    <a:pt x="24562" y="47341"/>
                    <a:pt x="24611" y="47403"/>
                    <a:pt x="24668" y="47477"/>
                  </a:cubicBezTo>
                  <a:cubicBezTo>
                    <a:pt x="24705" y="47528"/>
                    <a:pt x="24736" y="47583"/>
                    <a:pt x="24774" y="47639"/>
                  </a:cubicBezTo>
                  <a:cubicBezTo>
                    <a:pt x="24791" y="47669"/>
                    <a:pt x="24811" y="47707"/>
                    <a:pt x="24829" y="47738"/>
                  </a:cubicBezTo>
                  <a:cubicBezTo>
                    <a:pt x="25362" y="48589"/>
                    <a:pt x="26325" y="50196"/>
                    <a:pt x="29814" y="50196"/>
                  </a:cubicBezTo>
                  <a:cubicBezTo>
                    <a:pt x="30187" y="50196"/>
                    <a:pt x="30591" y="50179"/>
                    <a:pt x="31032" y="50141"/>
                  </a:cubicBezTo>
                  <a:cubicBezTo>
                    <a:pt x="34757" y="49800"/>
                    <a:pt x="36240" y="48471"/>
                    <a:pt x="36806" y="47669"/>
                  </a:cubicBezTo>
                  <a:cubicBezTo>
                    <a:pt x="36855" y="47595"/>
                    <a:pt x="36898" y="47528"/>
                    <a:pt x="36936" y="47459"/>
                  </a:cubicBezTo>
                  <a:cubicBezTo>
                    <a:pt x="36998" y="47365"/>
                    <a:pt x="37035" y="47285"/>
                    <a:pt x="37067" y="47222"/>
                  </a:cubicBezTo>
                  <a:cubicBezTo>
                    <a:pt x="37110" y="47111"/>
                    <a:pt x="37128" y="47049"/>
                    <a:pt x="37128" y="47049"/>
                  </a:cubicBezTo>
                  <a:cubicBezTo>
                    <a:pt x="37128" y="47049"/>
                    <a:pt x="38302" y="46130"/>
                    <a:pt x="39053" y="44373"/>
                  </a:cubicBezTo>
                  <a:cubicBezTo>
                    <a:pt x="39090" y="44279"/>
                    <a:pt x="39139" y="44193"/>
                    <a:pt x="39183" y="44112"/>
                  </a:cubicBezTo>
                  <a:cubicBezTo>
                    <a:pt x="39190" y="44107"/>
                    <a:pt x="39196" y="44093"/>
                    <a:pt x="39208" y="44081"/>
                  </a:cubicBezTo>
                  <a:cubicBezTo>
                    <a:pt x="40127" y="42610"/>
                    <a:pt x="42722" y="42517"/>
                    <a:pt x="43902" y="40946"/>
                  </a:cubicBezTo>
                  <a:cubicBezTo>
                    <a:pt x="44088" y="40703"/>
                    <a:pt x="44262" y="40325"/>
                    <a:pt x="44429" y="39872"/>
                  </a:cubicBezTo>
                  <a:cubicBezTo>
                    <a:pt x="44460" y="39797"/>
                    <a:pt x="44486" y="39717"/>
                    <a:pt x="44510" y="39636"/>
                  </a:cubicBezTo>
                  <a:cubicBezTo>
                    <a:pt x="45441" y="36911"/>
                    <a:pt x="46068" y="31751"/>
                    <a:pt x="46068" y="31751"/>
                  </a:cubicBezTo>
                  <a:cubicBezTo>
                    <a:pt x="46068" y="31751"/>
                    <a:pt x="46082" y="31757"/>
                    <a:pt x="46100" y="31770"/>
                  </a:cubicBezTo>
                  <a:cubicBezTo>
                    <a:pt x="46174" y="31819"/>
                    <a:pt x="46417" y="31968"/>
                    <a:pt x="46708" y="32235"/>
                  </a:cubicBezTo>
                  <a:cubicBezTo>
                    <a:pt x="47137" y="32614"/>
                    <a:pt x="47676" y="33229"/>
                    <a:pt x="47999" y="34092"/>
                  </a:cubicBezTo>
                  <a:cubicBezTo>
                    <a:pt x="48254" y="34788"/>
                    <a:pt x="48962" y="35843"/>
                    <a:pt x="50036" y="36680"/>
                  </a:cubicBezTo>
                  <a:cubicBezTo>
                    <a:pt x="50986" y="37425"/>
                    <a:pt x="52221" y="38003"/>
                    <a:pt x="53662" y="38003"/>
                  </a:cubicBezTo>
                  <a:cubicBezTo>
                    <a:pt x="54320" y="38003"/>
                    <a:pt x="55028" y="37885"/>
                    <a:pt x="55767" y="37599"/>
                  </a:cubicBezTo>
                  <a:cubicBezTo>
                    <a:pt x="57616" y="36898"/>
                    <a:pt x="59802" y="35948"/>
                    <a:pt x="61659" y="35109"/>
                  </a:cubicBezTo>
                  <a:cubicBezTo>
                    <a:pt x="63304" y="34364"/>
                    <a:pt x="64688" y="33707"/>
                    <a:pt x="65359" y="33384"/>
                  </a:cubicBezTo>
                  <a:lnTo>
                    <a:pt x="65365" y="33384"/>
                  </a:lnTo>
                  <a:cubicBezTo>
                    <a:pt x="65645" y="33247"/>
                    <a:pt x="65800" y="33172"/>
                    <a:pt x="65800" y="33172"/>
                  </a:cubicBezTo>
                  <a:cubicBezTo>
                    <a:pt x="65800" y="33172"/>
                    <a:pt x="65043" y="29516"/>
                    <a:pt x="63192" y="27622"/>
                  </a:cubicBezTo>
                  <a:cubicBezTo>
                    <a:pt x="62920" y="27337"/>
                    <a:pt x="62614" y="27094"/>
                    <a:pt x="62286" y="26908"/>
                  </a:cubicBezTo>
                  <a:cubicBezTo>
                    <a:pt x="59783" y="25486"/>
                    <a:pt x="50917" y="24648"/>
                    <a:pt x="50670" y="22643"/>
                  </a:cubicBezTo>
                  <a:cubicBezTo>
                    <a:pt x="50638" y="22383"/>
                    <a:pt x="50619" y="22071"/>
                    <a:pt x="50619" y="21724"/>
                  </a:cubicBezTo>
                  <a:cubicBezTo>
                    <a:pt x="50619" y="21512"/>
                    <a:pt x="50626" y="21283"/>
                    <a:pt x="50638" y="21042"/>
                  </a:cubicBezTo>
                  <a:cubicBezTo>
                    <a:pt x="52048" y="21295"/>
                    <a:pt x="53458" y="21538"/>
                    <a:pt x="54879" y="21569"/>
                  </a:cubicBezTo>
                  <a:cubicBezTo>
                    <a:pt x="54966" y="21569"/>
                    <a:pt x="55046" y="21575"/>
                    <a:pt x="55134" y="21575"/>
                  </a:cubicBezTo>
                  <a:cubicBezTo>
                    <a:pt x="57710" y="21575"/>
                    <a:pt x="60516" y="20781"/>
                    <a:pt x="62794" y="19489"/>
                  </a:cubicBezTo>
                  <a:cubicBezTo>
                    <a:pt x="63075" y="19334"/>
                    <a:pt x="63341" y="19166"/>
                    <a:pt x="63602" y="18999"/>
                  </a:cubicBezTo>
                  <a:cubicBezTo>
                    <a:pt x="66272" y="17248"/>
                    <a:pt x="67792" y="14503"/>
                    <a:pt x="67792" y="11386"/>
                  </a:cubicBezTo>
                  <a:cubicBezTo>
                    <a:pt x="67792" y="11107"/>
                    <a:pt x="67780" y="10821"/>
                    <a:pt x="67755" y="10537"/>
                  </a:cubicBezTo>
                  <a:cubicBezTo>
                    <a:pt x="67445" y="7004"/>
                    <a:pt x="65427" y="3786"/>
                    <a:pt x="62490" y="1831"/>
                  </a:cubicBezTo>
                  <a:cubicBezTo>
                    <a:pt x="60857" y="732"/>
                    <a:pt x="58734" y="0"/>
                    <a:pt x="56550" y="0"/>
                  </a:cubicBezTo>
                  <a:close/>
                </a:path>
              </a:pathLst>
            </a:custGeom>
            <a:solidFill>
              <a:srgbClr val="40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0"/>
            <p:cNvSpPr/>
            <p:nvPr/>
          </p:nvSpPr>
          <p:spPr>
            <a:xfrm>
              <a:off x="7480850" y="3420625"/>
              <a:ext cx="483750" cy="248875"/>
            </a:xfrm>
            <a:custGeom>
              <a:avLst/>
              <a:gdLst/>
              <a:ahLst/>
              <a:cxnLst/>
              <a:rect l="l" t="t" r="r" b="b"/>
              <a:pathLst>
                <a:path w="19350" h="9955" extrusionOk="0">
                  <a:moveTo>
                    <a:pt x="11479" y="0"/>
                  </a:moveTo>
                  <a:cubicBezTo>
                    <a:pt x="11091" y="0"/>
                    <a:pt x="10702" y="29"/>
                    <a:pt x="10317" y="88"/>
                  </a:cubicBezTo>
                  <a:cubicBezTo>
                    <a:pt x="8708" y="337"/>
                    <a:pt x="7231" y="1088"/>
                    <a:pt x="5641" y="1473"/>
                  </a:cubicBezTo>
                  <a:cubicBezTo>
                    <a:pt x="5121" y="1602"/>
                    <a:pt x="4641" y="1660"/>
                    <a:pt x="4175" y="1660"/>
                  </a:cubicBezTo>
                  <a:cubicBezTo>
                    <a:pt x="3344" y="1660"/>
                    <a:pt x="2560" y="1476"/>
                    <a:pt x="1680" y="1181"/>
                  </a:cubicBezTo>
                  <a:cubicBezTo>
                    <a:pt x="1522" y="1127"/>
                    <a:pt x="1378" y="1103"/>
                    <a:pt x="1247" y="1103"/>
                  </a:cubicBezTo>
                  <a:cubicBezTo>
                    <a:pt x="156" y="1103"/>
                    <a:pt x="1" y="2802"/>
                    <a:pt x="85" y="3684"/>
                  </a:cubicBezTo>
                  <a:cubicBezTo>
                    <a:pt x="85" y="3696"/>
                    <a:pt x="91" y="3708"/>
                    <a:pt x="91" y="3721"/>
                  </a:cubicBezTo>
                  <a:cubicBezTo>
                    <a:pt x="165" y="3764"/>
                    <a:pt x="408" y="3919"/>
                    <a:pt x="699" y="4186"/>
                  </a:cubicBezTo>
                  <a:cubicBezTo>
                    <a:pt x="1128" y="4565"/>
                    <a:pt x="1667" y="5180"/>
                    <a:pt x="1984" y="6043"/>
                  </a:cubicBezTo>
                  <a:cubicBezTo>
                    <a:pt x="2465" y="7350"/>
                    <a:pt x="4586" y="9954"/>
                    <a:pt x="7648" y="9954"/>
                  </a:cubicBezTo>
                  <a:cubicBezTo>
                    <a:pt x="8310" y="9954"/>
                    <a:pt x="9016" y="9833"/>
                    <a:pt x="9758" y="9550"/>
                  </a:cubicBezTo>
                  <a:cubicBezTo>
                    <a:pt x="13252" y="8229"/>
                    <a:pt x="17928" y="6017"/>
                    <a:pt x="19350" y="5335"/>
                  </a:cubicBezTo>
                  <a:cubicBezTo>
                    <a:pt x="18699" y="3857"/>
                    <a:pt x="17674" y="2535"/>
                    <a:pt x="16352" y="1578"/>
                  </a:cubicBezTo>
                  <a:cubicBezTo>
                    <a:pt x="14946" y="574"/>
                    <a:pt x="13213" y="0"/>
                    <a:pt x="11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0"/>
            <p:cNvSpPr/>
            <p:nvPr/>
          </p:nvSpPr>
          <p:spPr>
            <a:xfrm>
              <a:off x="6330775" y="3340825"/>
              <a:ext cx="501225" cy="311400"/>
            </a:xfrm>
            <a:custGeom>
              <a:avLst/>
              <a:gdLst/>
              <a:ahLst/>
              <a:cxnLst/>
              <a:rect l="l" t="t" r="r" b="b"/>
              <a:pathLst>
                <a:path w="20049" h="12456" extrusionOk="0">
                  <a:moveTo>
                    <a:pt x="11870" y="0"/>
                  </a:moveTo>
                  <a:cubicBezTo>
                    <a:pt x="11817" y="0"/>
                    <a:pt x="11763" y="1"/>
                    <a:pt x="11710" y="2"/>
                  </a:cubicBezTo>
                  <a:cubicBezTo>
                    <a:pt x="10686" y="28"/>
                    <a:pt x="9680" y="294"/>
                    <a:pt x="8755" y="722"/>
                  </a:cubicBezTo>
                  <a:cubicBezTo>
                    <a:pt x="7469" y="1312"/>
                    <a:pt x="6328" y="2219"/>
                    <a:pt x="5452" y="3337"/>
                  </a:cubicBezTo>
                  <a:cubicBezTo>
                    <a:pt x="4862" y="4100"/>
                    <a:pt x="4391" y="4945"/>
                    <a:pt x="3838" y="5733"/>
                  </a:cubicBezTo>
                  <a:cubicBezTo>
                    <a:pt x="2826" y="7161"/>
                    <a:pt x="1509" y="8372"/>
                    <a:pt x="1" y="9266"/>
                  </a:cubicBezTo>
                  <a:cubicBezTo>
                    <a:pt x="354" y="9358"/>
                    <a:pt x="7638" y="11339"/>
                    <a:pt x="10357" y="12046"/>
                  </a:cubicBezTo>
                  <a:cubicBezTo>
                    <a:pt x="11317" y="12298"/>
                    <a:pt x="12405" y="12455"/>
                    <a:pt x="13475" y="12455"/>
                  </a:cubicBezTo>
                  <a:cubicBezTo>
                    <a:pt x="15501" y="12455"/>
                    <a:pt x="17464" y="11889"/>
                    <a:pt x="18378" y="10321"/>
                  </a:cubicBezTo>
                  <a:cubicBezTo>
                    <a:pt x="19440" y="8496"/>
                    <a:pt x="19142" y="6702"/>
                    <a:pt x="20048" y="5392"/>
                  </a:cubicBezTo>
                  <a:cubicBezTo>
                    <a:pt x="19458" y="3945"/>
                    <a:pt x="17782" y="2504"/>
                    <a:pt x="16602" y="1653"/>
                  </a:cubicBezTo>
                  <a:cubicBezTo>
                    <a:pt x="15224" y="661"/>
                    <a:pt x="13565" y="0"/>
                    <a:pt x="118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0"/>
            <p:cNvSpPr/>
            <p:nvPr/>
          </p:nvSpPr>
          <p:spPr>
            <a:xfrm>
              <a:off x="7566475" y="3174725"/>
              <a:ext cx="28400" cy="32050"/>
            </a:xfrm>
            <a:custGeom>
              <a:avLst/>
              <a:gdLst/>
              <a:ahLst/>
              <a:cxnLst/>
              <a:rect l="l" t="t" r="r" b="b"/>
              <a:pathLst>
                <a:path w="1136" h="1282" extrusionOk="0">
                  <a:moveTo>
                    <a:pt x="1041" y="0"/>
                  </a:moveTo>
                  <a:cubicBezTo>
                    <a:pt x="1024" y="0"/>
                    <a:pt x="1007" y="5"/>
                    <a:pt x="993" y="15"/>
                  </a:cubicBezTo>
                  <a:cubicBezTo>
                    <a:pt x="583" y="313"/>
                    <a:pt x="248" y="711"/>
                    <a:pt x="24" y="1164"/>
                  </a:cubicBezTo>
                  <a:cubicBezTo>
                    <a:pt x="0" y="1201"/>
                    <a:pt x="18" y="1251"/>
                    <a:pt x="56" y="1270"/>
                  </a:cubicBezTo>
                  <a:cubicBezTo>
                    <a:pt x="67" y="1276"/>
                    <a:pt x="81" y="1282"/>
                    <a:pt x="93" y="1282"/>
                  </a:cubicBezTo>
                  <a:cubicBezTo>
                    <a:pt x="124" y="1282"/>
                    <a:pt x="155" y="1264"/>
                    <a:pt x="167" y="1233"/>
                  </a:cubicBezTo>
                  <a:cubicBezTo>
                    <a:pt x="385" y="804"/>
                    <a:pt x="701" y="431"/>
                    <a:pt x="1087" y="152"/>
                  </a:cubicBezTo>
                  <a:cubicBezTo>
                    <a:pt x="1124" y="121"/>
                    <a:pt x="1136" y="72"/>
                    <a:pt x="1105" y="35"/>
                  </a:cubicBezTo>
                  <a:cubicBezTo>
                    <a:pt x="1090" y="12"/>
                    <a:pt x="1066" y="0"/>
                    <a:pt x="104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0"/>
            <p:cNvSpPr/>
            <p:nvPr/>
          </p:nvSpPr>
          <p:spPr>
            <a:xfrm>
              <a:off x="7566275" y="3201925"/>
              <a:ext cx="39775" cy="14650"/>
            </a:xfrm>
            <a:custGeom>
              <a:avLst/>
              <a:gdLst/>
              <a:ahLst/>
              <a:cxnLst/>
              <a:rect l="l" t="t" r="r" b="b"/>
              <a:pathLst>
                <a:path w="1591" h="586" extrusionOk="0">
                  <a:moveTo>
                    <a:pt x="1503" y="1"/>
                  </a:moveTo>
                  <a:cubicBezTo>
                    <a:pt x="1499" y="1"/>
                    <a:pt x="1495" y="1"/>
                    <a:pt x="1491" y="2"/>
                  </a:cubicBezTo>
                  <a:cubicBezTo>
                    <a:pt x="1026" y="76"/>
                    <a:pt x="499" y="163"/>
                    <a:pt x="58" y="429"/>
                  </a:cubicBezTo>
                  <a:cubicBezTo>
                    <a:pt x="20" y="455"/>
                    <a:pt x="1" y="504"/>
                    <a:pt x="26" y="541"/>
                  </a:cubicBezTo>
                  <a:cubicBezTo>
                    <a:pt x="46" y="566"/>
                    <a:pt x="69" y="586"/>
                    <a:pt x="101" y="586"/>
                  </a:cubicBezTo>
                  <a:cubicBezTo>
                    <a:pt x="113" y="586"/>
                    <a:pt x="126" y="578"/>
                    <a:pt x="138" y="572"/>
                  </a:cubicBezTo>
                  <a:cubicBezTo>
                    <a:pt x="554" y="318"/>
                    <a:pt x="1069" y="237"/>
                    <a:pt x="1516" y="163"/>
                  </a:cubicBezTo>
                  <a:cubicBezTo>
                    <a:pt x="1560" y="157"/>
                    <a:pt x="1591" y="113"/>
                    <a:pt x="1585" y="70"/>
                  </a:cubicBezTo>
                  <a:cubicBezTo>
                    <a:pt x="1579" y="31"/>
                    <a:pt x="1548" y="1"/>
                    <a:pt x="150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0"/>
            <p:cNvSpPr/>
            <p:nvPr/>
          </p:nvSpPr>
          <p:spPr>
            <a:xfrm>
              <a:off x="7565700" y="3222750"/>
              <a:ext cx="44575" cy="5600"/>
            </a:xfrm>
            <a:custGeom>
              <a:avLst/>
              <a:gdLst/>
              <a:ahLst/>
              <a:cxnLst/>
              <a:rect l="l" t="t" r="r" b="b"/>
              <a:pathLst>
                <a:path w="1783" h="224" extrusionOk="0">
                  <a:moveTo>
                    <a:pt x="1067" y="0"/>
                  </a:moveTo>
                  <a:cubicBezTo>
                    <a:pt x="736" y="0"/>
                    <a:pt x="404" y="21"/>
                    <a:pt x="75" y="63"/>
                  </a:cubicBezTo>
                  <a:cubicBezTo>
                    <a:pt x="31" y="69"/>
                    <a:pt x="0" y="106"/>
                    <a:pt x="6" y="149"/>
                  </a:cubicBezTo>
                  <a:cubicBezTo>
                    <a:pt x="12" y="192"/>
                    <a:pt x="43" y="224"/>
                    <a:pt x="87" y="224"/>
                  </a:cubicBezTo>
                  <a:lnTo>
                    <a:pt x="92" y="224"/>
                  </a:lnTo>
                  <a:cubicBezTo>
                    <a:pt x="405" y="184"/>
                    <a:pt x="717" y="165"/>
                    <a:pt x="1028" y="165"/>
                  </a:cubicBezTo>
                  <a:cubicBezTo>
                    <a:pt x="1249" y="165"/>
                    <a:pt x="1469" y="174"/>
                    <a:pt x="1688" y="192"/>
                  </a:cubicBezTo>
                  <a:cubicBezTo>
                    <a:pt x="1692" y="193"/>
                    <a:pt x="1696" y="193"/>
                    <a:pt x="1700" y="193"/>
                  </a:cubicBezTo>
                  <a:cubicBezTo>
                    <a:pt x="1739" y="193"/>
                    <a:pt x="1775" y="159"/>
                    <a:pt x="1775" y="118"/>
                  </a:cubicBezTo>
                  <a:cubicBezTo>
                    <a:pt x="1782" y="69"/>
                    <a:pt x="1745" y="31"/>
                    <a:pt x="1700" y="25"/>
                  </a:cubicBezTo>
                  <a:cubicBezTo>
                    <a:pt x="1490" y="9"/>
                    <a:pt x="1279" y="0"/>
                    <a:pt x="10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0"/>
            <p:cNvSpPr/>
            <p:nvPr/>
          </p:nvSpPr>
          <p:spPr>
            <a:xfrm>
              <a:off x="6737625" y="3235325"/>
              <a:ext cx="46100" cy="16450"/>
            </a:xfrm>
            <a:custGeom>
              <a:avLst/>
              <a:gdLst/>
              <a:ahLst/>
              <a:cxnLst/>
              <a:rect l="l" t="t" r="r" b="b"/>
              <a:pathLst>
                <a:path w="1844" h="658" extrusionOk="0">
                  <a:moveTo>
                    <a:pt x="1755" y="0"/>
                  </a:moveTo>
                  <a:cubicBezTo>
                    <a:pt x="1751" y="0"/>
                    <a:pt x="1747" y="0"/>
                    <a:pt x="1743" y="1"/>
                  </a:cubicBezTo>
                  <a:cubicBezTo>
                    <a:pt x="1155" y="75"/>
                    <a:pt x="589" y="242"/>
                    <a:pt x="55" y="503"/>
                  </a:cubicBezTo>
                  <a:cubicBezTo>
                    <a:pt x="18" y="522"/>
                    <a:pt x="0" y="571"/>
                    <a:pt x="18" y="615"/>
                  </a:cubicBezTo>
                  <a:cubicBezTo>
                    <a:pt x="37" y="646"/>
                    <a:pt x="61" y="658"/>
                    <a:pt x="92" y="658"/>
                  </a:cubicBezTo>
                  <a:cubicBezTo>
                    <a:pt x="104" y="658"/>
                    <a:pt x="118" y="658"/>
                    <a:pt x="130" y="652"/>
                  </a:cubicBezTo>
                  <a:cubicBezTo>
                    <a:pt x="645" y="397"/>
                    <a:pt x="1192" y="236"/>
                    <a:pt x="1763" y="162"/>
                  </a:cubicBezTo>
                  <a:cubicBezTo>
                    <a:pt x="1806" y="156"/>
                    <a:pt x="1843" y="113"/>
                    <a:pt x="1837" y="69"/>
                  </a:cubicBezTo>
                  <a:cubicBezTo>
                    <a:pt x="1832" y="28"/>
                    <a:pt x="1795" y="0"/>
                    <a:pt x="175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0"/>
            <p:cNvSpPr/>
            <p:nvPr/>
          </p:nvSpPr>
          <p:spPr>
            <a:xfrm>
              <a:off x="6743025" y="3219375"/>
              <a:ext cx="37900" cy="7600"/>
            </a:xfrm>
            <a:custGeom>
              <a:avLst/>
              <a:gdLst/>
              <a:ahLst/>
              <a:cxnLst/>
              <a:rect l="l" t="t" r="r" b="b"/>
              <a:pathLst>
                <a:path w="1516" h="304" extrusionOk="0">
                  <a:moveTo>
                    <a:pt x="525" y="1"/>
                  </a:moveTo>
                  <a:cubicBezTo>
                    <a:pt x="372" y="1"/>
                    <a:pt x="219" y="17"/>
                    <a:pt x="69" y="61"/>
                  </a:cubicBezTo>
                  <a:cubicBezTo>
                    <a:pt x="25" y="74"/>
                    <a:pt x="0" y="117"/>
                    <a:pt x="14" y="160"/>
                  </a:cubicBezTo>
                  <a:cubicBezTo>
                    <a:pt x="23" y="196"/>
                    <a:pt x="54" y="219"/>
                    <a:pt x="88" y="219"/>
                  </a:cubicBezTo>
                  <a:cubicBezTo>
                    <a:pt x="96" y="219"/>
                    <a:pt x="104" y="218"/>
                    <a:pt x="112" y="216"/>
                  </a:cubicBezTo>
                  <a:cubicBezTo>
                    <a:pt x="242" y="179"/>
                    <a:pt x="375" y="164"/>
                    <a:pt x="511" y="164"/>
                  </a:cubicBezTo>
                  <a:cubicBezTo>
                    <a:pt x="791" y="164"/>
                    <a:pt x="1086" y="228"/>
                    <a:pt x="1404" y="304"/>
                  </a:cubicBezTo>
                  <a:lnTo>
                    <a:pt x="1429" y="304"/>
                  </a:lnTo>
                  <a:cubicBezTo>
                    <a:pt x="1460" y="304"/>
                    <a:pt x="1498" y="278"/>
                    <a:pt x="1504" y="241"/>
                  </a:cubicBezTo>
                  <a:cubicBezTo>
                    <a:pt x="1516" y="198"/>
                    <a:pt x="1490" y="155"/>
                    <a:pt x="1447" y="141"/>
                  </a:cubicBezTo>
                  <a:cubicBezTo>
                    <a:pt x="1172" y="78"/>
                    <a:pt x="851" y="1"/>
                    <a:pt x="5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0"/>
            <p:cNvSpPr/>
            <p:nvPr/>
          </p:nvSpPr>
          <p:spPr>
            <a:xfrm>
              <a:off x="6750950" y="3195650"/>
              <a:ext cx="35575" cy="17025"/>
            </a:xfrm>
            <a:custGeom>
              <a:avLst/>
              <a:gdLst/>
              <a:ahLst/>
              <a:cxnLst/>
              <a:rect l="l" t="t" r="r" b="b"/>
              <a:pathLst>
                <a:path w="1423" h="681" extrusionOk="0">
                  <a:moveTo>
                    <a:pt x="91" y="1"/>
                  </a:moveTo>
                  <a:cubicBezTo>
                    <a:pt x="55" y="1"/>
                    <a:pt x="24" y="24"/>
                    <a:pt x="12" y="60"/>
                  </a:cubicBezTo>
                  <a:cubicBezTo>
                    <a:pt x="0" y="110"/>
                    <a:pt x="32" y="153"/>
                    <a:pt x="75" y="159"/>
                  </a:cubicBezTo>
                  <a:cubicBezTo>
                    <a:pt x="503" y="259"/>
                    <a:pt x="912" y="433"/>
                    <a:pt x="1285" y="668"/>
                  </a:cubicBezTo>
                  <a:cubicBezTo>
                    <a:pt x="1304" y="674"/>
                    <a:pt x="1316" y="680"/>
                    <a:pt x="1330" y="680"/>
                  </a:cubicBezTo>
                  <a:cubicBezTo>
                    <a:pt x="1359" y="680"/>
                    <a:pt x="1385" y="668"/>
                    <a:pt x="1404" y="643"/>
                  </a:cubicBezTo>
                  <a:cubicBezTo>
                    <a:pt x="1422" y="606"/>
                    <a:pt x="1416" y="551"/>
                    <a:pt x="1379" y="531"/>
                  </a:cubicBezTo>
                  <a:cubicBezTo>
                    <a:pt x="987" y="284"/>
                    <a:pt x="559" y="104"/>
                    <a:pt x="112" y="4"/>
                  </a:cubicBezTo>
                  <a:cubicBezTo>
                    <a:pt x="105" y="2"/>
                    <a:pt x="98" y="1"/>
                    <a:pt x="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0"/>
            <p:cNvSpPr/>
            <p:nvPr/>
          </p:nvSpPr>
          <p:spPr>
            <a:xfrm>
              <a:off x="6795950" y="3332550"/>
              <a:ext cx="110075" cy="416725"/>
            </a:xfrm>
            <a:custGeom>
              <a:avLst/>
              <a:gdLst/>
              <a:ahLst/>
              <a:cxnLst/>
              <a:rect l="l" t="t" r="r" b="b"/>
              <a:pathLst>
                <a:path w="4403" h="16669" extrusionOk="0">
                  <a:moveTo>
                    <a:pt x="91" y="1"/>
                  </a:moveTo>
                  <a:cubicBezTo>
                    <a:pt x="84" y="1"/>
                    <a:pt x="76" y="2"/>
                    <a:pt x="69" y="4"/>
                  </a:cubicBezTo>
                  <a:cubicBezTo>
                    <a:pt x="26" y="17"/>
                    <a:pt x="1" y="60"/>
                    <a:pt x="14" y="104"/>
                  </a:cubicBezTo>
                  <a:cubicBezTo>
                    <a:pt x="26" y="147"/>
                    <a:pt x="1348" y="4884"/>
                    <a:pt x="1683" y="6405"/>
                  </a:cubicBezTo>
                  <a:cubicBezTo>
                    <a:pt x="1751" y="6746"/>
                    <a:pt x="1851" y="7374"/>
                    <a:pt x="1975" y="8175"/>
                  </a:cubicBezTo>
                  <a:cubicBezTo>
                    <a:pt x="2416" y="11068"/>
                    <a:pt x="3155" y="15916"/>
                    <a:pt x="4267" y="16655"/>
                  </a:cubicBezTo>
                  <a:cubicBezTo>
                    <a:pt x="4279" y="16661"/>
                    <a:pt x="4298" y="16669"/>
                    <a:pt x="4310" y="16669"/>
                  </a:cubicBezTo>
                  <a:cubicBezTo>
                    <a:pt x="4335" y="16669"/>
                    <a:pt x="4359" y="16655"/>
                    <a:pt x="4378" y="16632"/>
                  </a:cubicBezTo>
                  <a:cubicBezTo>
                    <a:pt x="4402" y="16594"/>
                    <a:pt x="4390" y="16544"/>
                    <a:pt x="4353" y="16520"/>
                  </a:cubicBezTo>
                  <a:cubicBezTo>
                    <a:pt x="3310" y="15818"/>
                    <a:pt x="2547" y="10832"/>
                    <a:pt x="2137" y="8150"/>
                  </a:cubicBezTo>
                  <a:cubicBezTo>
                    <a:pt x="2012" y="7348"/>
                    <a:pt x="1914" y="6715"/>
                    <a:pt x="1839" y="6374"/>
                  </a:cubicBezTo>
                  <a:cubicBezTo>
                    <a:pt x="1510" y="4841"/>
                    <a:pt x="181" y="104"/>
                    <a:pt x="169" y="60"/>
                  </a:cubicBezTo>
                  <a:cubicBezTo>
                    <a:pt x="158" y="25"/>
                    <a:pt x="126" y="1"/>
                    <a:pt x="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0"/>
            <p:cNvSpPr/>
            <p:nvPr/>
          </p:nvSpPr>
          <p:spPr>
            <a:xfrm>
              <a:off x="7307725" y="3371125"/>
              <a:ext cx="195750" cy="453400"/>
            </a:xfrm>
            <a:custGeom>
              <a:avLst/>
              <a:gdLst/>
              <a:ahLst/>
              <a:cxnLst/>
              <a:rect l="l" t="t" r="r" b="b"/>
              <a:pathLst>
                <a:path w="7830" h="18136" extrusionOk="0">
                  <a:moveTo>
                    <a:pt x="7740" y="1"/>
                  </a:moveTo>
                  <a:cubicBezTo>
                    <a:pt x="7698" y="1"/>
                    <a:pt x="7667" y="30"/>
                    <a:pt x="7661" y="69"/>
                  </a:cubicBezTo>
                  <a:cubicBezTo>
                    <a:pt x="7655" y="88"/>
                    <a:pt x="7320" y="2100"/>
                    <a:pt x="7078" y="4129"/>
                  </a:cubicBezTo>
                  <a:cubicBezTo>
                    <a:pt x="6829" y="6123"/>
                    <a:pt x="6402" y="9121"/>
                    <a:pt x="5737" y="12058"/>
                  </a:cubicBezTo>
                  <a:cubicBezTo>
                    <a:pt x="5116" y="14840"/>
                    <a:pt x="4563" y="15603"/>
                    <a:pt x="2639" y="16361"/>
                  </a:cubicBezTo>
                  <a:cubicBezTo>
                    <a:pt x="634" y="17155"/>
                    <a:pt x="49" y="17969"/>
                    <a:pt x="24" y="18006"/>
                  </a:cubicBezTo>
                  <a:cubicBezTo>
                    <a:pt x="0" y="18043"/>
                    <a:pt x="12" y="18093"/>
                    <a:pt x="49" y="18118"/>
                  </a:cubicBezTo>
                  <a:cubicBezTo>
                    <a:pt x="61" y="18130"/>
                    <a:pt x="81" y="18136"/>
                    <a:pt x="93" y="18136"/>
                  </a:cubicBezTo>
                  <a:cubicBezTo>
                    <a:pt x="118" y="18136"/>
                    <a:pt x="143" y="18124"/>
                    <a:pt x="161" y="18099"/>
                  </a:cubicBezTo>
                  <a:cubicBezTo>
                    <a:pt x="167" y="18093"/>
                    <a:pt x="745" y="17287"/>
                    <a:pt x="2700" y="16516"/>
                  </a:cubicBezTo>
                  <a:cubicBezTo>
                    <a:pt x="4800" y="15685"/>
                    <a:pt x="5296" y="14777"/>
                    <a:pt x="5898" y="12095"/>
                  </a:cubicBezTo>
                  <a:cubicBezTo>
                    <a:pt x="6563" y="9152"/>
                    <a:pt x="6990" y="6148"/>
                    <a:pt x="7239" y="4148"/>
                  </a:cubicBezTo>
                  <a:cubicBezTo>
                    <a:pt x="7488" y="2125"/>
                    <a:pt x="7817" y="119"/>
                    <a:pt x="7823" y="94"/>
                  </a:cubicBezTo>
                  <a:cubicBezTo>
                    <a:pt x="7829" y="51"/>
                    <a:pt x="7798" y="8"/>
                    <a:pt x="7755" y="2"/>
                  </a:cubicBezTo>
                  <a:cubicBezTo>
                    <a:pt x="7750" y="1"/>
                    <a:pt x="7745" y="1"/>
                    <a:pt x="774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0"/>
            <p:cNvSpPr/>
            <p:nvPr/>
          </p:nvSpPr>
          <p:spPr>
            <a:xfrm>
              <a:off x="6902750" y="3621025"/>
              <a:ext cx="415525" cy="194825"/>
            </a:xfrm>
            <a:custGeom>
              <a:avLst/>
              <a:gdLst/>
              <a:ahLst/>
              <a:cxnLst/>
              <a:rect l="l" t="t" r="r" b="b"/>
              <a:pathLst>
                <a:path w="16621" h="7793" extrusionOk="0">
                  <a:moveTo>
                    <a:pt x="11475" y="1"/>
                  </a:moveTo>
                  <a:cubicBezTo>
                    <a:pt x="11074" y="1"/>
                    <a:pt x="10675" y="53"/>
                    <a:pt x="10288" y="162"/>
                  </a:cubicBezTo>
                  <a:cubicBezTo>
                    <a:pt x="9872" y="280"/>
                    <a:pt x="9463" y="460"/>
                    <a:pt x="9065" y="634"/>
                  </a:cubicBezTo>
                  <a:cubicBezTo>
                    <a:pt x="8375" y="938"/>
                    <a:pt x="7724" y="1223"/>
                    <a:pt x="7036" y="1223"/>
                  </a:cubicBezTo>
                  <a:cubicBezTo>
                    <a:pt x="6937" y="1223"/>
                    <a:pt x="6838" y="1218"/>
                    <a:pt x="6737" y="1205"/>
                  </a:cubicBezTo>
                  <a:cubicBezTo>
                    <a:pt x="6371" y="1156"/>
                    <a:pt x="6016" y="1019"/>
                    <a:pt x="5669" y="883"/>
                  </a:cubicBezTo>
                  <a:cubicBezTo>
                    <a:pt x="5377" y="771"/>
                    <a:pt x="5079" y="652"/>
                    <a:pt x="4763" y="585"/>
                  </a:cubicBezTo>
                  <a:cubicBezTo>
                    <a:pt x="4578" y="547"/>
                    <a:pt x="4388" y="528"/>
                    <a:pt x="4196" y="528"/>
                  </a:cubicBezTo>
                  <a:cubicBezTo>
                    <a:pt x="3227" y="528"/>
                    <a:pt x="2201" y="1002"/>
                    <a:pt x="1465" y="1826"/>
                  </a:cubicBezTo>
                  <a:cubicBezTo>
                    <a:pt x="752" y="2621"/>
                    <a:pt x="279" y="3701"/>
                    <a:pt x="12" y="5122"/>
                  </a:cubicBezTo>
                  <a:cubicBezTo>
                    <a:pt x="1" y="5167"/>
                    <a:pt x="32" y="5210"/>
                    <a:pt x="75" y="5216"/>
                  </a:cubicBezTo>
                  <a:cubicBezTo>
                    <a:pt x="79" y="5217"/>
                    <a:pt x="83" y="5217"/>
                    <a:pt x="88" y="5217"/>
                  </a:cubicBezTo>
                  <a:cubicBezTo>
                    <a:pt x="126" y="5217"/>
                    <a:pt x="163" y="5193"/>
                    <a:pt x="175" y="5154"/>
                  </a:cubicBezTo>
                  <a:cubicBezTo>
                    <a:pt x="436" y="3763"/>
                    <a:pt x="895" y="2709"/>
                    <a:pt x="1590" y="1938"/>
                  </a:cubicBezTo>
                  <a:cubicBezTo>
                    <a:pt x="2290" y="1151"/>
                    <a:pt x="3266" y="691"/>
                    <a:pt x="4192" y="691"/>
                  </a:cubicBezTo>
                  <a:cubicBezTo>
                    <a:pt x="4374" y="691"/>
                    <a:pt x="4555" y="709"/>
                    <a:pt x="4732" y="746"/>
                  </a:cubicBezTo>
                  <a:cubicBezTo>
                    <a:pt x="5030" y="809"/>
                    <a:pt x="5328" y="926"/>
                    <a:pt x="5614" y="1038"/>
                  </a:cubicBezTo>
                  <a:cubicBezTo>
                    <a:pt x="5967" y="1174"/>
                    <a:pt x="6327" y="1317"/>
                    <a:pt x="6712" y="1367"/>
                  </a:cubicBezTo>
                  <a:cubicBezTo>
                    <a:pt x="6817" y="1380"/>
                    <a:pt x="6921" y="1386"/>
                    <a:pt x="7024" y="1386"/>
                  </a:cubicBezTo>
                  <a:cubicBezTo>
                    <a:pt x="7758" y="1386"/>
                    <a:pt x="8453" y="1083"/>
                    <a:pt x="9133" y="783"/>
                  </a:cubicBezTo>
                  <a:cubicBezTo>
                    <a:pt x="9525" y="615"/>
                    <a:pt x="9928" y="436"/>
                    <a:pt x="10331" y="324"/>
                  </a:cubicBezTo>
                  <a:cubicBezTo>
                    <a:pt x="10708" y="217"/>
                    <a:pt x="11097" y="166"/>
                    <a:pt x="11487" y="166"/>
                  </a:cubicBezTo>
                  <a:cubicBezTo>
                    <a:pt x="12815" y="166"/>
                    <a:pt x="14147" y="764"/>
                    <a:pt x="14982" y="1801"/>
                  </a:cubicBezTo>
                  <a:cubicBezTo>
                    <a:pt x="15541" y="2497"/>
                    <a:pt x="15933" y="3409"/>
                    <a:pt x="16174" y="4589"/>
                  </a:cubicBezTo>
                  <a:cubicBezTo>
                    <a:pt x="16286" y="5142"/>
                    <a:pt x="16311" y="5738"/>
                    <a:pt x="16342" y="6315"/>
                  </a:cubicBezTo>
                  <a:cubicBezTo>
                    <a:pt x="16360" y="6781"/>
                    <a:pt x="16386" y="7265"/>
                    <a:pt x="16454" y="7724"/>
                  </a:cubicBezTo>
                  <a:cubicBezTo>
                    <a:pt x="16460" y="7761"/>
                    <a:pt x="16491" y="7793"/>
                    <a:pt x="16535" y="7793"/>
                  </a:cubicBezTo>
                  <a:lnTo>
                    <a:pt x="16546" y="7793"/>
                  </a:lnTo>
                  <a:cubicBezTo>
                    <a:pt x="16590" y="7787"/>
                    <a:pt x="16621" y="7743"/>
                    <a:pt x="16615" y="7700"/>
                  </a:cubicBezTo>
                  <a:cubicBezTo>
                    <a:pt x="16546" y="7246"/>
                    <a:pt x="16529" y="6769"/>
                    <a:pt x="16503" y="6303"/>
                  </a:cubicBezTo>
                  <a:cubicBezTo>
                    <a:pt x="16478" y="5718"/>
                    <a:pt x="16447" y="5116"/>
                    <a:pt x="16329" y="4552"/>
                  </a:cubicBezTo>
                  <a:cubicBezTo>
                    <a:pt x="16088" y="3348"/>
                    <a:pt x="15690" y="2416"/>
                    <a:pt x="15113" y="1703"/>
                  </a:cubicBezTo>
                  <a:cubicBezTo>
                    <a:pt x="14241" y="624"/>
                    <a:pt x="12855" y="1"/>
                    <a:pt x="1147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0"/>
            <p:cNvSpPr/>
            <p:nvPr/>
          </p:nvSpPr>
          <p:spPr>
            <a:xfrm>
              <a:off x="6933475" y="3878775"/>
              <a:ext cx="327550" cy="30350"/>
            </a:xfrm>
            <a:custGeom>
              <a:avLst/>
              <a:gdLst/>
              <a:ahLst/>
              <a:cxnLst/>
              <a:rect l="l" t="t" r="r" b="b"/>
              <a:pathLst>
                <a:path w="13102" h="1214" extrusionOk="0">
                  <a:moveTo>
                    <a:pt x="6346" y="0"/>
                  </a:moveTo>
                  <a:cubicBezTo>
                    <a:pt x="5974" y="0"/>
                    <a:pt x="5603" y="26"/>
                    <a:pt x="5234" y="90"/>
                  </a:cubicBezTo>
                  <a:cubicBezTo>
                    <a:pt x="4669" y="190"/>
                    <a:pt x="4117" y="370"/>
                    <a:pt x="3589" y="549"/>
                  </a:cubicBezTo>
                  <a:cubicBezTo>
                    <a:pt x="3030" y="736"/>
                    <a:pt x="2460" y="929"/>
                    <a:pt x="1875" y="1016"/>
                  </a:cubicBezTo>
                  <a:cubicBezTo>
                    <a:pt x="1734" y="1038"/>
                    <a:pt x="1585" y="1051"/>
                    <a:pt x="1436" y="1051"/>
                  </a:cubicBezTo>
                  <a:cubicBezTo>
                    <a:pt x="919" y="1051"/>
                    <a:pt x="398" y="898"/>
                    <a:pt x="162" y="469"/>
                  </a:cubicBezTo>
                  <a:cubicBezTo>
                    <a:pt x="150" y="443"/>
                    <a:pt x="122" y="427"/>
                    <a:pt x="93" y="427"/>
                  </a:cubicBezTo>
                  <a:cubicBezTo>
                    <a:pt x="81" y="427"/>
                    <a:pt x="68" y="430"/>
                    <a:pt x="56" y="437"/>
                  </a:cubicBezTo>
                  <a:cubicBezTo>
                    <a:pt x="13" y="457"/>
                    <a:pt x="1" y="506"/>
                    <a:pt x="19" y="549"/>
                  </a:cubicBezTo>
                  <a:cubicBezTo>
                    <a:pt x="324" y="1102"/>
                    <a:pt x="963" y="1214"/>
                    <a:pt x="1434" y="1214"/>
                  </a:cubicBezTo>
                  <a:cubicBezTo>
                    <a:pt x="1634" y="1214"/>
                    <a:pt x="1801" y="1196"/>
                    <a:pt x="1901" y="1177"/>
                  </a:cubicBezTo>
                  <a:cubicBezTo>
                    <a:pt x="2497" y="1084"/>
                    <a:pt x="3081" y="892"/>
                    <a:pt x="3640" y="706"/>
                  </a:cubicBezTo>
                  <a:cubicBezTo>
                    <a:pt x="4167" y="531"/>
                    <a:pt x="4707" y="345"/>
                    <a:pt x="5259" y="251"/>
                  </a:cubicBezTo>
                  <a:cubicBezTo>
                    <a:pt x="5619" y="190"/>
                    <a:pt x="5983" y="164"/>
                    <a:pt x="6348" y="164"/>
                  </a:cubicBezTo>
                  <a:cubicBezTo>
                    <a:pt x="7230" y="164"/>
                    <a:pt x="8121" y="313"/>
                    <a:pt x="8991" y="463"/>
                  </a:cubicBezTo>
                  <a:cubicBezTo>
                    <a:pt x="9866" y="610"/>
                    <a:pt x="10763" y="760"/>
                    <a:pt x="11652" y="760"/>
                  </a:cubicBezTo>
                  <a:cubicBezTo>
                    <a:pt x="12114" y="760"/>
                    <a:pt x="12573" y="720"/>
                    <a:pt x="13027" y="618"/>
                  </a:cubicBezTo>
                  <a:cubicBezTo>
                    <a:pt x="13070" y="606"/>
                    <a:pt x="13102" y="563"/>
                    <a:pt x="13088" y="519"/>
                  </a:cubicBezTo>
                  <a:cubicBezTo>
                    <a:pt x="13083" y="481"/>
                    <a:pt x="13051" y="454"/>
                    <a:pt x="13012" y="454"/>
                  </a:cubicBezTo>
                  <a:cubicBezTo>
                    <a:pt x="13005" y="454"/>
                    <a:pt x="12997" y="455"/>
                    <a:pt x="12990" y="457"/>
                  </a:cubicBezTo>
                  <a:cubicBezTo>
                    <a:pt x="12550" y="556"/>
                    <a:pt x="12104" y="595"/>
                    <a:pt x="11654" y="595"/>
                  </a:cubicBezTo>
                  <a:cubicBezTo>
                    <a:pt x="10776" y="595"/>
                    <a:pt x="9886" y="446"/>
                    <a:pt x="9016" y="302"/>
                  </a:cubicBezTo>
                  <a:cubicBezTo>
                    <a:pt x="8139" y="152"/>
                    <a:pt x="7240" y="0"/>
                    <a:pt x="634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0"/>
            <p:cNvSpPr/>
            <p:nvPr/>
          </p:nvSpPr>
          <p:spPr>
            <a:xfrm>
              <a:off x="6928800" y="3722700"/>
              <a:ext cx="94125" cy="79825"/>
            </a:xfrm>
            <a:custGeom>
              <a:avLst/>
              <a:gdLst/>
              <a:ahLst/>
              <a:cxnLst/>
              <a:rect l="l" t="t" r="r" b="b"/>
              <a:pathLst>
                <a:path w="3765" h="3193" extrusionOk="0">
                  <a:moveTo>
                    <a:pt x="1262" y="1"/>
                  </a:moveTo>
                  <a:cubicBezTo>
                    <a:pt x="496" y="1"/>
                    <a:pt x="0" y="1015"/>
                    <a:pt x="666" y="1845"/>
                  </a:cubicBezTo>
                  <a:cubicBezTo>
                    <a:pt x="1131" y="2416"/>
                    <a:pt x="1839" y="2496"/>
                    <a:pt x="2498" y="2695"/>
                  </a:cubicBezTo>
                  <a:cubicBezTo>
                    <a:pt x="2830" y="2800"/>
                    <a:pt x="3267" y="3192"/>
                    <a:pt x="3583" y="3192"/>
                  </a:cubicBezTo>
                  <a:cubicBezTo>
                    <a:pt x="3585" y="3192"/>
                    <a:pt x="3587" y="3192"/>
                    <a:pt x="3590" y="3192"/>
                  </a:cubicBezTo>
                  <a:cubicBezTo>
                    <a:pt x="3764" y="2285"/>
                    <a:pt x="2678" y="932"/>
                    <a:pt x="2062" y="361"/>
                  </a:cubicBezTo>
                  <a:cubicBezTo>
                    <a:pt x="1787" y="107"/>
                    <a:pt x="1510" y="1"/>
                    <a:pt x="126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0"/>
            <p:cNvSpPr/>
            <p:nvPr/>
          </p:nvSpPr>
          <p:spPr>
            <a:xfrm>
              <a:off x="7169875" y="3722700"/>
              <a:ext cx="94100" cy="79825"/>
            </a:xfrm>
            <a:custGeom>
              <a:avLst/>
              <a:gdLst/>
              <a:ahLst/>
              <a:cxnLst/>
              <a:rect l="l" t="t" r="r" b="b"/>
              <a:pathLst>
                <a:path w="3764" h="3193" extrusionOk="0">
                  <a:moveTo>
                    <a:pt x="2502" y="1"/>
                  </a:moveTo>
                  <a:cubicBezTo>
                    <a:pt x="2254" y="1"/>
                    <a:pt x="1977" y="107"/>
                    <a:pt x="1701" y="361"/>
                  </a:cubicBezTo>
                  <a:cubicBezTo>
                    <a:pt x="1087" y="932"/>
                    <a:pt x="1" y="2285"/>
                    <a:pt x="174" y="3192"/>
                  </a:cubicBezTo>
                  <a:cubicBezTo>
                    <a:pt x="176" y="3192"/>
                    <a:pt x="179" y="3192"/>
                    <a:pt x="181" y="3192"/>
                  </a:cubicBezTo>
                  <a:cubicBezTo>
                    <a:pt x="498" y="3192"/>
                    <a:pt x="935" y="2800"/>
                    <a:pt x="1268" y="2695"/>
                  </a:cubicBezTo>
                  <a:cubicBezTo>
                    <a:pt x="1925" y="2496"/>
                    <a:pt x="2632" y="2416"/>
                    <a:pt x="3093" y="1845"/>
                  </a:cubicBezTo>
                  <a:cubicBezTo>
                    <a:pt x="3764" y="1015"/>
                    <a:pt x="3269" y="1"/>
                    <a:pt x="250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0"/>
            <p:cNvSpPr/>
            <p:nvPr/>
          </p:nvSpPr>
          <p:spPr>
            <a:xfrm>
              <a:off x="6861150" y="3318825"/>
              <a:ext cx="75300" cy="75300"/>
            </a:xfrm>
            <a:custGeom>
              <a:avLst/>
              <a:gdLst/>
              <a:ahLst/>
              <a:cxnLst/>
              <a:rect l="l" t="t" r="r" b="b"/>
              <a:pathLst>
                <a:path w="3012" h="3012" extrusionOk="0">
                  <a:moveTo>
                    <a:pt x="1510" y="0"/>
                  </a:moveTo>
                  <a:cubicBezTo>
                    <a:pt x="677" y="0"/>
                    <a:pt x="0" y="678"/>
                    <a:pt x="0" y="1509"/>
                  </a:cubicBezTo>
                  <a:cubicBezTo>
                    <a:pt x="0" y="2335"/>
                    <a:pt x="677" y="3011"/>
                    <a:pt x="1510" y="3011"/>
                  </a:cubicBezTo>
                  <a:cubicBezTo>
                    <a:pt x="2335" y="3011"/>
                    <a:pt x="3012" y="2335"/>
                    <a:pt x="3012" y="1509"/>
                  </a:cubicBezTo>
                  <a:cubicBezTo>
                    <a:pt x="3012" y="678"/>
                    <a:pt x="2335" y="0"/>
                    <a:pt x="15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0"/>
            <p:cNvSpPr/>
            <p:nvPr/>
          </p:nvSpPr>
          <p:spPr>
            <a:xfrm>
              <a:off x="7333300" y="3318825"/>
              <a:ext cx="75325" cy="75300"/>
            </a:xfrm>
            <a:custGeom>
              <a:avLst/>
              <a:gdLst/>
              <a:ahLst/>
              <a:cxnLst/>
              <a:rect l="l" t="t" r="r" b="b"/>
              <a:pathLst>
                <a:path w="3013" h="3012" extrusionOk="0">
                  <a:moveTo>
                    <a:pt x="1510" y="0"/>
                  </a:moveTo>
                  <a:cubicBezTo>
                    <a:pt x="677" y="0"/>
                    <a:pt x="1" y="678"/>
                    <a:pt x="1" y="1509"/>
                  </a:cubicBezTo>
                  <a:cubicBezTo>
                    <a:pt x="1" y="2335"/>
                    <a:pt x="677" y="3011"/>
                    <a:pt x="1510" y="3011"/>
                  </a:cubicBezTo>
                  <a:cubicBezTo>
                    <a:pt x="2342" y="3011"/>
                    <a:pt x="3012" y="2335"/>
                    <a:pt x="3012" y="1509"/>
                  </a:cubicBezTo>
                  <a:cubicBezTo>
                    <a:pt x="3012" y="678"/>
                    <a:pt x="2342" y="0"/>
                    <a:pt x="15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0"/>
            <p:cNvSpPr/>
            <p:nvPr/>
          </p:nvSpPr>
          <p:spPr>
            <a:xfrm>
              <a:off x="7180425" y="2949725"/>
              <a:ext cx="78400" cy="19275"/>
            </a:xfrm>
            <a:custGeom>
              <a:avLst/>
              <a:gdLst/>
              <a:ahLst/>
              <a:cxnLst/>
              <a:rect l="l" t="t" r="r" b="b"/>
              <a:pathLst>
                <a:path w="3136" h="771" extrusionOk="0">
                  <a:moveTo>
                    <a:pt x="3055" y="0"/>
                  </a:moveTo>
                  <a:cubicBezTo>
                    <a:pt x="2118" y="20"/>
                    <a:pt x="957" y="44"/>
                    <a:pt x="50" y="622"/>
                  </a:cubicBezTo>
                  <a:cubicBezTo>
                    <a:pt x="13" y="640"/>
                    <a:pt x="1" y="696"/>
                    <a:pt x="26" y="733"/>
                  </a:cubicBezTo>
                  <a:cubicBezTo>
                    <a:pt x="38" y="757"/>
                    <a:pt x="69" y="771"/>
                    <a:pt x="95" y="771"/>
                  </a:cubicBezTo>
                  <a:cubicBezTo>
                    <a:pt x="106" y="771"/>
                    <a:pt x="124" y="765"/>
                    <a:pt x="138" y="757"/>
                  </a:cubicBezTo>
                  <a:cubicBezTo>
                    <a:pt x="1006" y="206"/>
                    <a:pt x="2143" y="187"/>
                    <a:pt x="3055" y="169"/>
                  </a:cubicBezTo>
                  <a:cubicBezTo>
                    <a:pt x="3099" y="169"/>
                    <a:pt x="3136" y="124"/>
                    <a:pt x="3136" y="81"/>
                  </a:cubicBezTo>
                  <a:cubicBezTo>
                    <a:pt x="3136" y="38"/>
                    <a:pt x="3093" y="0"/>
                    <a:pt x="305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0"/>
            <p:cNvSpPr/>
            <p:nvPr/>
          </p:nvSpPr>
          <p:spPr>
            <a:xfrm>
              <a:off x="7180725" y="2976050"/>
              <a:ext cx="79675" cy="6000"/>
            </a:xfrm>
            <a:custGeom>
              <a:avLst/>
              <a:gdLst/>
              <a:ahLst/>
              <a:cxnLst/>
              <a:rect l="l" t="t" r="r" b="b"/>
              <a:pathLst>
                <a:path w="3187" h="240" extrusionOk="0">
                  <a:moveTo>
                    <a:pt x="1551" y="0"/>
                  </a:moveTo>
                  <a:cubicBezTo>
                    <a:pt x="1061" y="0"/>
                    <a:pt x="570" y="23"/>
                    <a:pt x="83" y="71"/>
                  </a:cubicBezTo>
                  <a:cubicBezTo>
                    <a:pt x="32" y="71"/>
                    <a:pt x="1" y="114"/>
                    <a:pt x="8" y="159"/>
                  </a:cubicBezTo>
                  <a:cubicBezTo>
                    <a:pt x="8" y="202"/>
                    <a:pt x="45" y="233"/>
                    <a:pt x="94" y="233"/>
                  </a:cubicBezTo>
                  <a:cubicBezTo>
                    <a:pt x="584" y="187"/>
                    <a:pt x="1077" y="164"/>
                    <a:pt x="1570" y="164"/>
                  </a:cubicBezTo>
                  <a:cubicBezTo>
                    <a:pt x="2078" y="164"/>
                    <a:pt x="2586" y="189"/>
                    <a:pt x="3087" y="239"/>
                  </a:cubicBezTo>
                  <a:lnTo>
                    <a:pt x="3100" y="239"/>
                  </a:lnTo>
                  <a:cubicBezTo>
                    <a:pt x="3137" y="239"/>
                    <a:pt x="3174" y="208"/>
                    <a:pt x="3180" y="165"/>
                  </a:cubicBezTo>
                  <a:cubicBezTo>
                    <a:pt x="3186" y="122"/>
                    <a:pt x="3149" y="84"/>
                    <a:pt x="3106" y="77"/>
                  </a:cubicBezTo>
                  <a:cubicBezTo>
                    <a:pt x="2591" y="26"/>
                    <a:pt x="2071" y="0"/>
                    <a:pt x="15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0"/>
            <p:cNvSpPr/>
            <p:nvPr/>
          </p:nvSpPr>
          <p:spPr>
            <a:xfrm>
              <a:off x="7177200" y="2992450"/>
              <a:ext cx="79775" cy="15175"/>
            </a:xfrm>
            <a:custGeom>
              <a:avLst/>
              <a:gdLst/>
              <a:ahLst/>
              <a:cxnLst/>
              <a:rect l="l" t="t" r="r" b="b"/>
              <a:pathLst>
                <a:path w="3191" h="607" extrusionOk="0">
                  <a:moveTo>
                    <a:pt x="813" y="0"/>
                  </a:moveTo>
                  <a:cubicBezTo>
                    <a:pt x="567" y="0"/>
                    <a:pt x="320" y="22"/>
                    <a:pt x="75" y="73"/>
                  </a:cubicBezTo>
                  <a:cubicBezTo>
                    <a:pt x="30" y="79"/>
                    <a:pt x="0" y="123"/>
                    <a:pt x="12" y="166"/>
                  </a:cubicBezTo>
                  <a:cubicBezTo>
                    <a:pt x="17" y="211"/>
                    <a:pt x="53" y="235"/>
                    <a:pt x="91" y="235"/>
                  </a:cubicBezTo>
                  <a:cubicBezTo>
                    <a:pt x="96" y="235"/>
                    <a:pt x="100" y="235"/>
                    <a:pt x="104" y="234"/>
                  </a:cubicBezTo>
                  <a:cubicBezTo>
                    <a:pt x="339" y="185"/>
                    <a:pt x="575" y="164"/>
                    <a:pt x="812" y="164"/>
                  </a:cubicBezTo>
                  <a:cubicBezTo>
                    <a:pt x="1590" y="164"/>
                    <a:pt x="2369" y="392"/>
                    <a:pt x="3079" y="601"/>
                  </a:cubicBezTo>
                  <a:cubicBezTo>
                    <a:pt x="3084" y="601"/>
                    <a:pt x="3092" y="607"/>
                    <a:pt x="3098" y="607"/>
                  </a:cubicBezTo>
                  <a:cubicBezTo>
                    <a:pt x="3135" y="607"/>
                    <a:pt x="3166" y="583"/>
                    <a:pt x="3178" y="546"/>
                  </a:cubicBezTo>
                  <a:cubicBezTo>
                    <a:pt x="3190" y="501"/>
                    <a:pt x="3166" y="458"/>
                    <a:pt x="3122" y="446"/>
                  </a:cubicBezTo>
                  <a:cubicBezTo>
                    <a:pt x="2405" y="232"/>
                    <a:pt x="1613" y="0"/>
                    <a:pt x="81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0"/>
            <p:cNvSpPr/>
            <p:nvPr/>
          </p:nvSpPr>
          <p:spPr>
            <a:xfrm>
              <a:off x="7100625" y="2954575"/>
              <a:ext cx="75025" cy="13025"/>
            </a:xfrm>
            <a:custGeom>
              <a:avLst/>
              <a:gdLst/>
              <a:ahLst/>
              <a:cxnLst/>
              <a:rect l="l" t="t" r="r" b="b"/>
              <a:pathLst>
                <a:path w="3001" h="521" extrusionOk="0">
                  <a:moveTo>
                    <a:pt x="1206" y="1"/>
                  </a:moveTo>
                  <a:cubicBezTo>
                    <a:pt x="821" y="1"/>
                    <a:pt x="436" y="51"/>
                    <a:pt x="69" y="154"/>
                  </a:cubicBezTo>
                  <a:cubicBezTo>
                    <a:pt x="26" y="167"/>
                    <a:pt x="1" y="210"/>
                    <a:pt x="14" y="253"/>
                  </a:cubicBezTo>
                  <a:cubicBezTo>
                    <a:pt x="25" y="292"/>
                    <a:pt x="61" y="317"/>
                    <a:pt x="100" y="317"/>
                  </a:cubicBezTo>
                  <a:cubicBezTo>
                    <a:pt x="104" y="317"/>
                    <a:pt x="108" y="317"/>
                    <a:pt x="113" y="316"/>
                  </a:cubicBezTo>
                  <a:cubicBezTo>
                    <a:pt x="467" y="216"/>
                    <a:pt x="837" y="167"/>
                    <a:pt x="1208" y="167"/>
                  </a:cubicBezTo>
                  <a:cubicBezTo>
                    <a:pt x="1781" y="167"/>
                    <a:pt x="2357" y="284"/>
                    <a:pt x="2877" y="514"/>
                  </a:cubicBezTo>
                  <a:cubicBezTo>
                    <a:pt x="2883" y="520"/>
                    <a:pt x="2895" y="520"/>
                    <a:pt x="2907" y="520"/>
                  </a:cubicBezTo>
                  <a:cubicBezTo>
                    <a:pt x="2938" y="520"/>
                    <a:pt x="2969" y="502"/>
                    <a:pt x="2981" y="471"/>
                  </a:cubicBezTo>
                  <a:cubicBezTo>
                    <a:pt x="3000" y="434"/>
                    <a:pt x="2981" y="384"/>
                    <a:pt x="2938" y="365"/>
                  </a:cubicBezTo>
                  <a:cubicBezTo>
                    <a:pt x="2402" y="123"/>
                    <a:pt x="1803" y="1"/>
                    <a:pt x="120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0"/>
            <p:cNvSpPr/>
            <p:nvPr/>
          </p:nvSpPr>
          <p:spPr>
            <a:xfrm>
              <a:off x="7096175" y="2976650"/>
              <a:ext cx="72475" cy="10975"/>
            </a:xfrm>
            <a:custGeom>
              <a:avLst/>
              <a:gdLst/>
              <a:ahLst/>
              <a:cxnLst/>
              <a:rect l="l" t="t" r="r" b="b"/>
              <a:pathLst>
                <a:path w="2899" h="439" extrusionOk="0">
                  <a:moveTo>
                    <a:pt x="1669" y="1"/>
                  </a:moveTo>
                  <a:cubicBezTo>
                    <a:pt x="1124" y="1"/>
                    <a:pt x="578" y="92"/>
                    <a:pt x="67" y="276"/>
                  </a:cubicBezTo>
                  <a:cubicBezTo>
                    <a:pt x="24" y="296"/>
                    <a:pt x="0" y="339"/>
                    <a:pt x="18" y="382"/>
                  </a:cubicBezTo>
                  <a:cubicBezTo>
                    <a:pt x="30" y="419"/>
                    <a:pt x="61" y="439"/>
                    <a:pt x="92" y="439"/>
                  </a:cubicBezTo>
                  <a:cubicBezTo>
                    <a:pt x="104" y="439"/>
                    <a:pt x="112" y="439"/>
                    <a:pt x="124" y="433"/>
                  </a:cubicBezTo>
                  <a:cubicBezTo>
                    <a:pt x="618" y="254"/>
                    <a:pt x="1146" y="163"/>
                    <a:pt x="1674" y="163"/>
                  </a:cubicBezTo>
                  <a:cubicBezTo>
                    <a:pt x="2049" y="163"/>
                    <a:pt x="2424" y="209"/>
                    <a:pt x="2787" y="302"/>
                  </a:cubicBezTo>
                  <a:cubicBezTo>
                    <a:pt x="2794" y="304"/>
                    <a:pt x="2802" y="305"/>
                    <a:pt x="2810" y="305"/>
                  </a:cubicBezTo>
                  <a:cubicBezTo>
                    <a:pt x="2845" y="305"/>
                    <a:pt x="2877" y="282"/>
                    <a:pt x="2886" y="247"/>
                  </a:cubicBezTo>
                  <a:cubicBezTo>
                    <a:pt x="2898" y="196"/>
                    <a:pt x="2868" y="153"/>
                    <a:pt x="2824" y="141"/>
                  </a:cubicBezTo>
                  <a:cubicBezTo>
                    <a:pt x="2448" y="48"/>
                    <a:pt x="2059" y="1"/>
                    <a:pt x="166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0"/>
            <p:cNvSpPr/>
            <p:nvPr/>
          </p:nvSpPr>
          <p:spPr>
            <a:xfrm>
              <a:off x="7084350" y="2995850"/>
              <a:ext cx="79200" cy="25450"/>
            </a:xfrm>
            <a:custGeom>
              <a:avLst/>
              <a:gdLst/>
              <a:ahLst/>
              <a:cxnLst/>
              <a:rect l="l" t="t" r="r" b="b"/>
              <a:pathLst>
                <a:path w="3168" h="1018" extrusionOk="0">
                  <a:moveTo>
                    <a:pt x="3073" y="0"/>
                  </a:moveTo>
                  <a:cubicBezTo>
                    <a:pt x="2018" y="104"/>
                    <a:pt x="1007" y="396"/>
                    <a:pt x="63" y="863"/>
                  </a:cubicBezTo>
                  <a:cubicBezTo>
                    <a:pt x="19" y="881"/>
                    <a:pt x="1" y="931"/>
                    <a:pt x="26" y="969"/>
                  </a:cubicBezTo>
                  <a:cubicBezTo>
                    <a:pt x="38" y="998"/>
                    <a:pt x="69" y="1018"/>
                    <a:pt x="93" y="1018"/>
                  </a:cubicBezTo>
                  <a:cubicBezTo>
                    <a:pt x="107" y="1018"/>
                    <a:pt x="118" y="1012"/>
                    <a:pt x="130" y="1006"/>
                  </a:cubicBezTo>
                  <a:cubicBezTo>
                    <a:pt x="1062" y="551"/>
                    <a:pt x="2056" y="267"/>
                    <a:pt x="3093" y="161"/>
                  </a:cubicBezTo>
                  <a:cubicBezTo>
                    <a:pt x="3136" y="155"/>
                    <a:pt x="3167" y="118"/>
                    <a:pt x="3161" y="75"/>
                  </a:cubicBezTo>
                  <a:cubicBezTo>
                    <a:pt x="3161" y="30"/>
                    <a:pt x="3118" y="0"/>
                    <a:pt x="307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0"/>
            <p:cNvSpPr/>
            <p:nvPr/>
          </p:nvSpPr>
          <p:spPr>
            <a:xfrm>
              <a:off x="6414750" y="3670200"/>
              <a:ext cx="832450" cy="460925"/>
            </a:xfrm>
            <a:custGeom>
              <a:avLst/>
              <a:gdLst/>
              <a:ahLst/>
              <a:cxnLst/>
              <a:rect l="l" t="t" r="r" b="b"/>
              <a:pathLst>
                <a:path w="33298" h="18437" extrusionOk="0">
                  <a:moveTo>
                    <a:pt x="10122" y="0"/>
                  </a:moveTo>
                  <a:cubicBezTo>
                    <a:pt x="10074" y="0"/>
                    <a:pt x="10026" y="1"/>
                    <a:pt x="9978" y="2"/>
                  </a:cubicBezTo>
                  <a:cubicBezTo>
                    <a:pt x="8537" y="46"/>
                    <a:pt x="7178" y="753"/>
                    <a:pt x="6098" y="1722"/>
                  </a:cubicBezTo>
                  <a:cubicBezTo>
                    <a:pt x="5024" y="2685"/>
                    <a:pt x="4210" y="3895"/>
                    <a:pt x="3446" y="5124"/>
                  </a:cubicBezTo>
                  <a:cubicBezTo>
                    <a:pt x="3632" y="2932"/>
                    <a:pt x="2087" y="747"/>
                    <a:pt x="1" y="101"/>
                  </a:cubicBezTo>
                  <a:lnTo>
                    <a:pt x="1" y="101"/>
                  </a:lnTo>
                  <a:cubicBezTo>
                    <a:pt x="1379" y="3100"/>
                    <a:pt x="3210" y="5845"/>
                    <a:pt x="5408" y="8247"/>
                  </a:cubicBezTo>
                  <a:cubicBezTo>
                    <a:pt x="6228" y="9141"/>
                    <a:pt x="7096" y="9986"/>
                    <a:pt x="8016" y="10780"/>
                  </a:cubicBezTo>
                  <a:cubicBezTo>
                    <a:pt x="8531" y="11233"/>
                    <a:pt x="9071" y="11662"/>
                    <a:pt x="9617" y="12084"/>
                  </a:cubicBezTo>
                  <a:cubicBezTo>
                    <a:pt x="9972" y="12345"/>
                    <a:pt x="10325" y="12606"/>
                    <a:pt x="10692" y="12854"/>
                  </a:cubicBezTo>
                  <a:cubicBezTo>
                    <a:pt x="10909" y="13009"/>
                    <a:pt x="11139" y="13158"/>
                    <a:pt x="11362" y="13307"/>
                  </a:cubicBezTo>
                  <a:cubicBezTo>
                    <a:pt x="12213" y="13866"/>
                    <a:pt x="13082" y="14382"/>
                    <a:pt x="13982" y="14853"/>
                  </a:cubicBezTo>
                  <a:cubicBezTo>
                    <a:pt x="14001" y="14860"/>
                    <a:pt x="14019" y="14866"/>
                    <a:pt x="14033" y="14878"/>
                  </a:cubicBezTo>
                  <a:cubicBezTo>
                    <a:pt x="14517" y="15133"/>
                    <a:pt x="15007" y="15374"/>
                    <a:pt x="15509" y="15598"/>
                  </a:cubicBezTo>
                  <a:cubicBezTo>
                    <a:pt x="15876" y="15766"/>
                    <a:pt x="16242" y="15927"/>
                    <a:pt x="16615" y="16082"/>
                  </a:cubicBezTo>
                  <a:cubicBezTo>
                    <a:pt x="16633" y="16089"/>
                    <a:pt x="16646" y="16095"/>
                    <a:pt x="16664" y="16101"/>
                  </a:cubicBezTo>
                  <a:cubicBezTo>
                    <a:pt x="17429" y="16417"/>
                    <a:pt x="18211" y="16703"/>
                    <a:pt x="19005" y="16952"/>
                  </a:cubicBezTo>
                  <a:cubicBezTo>
                    <a:pt x="19166" y="17001"/>
                    <a:pt x="19322" y="17050"/>
                    <a:pt x="19477" y="17095"/>
                  </a:cubicBezTo>
                  <a:cubicBezTo>
                    <a:pt x="19538" y="17119"/>
                    <a:pt x="19607" y="17138"/>
                    <a:pt x="19676" y="17156"/>
                  </a:cubicBezTo>
                  <a:cubicBezTo>
                    <a:pt x="19942" y="17237"/>
                    <a:pt x="20216" y="17311"/>
                    <a:pt x="20489" y="17386"/>
                  </a:cubicBezTo>
                  <a:cubicBezTo>
                    <a:pt x="20558" y="17405"/>
                    <a:pt x="20626" y="17423"/>
                    <a:pt x="20693" y="17436"/>
                  </a:cubicBezTo>
                  <a:cubicBezTo>
                    <a:pt x="20954" y="17505"/>
                    <a:pt x="21222" y="17572"/>
                    <a:pt x="21489" y="17635"/>
                  </a:cubicBezTo>
                  <a:cubicBezTo>
                    <a:pt x="22289" y="17821"/>
                    <a:pt x="23109" y="17976"/>
                    <a:pt x="23934" y="18101"/>
                  </a:cubicBezTo>
                  <a:cubicBezTo>
                    <a:pt x="24544" y="18187"/>
                    <a:pt x="25152" y="18256"/>
                    <a:pt x="25767" y="18311"/>
                  </a:cubicBezTo>
                  <a:lnTo>
                    <a:pt x="25773" y="18311"/>
                  </a:lnTo>
                  <a:cubicBezTo>
                    <a:pt x="26536" y="18380"/>
                    <a:pt x="27312" y="18417"/>
                    <a:pt x="28089" y="18429"/>
                  </a:cubicBezTo>
                  <a:lnTo>
                    <a:pt x="28349" y="18429"/>
                  </a:lnTo>
                  <a:cubicBezTo>
                    <a:pt x="28418" y="18436"/>
                    <a:pt x="28479" y="18436"/>
                    <a:pt x="28547" y="18436"/>
                  </a:cubicBezTo>
                  <a:cubicBezTo>
                    <a:pt x="28933" y="18436"/>
                    <a:pt x="29318" y="18429"/>
                    <a:pt x="29696" y="18411"/>
                  </a:cubicBezTo>
                  <a:lnTo>
                    <a:pt x="29783" y="18411"/>
                  </a:lnTo>
                  <a:cubicBezTo>
                    <a:pt x="29839" y="18405"/>
                    <a:pt x="29889" y="18405"/>
                    <a:pt x="29945" y="18405"/>
                  </a:cubicBezTo>
                  <a:cubicBezTo>
                    <a:pt x="30392" y="18380"/>
                    <a:pt x="30839" y="18354"/>
                    <a:pt x="31280" y="18317"/>
                  </a:cubicBezTo>
                  <a:cubicBezTo>
                    <a:pt x="31645" y="18287"/>
                    <a:pt x="32006" y="18250"/>
                    <a:pt x="32367" y="18199"/>
                  </a:cubicBezTo>
                  <a:cubicBezTo>
                    <a:pt x="32459" y="18193"/>
                    <a:pt x="32553" y="18181"/>
                    <a:pt x="32645" y="18162"/>
                  </a:cubicBezTo>
                  <a:cubicBezTo>
                    <a:pt x="32863" y="18138"/>
                    <a:pt x="33080" y="18107"/>
                    <a:pt x="33298" y="18076"/>
                  </a:cubicBezTo>
                  <a:cubicBezTo>
                    <a:pt x="32900" y="16474"/>
                    <a:pt x="31547" y="15133"/>
                    <a:pt x="29951" y="14660"/>
                  </a:cubicBezTo>
                  <a:cubicBezTo>
                    <a:pt x="29455" y="14514"/>
                    <a:pt x="28942" y="14445"/>
                    <a:pt x="28428" y="14445"/>
                  </a:cubicBezTo>
                  <a:cubicBezTo>
                    <a:pt x="27071" y="14445"/>
                    <a:pt x="25708" y="14927"/>
                    <a:pt x="24618" y="15747"/>
                  </a:cubicBezTo>
                  <a:cubicBezTo>
                    <a:pt x="24493" y="14443"/>
                    <a:pt x="24338" y="13041"/>
                    <a:pt x="23487" y="12041"/>
                  </a:cubicBezTo>
                  <a:cubicBezTo>
                    <a:pt x="22752" y="11183"/>
                    <a:pt x="21597" y="10774"/>
                    <a:pt x="20463" y="10774"/>
                  </a:cubicBezTo>
                  <a:cubicBezTo>
                    <a:pt x="20324" y="10774"/>
                    <a:pt x="20185" y="10780"/>
                    <a:pt x="20048" y="10792"/>
                  </a:cubicBezTo>
                  <a:cubicBezTo>
                    <a:pt x="18787" y="10911"/>
                    <a:pt x="17609" y="11476"/>
                    <a:pt x="16552" y="12178"/>
                  </a:cubicBezTo>
                  <a:cubicBezTo>
                    <a:pt x="16652" y="9576"/>
                    <a:pt x="16739" y="6888"/>
                    <a:pt x="15795" y="4459"/>
                  </a:cubicBezTo>
                  <a:cubicBezTo>
                    <a:pt x="14862" y="2083"/>
                    <a:pt x="12669" y="0"/>
                    <a:pt x="10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0"/>
            <p:cNvSpPr/>
            <p:nvPr/>
          </p:nvSpPr>
          <p:spPr>
            <a:xfrm>
              <a:off x="7366250" y="3703200"/>
              <a:ext cx="343975" cy="222100"/>
            </a:xfrm>
            <a:custGeom>
              <a:avLst/>
              <a:gdLst/>
              <a:ahLst/>
              <a:cxnLst/>
              <a:rect l="l" t="t" r="r" b="b"/>
              <a:pathLst>
                <a:path w="13759" h="8884" extrusionOk="0">
                  <a:moveTo>
                    <a:pt x="611" y="1"/>
                  </a:moveTo>
                  <a:cubicBezTo>
                    <a:pt x="368" y="1"/>
                    <a:pt x="156" y="78"/>
                    <a:pt x="67" y="302"/>
                  </a:cubicBezTo>
                  <a:cubicBezTo>
                    <a:pt x="0" y="482"/>
                    <a:pt x="43" y="688"/>
                    <a:pt x="104" y="874"/>
                  </a:cubicBezTo>
                  <a:cubicBezTo>
                    <a:pt x="683" y="2774"/>
                    <a:pt x="2290" y="4139"/>
                    <a:pt x="3912" y="5213"/>
                  </a:cubicBezTo>
                  <a:cubicBezTo>
                    <a:pt x="5271" y="6113"/>
                    <a:pt x="6706" y="6902"/>
                    <a:pt x="8182" y="7566"/>
                  </a:cubicBezTo>
                  <a:cubicBezTo>
                    <a:pt x="9325" y="8076"/>
                    <a:pt x="10523" y="8411"/>
                    <a:pt x="11672" y="8884"/>
                  </a:cubicBezTo>
                  <a:cubicBezTo>
                    <a:pt x="12398" y="8219"/>
                    <a:pt x="13099" y="7517"/>
                    <a:pt x="13758" y="6790"/>
                  </a:cubicBezTo>
                  <a:cubicBezTo>
                    <a:pt x="9723" y="4251"/>
                    <a:pt x="5631" y="1755"/>
                    <a:pt x="1222" y="122"/>
                  </a:cubicBezTo>
                  <a:cubicBezTo>
                    <a:pt x="1033" y="54"/>
                    <a:pt x="812" y="1"/>
                    <a:pt x="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0"/>
            <p:cNvSpPr/>
            <p:nvPr/>
          </p:nvSpPr>
          <p:spPr>
            <a:xfrm>
              <a:off x="7391200" y="3453875"/>
              <a:ext cx="383275" cy="415200"/>
            </a:xfrm>
            <a:custGeom>
              <a:avLst/>
              <a:gdLst/>
              <a:ahLst/>
              <a:cxnLst/>
              <a:rect l="l" t="t" r="r" b="b"/>
              <a:pathLst>
                <a:path w="15331" h="16608" extrusionOk="0">
                  <a:moveTo>
                    <a:pt x="311" y="1"/>
                  </a:moveTo>
                  <a:cubicBezTo>
                    <a:pt x="223" y="1"/>
                    <a:pt x="137" y="19"/>
                    <a:pt x="82" y="87"/>
                  </a:cubicBezTo>
                  <a:cubicBezTo>
                    <a:pt x="1" y="168"/>
                    <a:pt x="1" y="305"/>
                    <a:pt x="14" y="423"/>
                  </a:cubicBezTo>
                  <a:cubicBezTo>
                    <a:pt x="112" y="1862"/>
                    <a:pt x="877" y="3179"/>
                    <a:pt x="1684" y="4377"/>
                  </a:cubicBezTo>
                  <a:cubicBezTo>
                    <a:pt x="4049" y="7873"/>
                    <a:pt x="7023" y="10871"/>
                    <a:pt x="10009" y="13802"/>
                  </a:cubicBezTo>
                  <a:cubicBezTo>
                    <a:pt x="10966" y="14739"/>
                    <a:pt x="11935" y="15677"/>
                    <a:pt x="12897" y="16608"/>
                  </a:cubicBezTo>
                  <a:cubicBezTo>
                    <a:pt x="13772" y="15633"/>
                    <a:pt x="14585" y="14602"/>
                    <a:pt x="15330" y="13516"/>
                  </a:cubicBezTo>
                  <a:cubicBezTo>
                    <a:pt x="11494" y="9071"/>
                    <a:pt x="7539" y="4669"/>
                    <a:pt x="2882" y="1205"/>
                  </a:cubicBezTo>
                  <a:cubicBezTo>
                    <a:pt x="2124" y="646"/>
                    <a:pt x="1312" y="93"/>
                    <a:pt x="410" y="7"/>
                  </a:cubicBezTo>
                  <a:cubicBezTo>
                    <a:pt x="378" y="3"/>
                    <a:pt x="344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0"/>
            <p:cNvSpPr/>
            <p:nvPr/>
          </p:nvSpPr>
          <p:spPr>
            <a:xfrm>
              <a:off x="7498000" y="3089875"/>
              <a:ext cx="397700" cy="696800"/>
            </a:xfrm>
            <a:custGeom>
              <a:avLst/>
              <a:gdLst/>
              <a:ahLst/>
              <a:cxnLst/>
              <a:rect l="l" t="t" r="r" b="b"/>
              <a:pathLst>
                <a:path w="15908" h="27872" extrusionOk="0">
                  <a:moveTo>
                    <a:pt x="7457" y="0"/>
                  </a:moveTo>
                  <a:cubicBezTo>
                    <a:pt x="7447" y="0"/>
                    <a:pt x="7436" y="1"/>
                    <a:pt x="7426" y="2"/>
                  </a:cubicBezTo>
                  <a:cubicBezTo>
                    <a:pt x="7253" y="13"/>
                    <a:pt x="7098" y="131"/>
                    <a:pt x="6973" y="268"/>
                  </a:cubicBezTo>
                  <a:cubicBezTo>
                    <a:pt x="6396" y="896"/>
                    <a:pt x="6327" y="1876"/>
                    <a:pt x="6353" y="2776"/>
                  </a:cubicBezTo>
                  <a:cubicBezTo>
                    <a:pt x="6457" y="6023"/>
                    <a:pt x="7402" y="9227"/>
                    <a:pt x="8718" y="12226"/>
                  </a:cubicBezTo>
                  <a:cubicBezTo>
                    <a:pt x="10041" y="15224"/>
                    <a:pt x="11729" y="18031"/>
                    <a:pt x="13417" y="20831"/>
                  </a:cubicBezTo>
                  <a:cubicBezTo>
                    <a:pt x="9425" y="16212"/>
                    <a:pt x="6488" y="10375"/>
                    <a:pt x="1453" y="7079"/>
                  </a:cubicBezTo>
                  <a:cubicBezTo>
                    <a:pt x="1230" y="6933"/>
                    <a:pt x="971" y="6788"/>
                    <a:pt x="718" y="6788"/>
                  </a:cubicBezTo>
                  <a:cubicBezTo>
                    <a:pt x="669" y="6788"/>
                    <a:pt x="620" y="6793"/>
                    <a:pt x="571" y="6805"/>
                  </a:cubicBezTo>
                  <a:cubicBezTo>
                    <a:pt x="63" y="6948"/>
                    <a:pt x="1" y="7668"/>
                    <a:pt x="81" y="8227"/>
                  </a:cubicBezTo>
                  <a:cubicBezTo>
                    <a:pt x="585" y="11785"/>
                    <a:pt x="2634" y="14940"/>
                    <a:pt x="4620" y="17932"/>
                  </a:cubicBezTo>
                  <a:cubicBezTo>
                    <a:pt x="6812" y="21247"/>
                    <a:pt x="9004" y="24562"/>
                    <a:pt x="11202" y="27872"/>
                  </a:cubicBezTo>
                  <a:cubicBezTo>
                    <a:pt x="11964" y="26748"/>
                    <a:pt x="12660" y="25562"/>
                    <a:pt x="13282" y="24333"/>
                  </a:cubicBezTo>
                  <a:cubicBezTo>
                    <a:pt x="13641" y="23612"/>
                    <a:pt x="13976" y="22880"/>
                    <a:pt x="14280" y="22129"/>
                  </a:cubicBezTo>
                  <a:cubicBezTo>
                    <a:pt x="14976" y="20433"/>
                    <a:pt x="15523" y="18671"/>
                    <a:pt x="15907" y="16845"/>
                  </a:cubicBezTo>
                  <a:cubicBezTo>
                    <a:pt x="14858" y="12710"/>
                    <a:pt x="13498" y="8631"/>
                    <a:pt x="11537" y="4844"/>
                  </a:cubicBezTo>
                  <a:cubicBezTo>
                    <a:pt x="10629" y="3093"/>
                    <a:pt x="9549" y="1360"/>
                    <a:pt x="7984" y="231"/>
                  </a:cubicBezTo>
                  <a:cubicBezTo>
                    <a:pt x="7826" y="112"/>
                    <a:pt x="7645" y="0"/>
                    <a:pt x="7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0"/>
            <p:cNvSpPr/>
            <p:nvPr/>
          </p:nvSpPr>
          <p:spPr>
            <a:xfrm>
              <a:off x="6418775" y="2562000"/>
              <a:ext cx="1045425" cy="520925"/>
            </a:xfrm>
            <a:custGeom>
              <a:avLst/>
              <a:gdLst/>
              <a:ahLst/>
              <a:cxnLst/>
              <a:rect l="l" t="t" r="r" b="b"/>
              <a:pathLst>
                <a:path w="41817" h="20837" extrusionOk="0">
                  <a:moveTo>
                    <a:pt x="28386" y="1"/>
                  </a:moveTo>
                  <a:cubicBezTo>
                    <a:pt x="27928" y="1"/>
                    <a:pt x="27469" y="13"/>
                    <a:pt x="27008" y="32"/>
                  </a:cubicBezTo>
                  <a:cubicBezTo>
                    <a:pt x="21346" y="273"/>
                    <a:pt x="16081" y="2018"/>
                    <a:pt x="11586" y="4875"/>
                  </a:cubicBezTo>
                  <a:cubicBezTo>
                    <a:pt x="12884" y="10145"/>
                    <a:pt x="13995" y="15441"/>
                    <a:pt x="14976" y="20774"/>
                  </a:cubicBezTo>
                  <a:cubicBezTo>
                    <a:pt x="16397" y="20693"/>
                    <a:pt x="17826" y="20526"/>
                    <a:pt x="19236" y="20284"/>
                  </a:cubicBezTo>
                  <a:cubicBezTo>
                    <a:pt x="17075" y="15249"/>
                    <a:pt x="15250" y="10071"/>
                    <a:pt x="13746" y="4800"/>
                  </a:cubicBezTo>
                  <a:lnTo>
                    <a:pt x="13746" y="4800"/>
                  </a:lnTo>
                  <a:cubicBezTo>
                    <a:pt x="16671" y="9784"/>
                    <a:pt x="19577" y="14653"/>
                    <a:pt x="22669" y="19507"/>
                  </a:cubicBezTo>
                  <a:cubicBezTo>
                    <a:pt x="24749" y="18937"/>
                    <a:pt x="26773" y="18166"/>
                    <a:pt x="28698" y="17198"/>
                  </a:cubicBezTo>
                  <a:cubicBezTo>
                    <a:pt x="26816" y="12251"/>
                    <a:pt x="25134" y="7214"/>
                    <a:pt x="23655" y="2124"/>
                  </a:cubicBezTo>
                  <a:lnTo>
                    <a:pt x="23655" y="2124"/>
                  </a:lnTo>
                  <a:cubicBezTo>
                    <a:pt x="26586" y="6581"/>
                    <a:pt x="29361" y="10772"/>
                    <a:pt x="32423" y="15019"/>
                  </a:cubicBezTo>
                  <a:cubicBezTo>
                    <a:pt x="34962" y="13268"/>
                    <a:pt x="37247" y="11126"/>
                    <a:pt x="39140" y="8692"/>
                  </a:cubicBezTo>
                  <a:cubicBezTo>
                    <a:pt x="38607" y="8282"/>
                    <a:pt x="38109" y="7867"/>
                    <a:pt x="37811" y="7637"/>
                  </a:cubicBezTo>
                  <a:cubicBezTo>
                    <a:pt x="36148" y="6432"/>
                    <a:pt x="34372" y="4514"/>
                    <a:pt x="32535" y="3638"/>
                  </a:cubicBezTo>
                  <a:lnTo>
                    <a:pt x="32535" y="3638"/>
                  </a:lnTo>
                  <a:cubicBezTo>
                    <a:pt x="35074" y="4843"/>
                    <a:pt x="37594" y="6116"/>
                    <a:pt x="40066" y="7445"/>
                  </a:cubicBezTo>
                  <a:cubicBezTo>
                    <a:pt x="40705" y="6526"/>
                    <a:pt x="41295" y="5575"/>
                    <a:pt x="41817" y="4583"/>
                  </a:cubicBezTo>
                  <a:cubicBezTo>
                    <a:pt x="41803" y="4577"/>
                    <a:pt x="41779" y="4569"/>
                    <a:pt x="41760" y="4557"/>
                  </a:cubicBezTo>
                  <a:cubicBezTo>
                    <a:pt x="41382" y="4359"/>
                    <a:pt x="39097" y="2967"/>
                    <a:pt x="36513" y="1385"/>
                  </a:cubicBezTo>
                  <a:cubicBezTo>
                    <a:pt x="35452" y="993"/>
                    <a:pt x="34372" y="658"/>
                    <a:pt x="33267" y="379"/>
                  </a:cubicBezTo>
                  <a:lnTo>
                    <a:pt x="33261" y="379"/>
                  </a:lnTo>
                  <a:cubicBezTo>
                    <a:pt x="32404" y="242"/>
                    <a:pt x="31529" y="144"/>
                    <a:pt x="30653" y="81"/>
                  </a:cubicBezTo>
                  <a:cubicBezTo>
                    <a:pt x="30225" y="50"/>
                    <a:pt x="29802" y="24"/>
                    <a:pt x="29374" y="18"/>
                  </a:cubicBezTo>
                  <a:cubicBezTo>
                    <a:pt x="29137" y="13"/>
                    <a:pt x="28908" y="7"/>
                    <a:pt x="28679" y="7"/>
                  </a:cubicBezTo>
                  <a:cubicBezTo>
                    <a:pt x="28660" y="4"/>
                    <a:pt x="28643" y="2"/>
                    <a:pt x="28626" y="2"/>
                  </a:cubicBezTo>
                  <a:cubicBezTo>
                    <a:pt x="28609" y="2"/>
                    <a:pt x="28591" y="4"/>
                    <a:pt x="28573" y="7"/>
                  </a:cubicBezTo>
                  <a:cubicBezTo>
                    <a:pt x="28512" y="1"/>
                    <a:pt x="28449" y="1"/>
                    <a:pt x="28386" y="1"/>
                  </a:cubicBezTo>
                  <a:close/>
                  <a:moveTo>
                    <a:pt x="11543" y="4904"/>
                  </a:moveTo>
                  <a:cubicBezTo>
                    <a:pt x="6557" y="8078"/>
                    <a:pt x="2534" y="12623"/>
                    <a:pt x="0" y="17999"/>
                  </a:cubicBezTo>
                  <a:cubicBezTo>
                    <a:pt x="453" y="18248"/>
                    <a:pt x="920" y="18484"/>
                    <a:pt x="1392" y="18688"/>
                  </a:cubicBezTo>
                  <a:cubicBezTo>
                    <a:pt x="3124" y="15764"/>
                    <a:pt x="4812" y="12821"/>
                    <a:pt x="6464" y="9853"/>
                  </a:cubicBezTo>
                  <a:lnTo>
                    <a:pt x="6464" y="9853"/>
                  </a:lnTo>
                  <a:cubicBezTo>
                    <a:pt x="5235" y="13002"/>
                    <a:pt x="4055" y="16137"/>
                    <a:pt x="2987" y="19321"/>
                  </a:cubicBezTo>
                  <a:cubicBezTo>
                    <a:pt x="5594" y="20246"/>
                    <a:pt x="8370" y="20675"/>
                    <a:pt x="11133" y="20793"/>
                  </a:cubicBezTo>
                  <a:cubicBezTo>
                    <a:pt x="11623" y="20818"/>
                    <a:pt x="12101" y="20830"/>
                    <a:pt x="12592" y="20836"/>
                  </a:cubicBezTo>
                  <a:cubicBezTo>
                    <a:pt x="12064" y="15535"/>
                    <a:pt x="11711" y="10226"/>
                    <a:pt x="11543" y="4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0"/>
            <p:cNvSpPr/>
            <p:nvPr/>
          </p:nvSpPr>
          <p:spPr>
            <a:xfrm>
              <a:off x="6724250" y="279435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100"/>
                    <a:pt x="0" y="224"/>
                  </a:cubicBezTo>
                  <a:lnTo>
                    <a:pt x="0" y="7427"/>
                  </a:lnTo>
                  <a:cubicBezTo>
                    <a:pt x="0" y="7544"/>
                    <a:pt x="100" y="7643"/>
                    <a:pt x="218" y="7643"/>
                  </a:cubicBezTo>
                  <a:cubicBezTo>
                    <a:pt x="341" y="7643"/>
                    <a:pt x="441" y="7544"/>
                    <a:pt x="441" y="7427"/>
                  </a:cubicBezTo>
                  <a:lnTo>
                    <a:pt x="441" y="224"/>
                  </a:lnTo>
                  <a:cubicBezTo>
                    <a:pt x="441" y="100"/>
                    <a:pt x="341" y="0"/>
                    <a:pt x="21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0"/>
            <p:cNvSpPr/>
            <p:nvPr/>
          </p:nvSpPr>
          <p:spPr>
            <a:xfrm>
              <a:off x="6634250" y="2884375"/>
              <a:ext cx="191075" cy="11050"/>
            </a:xfrm>
            <a:custGeom>
              <a:avLst/>
              <a:gdLst/>
              <a:ahLst/>
              <a:cxnLst/>
              <a:rect l="l" t="t" r="r" b="b"/>
              <a:pathLst>
                <a:path w="7643" h="442" extrusionOk="0">
                  <a:moveTo>
                    <a:pt x="216" y="1"/>
                  </a:moveTo>
                  <a:cubicBezTo>
                    <a:pt x="98" y="1"/>
                    <a:pt x="0" y="101"/>
                    <a:pt x="0" y="224"/>
                  </a:cubicBezTo>
                  <a:cubicBezTo>
                    <a:pt x="0" y="342"/>
                    <a:pt x="98" y="442"/>
                    <a:pt x="216" y="442"/>
                  </a:cubicBezTo>
                  <a:lnTo>
                    <a:pt x="7419" y="442"/>
                  </a:lnTo>
                  <a:cubicBezTo>
                    <a:pt x="7543" y="442"/>
                    <a:pt x="7643" y="342"/>
                    <a:pt x="7643" y="224"/>
                  </a:cubicBezTo>
                  <a:cubicBezTo>
                    <a:pt x="7643" y="101"/>
                    <a:pt x="7543" y="1"/>
                    <a:pt x="741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0"/>
            <p:cNvSpPr/>
            <p:nvPr/>
          </p:nvSpPr>
          <p:spPr>
            <a:xfrm>
              <a:off x="6680625" y="2837025"/>
              <a:ext cx="102300" cy="113025"/>
            </a:xfrm>
            <a:custGeom>
              <a:avLst/>
              <a:gdLst/>
              <a:ahLst/>
              <a:cxnLst/>
              <a:rect l="l" t="t" r="r" b="b"/>
              <a:pathLst>
                <a:path w="4092" h="4521" extrusionOk="0">
                  <a:moveTo>
                    <a:pt x="248" y="1"/>
                  </a:moveTo>
                  <a:cubicBezTo>
                    <a:pt x="196" y="1"/>
                    <a:pt x="144" y="19"/>
                    <a:pt x="100" y="57"/>
                  </a:cubicBezTo>
                  <a:cubicBezTo>
                    <a:pt x="14" y="138"/>
                    <a:pt x="0" y="274"/>
                    <a:pt x="82" y="367"/>
                  </a:cubicBezTo>
                  <a:lnTo>
                    <a:pt x="3682" y="4446"/>
                  </a:lnTo>
                  <a:cubicBezTo>
                    <a:pt x="3725" y="4496"/>
                    <a:pt x="3788" y="4520"/>
                    <a:pt x="3851" y="4520"/>
                  </a:cubicBezTo>
                  <a:cubicBezTo>
                    <a:pt x="3900" y="4520"/>
                    <a:pt x="3956" y="4502"/>
                    <a:pt x="3994" y="4465"/>
                  </a:cubicBezTo>
                  <a:cubicBezTo>
                    <a:pt x="4086" y="4385"/>
                    <a:pt x="4092" y="4248"/>
                    <a:pt x="4012" y="4155"/>
                  </a:cubicBezTo>
                  <a:lnTo>
                    <a:pt x="410" y="75"/>
                  </a:lnTo>
                  <a:cubicBezTo>
                    <a:pt x="367" y="26"/>
                    <a:pt x="308" y="1"/>
                    <a:pt x="24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0"/>
            <p:cNvSpPr/>
            <p:nvPr/>
          </p:nvSpPr>
          <p:spPr>
            <a:xfrm>
              <a:off x="6674725" y="2843025"/>
              <a:ext cx="114275" cy="101125"/>
            </a:xfrm>
            <a:custGeom>
              <a:avLst/>
              <a:gdLst/>
              <a:ahLst/>
              <a:cxnLst/>
              <a:rect l="l" t="t" r="r" b="b"/>
              <a:pathLst>
                <a:path w="4571" h="4045" extrusionOk="0">
                  <a:moveTo>
                    <a:pt x="4325" y="0"/>
                  </a:moveTo>
                  <a:cubicBezTo>
                    <a:pt x="4273" y="0"/>
                    <a:pt x="4222" y="19"/>
                    <a:pt x="4179" y="59"/>
                  </a:cubicBezTo>
                  <a:lnTo>
                    <a:pt x="101" y="3660"/>
                  </a:lnTo>
                  <a:cubicBezTo>
                    <a:pt x="7" y="3741"/>
                    <a:pt x="1" y="3878"/>
                    <a:pt x="81" y="3970"/>
                  </a:cubicBezTo>
                  <a:cubicBezTo>
                    <a:pt x="124" y="4019"/>
                    <a:pt x="187" y="4045"/>
                    <a:pt x="244" y="4045"/>
                  </a:cubicBezTo>
                  <a:cubicBezTo>
                    <a:pt x="299" y="4045"/>
                    <a:pt x="348" y="4027"/>
                    <a:pt x="393" y="3990"/>
                  </a:cubicBezTo>
                  <a:lnTo>
                    <a:pt x="4471" y="388"/>
                  </a:lnTo>
                  <a:cubicBezTo>
                    <a:pt x="4565" y="308"/>
                    <a:pt x="4571" y="165"/>
                    <a:pt x="4490" y="78"/>
                  </a:cubicBezTo>
                  <a:cubicBezTo>
                    <a:pt x="4446" y="27"/>
                    <a:pt x="4386" y="0"/>
                    <a:pt x="432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0"/>
            <p:cNvSpPr/>
            <p:nvPr/>
          </p:nvSpPr>
          <p:spPr>
            <a:xfrm>
              <a:off x="7563675" y="2977800"/>
              <a:ext cx="11025" cy="191100"/>
            </a:xfrm>
            <a:custGeom>
              <a:avLst/>
              <a:gdLst/>
              <a:ahLst/>
              <a:cxnLst/>
              <a:rect l="l" t="t" r="r" b="b"/>
              <a:pathLst>
                <a:path w="441" h="7644" extrusionOk="0">
                  <a:moveTo>
                    <a:pt x="217" y="1"/>
                  </a:moveTo>
                  <a:cubicBezTo>
                    <a:pt x="99" y="1"/>
                    <a:pt x="1" y="101"/>
                    <a:pt x="1" y="224"/>
                  </a:cubicBezTo>
                  <a:lnTo>
                    <a:pt x="1" y="7427"/>
                  </a:lnTo>
                  <a:cubicBezTo>
                    <a:pt x="1" y="7545"/>
                    <a:pt x="99" y="7643"/>
                    <a:pt x="217" y="7643"/>
                  </a:cubicBezTo>
                  <a:cubicBezTo>
                    <a:pt x="342" y="7643"/>
                    <a:pt x="440" y="7545"/>
                    <a:pt x="440" y="7427"/>
                  </a:cubicBezTo>
                  <a:lnTo>
                    <a:pt x="440" y="224"/>
                  </a:lnTo>
                  <a:cubicBezTo>
                    <a:pt x="440" y="101"/>
                    <a:pt x="342" y="1"/>
                    <a:pt x="2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0"/>
            <p:cNvSpPr/>
            <p:nvPr/>
          </p:nvSpPr>
          <p:spPr>
            <a:xfrm>
              <a:off x="7473650" y="3067850"/>
              <a:ext cx="191075" cy="11050"/>
            </a:xfrm>
            <a:custGeom>
              <a:avLst/>
              <a:gdLst/>
              <a:ahLst/>
              <a:cxnLst/>
              <a:rect l="l" t="t" r="r" b="b"/>
              <a:pathLst>
                <a:path w="7643" h="442" extrusionOk="0">
                  <a:moveTo>
                    <a:pt x="218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2"/>
                    <a:pt x="100" y="441"/>
                    <a:pt x="218" y="441"/>
                  </a:cubicBezTo>
                  <a:lnTo>
                    <a:pt x="7419" y="441"/>
                  </a:lnTo>
                  <a:cubicBezTo>
                    <a:pt x="7543" y="441"/>
                    <a:pt x="7643" y="342"/>
                    <a:pt x="7643" y="224"/>
                  </a:cubicBezTo>
                  <a:cubicBezTo>
                    <a:pt x="7643" y="100"/>
                    <a:pt x="7543" y="0"/>
                    <a:pt x="741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0"/>
            <p:cNvSpPr/>
            <p:nvPr/>
          </p:nvSpPr>
          <p:spPr>
            <a:xfrm>
              <a:off x="7520050" y="3020550"/>
              <a:ext cx="102475" cy="112950"/>
            </a:xfrm>
            <a:custGeom>
              <a:avLst/>
              <a:gdLst/>
              <a:ahLst/>
              <a:cxnLst/>
              <a:rect l="l" t="t" r="r" b="b"/>
              <a:pathLst>
                <a:path w="4099" h="4518" extrusionOk="0">
                  <a:moveTo>
                    <a:pt x="247" y="0"/>
                  </a:moveTo>
                  <a:cubicBezTo>
                    <a:pt x="194" y="0"/>
                    <a:pt x="142" y="18"/>
                    <a:pt x="99" y="55"/>
                  </a:cubicBezTo>
                  <a:cubicBezTo>
                    <a:pt x="13" y="136"/>
                    <a:pt x="1" y="279"/>
                    <a:pt x="81" y="365"/>
                  </a:cubicBezTo>
                  <a:lnTo>
                    <a:pt x="3683" y="4443"/>
                  </a:lnTo>
                  <a:cubicBezTo>
                    <a:pt x="3726" y="4494"/>
                    <a:pt x="3787" y="4518"/>
                    <a:pt x="3850" y="4518"/>
                  </a:cubicBezTo>
                  <a:cubicBezTo>
                    <a:pt x="3899" y="4518"/>
                    <a:pt x="3955" y="4500"/>
                    <a:pt x="3993" y="4463"/>
                  </a:cubicBezTo>
                  <a:cubicBezTo>
                    <a:pt x="4085" y="4382"/>
                    <a:pt x="4098" y="4245"/>
                    <a:pt x="4018" y="4153"/>
                  </a:cubicBezTo>
                  <a:lnTo>
                    <a:pt x="416" y="73"/>
                  </a:lnTo>
                  <a:cubicBezTo>
                    <a:pt x="373" y="26"/>
                    <a:pt x="310" y="0"/>
                    <a:pt x="24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0"/>
            <p:cNvSpPr/>
            <p:nvPr/>
          </p:nvSpPr>
          <p:spPr>
            <a:xfrm>
              <a:off x="7514125" y="3026550"/>
              <a:ext cx="114275" cy="101075"/>
            </a:xfrm>
            <a:custGeom>
              <a:avLst/>
              <a:gdLst/>
              <a:ahLst/>
              <a:cxnLst/>
              <a:rect l="l" t="t" r="r" b="b"/>
              <a:pathLst>
                <a:path w="4571" h="4043" extrusionOk="0">
                  <a:moveTo>
                    <a:pt x="4328" y="0"/>
                  </a:moveTo>
                  <a:cubicBezTo>
                    <a:pt x="4276" y="0"/>
                    <a:pt x="4223" y="19"/>
                    <a:pt x="4180" y="57"/>
                  </a:cubicBezTo>
                  <a:lnTo>
                    <a:pt x="101" y="3658"/>
                  </a:lnTo>
                  <a:cubicBezTo>
                    <a:pt x="8" y="3738"/>
                    <a:pt x="1" y="3876"/>
                    <a:pt x="83" y="3968"/>
                  </a:cubicBezTo>
                  <a:cubicBezTo>
                    <a:pt x="126" y="4017"/>
                    <a:pt x="187" y="4042"/>
                    <a:pt x="244" y="4042"/>
                  </a:cubicBezTo>
                  <a:cubicBezTo>
                    <a:pt x="299" y="4042"/>
                    <a:pt x="349" y="4025"/>
                    <a:pt x="393" y="3987"/>
                  </a:cubicBezTo>
                  <a:lnTo>
                    <a:pt x="4471" y="386"/>
                  </a:lnTo>
                  <a:cubicBezTo>
                    <a:pt x="4565" y="305"/>
                    <a:pt x="4571" y="162"/>
                    <a:pt x="4490" y="76"/>
                  </a:cubicBezTo>
                  <a:cubicBezTo>
                    <a:pt x="4447" y="26"/>
                    <a:pt x="4388" y="0"/>
                    <a:pt x="43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0"/>
            <p:cNvSpPr/>
            <p:nvPr/>
          </p:nvSpPr>
          <p:spPr>
            <a:xfrm>
              <a:off x="6627375" y="3573050"/>
              <a:ext cx="11050" cy="191125"/>
            </a:xfrm>
            <a:custGeom>
              <a:avLst/>
              <a:gdLst/>
              <a:ahLst/>
              <a:cxnLst/>
              <a:rect l="l" t="t" r="r" b="b"/>
              <a:pathLst>
                <a:path w="442" h="7645" extrusionOk="0">
                  <a:moveTo>
                    <a:pt x="224" y="1"/>
                  </a:moveTo>
                  <a:cubicBezTo>
                    <a:pt x="101" y="1"/>
                    <a:pt x="1" y="101"/>
                    <a:pt x="1" y="224"/>
                  </a:cubicBezTo>
                  <a:lnTo>
                    <a:pt x="1" y="7427"/>
                  </a:lnTo>
                  <a:cubicBezTo>
                    <a:pt x="1" y="7545"/>
                    <a:pt x="101" y="7645"/>
                    <a:pt x="224" y="7645"/>
                  </a:cubicBezTo>
                  <a:cubicBezTo>
                    <a:pt x="342" y="7645"/>
                    <a:pt x="442" y="7545"/>
                    <a:pt x="442" y="7427"/>
                  </a:cubicBezTo>
                  <a:lnTo>
                    <a:pt x="442" y="224"/>
                  </a:lnTo>
                  <a:cubicBezTo>
                    <a:pt x="442" y="101"/>
                    <a:pt x="342" y="1"/>
                    <a:pt x="22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0"/>
            <p:cNvSpPr/>
            <p:nvPr/>
          </p:nvSpPr>
          <p:spPr>
            <a:xfrm>
              <a:off x="6537375" y="3663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24" y="0"/>
                  </a:moveTo>
                  <a:cubicBezTo>
                    <a:pt x="99" y="0"/>
                    <a:pt x="1" y="100"/>
                    <a:pt x="1" y="224"/>
                  </a:cubicBezTo>
                  <a:cubicBezTo>
                    <a:pt x="1" y="342"/>
                    <a:pt x="99" y="441"/>
                    <a:pt x="224" y="441"/>
                  </a:cubicBezTo>
                  <a:lnTo>
                    <a:pt x="7426" y="441"/>
                  </a:lnTo>
                  <a:cubicBezTo>
                    <a:pt x="7544" y="441"/>
                    <a:pt x="7643" y="342"/>
                    <a:pt x="7643" y="224"/>
                  </a:cubicBezTo>
                  <a:cubicBezTo>
                    <a:pt x="7643" y="100"/>
                    <a:pt x="7544" y="0"/>
                    <a:pt x="74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0"/>
            <p:cNvSpPr/>
            <p:nvPr/>
          </p:nvSpPr>
          <p:spPr>
            <a:xfrm>
              <a:off x="6583950" y="3615750"/>
              <a:ext cx="102275" cy="113050"/>
            </a:xfrm>
            <a:custGeom>
              <a:avLst/>
              <a:gdLst/>
              <a:ahLst/>
              <a:cxnLst/>
              <a:rect l="l" t="t" r="r" b="b"/>
              <a:pathLst>
                <a:path w="4091" h="4522" extrusionOk="0">
                  <a:moveTo>
                    <a:pt x="245" y="1"/>
                  </a:moveTo>
                  <a:cubicBezTo>
                    <a:pt x="192" y="1"/>
                    <a:pt x="140" y="20"/>
                    <a:pt x="99" y="57"/>
                  </a:cubicBezTo>
                  <a:cubicBezTo>
                    <a:pt x="6" y="138"/>
                    <a:pt x="0" y="281"/>
                    <a:pt x="81" y="367"/>
                  </a:cubicBezTo>
                  <a:lnTo>
                    <a:pt x="3681" y="4447"/>
                  </a:lnTo>
                  <a:cubicBezTo>
                    <a:pt x="3726" y="4496"/>
                    <a:pt x="3781" y="4521"/>
                    <a:pt x="3843" y="4521"/>
                  </a:cubicBezTo>
                  <a:cubicBezTo>
                    <a:pt x="3899" y="4521"/>
                    <a:pt x="3949" y="4502"/>
                    <a:pt x="3992" y="4465"/>
                  </a:cubicBezTo>
                  <a:cubicBezTo>
                    <a:pt x="4079" y="4384"/>
                    <a:pt x="4091" y="4247"/>
                    <a:pt x="4010" y="4155"/>
                  </a:cubicBezTo>
                  <a:lnTo>
                    <a:pt x="410" y="75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0"/>
            <p:cNvSpPr/>
            <p:nvPr/>
          </p:nvSpPr>
          <p:spPr>
            <a:xfrm>
              <a:off x="6577875" y="3621800"/>
              <a:ext cx="114275" cy="101075"/>
            </a:xfrm>
            <a:custGeom>
              <a:avLst/>
              <a:gdLst/>
              <a:ahLst/>
              <a:cxnLst/>
              <a:rect l="l" t="t" r="r" b="b"/>
              <a:pathLst>
                <a:path w="4571" h="4043" extrusionOk="0">
                  <a:moveTo>
                    <a:pt x="4327" y="0"/>
                  </a:moveTo>
                  <a:cubicBezTo>
                    <a:pt x="4275" y="0"/>
                    <a:pt x="4222" y="19"/>
                    <a:pt x="4179" y="56"/>
                  </a:cubicBezTo>
                  <a:lnTo>
                    <a:pt x="100" y="3658"/>
                  </a:lnTo>
                  <a:cubicBezTo>
                    <a:pt x="12" y="3738"/>
                    <a:pt x="1" y="3876"/>
                    <a:pt x="81" y="3968"/>
                  </a:cubicBezTo>
                  <a:cubicBezTo>
                    <a:pt x="124" y="4019"/>
                    <a:pt x="187" y="4042"/>
                    <a:pt x="249" y="4042"/>
                  </a:cubicBezTo>
                  <a:cubicBezTo>
                    <a:pt x="299" y="4042"/>
                    <a:pt x="348" y="4025"/>
                    <a:pt x="392" y="3987"/>
                  </a:cubicBezTo>
                  <a:lnTo>
                    <a:pt x="4471" y="386"/>
                  </a:lnTo>
                  <a:cubicBezTo>
                    <a:pt x="4565" y="305"/>
                    <a:pt x="4571" y="162"/>
                    <a:pt x="4490" y="76"/>
                  </a:cubicBezTo>
                  <a:cubicBezTo>
                    <a:pt x="4446" y="25"/>
                    <a:pt x="4387" y="0"/>
                    <a:pt x="432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0"/>
            <p:cNvSpPr/>
            <p:nvPr/>
          </p:nvSpPr>
          <p:spPr>
            <a:xfrm>
              <a:off x="7511675" y="372055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99" y="0"/>
                    <a:pt x="0" y="98"/>
                    <a:pt x="0" y="218"/>
                  </a:cubicBezTo>
                  <a:lnTo>
                    <a:pt x="0" y="7419"/>
                  </a:lnTo>
                  <a:cubicBezTo>
                    <a:pt x="0" y="7543"/>
                    <a:pt x="99" y="7643"/>
                    <a:pt x="218" y="7643"/>
                  </a:cubicBezTo>
                  <a:cubicBezTo>
                    <a:pt x="342" y="7643"/>
                    <a:pt x="442" y="7543"/>
                    <a:pt x="442" y="7419"/>
                  </a:cubicBezTo>
                  <a:lnTo>
                    <a:pt x="442" y="218"/>
                  </a:lnTo>
                  <a:cubicBezTo>
                    <a:pt x="442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0"/>
            <p:cNvSpPr/>
            <p:nvPr/>
          </p:nvSpPr>
          <p:spPr>
            <a:xfrm>
              <a:off x="7421625" y="381055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18"/>
                  </a:cubicBezTo>
                  <a:cubicBezTo>
                    <a:pt x="1" y="343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4" y="343"/>
                    <a:pt x="7644" y="218"/>
                  </a:cubicBezTo>
                  <a:cubicBezTo>
                    <a:pt x="7644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0"/>
            <p:cNvSpPr/>
            <p:nvPr/>
          </p:nvSpPr>
          <p:spPr>
            <a:xfrm>
              <a:off x="7468050" y="3763200"/>
              <a:ext cx="102325" cy="113050"/>
            </a:xfrm>
            <a:custGeom>
              <a:avLst/>
              <a:gdLst/>
              <a:ahLst/>
              <a:cxnLst/>
              <a:rect l="l" t="t" r="r" b="b"/>
              <a:pathLst>
                <a:path w="4093" h="4522" extrusionOk="0">
                  <a:moveTo>
                    <a:pt x="248" y="1"/>
                  </a:moveTo>
                  <a:cubicBezTo>
                    <a:pt x="196" y="1"/>
                    <a:pt x="143" y="20"/>
                    <a:pt x="100" y="57"/>
                  </a:cubicBezTo>
                  <a:cubicBezTo>
                    <a:pt x="12" y="137"/>
                    <a:pt x="1" y="274"/>
                    <a:pt x="81" y="367"/>
                  </a:cubicBezTo>
                  <a:lnTo>
                    <a:pt x="3683" y="4447"/>
                  </a:lnTo>
                  <a:cubicBezTo>
                    <a:pt x="3726" y="4496"/>
                    <a:pt x="3788" y="4521"/>
                    <a:pt x="3849" y="4521"/>
                  </a:cubicBezTo>
                  <a:cubicBezTo>
                    <a:pt x="3900" y="4521"/>
                    <a:pt x="3955" y="4502"/>
                    <a:pt x="3993" y="4464"/>
                  </a:cubicBezTo>
                  <a:cubicBezTo>
                    <a:pt x="4086" y="4384"/>
                    <a:pt x="4092" y="4241"/>
                    <a:pt x="4012" y="4155"/>
                  </a:cubicBezTo>
                  <a:lnTo>
                    <a:pt x="410" y="76"/>
                  </a:lnTo>
                  <a:cubicBezTo>
                    <a:pt x="367" y="26"/>
                    <a:pt x="308" y="1"/>
                    <a:pt x="24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0"/>
            <p:cNvSpPr/>
            <p:nvPr/>
          </p:nvSpPr>
          <p:spPr>
            <a:xfrm>
              <a:off x="7462175" y="3769100"/>
              <a:ext cx="114225" cy="101075"/>
            </a:xfrm>
            <a:custGeom>
              <a:avLst/>
              <a:gdLst/>
              <a:ahLst/>
              <a:cxnLst/>
              <a:rect l="l" t="t" r="r" b="b"/>
              <a:pathLst>
                <a:path w="4569" h="4043" extrusionOk="0">
                  <a:moveTo>
                    <a:pt x="4326" y="0"/>
                  </a:moveTo>
                  <a:cubicBezTo>
                    <a:pt x="4274" y="0"/>
                    <a:pt x="4221" y="19"/>
                    <a:pt x="4178" y="56"/>
                  </a:cubicBezTo>
                  <a:lnTo>
                    <a:pt x="98" y="3658"/>
                  </a:lnTo>
                  <a:cubicBezTo>
                    <a:pt x="6" y="3738"/>
                    <a:pt x="0" y="3881"/>
                    <a:pt x="81" y="3968"/>
                  </a:cubicBezTo>
                  <a:cubicBezTo>
                    <a:pt x="124" y="4018"/>
                    <a:pt x="179" y="4042"/>
                    <a:pt x="242" y="4042"/>
                  </a:cubicBezTo>
                  <a:cubicBezTo>
                    <a:pt x="298" y="4042"/>
                    <a:pt x="347" y="4024"/>
                    <a:pt x="391" y="3987"/>
                  </a:cubicBezTo>
                  <a:lnTo>
                    <a:pt x="4470" y="386"/>
                  </a:lnTo>
                  <a:cubicBezTo>
                    <a:pt x="4563" y="305"/>
                    <a:pt x="4569" y="168"/>
                    <a:pt x="4488" y="76"/>
                  </a:cubicBezTo>
                  <a:cubicBezTo>
                    <a:pt x="4445" y="25"/>
                    <a:pt x="4386" y="0"/>
                    <a:pt x="43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70"/>
          <p:cNvGrpSpPr/>
          <p:nvPr/>
        </p:nvGrpSpPr>
        <p:grpSpPr>
          <a:xfrm flipH="1">
            <a:off x="1296820" y="4695544"/>
            <a:ext cx="448034" cy="447956"/>
            <a:chOff x="10333025" y="2667100"/>
            <a:chExt cx="191100" cy="191075"/>
          </a:xfrm>
        </p:grpSpPr>
        <p:sp>
          <p:nvSpPr>
            <p:cNvPr id="3559" name="Google Shape;3559;p70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0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0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0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DA0BB535-40E7-447F-9D5A-C7C977963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85"/>
          <a:stretch/>
        </p:blipFill>
        <p:spPr>
          <a:xfrm>
            <a:off x="2134970" y="1519614"/>
            <a:ext cx="4953000" cy="2815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2" name="Google Shape;2928;p62">
            <a:extLst>
              <a:ext uri="{FF2B5EF4-FFF2-40B4-BE49-F238E27FC236}">
                <a16:creationId xmlns:a16="http://schemas.microsoft.com/office/drawing/2014/main" xmlns="" id="{ED42A84C-30ED-4426-B15B-7427AB4FDE97}"/>
              </a:ext>
            </a:extLst>
          </p:cNvPr>
          <p:cNvGrpSpPr/>
          <p:nvPr/>
        </p:nvGrpSpPr>
        <p:grpSpPr>
          <a:xfrm flipH="1">
            <a:off x="1879133" y="822575"/>
            <a:ext cx="448034" cy="447956"/>
            <a:chOff x="10333025" y="2667100"/>
            <a:chExt cx="191100" cy="191075"/>
          </a:xfrm>
        </p:grpSpPr>
        <p:sp>
          <p:nvSpPr>
            <p:cNvPr id="153" name="Google Shape;2929;p62">
              <a:extLst>
                <a:ext uri="{FF2B5EF4-FFF2-40B4-BE49-F238E27FC236}">
                  <a16:creationId xmlns:a16="http://schemas.microsoft.com/office/drawing/2014/main" xmlns="" id="{191B0666-E7B6-4171-94D0-128068729B60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30;p62">
              <a:extLst>
                <a:ext uri="{FF2B5EF4-FFF2-40B4-BE49-F238E27FC236}">
                  <a16:creationId xmlns:a16="http://schemas.microsoft.com/office/drawing/2014/main" xmlns="" id="{00A9C5D4-499F-47F6-BC2B-D8247FAF737A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31;p62">
              <a:extLst>
                <a:ext uri="{FF2B5EF4-FFF2-40B4-BE49-F238E27FC236}">
                  <a16:creationId xmlns:a16="http://schemas.microsoft.com/office/drawing/2014/main" xmlns="" id="{E099D812-CEF9-4128-B348-730C999C8FC1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32;p62">
              <a:extLst>
                <a:ext uri="{FF2B5EF4-FFF2-40B4-BE49-F238E27FC236}">
                  <a16:creationId xmlns:a16="http://schemas.microsoft.com/office/drawing/2014/main" xmlns="" id="{C7478D04-5B98-47C2-8A34-82C923FFEF9D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522934" y="31541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F3B0F281-722E-43A9-8882-D60127C4B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31" y="166978"/>
            <a:ext cx="8617670" cy="481849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8E130CA-0EDD-45CF-8BF1-3FDBF3094C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63"/>
          <a:stretch/>
        </p:blipFill>
        <p:spPr>
          <a:xfrm>
            <a:off x="4436828" y="421419"/>
            <a:ext cx="3981616" cy="4405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Safari Clipart Person | Full Size PNG Download | SeekPNG">
            <a:extLst>
              <a:ext uri="{FF2B5EF4-FFF2-40B4-BE49-F238E27FC236}">
                <a16:creationId xmlns:a16="http://schemas.microsoft.com/office/drawing/2014/main" xmlns="" id="{DC1FE213-7A6D-429C-AA74-2E60A4CAC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0" y="2166966"/>
            <a:ext cx="1627655" cy="27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xmlns="" id="{21A76D8C-C479-4CA1-BBE7-996A18C4CC41}"/>
              </a:ext>
            </a:extLst>
          </p:cNvPr>
          <p:cNvSpPr/>
          <p:nvPr/>
        </p:nvSpPr>
        <p:spPr>
          <a:xfrm>
            <a:off x="358948" y="914399"/>
            <a:ext cx="3871147" cy="1206127"/>
          </a:xfrm>
          <a:prstGeom prst="cloudCallout">
            <a:avLst>
              <a:gd name="adj1" fmla="val -6523"/>
              <a:gd name="adj2" fmla="val 90816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Have you had any 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experience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like this with animals?</a:t>
            </a:r>
            <a:endParaRPr lang="en-US" sz="1600" b="1" dirty="0"/>
          </a:p>
        </p:txBody>
      </p:sp>
      <p:sp>
        <p:nvSpPr>
          <p:cNvPr id="15" name="Google Shape;409;p37">
            <a:extLst>
              <a:ext uri="{FF2B5EF4-FFF2-40B4-BE49-F238E27FC236}">
                <a16:creationId xmlns:a16="http://schemas.microsoft.com/office/drawing/2014/main" xmlns="" id="{7F7FED83-AC25-4B16-9795-678A7DAA2D61}"/>
              </a:ext>
            </a:extLst>
          </p:cNvPr>
          <p:cNvSpPr/>
          <p:nvPr/>
        </p:nvSpPr>
        <p:spPr>
          <a:xfrm>
            <a:off x="112551" y="72544"/>
            <a:ext cx="196287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7CFE5C9-5BD7-4F2E-89CE-7C4F1B5E8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35" y="289451"/>
            <a:ext cx="8453266" cy="4545686"/>
          </a:xfrm>
          <a:prstGeom prst="rect">
            <a:avLst/>
          </a:prstGeom>
        </p:spPr>
      </p:pic>
      <p:grpSp>
        <p:nvGrpSpPr>
          <p:cNvPr id="2171" name="Google Shape;2171;p54"/>
          <p:cNvGrpSpPr/>
          <p:nvPr/>
        </p:nvGrpSpPr>
        <p:grpSpPr>
          <a:xfrm flipH="1">
            <a:off x="8027158" y="580060"/>
            <a:ext cx="448034" cy="447956"/>
            <a:chOff x="10333025" y="2667100"/>
            <a:chExt cx="191100" cy="191075"/>
          </a:xfrm>
        </p:grpSpPr>
        <p:sp>
          <p:nvSpPr>
            <p:cNvPr id="2172" name="Google Shape;2172;p54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4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4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4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2" descr="Safari Clipart Person | Full Size PNG Download | SeekPNG">
            <a:extLst>
              <a:ext uri="{FF2B5EF4-FFF2-40B4-BE49-F238E27FC236}">
                <a16:creationId xmlns:a16="http://schemas.microsoft.com/office/drawing/2014/main" xmlns="" id="{E2ABBB4C-F93D-44C3-A2E3-1F83E7AA3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0" y="1880718"/>
            <a:ext cx="1627655" cy="27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C571BE1-8546-4F6E-800B-FD90F2ABA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05"/>
          <a:stretch/>
        </p:blipFill>
        <p:spPr>
          <a:xfrm>
            <a:off x="2830665" y="2027583"/>
            <a:ext cx="5303519" cy="2791363"/>
          </a:xfrm>
          <a:prstGeom prst="rect">
            <a:avLst/>
          </a:prstGeom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79821450-5756-41B0-B7C5-5B5A758573F9}"/>
              </a:ext>
            </a:extLst>
          </p:cNvPr>
          <p:cNvSpPr/>
          <p:nvPr/>
        </p:nvSpPr>
        <p:spPr>
          <a:xfrm>
            <a:off x="1973063" y="874643"/>
            <a:ext cx="3871147" cy="1206127"/>
          </a:xfrm>
          <a:prstGeom prst="cloudCallout">
            <a:avLst>
              <a:gd name="adj1" fmla="val -40414"/>
              <a:gd name="adj2" fmla="val 6906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Do you have any 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pets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in your house ?</a:t>
            </a:r>
            <a:endParaRPr lang="en-US" sz="1600" b="1" dirty="0"/>
          </a:p>
        </p:txBody>
      </p:sp>
      <p:pic>
        <p:nvPicPr>
          <p:cNvPr id="8" name="Picture 14" descr="Download Free png Love Birds Png - DLPNG.com">
            <a:extLst>
              <a:ext uri="{FF2B5EF4-FFF2-40B4-BE49-F238E27FC236}">
                <a16:creationId xmlns:a16="http://schemas.microsoft.com/office/drawing/2014/main" xmlns="" id="{7D1125B8-60BC-49D2-9C4D-5B0BFB2E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15" y="1088389"/>
            <a:ext cx="2325814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409;p37">
            <a:extLst>
              <a:ext uri="{FF2B5EF4-FFF2-40B4-BE49-F238E27FC236}">
                <a16:creationId xmlns:a16="http://schemas.microsoft.com/office/drawing/2014/main" xmlns="" id="{E9A33A1F-8CDA-49E9-904B-381945E6FB91}"/>
              </a:ext>
            </a:extLst>
          </p:cNvPr>
          <p:cNvSpPr/>
          <p:nvPr/>
        </p:nvSpPr>
        <p:spPr>
          <a:xfrm>
            <a:off x="112551" y="72544"/>
            <a:ext cx="196287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7CFE5C9-5BD7-4F2E-89CE-7C4F1B5E8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35" y="289451"/>
            <a:ext cx="8453266" cy="4545686"/>
          </a:xfrm>
          <a:prstGeom prst="rect">
            <a:avLst/>
          </a:prstGeom>
        </p:spPr>
      </p:pic>
      <p:grpSp>
        <p:nvGrpSpPr>
          <p:cNvPr id="2171" name="Google Shape;2171;p54"/>
          <p:cNvGrpSpPr/>
          <p:nvPr/>
        </p:nvGrpSpPr>
        <p:grpSpPr>
          <a:xfrm flipH="1">
            <a:off x="8027158" y="580060"/>
            <a:ext cx="448034" cy="447956"/>
            <a:chOff x="10333025" y="2667100"/>
            <a:chExt cx="191100" cy="191075"/>
          </a:xfrm>
        </p:grpSpPr>
        <p:sp>
          <p:nvSpPr>
            <p:cNvPr id="2172" name="Google Shape;2172;p54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4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4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4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2" descr="Safari Clipart Person | Full Size PNG Download | SeekPNG">
            <a:extLst>
              <a:ext uri="{FF2B5EF4-FFF2-40B4-BE49-F238E27FC236}">
                <a16:creationId xmlns:a16="http://schemas.microsoft.com/office/drawing/2014/main" xmlns="" id="{E2ABBB4C-F93D-44C3-A2E3-1F83E7AA3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0" y="1880718"/>
            <a:ext cx="1627655" cy="27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C571BE1-8546-4F6E-800B-FD90F2ABA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05"/>
          <a:stretch/>
        </p:blipFill>
        <p:spPr>
          <a:xfrm>
            <a:off x="2830665" y="2027583"/>
            <a:ext cx="5303519" cy="2791363"/>
          </a:xfrm>
          <a:prstGeom prst="rect">
            <a:avLst/>
          </a:prstGeom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79821450-5756-41B0-B7C5-5B5A758573F9}"/>
              </a:ext>
            </a:extLst>
          </p:cNvPr>
          <p:cNvSpPr/>
          <p:nvPr/>
        </p:nvSpPr>
        <p:spPr>
          <a:xfrm>
            <a:off x="1973063" y="874643"/>
            <a:ext cx="3871147" cy="1206127"/>
          </a:xfrm>
          <a:prstGeom prst="cloudCallout">
            <a:avLst>
              <a:gd name="adj1" fmla="val -40414"/>
              <a:gd name="adj2" fmla="val 6906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Can you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Guess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the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topic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of our new unit?</a:t>
            </a:r>
            <a:endParaRPr lang="en-US" sz="1600" b="1" dirty="0"/>
          </a:p>
        </p:txBody>
      </p:sp>
      <p:pic>
        <p:nvPicPr>
          <p:cNvPr id="8" name="Picture 14" descr="Download Free png Love Birds Png - DLPNG.com">
            <a:extLst>
              <a:ext uri="{FF2B5EF4-FFF2-40B4-BE49-F238E27FC236}">
                <a16:creationId xmlns:a16="http://schemas.microsoft.com/office/drawing/2014/main" xmlns="" id="{7D1125B8-60BC-49D2-9C4D-5B0BFB2E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15" y="1088389"/>
            <a:ext cx="2325814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409;p37">
            <a:extLst>
              <a:ext uri="{FF2B5EF4-FFF2-40B4-BE49-F238E27FC236}">
                <a16:creationId xmlns:a16="http://schemas.microsoft.com/office/drawing/2014/main" xmlns="" id="{E9A33A1F-8CDA-49E9-904B-381945E6FB91}"/>
              </a:ext>
            </a:extLst>
          </p:cNvPr>
          <p:cNvSpPr/>
          <p:nvPr/>
        </p:nvSpPr>
        <p:spPr>
          <a:xfrm>
            <a:off x="112551" y="72544"/>
            <a:ext cx="196287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0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4" name="Google Shape;1124;p41"/>
          <p:cNvGrpSpPr/>
          <p:nvPr/>
        </p:nvGrpSpPr>
        <p:grpSpPr>
          <a:xfrm>
            <a:off x="5850531" y="1757214"/>
            <a:ext cx="448034" cy="447956"/>
            <a:chOff x="10333025" y="2667100"/>
            <a:chExt cx="191100" cy="191075"/>
          </a:xfrm>
        </p:grpSpPr>
        <p:sp>
          <p:nvSpPr>
            <p:cNvPr id="1125" name="Google Shape;1125;p41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1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1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1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A341032C-D30B-4245-9D9C-21B1E3FFE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3397" cy="5143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4CB3B71B-0DAD-41AF-9952-5AFDB13A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270" y="0"/>
            <a:ext cx="4452730" cy="5143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1E388229-B841-427E-97D6-DB2DE78F4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65" name="Google Shape;765;p38">
            <a:extLst>
              <a:ext uri="{FF2B5EF4-FFF2-40B4-BE49-F238E27FC236}">
                <a16:creationId xmlns:a16="http://schemas.microsoft.com/office/drawing/2014/main" xmlns="" id="{6D34DC2D-40EF-4392-BDF7-4FB2BC822F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9216" y="755217"/>
            <a:ext cx="5059800" cy="1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0C2F07"/>
                </a:solidFill>
              </a:rPr>
              <a:t>Book</a:t>
            </a:r>
            <a:r>
              <a:rPr lang="en" sz="6000" dirty="0"/>
              <a:t> Open</a:t>
            </a:r>
            <a:endParaRPr sz="6000" dirty="0"/>
          </a:p>
        </p:txBody>
      </p:sp>
      <p:pic>
        <p:nvPicPr>
          <p:cNvPr id="67" name="Picture 4" descr="animated transparent book gif - Clip Art Library">
            <a:extLst>
              <a:ext uri="{FF2B5EF4-FFF2-40B4-BE49-F238E27FC236}">
                <a16:creationId xmlns:a16="http://schemas.microsoft.com/office/drawing/2014/main" xmlns="" id="{D1F1E019-FE79-426C-8767-2FCBDB2606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50" y="1966602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Google Shape;185;p17">
            <a:extLst>
              <a:ext uri="{FF2B5EF4-FFF2-40B4-BE49-F238E27FC236}">
                <a16:creationId xmlns:a16="http://schemas.microsoft.com/office/drawing/2014/main" xmlns="" id="{9649C577-DB98-4173-BF7D-DCF23E14FE40}"/>
              </a:ext>
            </a:extLst>
          </p:cNvPr>
          <p:cNvSpPr txBox="1">
            <a:spLocks/>
          </p:cNvSpPr>
          <p:nvPr/>
        </p:nvSpPr>
        <p:spPr>
          <a:xfrm>
            <a:off x="2704386" y="3520752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pages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(34 - 35)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4" name="Google Shape;1124;p41"/>
          <p:cNvGrpSpPr/>
          <p:nvPr/>
        </p:nvGrpSpPr>
        <p:grpSpPr>
          <a:xfrm>
            <a:off x="5850531" y="1757214"/>
            <a:ext cx="448034" cy="447956"/>
            <a:chOff x="10333025" y="2667100"/>
            <a:chExt cx="191100" cy="191075"/>
          </a:xfrm>
        </p:grpSpPr>
        <p:sp>
          <p:nvSpPr>
            <p:cNvPr id="1125" name="Google Shape;1125;p41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1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1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1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4CB3B71B-0DAD-41AF-9952-5AFDB13A1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659" y="0"/>
            <a:ext cx="4516341" cy="5143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1E388229-B841-427E-97D6-DB2DE78F4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562" y="2266122"/>
            <a:ext cx="4322801" cy="2877378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2808AD7D-4DB4-4970-9611-1298E6A04447}"/>
              </a:ext>
            </a:extLst>
          </p:cNvPr>
          <p:cNvSpPr txBox="1"/>
          <p:nvPr/>
        </p:nvSpPr>
        <p:spPr>
          <a:xfrm>
            <a:off x="4975254" y="2403349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is the title of the unit?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0025FB7D-89A8-4A94-AC02-CDF7D742F2EB}"/>
              </a:ext>
            </a:extLst>
          </p:cNvPr>
          <p:cNvSpPr txBox="1"/>
          <p:nvPr/>
        </p:nvSpPr>
        <p:spPr>
          <a:xfrm>
            <a:off x="5037049" y="3069244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Amazing Animals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CAC2827-165C-4B17-81B9-1D7F9494EA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66" t="15769" r="35043" b="13739"/>
          <a:stretch/>
        </p:blipFill>
        <p:spPr>
          <a:xfrm>
            <a:off x="0" y="0"/>
            <a:ext cx="4635610" cy="514350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140A12C5-8358-4BC5-BA53-75A23802A4F5}"/>
              </a:ext>
            </a:extLst>
          </p:cNvPr>
          <p:cNvSpPr txBox="1"/>
          <p:nvPr/>
        </p:nvSpPr>
        <p:spPr>
          <a:xfrm>
            <a:off x="4952725" y="3772299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many paragraphs are there?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F66255CC-BAB7-4E43-89CF-5CB6B5EFC0C8}"/>
              </a:ext>
            </a:extLst>
          </p:cNvPr>
          <p:cNvSpPr txBox="1"/>
          <p:nvPr/>
        </p:nvSpPr>
        <p:spPr>
          <a:xfrm>
            <a:off x="4966812" y="4398437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4 paragraphs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xmlns="" id="{5732F756-0C03-45A7-8272-CFDF27701154}"/>
              </a:ext>
            </a:extLst>
          </p:cNvPr>
          <p:cNvSpPr txBox="1"/>
          <p:nvPr/>
        </p:nvSpPr>
        <p:spPr>
          <a:xfrm>
            <a:off x="513025" y="75749"/>
            <a:ext cx="1951879" cy="32181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xmlns="" id="{8C351091-1A87-4BC8-8D95-73F3AC13FA7C}"/>
              </a:ext>
            </a:extLst>
          </p:cNvPr>
          <p:cNvSpPr/>
          <p:nvPr/>
        </p:nvSpPr>
        <p:spPr>
          <a:xfrm>
            <a:off x="140451" y="1869808"/>
            <a:ext cx="376383" cy="3458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xmlns="" id="{FC3EB2DB-B79C-450B-B55A-69D719D289E3}"/>
              </a:ext>
            </a:extLst>
          </p:cNvPr>
          <p:cNvSpPr/>
          <p:nvPr/>
        </p:nvSpPr>
        <p:spPr>
          <a:xfrm>
            <a:off x="2175985" y="1742587"/>
            <a:ext cx="378663" cy="3458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xmlns="" id="{22CB1DF6-218F-40CA-8041-720DB5F7369C}"/>
              </a:ext>
            </a:extLst>
          </p:cNvPr>
          <p:cNvSpPr/>
          <p:nvPr/>
        </p:nvSpPr>
        <p:spPr>
          <a:xfrm>
            <a:off x="2287303" y="3396459"/>
            <a:ext cx="378663" cy="3458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xmlns="" id="{E3079E90-6F2A-499C-962D-6D2C05C2DC43}"/>
              </a:ext>
            </a:extLst>
          </p:cNvPr>
          <p:cNvSpPr/>
          <p:nvPr/>
        </p:nvSpPr>
        <p:spPr>
          <a:xfrm>
            <a:off x="4648841" y="96667"/>
            <a:ext cx="378663" cy="3458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76417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8" name="Google Shape;2148;p53"/>
          <p:cNvGrpSpPr/>
          <p:nvPr/>
        </p:nvGrpSpPr>
        <p:grpSpPr>
          <a:xfrm>
            <a:off x="8126184" y="161267"/>
            <a:ext cx="448034" cy="447956"/>
            <a:chOff x="10333025" y="2667100"/>
            <a:chExt cx="191100" cy="191075"/>
          </a:xfrm>
        </p:grpSpPr>
        <p:sp>
          <p:nvSpPr>
            <p:cNvPr id="2149" name="Google Shape;2149;p53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3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3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3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ACFBC686-0022-4621-8FB8-7E31106CDA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92"/>
          <a:stretch/>
        </p:blipFill>
        <p:spPr>
          <a:xfrm>
            <a:off x="3275937" y="135172"/>
            <a:ext cx="5605670" cy="4858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1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Google Shape;2180;p55">
            <a:extLst>
              <a:ext uri="{FF2B5EF4-FFF2-40B4-BE49-F238E27FC236}">
                <a16:creationId xmlns:a16="http://schemas.microsoft.com/office/drawing/2014/main" xmlns="" id="{968756B0-8AC6-4224-B2A5-C612C0A4A8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9461" y="375797"/>
            <a:ext cx="5631924" cy="789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" sz="1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" sz="4000" dirty="0">
                <a:solidFill>
                  <a:schemeClr val="bg2">
                    <a:lumMod val="25000"/>
                  </a:schemeClr>
                </a:solidFill>
              </a:rPr>
              <a:t>Amazing </a:t>
            </a:r>
            <a:r>
              <a:rPr lang="en" sz="4000" dirty="0"/>
              <a:t> Animals</a:t>
            </a:r>
            <a:endParaRPr sz="4000" dirty="0"/>
          </a:p>
        </p:txBody>
      </p:sp>
      <p:pic>
        <p:nvPicPr>
          <p:cNvPr id="9" name="Picture 4" descr="Cute Headphones Emoji Sticker">
            <a:extLst>
              <a:ext uri="{FF2B5EF4-FFF2-40B4-BE49-F238E27FC236}">
                <a16:creationId xmlns:a16="http://schemas.microsoft.com/office/drawing/2014/main" xmlns="" id="{A65683B1-4A2F-4A45-AE02-0C245E52C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44" y="1875496"/>
            <a:ext cx="1290092" cy="13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A4CC3D4A-C6BE-481A-888B-63CE79744303}"/>
              </a:ext>
            </a:extLst>
          </p:cNvPr>
          <p:cNvSpPr txBox="1"/>
          <p:nvPr/>
        </p:nvSpPr>
        <p:spPr>
          <a:xfrm>
            <a:off x="103366" y="3495381"/>
            <a:ext cx="292607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Listen &amp; read along</a:t>
            </a:r>
            <a:endParaRPr lang="ar-SA" sz="2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57"/>
          <p:cNvSpPr/>
          <p:nvPr/>
        </p:nvSpPr>
        <p:spPr>
          <a:xfrm>
            <a:off x="6844825" y="1355047"/>
            <a:ext cx="370922" cy="347406"/>
          </a:xfrm>
          <a:custGeom>
            <a:avLst/>
            <a:gdLst/>
            <a:ahLst/>
            <a:cxnLst/>
            <a:rect l="l" t="t" r="r" b="b"/>
            <a:pathLst>
              <a:path w="48078" h="45030" extrusionOk="0">
                <a:moveTo>
                  <a:pt x="22142" y="0"/>
                </a:moveTo>
                <a:cubicBezTo>
                  <a:pt x="21320" y="0"/>
                  <a:pt x="20497" y="25"/>
                  <a:pt x="19679" y="25"/>
                </a:cubicBezTo>
                <a:cubicBezTo>
                  <a:pt x="17693" y="307"/>
                  <a:pt x="15692" y="660"/>
                  <a:pt x="13856" y="1484"/>
                </a:cubicBezTo>
                <a:cubicBezTo>
                  <a:pt x="13325" y="1753"/>
                  <a:pt x="12793" y="1998"/>
                  <a:pt x="12278" y="2279"/>
                </a:cubicBezTo>
                <a:cubicBezTo>
                  <a:pt x="11907" y="2481"/>
                  <a:pt x="11543" y="2710"/>
                  <a:pt x="11179" y="2919"/>
                </a:cubicBezTo>
                <a:cubicBezTo>
                  <a:pt x="10820" y="3163"/>
                  <a:pt x="10456" y="3391"/>
                  <a:pt x="10097" y="3629"/>
                </a:cubicBezTo>
                <a:cubicBezTo>
                  <a:pt x="9923" y="3755"/>
                  <a:pt x="9744" y="3874"/>
                  <a:pt x="9565" y="3988"/>
                </a:cubicBezTo>
                <a:cubicBezTo>
                  <a:pt x="9152" y="4293"/>
                  <a:pt x="8734" y="4592"/>
                  <a:pt x="8315" y="4879"/>
                </a:cubicBezTo>
                <a:cubicBezTo>
                  <a:pt x="8136" y="5005"/>
                  <a:pt x="7957" y="5124"/>
                  <a:pt x="7783" y="5243"/>
                </a:cubicBezTo>
                <a:cubicBezTo>
                  <a:pt x="6008" y="6421"/>
                  <a:pt x="4525" y="7976"/>
                  <a:pt x="3204" y="9626"/>
                </a:cubicBezTo>
                <a:cubicBezTo>
                  <a:pt x="2839" y="10079"/>
                  <a:pt x="2601" y="10617"/>
                  <a:pt x="2392" y="11155"/>
                </a:cubicBezTo>
                <a:cubicBezTo>
                  <a:pt x="1303" y="14424"/>
                  <a:pt x="748" y="17844"/>
                  <a:pt x="323" y="21252"/>
                </a:cubicBezTo>
                <a:cubicBezTo>
                  <a:pt x="0" y="23122"/>
                  <a:pt x="323" y="25029"/>
                  <a:pt x="665" y="26877"/>
                </a:cubicBezTo>
                <a:cubicBezTo>
                  <a:pt x="1280" y="29686"/>
                  <a:pt x="1979" y="32489"/>
                  <a:pt x="3115" y="35137"/>
                </a:cubicBezTo>
                <a:cubicBezTo>
                  <a:pt x="3258" y="35430"/>
                  <a:pt x="3396" y="35722"/>
                  <a:pt x="3551" y="36015"/>
                </a:cubicBezTo>
                <a:cubicBezTo>
                  <a:pt x="3664" y="36255"/>
                  <a:pt x="3778" y="36488"/>
                  <a:pt x="3904" y="36721"/>
                </a:cubicBezTo>
                <a:cubicBezTo>
                  <a:pt x="4997" y="38705"/>
                  <a:pt x="6743" y="40349"/>
                  <a:pt x="8883" y="41151"/>
                </a:cubicBezTo>
                <a:cubicBezTo>
                  <a:pt x="9469" y="41474"/>
                  <a:pt x="10061" y="41783"/>
                  <a:pt x="10641" y="42131"/>
                </a:cubicBezTo>
                <a:cubicBezTo>
                  <a:pt x="10879" y="42244"/>
                  <a:pt x="11113" y="42363"/>
                  <a:pt x="11352" y="42489"/>
                </a:cubicBezTo>
                <a:cubicBezTo>
                  <a:pt x="11603" y="42578"/>
                  <a:pt x="11847" y="42674"/>
                  <a:pt x="12098" y="42765"/>
                </a:cubicBezTo>
                <a:cubicBezTo>
                  <a:pt x="13461" y="43218"/>
                  <a:pt x="14890" y="43446"/>
                  <a:pt x="16289" y="43798"/>
                </a:cubicBezTo>
                <a:cubicBezTo>
                  <a:pt x="18644" y="44349"/>
                  <a:pt x="21011" y="44886"/>
                  <a:pt x="23431" y="45030"/>
                </a:cubicBezTo>
                <a:cubicBezTo>
                  <a:pt x="25530" y="44952"/>
                  <a:pt x="27628" y="44575"/>
                  <a:pt x="29607" y="43833"/>
                </a:cubicBezTo>
                <a:cubicBezTo>
                  <a:pt x="29845" y="43750"/>
                  <a:pt x="30091" y="43654"/>
                  <a:pt x="30336" y="43565"/>
                </a:cubicBezTo>
                <a:cubicBezTo>
                  <a:pt x="30748" y="43380"/>
                  <a:pt x="31167" y="43207"/>
                  <a:pt x="31586" y="43022"/>
                </a:cubicBezTo>
                <a:cubicBezTo>
                  <a:pt x="31675" y="42980"/>
                  <a:pt x="31854" y="42884"/>
                  <a:pt x="31939" y="42842"/>
                </a:cubicBezTo>
                <a:cubicBezTo>
                  <a:pt x="32231" y="42699"/>
                  <a:pt x="32518" y="42555"/>
                  <a:pt x="32811" y="42406"/>
                </a:cubicBezTo>
                <a:cubicBezTo>
                  <a:pt x="33050" y="42291"/>
                  <a:pt x="33289" y="42172"/>
                  <a:pt x="33528" y="42047"/>
                </a:cubicBezTo>
                <a:cubicBezTo>
                  <a:pt x="34066" y="41832"/>
                  <a:pt x="34598" y="41593"/>
                  <a:pt x="35118" y="41342"/>
                </a:cubicBezTo>
                <a:cubicBezTo>
                  <a:pt x="35620" y="41091"/>
                  <a:pt x="36092" y="40792"/>
                  <a:pt x="36582" y="40517"/>
                </a:cubicBezTo>
                <a:cubicBezTo>
                  <a:pt x="37096" y="40170"/>
                  <a:pt x="37622" y="39847"/>
                  <a:pt x="38166" y="39543"/>
                </a:cubicBezTo>
                <a:cubicBezTo>
                  <a:pt x="39578" y="38831"/>
                  <a:pt x="40761" y="37772"/>
                  <a:pt x="41968" y="36768"/>
                </a:cubicBezTo>
                <a:cubicBezTo>
                  <a:pt x="43140" y="35598"/>
                  <a:pt x="44431" y="34491"/>
                  <a:pt x="45190" y="32979"/>
                </a:cubicBezTo>
                <a:cubicBezTo>
                  <a:pt x="45399" y="32441"/>
                  <a:pt x="45614" y="31903"/>
                  <a:pt x="45818" y="31365"/>
                </a:cubicBezTo>
                <a:cubicBezTo>
                  <a:pt x="45943" y="31066"/>
                  <a:pt x="46062" y="30767"/>
                  <a:pt x="46170" y="30463"/>
                </a:cubicBezTo>
                <a:cubicBezTo>
                  <a:pt x="46260" y="30229"/>
                  <a:pt x="46343" y="29997"/>
                  <a:pt x="46434" y="29763"/>
                </a:cubicBezTo>
                <a:cubicBezTo>
                  <a:pt x="46523" y="29518"/>
                  <a:pt x="46613" y="29280"/>
                  <a:pt x="46702" y="29034"/>
                </a:cubicBezTo>
                <a:cubicBezTo>
                  <a:pt x="46792" y="28806"/>
                  <a:pt x="46881" y="28580"/>
                  <a:pt x="46977" y="28353"/>
                </a:cubicBezTo>
                <a:cubicBezTo>
                  <a:pt x="47066" y="28102"/>
                  <a:pt x="47157" y="27856"/>
                  <a:pt x="47253" y="27611"/>
                </a:cubicBezTo>
                <a:cubicBezTo>
                  <a:pt x="47576" y="26524"/>
                  <a:pt x="47844" y="25423"/>
                  <a:pt x="48078" y="24317"/>
                </a:cubicBezTo>
                <a:cubicBezTo>
                  <a:pt x="47898" y="22513"/>
                  <a:pt x="47419" y="20744"/>
                  <a:pt x="46792" y="19039"/>
                </a:cubicBezTo>
                <a:cubicBezTo>
                  <a:pt x="46558" y="18513"/>
                  <a:pt x="46385" y="17964"/>
                  <a:pt x="46164" y="17431"/>
                </a:cubicBezTo>
                <a:cubicBezTo>
                  <a:pt x="46141" y="17348"/>
                  <a:pt x="46105" y="17180"/>
                  <a:pt x="46086" y="17097"/>
                </a:cubicBezTo>
                <a:cubicBezTo>
                  <a:pt x="45973" y="16822"/>
                  <a:pt x="45854" y="16540"/>
                  <a:pt x="45794" y="16248"/>
                </a:cubicBezTo>
                <a:cubicBezTo>
                  <a:pt x="45752" y="15376"/>
                  <a:pt x="45237" y="14640"/>
                  <a:pt x="44927" y="13851"/>
                </a:cubicBezTo>
                <a:cubicBezTo>
                  <a:pt x="44957" y="13815"/>
                  <a:pt x="45016" y="13732"/>
                  <a:pt x="45046" y="13696"/>
                </a:cubicBezTo>
                <a:cubicBezTo>
                  <a:pt x="44879" y="13456"/>
                  <a:pt x="44718" y="13218"/>
                  <a:pt x="44550" y="12984"/>
                </a:cubicBezTo>
                <a:cubicBezTo>
                  <a:pt x="44335" y="12501"/>
                  <a:pt x="44138" y="12004"/>
                  <a:pt x="43940" y="11514"/>
                </a:cubicBezTo>
                <a:cubicBezTo>
                  <a:pt x="43319" y="10151"/>
                  <a:pt x="42662" y="8782"/>
                  <a:pt x="41711" y="7610"/>
                </a:cubicBezTo>
                <a:cubicBezTo>
                  <a:pt x="40869" y="6439"/>
                  <a:pt x="39678" y="5584"/>
                  <a:pt x="38555" y="4699"/>
                </a:cubicBezTo>
                <a:cubicBezTo>
                  <a:pt x="38256" y="4526"/>
                  <a:pt x="37957" y="4341"/>
                  <a:pt x="37658" y="4167"/>
                </a:cubicBezTo>
                <a:cubicBezTo>
                  <a:pt x="37228" y="3959"/>
                  <a:pt x="36809" y="3737"/>
                  <a:pt x="36379" y="3540"/>
                </a:cubicBezTo>
                <a:cubicBezTo>
                  <a:pt x="35907" y="3278"/>
                  <a:pt x="35446" y="3002"/>
                  <a:pt x="34980" y="2733"/>
                </a:cubicBezTo>
                <a:cubicBezTo>
                  <a:pt x="34508" y="2494"/>
                  <a:pt x="34030" y="2255"/>
                  <a:pt x="33552" y="2022"/>
                </a:cubicBezTo>
                <a:cubicBezTo>
                  <a:pt x="32847" y="1735"/>
                  <a:pt x="32118" y="1502"/>
                  <a:pt x="31376" y="1317"/>
                </a:cubicBezTo>
                <a:cubicBezTo>
                  <a:pt x="30276" y="1041"/>
                  <a:pt x="29219" y="581"/>
                  <a:pt x="28094" y="401"/>
                </a:cubicBezTo>
                <a:cubicBezTo>
                  <a:pt x="27181" y="364"/>
                  <a:pt x="26282" y="177"/>
                  <a:pt x="25371" y="177"/>
                </a:cubicBezTo>
                <a:cubicBezTo>
                  <a:pt x="25257" y="177"/>
                  <a:pt x="25143" y="180"/>
                  <a:pt x="25028" y="186"/>
                </a:cubicBezTo>
                <a:cubicBezTo>
                  <a:pt x="24073" y="35"/>
                  <a:pt x="23108" y="0"/>
                  <a:pt x="221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6" name="Google Shape;2436;p57"/>
          <p:cNvGrpSpPr/>
          <p:nvPr/>
        </p:nvGrpSpPr>
        <p:grpSpPr>
          <a:xfrm flipH="1">
            <a:off x="8243609" y="170764"/>
            <a:ext cx="448034" cy="447956"/>
            <a:chOff x="10333025" y="2667100"/>
            <a:chExt cx="191100" cy="191075"/>
          </a:xfrm>
        </p:grpSpPr>
        <p:sp>
          <p:nvSpPr>
            <p:cNvPr id="2437" name="Google Shape;2437;p5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605BF0AA-C590-447F-BF72-AB56565A8273}"/>
              </a:ext>
            </a:extLst>
          </p:cNvPr>
          <p:cNvSpPr/>
          <p:nvPr/>
        </p:nvSpPr>
        <p:spPr>
          <a:xfrm>
            <a:off x="4545023" y="327202"/>
            <a:ext cx="2967666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kind of animal is that</a:t>
            </a:r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81F0194E-18B8-485F-9287-B7360490488B}"/>
              </a:ext>
            </a:extLst>
          </p:cNvPr>
          <p:cNvSpPr/>
          <p:nvPr/>
        </p:nvSpPr>
        <p:spPr>
          <a:xfrm>
            <a:off x="4789268" y="878290"/>
            <a:ext cx="2452158" cy="458115"/>
          </a:xfrm>
          <a:prstGeom prst="wedgeRoundRectCallout">
            <a:avLst>
              <a:gd name="adj1" fmla="val -60432"/>
              <a:gd name="adj2" fmla="val 2310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a groundhog</a:t>
            </a:r>
          </a:p>
        </p:txBody>
      </p:sp>
      <p:sp>
        <p:nvSpPr>
          <p:cNvPr id="70" name="فقاعة الكلام: مستطيلة مستديرة الزوايا 69">
            <a:extLst>
              <a:ext uri="{FF2B5EF4-FFF2-40B4-BE49-F238E27FC236}">
                <a16:creationId xmlns:a16="http://schemas.microsoft.com/office/drawing/2014/main" xmlns="" id="{4B30123C-D7B6-4522-B70C-45438CF583E1}"/>
              </a:ext>
            </a:extLst>
          </p:cNvPr>
          <p:cNvSpPr/>
          <p:nvPr/>
        </p:nvSpPr>
        <p:spPr>
          <a:xfrm>
            <a:off x="4548105" y="1631242"/>
            <a:ext cx="2967666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What’s his name?</a:t>
            </a:r>
          </a:p>
        </p:txBody>
      </p:sp>
      <p:sp>
        <p:nvSpPr>
          <p:cNvPr id="71" name="فقاعة الكلام: مستطيلة مستديرة الزوايا 70">
            <a:extLst>
              <a:ext uri="{FF2B5EF4-FFF2-40B4-BE49-F238E27FC236}">
                <a16:creationId xmlns:a16="http://schemas.microsoft.com/office/drawing/2014/main" xmlns="" id="{73F786A9-751A-4BEE-B22C-AD611F0CB37F}"/>
              </a:ext>
            </a:extLst>
          </p:cNvPr>
          <p:cNvSpPr/>
          <p:nvPr/>
        </p:nvSpPr>
        <p:spPr>
          <a:xfrm>
            <a:off x="4776764" y="2192078"/>
            <a:ext cx="3315271" cy="612959"/>
          </a:xfrm>
          <a:prstGeom prst="wedgeRoundRectCallout">
            <a:avLst>
              <a:gd name="adj1" fmla="val -59468"/>
              <a:gd name="adj2" fmla="val 18611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Punxsutawney [punk-</a:t>
            </a:r>
            <a:r>
              <a:rPr lang="en-US" dirty="0" err="1">
                <a:solidFill>
                  <a:srgbClr val="F8F8F8"/>
                </a:solidFill>
                <a:sym typeface="Wingdings" panose="05000000000000000000" pitchFamily="2" charset="2"/>
              </a:rPr>
              <a:t>sa</a:t>
            </a:r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-taw-</a:t>
            </a:r>
            <a:r>
              <a:rPr lang="en-US" dirty="0" err="1">
                <a:solidFill>
                  <a:srgbClr val="F8F8F8"/>
                </a:solidFill>
                <a:sym typeface="Wingdings" panose="05000000000000000000" pitchFamily="2" charset="2"/>
              </a:rPr>
              <a:t>ney</a:t>
            </a:r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] Phil</a:t>
            </a:r>
          </a:p>
        </p:txBody>
      </p:sp>
      <p:sp>
        <p:nvSpPr>
          <p:cNvPr id="72" name="فقاعة الكلام: مستطيلة مستديرة الزوايا 71">
            <a:extLst>
              <a:ext uri="{FF2B5EF4-FFF2-40B4-BE49-F238E27FC236}">
                <a16:creationId xmlns:a16="http://schemas.microsoft.com/office/drawing/2014/main" xmlns="" id="{92AE0016-5063-42A1-BB4D-2AE81CCABE94}"/>
              </a:ext>
            </a:extLst>
          </p:cNvPr>
          <p:cNvSpPr/>
          <p:nvPr/>
        </p:nvSpPr>
        <p:spPr>
          <a:xfrm>
            <a:off x="4518653" y="2915065"/>
            <a:ext cx="3958423" cy="718850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kind of day is it if </a:t>
            </a:r>
            <a:r>
              <a:rPr lang="en-US" b="1" dirty="0" err="1">
                <a:solidFill>
                  <a:schemeClr val="tx1"/>
                </a:solidFill>
                <a:sym typeface="Wingdings" panose="05000000000000000000" pitchFamily="2" charset="2"/>
              </a:rPr>
              <a:t>Punxsatawney</a:t>
            </a:r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 Phil can see his shadow—sunny or cloudy?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426EC58-164E-6452-CBFE-F7E32D1746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16" t="20610" r="47257" b="7493"/>
          <a:stretch/>
        </p:blipFill>
        <p:spPr>
          <a:xfrm>
            <a:off x="921117" y="288468"/>
            <a:ext cx="3466143" cy="4474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4" name="فقاعة الكلام: مستطيلة مستديرة الزوايا 73">
            <a:extLst>
              <a:ext uri="{FF2B5EF4-FFF2-40B4-BE49-F238E27FC236}">
                <a16:creationId xmlns:a16="http://schemas.microsoft.com/office/drawing/2014/main" xmlns="" id="{6BBC2A84-1C3B-4D2A-BD11-6E99955070C4}"/>
              </a:ext>
            </a:extLst>
          </p:cNvPr>
          <p:cNvSpPr/>
          <p:nvPr/>
        </p:nvSpPr>
        <p:spPr>
          <a:xfrm>
            <a:off x="4817333" y="3805678"/>
            <a:ext cx="4108181" cy="627473"/>
          </a:xfrm>
          <a:prstGeom prst="wedgeRoundRectCallout">
            <a:avLst>
              <a:gd name="adj1" fmla="val -59479"/>
              <a:gd name="adj2" fmla="val 20125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It’s sunny because you can’t see a shadow when it’s cloudy</a:t>
            </a:r>
          </a:p>
        </p:txBody>
      </p:sp>
      <p:pic>
        <p:nvPicPr>
          <p:cNvPr id="16" name="MG Bk 4 F-SA__16_2-08 p68">
            <a:hlinkClick r:id="" action="ppaction://media"/>
            <a:extLst>
              <a:ext uri="{FF2B5EF4-FFF2-40B4-BE49-F238E27FC236}">
                <a16:creationId xmlns:a16="http://schemas.microsoft.com/office/drawing/2014/main" xmlns="" id="{66BA7C85-C430-4591-B405-57EF8E1F8E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8" end="177111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3470" y="427329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" name="Google Shape;2436;p57">
            <a:extLst>
              <a:ext uri="{FF2B5EF4-FFF2-40B4-BE49-F238E27FC236}">
                <a16:creationId xmlns:a16="http://schemas.microsoft.com/office/drawing/2014/main" xmlns="" id="{F5F4F9C6-77CF-EE48-2855-3C23DD035EB6}"/>
              </a:ext>
            </a:extLst>
          </p:cNvPr>
          <p:cNvGrpSpPr/>
          <p:nvPr/>
        </p:nvGrpSpPr>
        <p:grpSpPr>
          <a:xfrm flipH="1">
            <a:off x="7728234" y="273668"/>
            <a:ext cx="229914" cy="336556"/>
            <a:chOff x="10333025" y="2667100"/>
            <a:chExt cx="191100" cy="191075"/>
          </a:xfrm>
        </p:grpSpPr>
        <p:sp>
          <p:nvSpPr>
            <p:cNvPr id="5" name="Google Shape;2437;p57">
              <a:extLst>
                <a:ext uri="{FF2B5EF4-FFF2-40B4-BE49-F238E27FC236}">
                  <a16:creationId xmlns:a16="http://schemas.microsoft.com/office/drawing/2014/main" xmlns="" id="{E5FE171D-6F7D-63CB-BF92-63D4E2EA2CF6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38;p57">
              <a:extLst>
                <a:ext uri="{FF2B5EF4-FFF2-40B4-BE49-F238E27FC236}">
                  <a16:creationId xmlns:a16="http://schemas.microsoft.com/office/drawing/2014/main" xmlns="" id="{152A3082-D116-9ED2-C50C-88CB3DBB3DC7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39;p57">
              <a:extLst>
                <a:ext uri="{FF2B5EF4-FFF2-40B4-BE49-F238E27FC236}">
                  <a16:creationId xmlns:a16="http://schemas.microsoft.com/office/drawing/2014/main" xmlns="" id="{8AF8B978-4C5D-0648-259D-AE6CE6D0CAB3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40;p57">
              <a:extLst>
                <a:ext uri="{FF2B5EF4-FFF2-40B4-BE49-F238E27FC236}">
                  <a16:creationId xmlns:a16="http://schemas.microsoft.com/office/drawing/2014/main" xmlns="" id="{BF45B92F-2050-84EA-B2D8-2CF9D134B372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436;p57">
            <a:extLst>
              <a:ext uri="{FF2B5EF4-FFF2-40B4-BE49-F238E27FC236}">
                <a16:creationId xmlns:a16="http://schemas.microsoft.com/office/drawing/2014/main" xmlns="" id="{2535B110-027D-4120-B226-036835B4C5CF}"/>
              </a:ext>
            </a:extLst>
          </p:cNvPr>
          <p:cNvGrpSpPr/>
          <p:nvPr/>
        </p:nvGrpSpPr>
        <p:grpSpPr>
          <a:xfrm flipH="1">
            <a:off x="7759254" y="1583229"/>
            <a:ext cx="229914" cy="336556"/>
            <a:chOff x="10333025" y="2667100"/>
            <a:chExt cx="191100" cy="191075"/>
          </a:xfrm>
        </p:grpSpPr>
        <p:sp>
          <p:nvSpPr>
            <p:cNvPr id="11" name="Google Shape;2437;p57">
              <a:extLst>
                <a:ext uri="{FF2B5EF4-FFF2-40B4-BE49-F238E27FC236}">
                  <a16:creationId xmlns:a16="http://schemas.microsoft.com/office/drawing/2014/main" xmlns="" id="{AC2CDDFC-27B5-4400-92C5-21AC3F8E63BE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38;p57">
              <a:extLst>
                <a:ext uri="{FF2B5EF4-FFF2-40B4-BE49-F238E27FC236}">
                  <a16:creationId xmlns:a16="http://schemas.microsoft.com/office/drawing/2014/main" xmlns="" id="{C9CBBB68-270D-456E-4B50-D692F7F159AF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39;p57">
              <a:extLst>
                <a:ext uri="{FF2B5EF4-FFF2-40B4-BE49-F238E27FC236}">
                  <a16:creationId xmlns:a16="http://schemas.microsoft.com/office/drawing/2014/main" xmlns="" id="{2CB953DE-1D85-2A2B-C63B-F4196BCDCF54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40;p57">
              <a:extLst>
                <a:ext uri="{FF2B5EF4-FFF2-40B4-BE49-F238E27FC236}">
                  <a16:creationId xmlns:a16="http://schemas.microsoft.com/office/drawing/2014/main" xmlns="" id="{690668DC-CEAB-B2A7-9952-273B603D0473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2436;p57">
            <a:extLst>
              <a:ext uri="{FF2B5EF4-FFF2-40B4-BE49-F238E27FC236}">
                <a16:creationId xmlns:a16="http://schemas.microsoft.com/office/drawing/2014/main" xmlns="" id="{9F22789C-32A6-7530-46B0-E2D6906F960F}"/>
              </a:ext>
            </a:extLst>
          </p:cNvPr>
          <p:cNvGrpSpPr/>
          <p:nvPr/>
        </p:nvGrpSpPr>
        <p:grpSpPr>
          <a:xfrm flipH="1">
            <a:off x="8785594" y="2941342"/>
            <a:ext cx="229914" cy="336556"/>
            <a:chOff x="10333025" y="2667100"/>
            <a:chExt cx="191100" cy="191075"/>
          </a:xfrm>
        </p:grpSpPr>
        <p:sp>
          <p:nvSpPr>
            <p:cNvPr id="17" name="Google Shape;2437;p57">
              <a:extLst>
                <a:ext uri="{FF2B5EF4-FFF2-40B4-BE49-F238E27FC236}">
                  <a16:creationId xmlns:a16="http://schemas.microsoft.com/office/drawing/2014/main" xmlns="" id="{A4267AA8-6441-8579-6148-DAE2D9121967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38;p57">
              <a:extLst>
                <a:ext uri="{FF2B5EF4-FFF2-40B4-BE49-F238E27FC236}">
                  <a16:creationId xmlns:a16="http://schemas.microsoft.com/office/drawing/2014/main" xmlns="" id="{D2A5B7BE-AE13-E047-3780-BE8C81A9218C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39;p57">
              <a:extLst>
                <a:ext uri="{FF2B5EF4-FFF2-40B4-BE49-F238E27FC236}">
                  <a16:creationId xmlns:a16="http://schemas.microsoft.com/office/drawing/2014/main" xmlns="" id="{E211B231-5AD5-AB41-0CFA-9410D2A1EF42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40;p57">
              <a:extLst>
                <a:ext uri="{FF2B5EF4-FFF2-40B4-BE49-F238E27FC236}">
                  <a16:creationId xmlns:a16="http://schemas.microsoft.com/office/drawing/2014/main" xmlns="" id="{E5F34203-8A1A-716B-6D22-955BE7CA6A28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</p:bldLst>
  </p:timing>
</p:sld>
</file>

<file path=ppt/theme/theme1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587</Words>
  <Application>Microsoft Office PowerPoint</Application>
  <PresentationFormat>On-screen Show (16:9)</PresentationFormat>
  <Paragraphs>113</Paragraphs>
  <Slides>27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Jura Medium</vt:lpstr>
      <vt:lpstr>Wingdings</vt:lpstr>
      <vt:lpstr>Constantia</vt:lpstr>
      <vt:lpstr>Bebas Neue</vt:lpstr>
      <vt:lpstr>Bungee</vt:lpstr>
      <vt:lpstr>Congenial Black</vt:lpstr>
      <vt:lpstr>Roboto Condensed Light</vt:lpstr>
      <vt:lpstr>Jura</vt:lpstr>
      <vt:lpstr>Selawik Semibold</vt:lpstr>
      <vt:lpstr>Handlee</vt:lpstr>
      <vt:lpstr>World Animal Day by Slidesgo</vt:lpstr>
      <vt:lpstr>Unit 3  Amazing Animals   Listen &amp; Discuss</vt:lpstr>
      <vt:lpstr>Recognize</vt:lpstr>
      <vt:lpstr>PowerPoint Presentation</vt:lpstr>
      <vt:lpstr>PowerPoint Presentation</vt:lpstr>
      <vt:lpstr>PowerPoint Presentation</vt:lpstr>
      <vt:lpstr>Book Open</vt:lpstr>
      <vt:lpstr>PowerPoint Presentation</vt:lpstr>
      <vt:lpstr> Amazing 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 Open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Wich Anima Am I ?</vt:lpstr>
      <vt:lpstr>PowerPoint Presentation</vt:lpstr>
      <vt:lpstr> Meditate ..</vt:lpstr>
      <vt:lpstr>Homework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 Amazing Animals   Listen &amp; Discuss</dc:title>
  <dc:creator>ام الوليد</dc:creator>
  <cp:lastModifiedBy>pc</cp:lastModifiedBy>
  <cp:revision>11</cp:revision>
  <dcterms:modified xsi:type="dcterms:W3CDTF">2023-05-06T23:20:50Z</dcterms:modified>
</cp:coreProperties>
</file>