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6"/>
  </p:notesMasterIdLst>
  <p:sldIdLst>
    <p:sldId id="256" r:id="rId2"/>
    <p:sldId id="258" r:id="rId3"/>
    <p:sldId id="260" r:id="rId4"/>
    <p:sldId id="279" r:id="rId5"/>
    <p:sldId id="284" r:id="rId6"/>
    <p:sldId id="261" r:id="rId7"/>
    <p:sldId id="262" r:id="rId8"/>
    <p:sldId id="293" r:id="rId9"/>
    <p:sldId id="276" r:id="rId10"/>
    <p:sldId id="259" r:id="rId11"/>
    <p:sldId id="266" r:id="rId12"/>
    <p:sldId id="257" r:id="rId13"/>
    <p:sldId id="282" r:id="rId14"/>
    <p:sldId id="287" r:id="rId15"/>
    <p:sldId id="288" r:id="rId16"/>
    <p:sldId id="289" r:id="rId17"/>
    <p:sldId id="290" r:id="rId18"/>
    <p:sldId id="291" r:id="rId19"/>
    <p:sldId id="292" r:id="rId20"/>
    <p:sldId id="268" r:id="rId21"/>
    <p:sldId id="286" r:id="rId22"/>
    <p:sldId id="285" r:id="rId23"/>
    <p:sldId id="280" r:id="rId24"/>
    <p:sldId id="281" r:id="rId25"/>
  </p:sldIdLst>
  <p:sldSz cx="9144000" cy="5143500" type="screen16x9"/>
  <p:notesSz cx="6858000" cy="9144000"/>
  <p:embeddedFontLst>
    <p:embeddedFont>
      <p:font typeface="Roboto" charset="0"/>
      <p:regular r:id="rId27"/>
      <p:bold r:id="rId28"/>
      <p:italic r:id="rId29"/>
      <p:boldItalic r:id="rId30"/>
    </p:embeddedFont>
    <p:embeddedFont>
      <p:font typeface="Poppins" charset="0"/>
      <p:regular r:id="rId31"/>
      <p:bold r:id="rId32"/>
      <p:italic r:id="rId33"/>
      <p:boldItalic r:id="rId34"/>
    </p:embeddedFont>
    <p:embeddedFont>
      <p:font typeface="Josefin Sans" charset="0"/>
      <p:regular r:id="rId35"/>
      <p:bold r:id="rId36"/>
      <p:italic r:id="rId37"/>
      <p:boldItalic r:id="rId38"/>
    </p:embeddedFont>
    <p:embeddedFont>
      <p:font typeface="Arial Rounded MT Bold" pitchFamily="34" charset="0"/>
      <p:regular r:id="rId39"/>
    </p:embeddedFont>
    <p:embeddedFont>
      <p:font typeface="Cavolini" charset="0"/>
      <p:regular r:id="rId40"/>
      <p:bold r:id="rId41"/>
      <p:italic r:id="rId42"/>
      <p:boldItalic r:id="rId43"/>
    </p:embeddedFont>
    <p:embeddedFont>
      <p:font typeface="Signika Negative Light" charset="0"/>
      <p:regular r:id="rId44"/>
      <p:bold r:id="rId45"/>
    </p:embeddedFont>
    <p:embeddedFont>
      <p:font typeface="Raleway" charset="0"/>
      <p:regular r:id="rId46"/>
      <p:bold r:id="rId47"/>
      <p:italic r:id="rId48"/>
      <p:boldItalic r:id="rId49"/>
    </p:embeddedFont>
    <p:embeddedFont>
      <p:font typeface="Chelsea Market" charset="0"/>
      <p:regular r:id="rId50"/>
    </p:embeddedFont>
    <p:embeddedFont>
      <p:font typeface="Berlin Sans FB Demi" pitchFamily="34" charset="0"/>
      <p:bold r:id="rId51"/>
    </p:embeddedFont>
    <p:embeddedFont>
      <p:font typeface="Book Antiqua" pitchFamily="18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EC"/>
    <a:srgbClr val="008000"/>
    <a:srgbClr val="FF6600"/>
    <a:srgbClr val="FF9966"/>
    <a:srgbClr val="0060A8"/>
    <a:srgbClr val="1552BD"/>
    <a:srgbClr val="FFFF99"/>
    <a:srgbClr val="800000"/>
    <a:srgbClr val="FFF7FB"/>
    <a:srgbClr val="FFE1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A3A7D207-15DD-45A4-8F72-4CA176CB196F}">
  <a:tblStyle styleId="{A3A7D207-15DD-45A4-8F72-4CA176CB196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-700" y="-68"/>
      </p:cViewPr>
      <p:guideLst>
        <p:guide orient="horz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font" Target="fonts/font21.fntdata"/><Relationship Id="rId50" Type="http://schemas.openxmlformats.org/officeDocument/2006/relationships/font" Target="fonts/font24.fntdata"/><Relationship Id="rId55" Type="http://schemas.openxmlformats.org/officeDocument/2006/relationships/font" Target="fonts/font2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font" Target="fonts/font20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54" Type="http://schemas.openxmlformats.org/officeDocument/2006/relationships/font" Target="fonts/font2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3" Type="http://schemas.openxmlformats.org/officeDocument/2006/relationships/font" Target="fonts/font27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font" Target="fonts/font23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52" Type="http://schemas.openxmlformats.org/officeDocument/2006/relationships/font" Target="fonts/font2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font" Target="fonts/font22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25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07653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d731370a75_0_5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d731370a75_0_5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d731370a75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d731370a75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d731370a75_0_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d731370a75_0_5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d837f6913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d837f6913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d837f6913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d837f6913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81741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d837f6913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d837f6913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63027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d837f6913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d837f6913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07230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d837f6913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d837f6913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95420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d837f6913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d837f6913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26998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d837f6913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3" name="Google Shape;693;gd837f6913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0005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d6e1e1484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d6e1e14844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d731370a75_0_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d731370a75_0_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d731370a75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d731370a75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57759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d731370a75_0_3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d731370a75_0_3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5005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d837f691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d837f6913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d731370a75_0_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d731370a75_0_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d6e1e14844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d6e1e14844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gd731370a75_0_4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4" name="Google Shape;644;gd731370a75_0_4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d837f69132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0" name="Google Shape;930;gd837f69132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d731370a7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d731370a7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d731370a75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d731370a75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d731370a75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d731370a75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3711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d731370a75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d731370a75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550525" y="803850"/>
            <a:ext cx="5308800" cy="3336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910600" y="1415700"/>
            <a:ext cx="5308800" cy="17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910600" y="3232500"/>
            <a:ext cx="5308800" cy="3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/>
          <p:nvPr/>
        </p:nvSpPr>
        <p:spPr>
          <a:xfrm>
            <a:off x="0" y="0"/>
            <a:ext cx="9144000" cy="113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1"/>
          </p:nvPr>
        </p:nvSpPr>
        <p:spPr>
          <a:xfrm>
            <a:off x="1532275" y="2591075"/>
            <a:ext cx="2774400" cy="3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2"/>
          </p:nvPr>
        </p:nvSpPr>
        <p:spPr>
          <a:xfrm>
            <a:off x="1532275" y="2138375"/>
            <a:ext cx="2774400" cy="3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hasCustomPrompt="1"/>
          </p:nvPr>
        </p:nvSpPr>
        <p:spPr>
          <a:xfrm>
            <a:off x="820975" y="2323175"/>
            <a:ext cx="711300" cy="55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3"/>
          </p:nvPr>
        </p:nvSpPr>
        <p:spPr>
          <a:xfrm>
            <a:off x="5548625" y="2591075"/>
            <a:ext cx="2774400" cy="3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4"/>
          </p:nvPr>
        </p:nvSpPr>
        <p:spPr>
          <a:xfrm>
            <a:off x="5548625" y="2138375"/>
            <a:ext cx="2774400" cy="3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5" hasCustomPrompt="1"/>
          </p:nvPr>
        </p:nvSpPr>
        <p:spPr>
          <a:xfrm>
            <a:off x="4837325" y="2323175"/>
            <a:ext cx="711300" cy="55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6"/>
          </p:nvPr>
        </p:nvSpPr>
        <p:spPr>
          <a:xfrm>
            <a:off x="1532275" y="3796625"/>
            <a:ext cx="2774400" cy="3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7"/>
          </p:nvPr>
        </p:nvSpPr>
        <p:spPr>
          <a:xfrm>
            <a:off x="1532275" y="3343925"/>
            <a:ext cx="2774400" cy="3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8" hasCustomPrompt="1"/>
          </p:nvPr>
        </p:nvSpPr>
        <p:spPr>
          <a:xfrm>
            <a:off x="820975" y="3528725"/>
            <a:ext cx="711300" cy="55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9"/>
          </p:nvPr>
        </p:nvSpPr>
        <p:spPr>
          <a:xfrm>
            <a:off x="5548625" y="3796625"/>
            <a:ext cx="2774400" cy="3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3"/>
          </p:nvPr>
        </p:nvSpPr>
        <p:spPr>
          <a:xfrm>
            <a:off x="5548625" y="3343925"/>
            <a:ext cx="2774400" cy="3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14" hasCustomPrompt="1"/>
          </p:nvPr>
        </p:nvSpPr>
        <p:spPr>
          <a:xfrm>
            <a:off x="4837325" y="3528725"/>
            <a:ext cx="711300" cy="55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15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/>
          <p:nvPr/>
        </p:nvSpPr>
        <p:spPr>
          <a:xfrm>
            <a:off x="0" y="0"/>
            <a:ext cx="9144000" cy="445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/>
          <p:nvPr/>
        </p:nvSpPr>
        <p:spPr>
          <a:xfrm>
            <a:off x="557775" y="157800"/>
            <a:ext cx="8586300" cy="482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subTitle" idx="1"/>
          </p:nvPr>
        </p:nvSpPr>
        <p:spPr>
          <a:xfrm>
            <a:off x="873600" y="3113350"/>
            <a:ext cx="23772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ubTitle" idx="2"/>
          </p:nvPr>
        </p:nvSpPr>
        <p:spPr>
          <a:xfrm>
            <a:off x="873600" y="2660650"/>
            <a:ext cx="2377200" cy="3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3"/>
          </p:nvPr>
        </p:nvSpPr>
        <p:spPr>
          <a:xfrm>
            <a:off x="3442075" y="3113350"/>
            <a:ext cx="23772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subTitle" idx="4"/>
          </p:nvPr>
        </p:nvSpPr>
        <p:spPr>
          <a:xfrm>
            <a:off x="3442075" y="2660650"/>
            <a:ext cx="2377200" cy="3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5"/>
          </p:nvPr>
        </p:nvSpPr>
        <p:spPr>
          <a:xfrm>
            <a:off x="6009550" y="3118382"/>
            <a:ext cx="23772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ubTitle" idx="6"/>
          </p:nvPr>
        </p:nvSpPr>
        <p:spPr>
          <a:xfrm>
            <a:off x="6009538" y="2669825"/>
            <a:ext cx="2377200" cy="3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/>
          <p:nvPr/>
        </p:nvSpPr>
        <p:spPr>
          <a:xfrm>
            <a:off x="0" y="157800"/>
            <a:ext cx="8586300" cy="482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subTitle" idx="1"/>
          </p:nvPr>
        </p:nvSpPr>
        <p:spPr>
          <a:xfrm>
            <a:off x="873600" y="3113350"/>
            <a:ext cx="23772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subTitle" idx="2"/>
          </p:nvPr>
        </p:nvSpPr>
        <p:spPr>
          <a:xfrm>
            <a:off x="873600" y="2660650"/>
            <a:ext cx="2377200" cy="3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subTitle" idx="3"/>
          </p:nvPr>
        </p:nvSpPr>
        <p:spPr>
          <a:xfrm>
            <a:off x="3442075" y="3113350"/>
            <a:ext cx="23772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ubTitle" idx="4"/>
          </p:nvPr>
        </p:nvSpPr>
        <p:spPr>
          <a:xfrm>
            <a:off x="3442075" y="2660650"/>
            <a:ext cx="2377200" cy="3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CUSTOM_1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/>
          <p:nvPr/>
        </p:nvSpPr>
        <p:spPr>
          <a:xfrm>
            <a:off x="0" y="634025"/>
            <a:ext cx="9144000" cy="387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subTitle" idx="1"/>
          </p:nvPr>
        </p:nvSpPr>
        <p:spPr>
          <a:xfrm>
            <a:off x="3336000" y="3527588"/>
            <a:ext cx="24720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ubTitle" idx="2"/>
          </p:nvPr>
        </p:nvSpPr>
        <p:spPr>
          <a:xfrm>
            <a:off x="3336000" y="3074888"/>
            <a:ext cx="2472000" cy="3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subTitle" idx="3"/>
          </p:nvPr>
        </p:nvSpPr>
        <p:spPr>
          <a:xfrm>
            <a:off x="3336006" y="2384588"/>
            <a:ext cx="2472000" cy="5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7" name="Google Shape;137;p21"/>
          <p:cNvSpPr txBox="1">
            <a:spLocks noGrp="1"/>
          </p:cNvSpPr>
          <p:nvPr>
            <p:ph type="subTitle" idx="4"/>
          </p:nvPr>
        </p:nvSpPr>
        <p:spPr>
          <a:xfrm>
            <a:off x="3336006" y="1931888"/>
            <a:ext cx="2472000" cy="3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3347225" y="1048263"/>
            <a:ext cx="247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 and text">
  <p:cSld name="CUSTOM_1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/>
          <p:nvPr/>
        </p:nvSpPr>
        <p:spPr>
          <a:xfrm>
            <a:off x="987550" y="722375"/>
            <a:ext cx="8156400" cy="3698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1737350" y="1756175"/>
            <a:ext cx="2711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subTitle" idx="1"/>
          </p:nvPr>
        </p:nvSpPr>
        <p:spPr>
          <a:xfrm>
            <a:off x="1737350" y="2328875"/>
            <a:ext cx="2711700" cy="10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/>
          <p:nvPr/>
        </p:nvSpPr>
        <p:spPr>
          <a:xfrm>
            <a:off x="347400" y="262950"/>
            <a:ext cx="8449200" cy="461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subTitle" idx="1"/>
          </p:nvPr>
        </p:nvSpPr>
        <p:spPr>
          <a:xfrm>
            <a:off x="713225" y="1017725"/>
            <a:ext cx="7717500" cy="358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/>
          <p:nvPr/>
        </p:nvSpPr>
        <p:spPr>
          <a:xfrm>
            <a:off x="0" y="450450"/>
            <a:ext cx="5019900" cy="4242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8"/>
          <p:cNvSpPr txBox="1">
            <a:spLocks noGrp="1"/>
          </p:cNvSpPr>
          <p:nvPr>
            <p:ph type="title"/>
          </p:nvPr>
        </p:nvSpPr>
        <p:spPr>
          <a:xfrm>
            <a:off x="1063875" y="539500"/>
            <a:ext cx="3683700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2" name="Google Shape;192;p28"/>
          <p:cNvSpPr txBox="1">
            <a:spLocks noGrp="1"/>
          </p:cNvSpPr>
          <p:nvPr>
            <p:ph type="subTitle" idx="1"/>
          </p:nvPr>
        </p:nvSpPr>
        <p:spPr>
          <a:xfrm>
            <a:off x="1063925" y="1530100"/>
            <a:ext cx="3683700" cy="11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8"/>
          <p:cNvSpPr txBox="1"/>
          <p:nvPr/>
        </p:nvSpPr>
        <p:spPr>
          <a:xfrm>
            <a:off x="1063900" y="3390700"/>
            <a:ext cx="3683700" cy="7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,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669750" y="1545325"/>
            <a:ext cx="7804500" cy="2108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779775" y="1953000"/>
            <a:ext cx="565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828050"/>
            <a:ext cx="2066400" cy="148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2779625" y="2794800"/>
            <a:ext cx="5651100" cy="3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347400" y="262950"/>
            <a:ext cx="8449200" cy="4617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1176625" y="2591075"/>
            <a:ext cx="2774400" cy="3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2"/>
          </p:nvPr>
        </p:nvSpPr>
        <p:spPr>
          <a:xfrm>
            <a:off x="1176625" y="2138375"/>
            <a:ext cx="2774400" cy="395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3"/>
          </p:nvPr>
        </p:nvSpPr>
        <p:spPr>
          <a:xfrm>
            <a:off x="5192975" y="2591075"/>
            <a:ext cx="2774400" cy="3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4"/>
          </p:nvPr>
        </p:nvSpPr>
        <p:spPr>
          <a:xfrm>
            <a:off x="5192975" y="2138375"/>
            <a:ext cx="2774400" cy="395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 rot="-5400000">
            <a:off x="-782875" y="2205500"/>
            <a:ext cx="3538500" cy="5727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/>
          <p:nvPr/>
        </p:nvSpPr>
        <p:spPr>
          <a:xfrm>
            <a:off x="310950" y="871375"/>
            <a:ext cx="8522100" cy="340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713225" y="2097150"/>
            <a:ext cx="6367800" cy="9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634025"/>
            <a:ext cx="8430900" cy="3875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4517425" y="1487888"/>
            <a:ext cx="3750300" cy="7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4517425" y="2420488"/>
            <a:ext cx="3750300" cy="12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/>
          <p:nvPr/>
        </p:nvSpPr>
        <p:spPr>
          <a:xfrm>
            <a:off x="0" y="1232100"/>
            <a:ext cx="7461600" cy="2679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title" hasCustomPrompt="1"/>
          </p:nvPr>
        </p:nvSpPr>
        <p:spPr>
          <a:xfrm>
            <a:off x="1624500" y="1552150"/>
            <a:ext cx="5895300" cy="148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ubTitle" idx="1"/>
          </p:nvPr>
        </p:nvSpPr>
        <p:spPr>
          <a:xfrm>
            <a:off x="1624400" y="3074425"/>
            <a:ext cx="58953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osefin Sans"/>
              <a:buNone/>
              <a:defRPr sz="28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2" r:id="rId12"/>
    <p:sldLayoutId id="2147483665" r:id="rId13"/>
    <p:sldLayoutId id="2147483667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1.sv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5" Type="http://schemas.openxmlformats.org/officeDocument/2006/relationships/image" Target="../media/image21.sv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5" Type="http://schemas.openxmlformats.org/officeDocument/2006/relationships/image" Target="../media/image21.sv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5" Type="http://schemas.openxmlformats.org/officeDocument/2006/relationships/image" Target="../media/image21.sv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0.png"/><Relationship Id="rId5" Type="http://schemas.openxmlformats.org/officeDocument/2006/relationships/image" Target="../media/image21.sv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gif"/><Relationship Id="rId4" Type="http://schemas.openxmlformats.org/officeDocument/2006/relationships/hyperlink" Target="https://www.gingersoftware.com/content/grammar-rules/verbs/auxiliary-or-helping-verbs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>
            <a:spLocks noGrp="1"/>
          </p:cNvSpPr>
          <p:nvPr>
            <p:ph type="ctrTitle"/>
          </p:nvPr>
        </p:nvSpPr>
        <p:spPr>
          <a:xfrm>
            <a:off x="319397" y="1609909"/>
            <a:ext cx="5681518" cy="17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Unit3</a:t>
            </a:r>
            <a:r>
              <a:rPr lang="en" dirty="0"/>
              <a:t> </a:t>
            </a:r>
            <a:br>
              <a:rPr lang="en" dirty="0"/>
            </a:br>
            <a:r>
              <a:rPr lang="en" sz="4800" b="1" dirty="0">
                <a:solidFill>
                  <a:srgbClr val="C00000"/>
                </a:solidFill>
              </a:rPr>
              <a:t>Amazing Animals</a:t>
            </a:r>
            <a:br>
              <a:rPr lang="en" sz="4800" b="1" dirty="0">
                <a:solidFill>
                  <a:srgbClr val="C00000"/>
                </a:solidFill>
              </a:rPr>
            </a:br>
            <a:r>
              <a:rPr lang="en" sz="2400" b="1" dirty="0">
                <a:solidFill>
                  <a:srgbClr val="008000"/>
                </a:solidFill>
              </a:rPr>
              <a:t>Grammar</a:t>
            </a:r>
            <a:endParaRPr b="1" dirty="0">
              <a:solidFill>
                <a:srgbClr val="008000"/>
              </a:solidFill>
            </a:endParaRPr>
          </a:p>
        </p:txBody>
      </p:sp>
      <p:sp>
        <p:nvSpPr>
          <p:cNvPr id="206" name="Google Shape;206;p34"/>
          <p:cNvSpPr txBox="1">
            <a:spLocks noGrp="1"/>
          </p:cNvSpPr>
          <p:nvPr>
            <p:ph type="subTitle" idx="1"/>
          </p:nvPr>
        </p:nvSpPr>
        <p:spPr>
          <a:xfrm>
            <a:off x="749235" y="3678174"/>
            <a:ext cx="5308800" cy="3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0060A8"/>
                </a:solidFill>
              </a:rPr>
              <a:t>Done By</a:t>
            </a:r>
            <a:r>
              <a:rPr lang="en" sz="1600" dirty="0"/>
              <a:t>: </a:t>
            </a:r>
            <a:r>
              <a:rPr lang="en" sz="1600" dirty="0">
                <a:latin typeface="Berlin Sans FB Demi" panose="020E0802020502020306" pitchFamily="34" charset="0"/>
              </a:rPr>
              <a:t>Entisar Al-Obaidallah</a:t>
            </a:r>
            <a:endParaRPr sz="1600" dirty="0">
              <a:latin typeface="Berlin Sans FB Demi" panose="020E0802020502020306" pitchFamily="34" charset="0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xmlns="" id="{ED774D8A-C8DB-5A9E-271E-E243803C81EA}"/>
              </a:ext>
            </a:extLst>
          </p:cNvPr>
          <p:cNvSpPr txBox="1"/>
          <p:nvPr/>
        </p:nvSpPr>
        <p:spPr>
          <a:xfrm>
            <a:off x="7072439" y="161702"/>
            <a:ext cx="1812616" cy="369332"/>
          </a:xfrm>
          <a:prstGeom prst="rect">
            <a:avLst/>
          </a:prstGeom>
          <a:ln>
            <a:solidFill>
              <a:srgbClr val="008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FF0000"/>
                </a:solidFill>
              </a:rPr>
              <a:t>Mega </a:t>
            </a:r>
            <a:r>
              <a:rPr lang="en-US" sz="1800" b="1">
                <a:solidFill>
                  <a:srgbClr val="FF0000"/>
                </a:solidFill>
              </a:rPr>
              <a:t>Goal 2.3</a:t>
            </a:r>
            <a:endParaRPr lang="ar-SA" sz="18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تربية الحيوانات الأليفة مفيدة للدماغ – جريدة الغد">
            <a:extLst>
              <a:ext uri="{FF2B5EF4-FFF2-40B4-BE49-F238E27FC236}">
                <a16:creationId xmlns:a16="http://schemas.microsoft.com/office/drawing/2014/main" xmlns="" id="{C7BB341F-C296-71AD-FC59-6770C35D8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8" t="15682" r="8584" b="11819"/>
          <a:stretch/>
        </p:blipFill>
        <p:spPr bwMode="auto">
          <a:xfrm>
            <a:off x="3277275" y="242761"/>
            <a:ext cx="2581359" cy="972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45ED668D-ED37-DB7B-403F-64699087D7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9075"/>
          <a:stretch/>
        </p:blipFill>
        <p:spPr>
          <a:xfrm>
            <a:off x="566864" y="233320"/>
            <a:ext cx="2742778" cy="1181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429;p52">
            <a:extLst>
              <a:ext uri="{FF2B5EF4-FFF2-40B4-BE49-F238E27FC236}">
                <a16:creationId xmlns:a16="http://schemas.microsoft.com/office/drawing/2014/main" xmlns="" id="{84043048-ECA8-49A5-820A-7AFDF4C8C897}"/>
              </a:ext>
            </a:extLst>
          </p:cNvPr>
          <p:cNvSpPr txBox="1">
            <a:spLocks/>
          </p:cNvSpPr>
          <p:nvPr/>
        </p:nvSpPr>
        <p:spPr>
          <a:xfrm>
            <a:off x="1206394" y="1466681"/>
            <a:ext cx="6546796" cy="22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osefin Sans"/>
              <a:buNone/>
              <a:defRPr sz="36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osefin Sans"/>
              <a:buNone/>
              <a:defRPr sz="36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osefin Sans"/>
              <a:buNone/>
              <a:defRPr sz="36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osefin Sans"/>
              <a:buNone/>
              <a:defRPr sz="36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osefin Sans"/>
              <a:buNone/>
              <a:defRPr sz="36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osefin Sans"/>
              <a:buNone/>
              <a:defRPr sz="36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osefin Sans"/>
              <a:buNone/>
              <a:defRPr sz="36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osefin Sans"/>
              <a:buNone/>
              <a:defRPr sz="36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osefin Sans"/>
              <a:buNone/>
              <a:defRPr sz="36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pPr algn="ctr"/>
            <a:r>
              <a:rPr lang="en-US" sz="4800" b="1" dirty="0"/>
              <a:t>Th</a:t>
            </a:r>
            <a:r>
              <a:rPr lang="en-US" sz="4800" b="1" dirty="0">
                <a:solidFill>
                  <a:srgbClr val="C00000"/>
                </a:solidFill>
              </a:rPr>
              <a:t>e</a:t>
            </a:r>
            <a:r>
              <a:rPr lang="en-US" sz="4800" b="1" dirty="0"/>
              <a:t> P</a:t>
            </a:r>
            <a:r>
              <a:rPr lang="en-US" sz="4800" b="1" dirty="0">
                <a:solidFill>
                  <a:srgbClr val="C00000"/>
                </a:solidFill>
              </a:rPr>
              <a:t>a</a:t>
            </a:r>
            <a:r>
              <a:rPr lang="en-US" sz="4800" b="1" dirty="0"/>
              <a:t>ss</a:t>
            </a:r>
            <a:r>
              <a:rPr lang="en-US" sz="4800" b="1" dirty="0">
                <a:solidFill>
                  <a:srgbClr val="C00000"/>
                </a:solidFill>
              </a:rPr>
              <a:t>i</a:t>
            </a:r>
            <a:r>
              <a:rPr lang="en-US" sz="4800" b="1" dirty="0"/>
              <a:t>ve V</a:t>
            </a:r>
            <a:r>
              <a:rPr lang="en-US" sz="4800" b="1" dirty="0">
                <a:solidFill>
                  <a:srgbClr val="C00000"/>
                </a:solidFill>
              </a:rPr>
              <a:t>e</a:t>
            </a:r>
            <a:r>
              <a:rPr lang="en-US" sz="4800" b="1" dirty="0"/>
              <a:t>rbs w</a:t>
            </a:r>
            <a:r>
              <a:rPr lang="en-US" sz="4800" b="1" dirty="0">
                <a:solidFill>
                  <a:srgbClr val="C00000"/>
                </a:solidFill>
              </a:rPr>
              <a:t>i</a:t>
            </a:r>
            <a:r>
              <a:rPr lang="en-US" sz="4800" b="1" dirty="0"/>
              <a:t>th R</a:t>
            </a:r>
            <a:r>
              <a:rPr lang="en-US" sz="4800" b="1" dirty="0">
                <a:solidFill>
                  <a:srgbClr val="C00000"/>
                </a:solidFill>
              </a:rPr>
              <a:t>e</a:t>
            </a:r>
            <a:r>
              <a:rPr lang="en-US" sz="4800" b="1" dirty="0"/>
              <a:t>p</a:t>
            </a:r>
            <a:r>
              <a:rPr lang="en-US" sz="4800" b="1" dirty="0">
                <a:solidFill>
                  <a:srgbClr val="C00000"/>
                </a:solidFill>
              </a:rPr>
              <a:t>o</a:t>
            </a:r>
            <a:r>
              <a:rPr lang="en-US" sz="4800" b="1" dirty="0"/>
              <a:t>rt</a:t>
            </a:r>
            <a:r>
              <a:rPr lang="en-US" sz="4800" b="1" dirty="0">
                <a:solidFill>
                  <a:srgbClr val="C00000"/>
                </a:solidFill>
              </a:rPr>
              <a:t>i</a:t>
            </a:r>
            <a:r>
              <a:rPr lang="en-US" sz="4800" b="1" dirty="0"/>
              <a:t>ng V</a:t>
            </a:r>
            <a:r>
              <a:rPr lang="en-US" sz="4800" b="1" dirty="0">
                <a:solidFill>
                  <a:srgbClr val="C00000"/>
                </a:solidFill>
              </a:rPr>
              <a:t>e</a:t>
            </a:r>
            <a:r>
              <a:rPr lang="en-US" sz="4800" b="1" dirty="0"/>
              <a:t>rbs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4"/>
          <p:cNvSpPr/>
          <p:nvPr/>
        </p:nvSpPr>
        <p:spPr>
          <a:xfrm>
            <a:off x="621900" y="238205"/>
            <a:ext cx="6870033" cy="47026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0CED5AF7-552B-6984-7482-ED01A0E0FD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620" t="20138" r="23274" b="10954"/>
          <a:stretch/>
        </p:blipFill>
        <p:spPr>
          <a:xfrm>
            <a:off x="934063" y="428960"/>
            <a:ext cx="6207725" cy="4288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8000"/>
            </a:solidFill>
            <a:miter lim="800000"/>
          </a:ln>
          <a:effectLst>
            <a:glow rad="228600">
              <a:srgbClr val="FF9966">
                <a:alpha val="40000"/>
              </a:srgb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7" name="مستطيل 66">
            <a:extLst>
              <a:ext uri="{FF2B5EF4-FFF2-40B4-BE49-F238E27FC236}">
                <a16:creationId xmlns:a16="http://schemas.microsoft.com/office/drawing/2014/main" xmlns="" id="{1EEFDB7A-132A-4214-B988-B4F4029BAE6A}"/>
              </a:ext>
            </a:extLst>
          </p:cNvPr>
          <p:cNvSpPr/>
          <p:nvPr/>
        </p:nvSpPr>
        <p:spPr>
          <a:xfrm>
            <a:off x="1240494" y="596452"/>
            <a:ext cx="2908884" cy="233424"/>
          </a:xfrm>
          <a:prstGeom prst="rect">
            <a:avLst/>
          </a:prstGeom>
          <a:solidFill>
            <a:srgbClr val="FF0000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8" name="TextBox 22">
            <a:extLst>
              <a:ext uri="{FF2B5EF4-FFF2-40B4-BE49-F238E27FC236}">
                <a16:creationId xmlns:a16="http://schemas.microsoft.com/office/drawing/2014/main" xmlns="" id="{9CF038AD-CD70-4F59-A86A-55A2374C011A}"/>
              </a:ext>
            </a:extLst>
          </p:cNvPr>
          <p:cNvSpPr txBox="1"/>
          <p:nvPr/>
        </p:nvSpPr>
        <p:spPr>
          <a:xfrm>
            <a:off x="1237673" y="1224510"/>
            <a:ext cx="3067018" cy="252048"/>
          </a:xfrm>
          <a:prstGeom prst="rect">
            <a:avLst/>
          </a:prstGeom>
          <a:noFill/>
          <a:ln w="38100">
            <a:solidFill>
              <a:srgbClr val="CC0000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i="0" u="none" strike="noStrike" kern="0" normalizeH="0" baseline="0" noProof="0" dirty="0"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TextBox 22">
            <a:extLst>
              <a:ext uri="{FF2B5EF4-FFF2-40B4-BE49-F238E27FC236}">
                <a16:creationId xmlns:a16="http://schemas.microsoft.com/office/drawing/2014/main" xmlns="" id="{E173652E-E9A3-44C8-8D5C-3E5826DD0976}"/>
              </a:ext>
            </a:extLst>
          </p:cNvPr>
          <p:cNvSpPr txBox="1"/>
          <p:nvPr/>
        </p:nvSpPr>
        <p:spPr>
          <a:xfrm>
            <a:off x="1234760" y="2236297"/>
            <a:ext cx="4351532" cy="268697"/>
          </a:xfrm>
          <a:prstGeom prst="rect">
            <a:avLst/>
          </a:prstGeom>
          <a:noFill/>
          <a:ln w="38100">
            <a:solidFill>
              <a:srgbClr val="CC0000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i="0" u="none" strike="noStrike" kern="0" normalizeH="0" baseline="0" noProof="0" dirty="0"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" name="TextBox 22">
            <a:extLst>
              <a:ext uri="{FF2B5EF4-FFF2-40B4-BE49-F238E27FC236}">
                <a16:creationId xmlns:a16="http://schemas.microsoft.com/office/drawing/2014/main" xmlns="" id="{82C8257B-9B5D-4FF9-B311-C6C81332B5A7}"/>
              </a:ext>
            </a:extLst>
          </p:cNvPr>
          <p:cNvSpPr txBox="1"/>
          <p:nvPr/>
        </p:nvSpPr>
        <p:spPr>
          <a:xfrm>
            <a:off x="1187375" y="2921225"/>
            <a:ext cx="5577568" cy="23691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i="0" u="none" strike="noStrike" kern="0" normalizeH="0" baseline="0" noProof="0" dirty="0"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" name="TextBox 22">
            <a:extLst>
              <a:ext uri="{FF2B5EF4-FFF2-40B4-BE49-F238E27FC236}">
                <a16:creationId xmlns:a16="http://schemas.microsoft.com/office/drawing/2014/main" xmlns="" id="{AD542DBF-D264-434F-AEA8-1760D76AE568}"/>
              </a:ext>
            </a:extLst>
          </p:cNvPr>
          <p:cNvSpPr txBox="1"/>
          <p:nvPr/>
        </p:nvSpPr>
        <p:spPr>
          <a:xfrm>
            <a:off x="1201869" y="3402933"/>
            <a:ext cx="5606593" cy="232840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i="0" u="none" strike="noStrike" kern="0" normalizeH="0" baseline="0" noProof="0" dirty="0"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" name="TextBox 22">
            <a:extLst>
              <a:ext uri="{FF2B5EF4-FFF2-40B4-BE49-F238E27FC236}">
                <a16:creationId xmlns:a16="http://schemas.microsoft.com/office/drawing/2014/main" xmlns="" id="{5078EBCE-880C-48C7-B389-461CF3243B13}"/>
              </a:ext>
            </a:extLst>
          </p:cNvPr>
          <p:cNvSpPr txBox="1"/>
          <p:nvPr/>
        </p:nvSpPr>
        <p:spPr>
          <a:xfrm>
            <a:off x="1254785" y="4000598"/>
            <a:ext cx="3433291" cy="218752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i="0" u="none" strike="noStrike" kern="0" normalizeH="0" baseline="0" noProof="0" dirty="0"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69" grpId="0" animBg="1"/>
      <p:bldP spid="72" grpId="0" animBg="1"/>
      <p:bldP spid="73" grpId="0" animBg="1"/>
      <p:bldP spid="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0C80C10E-76B8-421C-9D7D-85C4E24B4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63" y="1160289"/>
            <a:ext cx="1150945" cy="143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وسيلة شرح على شكل سحابة 1">
            <a:extLst>
              <a:ext uri="{FF2B5EF4-FFF2-40B4-BE49-F238E27FC236}">
                <a16:creationId xmlns:a16="http://schemas.microsoft.com/office/drawing/2014/main" xmlns="" id="{632EADDA-CB6E-451B-A19D-C0165BC09C69}"/>
              </a:ext>
            </a:extLst>
          </p:cNvPr>
          <p:cNvSpPr/>
          <p:nvPr/>
        </p:nvSpPr>
        <p:spPr>
          <a:xfrm>
            <a:off x="2572887" y="782717"/>
            <a:ext cx="4896544" cy="1224136"/>
          </a:xfrm>
          <a:prstGeom prst="cloudCallout">
            <a:avLst>
              <a:gd name="adj1" fmla="val -61294"/>
              <a:gd name="adj2" fmla="val 15322"/>
            </a:avLst>
          </a:prstGeom>
          <a:solidFill>
            <a:srgbClr val="1552BD"/>
          </a:solidFill>
          <a:ln w="25400" cap="flat" cmpd="sng" algn="ctr">
            <a:solidFill>
              <a:srgbClr val="1552BD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lvl="0" algn="ctr">
              <a:buClrTx/>
            </a:pPr>
            <a:endParaRPr lang="en-US" sz="1800" dirty="0">
              <a:solidFill>
                <a:srgbClr val="FFFFFF"/>
              </a:solidFill>
              <a:ea typeface="+mn-ea"/>
              <a:cs typeface="Arial" panose="020B0604020202020204" pitchFamily="34" charset="0"/>
            </a:endParaRPr>
          </a:p>
          <a:p>
            <a:pPr lvl="0" algn="ctr">
              <a:buClrTx/>
            </a:pPr>
            <a:r>
              <a:rPr lang="en-US" sz="1800" b="1" dirty="0">
                <a:solidFill>
                  <a:srgbClr val="FFFFFF"/>
                </a:solidFill>
                <a:ea typeface="+mn-ea"/>
                <a:cs typeface="Arial" panose="020B0604020202020204" pitchFamily="34" charset="0"/>
              </a:rPr>
              <a:t>How can I write this sentence in the passive voice  ??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Google Shape;732;p34">
            <a:extLst>
              <a:ext uri="{FF2B5EF4-FFF2-40B4-BE49-F238E27FC236}">
                <a16:creationId xmlns:a16="http://schemas.microsoft.com/office/drawing/2014/main" xmlns="" id="{D439B2C5-F6D8-4E13-B73F-51094EEC204E}"/>
              </a:ext>
            </a:extLst>
          </p:cNvPr>
          <p:cNvSpPr txBox="1">
            <a:spLocks/>
          </p:cNvSpPr>
          <p:nvPr/>
        </p:nvSpPr>
        <p:spPr>
          <a:xfrm flipH="1">
            <a:off x="1288384" y="2741192"/>
            <a:ext cx="6984775" cy="43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2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>
            <a:pPr marL="0" indent="0"/>
            <a:endParaRPr lang="en-US" sz="700" b="1" dirty="0">
              <a:latin typeface="Book Antiqua" pitchFamily="18" charset="0"/>
            </a:endParaRPr>
          </a:p>
          <a:p>
            <a:pPr marL="0" indent="0"/>
            <a:r>
              <a:rPr lang="en-US" b="1" dirty="0">
                <a:latin typeface="Book Antiqua" pitchFamily="18" charset="0"/>
              </a:rPr>
              <a:t>People </a:t>
            </a:r>
            <a:r>
              <a:rPr lang="en-US" b="1" u="sng" dirty="0">
                <a:solidFill>
                  <a:srgbClr val="C00000"/>
                </a:solidFill>
                <a:latin typeface="Book Antiqua" pitchFamily="18" charset="0"/>
              </a:rPr>
              <a:t>believe</a:t>
            </a:r>
            <a:r>
              <a:rPr lang="en-US" b="1" dirty="0">
                <a:latin typeface="Book Antiqua" pitchFamily="18" charset="0"/>
              </a:rPr>
              <a:t> that </a:t>
            </a:r>
            <a:r>
              <a:rPr lang="en-US" b="1" u="sng" dirty="0">
                <a:latin typeface="Book Antiqua" pitchFamily="18" charset="0"/>
              </a:rPr>
              <a:t>Paris</a:t>
            </a:r>
            <a:r>
              <a:rPr lang="en-US" b="1" dirty="0">
                <a:latin typeface="Book Antiqua" pitchFamily="18" charset="0"/>
              </a:rPr>
              <a:t> </a:t>
            </a:r>
            <a:r>
              <a:rPr lang="en-US" b="1" u="sng" dirty="0">
                <a:latin typeface="Book Antiqua" pitchFamily="18" charset="0"/>
              </a:rPr>
              <a:t>is</a:t>
            </a:r>
            <a:r>
              <a:rPr lang="en-US" b="1" dirty="0">
                <a:latin typeface="Book Antiqua" pitchFamily="18" charset="0"/>
              </a:rPr>
              <a:t> a very romantic city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xmlns="" id="{718A8260-F2A8-4BF4-857F-13CFC546C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81202" y="197042"/>
            <a:ext cx="1232301" cy="1633388"/>
          </a:xfrm>
          <a:prstGeom prst="rect">
            <a:avLst/>
          </a:prstGeom>
        </p:spPr>
      </p:pic>
      <p:sp>
        <p:nvSpPr>
          <p:cNvPr id="14" name="Google Shape;773;p36">
            <a:extLst>
              <a:ext uri="{FF2B5EF4-FFF2-40B4-BE49-F238E27FC236}">
                <a16:creationId xmlns:a16="http://schemas.microsoft.com/office/drawing/2014/main" xmlns="" id="{8188C414-39FD-48D2-B31F-06E79DD675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7049" y="174176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Berlin Sans FB Demi" panose="020E0802020502020306" pitchFamily="34" charset="0"/>
              </a:rPr>
              <a:t>The Passive with Reporting Verbs</a:t>
            </a:r>
            <a:endParaRPr sz="3600" b="1" dirty="0">
              <a:latin typeface="Berlin Sans FB Demi" panose="020E0802020502020306" pitchFamily="34" charset="0"/>
            </a:endParaRPr>
          </a:p>
        </p:txBody>
      </p:sp>
      <p:sp>
        <p:nvSpPr>
          <p:cNvPr id="16" name="وسيلة شرح على شكل سحابة 1">
            <a:extLst>
              <a:ext uri="{FF2B5EF4-FFF2-40B4-BE49-F238E27FC236}">
                <a16:creationId xmlns:a16="http://schemas.microsoft.com/office/drawing/2014/main" xmlns="" id="{88271B94-7A1B-45DF-80E0-BE848992868C}"/>
              </a:ext>
            </a:extLst>
          </p:cNvPr>
          <p:cNvSpPr/>
          <p:nvPr/>
        </p:nvSpPr>
        <p:spPr>
          <a:xfrm>
            <a:off x="2364545" y="837025"/>
            <a:ext cx="4981389" cy="899566"/>
          </a:xfrm>
          <a:prstGeom prst="cloudCallout">
            <a:avLst>
              <a:gd name="adj1" fmla="val -62768"/>
              <a:gd name="adj2" fmla="val -16045"/>
            </a:avLst>
          </a:prstGeom>
          <a:solidFill>
            <a:srgbClr val="1552BD"/>
          </a:solidFill>
          <a:ln w="25400" cap="flat" cmpd="sng" algn="ctr">
            <a:solidFill>
              <a:srgbClr val="1552BD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lvl="0" algn="ctr">
              <a:buClrTx/>
            </a:pPr>
            <a:r>
              <a:rPr lang="en-US" sz="18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rPr>
              <a:t>We can write it using the following form : 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xmlns="" id="{93D45C9C-5251-42A0-B3DE-85701A31A47F}"/>
              </a:ext>
            </a:extLst>
          </p:cNvPr>
          <p:cNvSpPr txBox="1"/>
          <p:nvPr/>
        </p:nvSpPr>
        <p:spPr>
          <a:xfrm>
            <a:off x="1315190" y="1793034"/>
            <a:ext cx="813289" cy="538609"/>
          </a:xfrm>
          <a:prstGeom prst="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500" dirty="0">
                <a:solidFill>
                  <a:schemeClr val="bg1"/>
                </a:solidFill>
              </a:rPr>
              <a:t>  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It</a:t>
            </a:r>
          </a:p>
          <a:p>
            <a:pPr algn="ctr"/>
            <a:endParaRPr lang="en-US" sz="4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9" name="علامة الجمع 8">
            <a:extLst>
              <a:ext uri="{FF2B5EF4-FFF2-40B4-BE49-F238E27FC236}">
                <a16:creationId xmlns:a16="http://schemas.microsoft.com/office/drawing/2014/main" xmlns="" id="{71F785B5-A1E8-45C9-A3DB-4995A1090676}"/>
              </a:ext>
            </a:extLst>
          </p:cNvPr>
          <p:cNvSpPr/>
          <p:nvPr/>
        </p:nvSpPr>
        <p:spPr>
          <a:xfrm>
            <a:off x="2182267" y="1844169"/>
            <a:ext cx="445674" cy="491778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xmlns="" id="{B6DD4672-AEE9-4BBD-B320-79E7C7E9DEB9}"/>
              </a:ext>
            </a:extLst>
          </p:cNvPr>
          <p:cNvSpPr txBox="1"/>
          <p:nvPr/>
        </p:nvSpPr>
        <p:spPr>
          <a:xfrm>
            <a:off x="2635563" y="1845541"/>
            <a:ext cx="3135147" cy="538609"/>
          </a:xfrm>
          <a:prstGeom prst="rect">
            <a:avLst/>
          </a:prstGeom>
          <a:solidFill>
            <a:srgbClr val="CC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500" dirty="0">
                <a:solidFill>
                  <a:schemeClr val="bg1"/>
                </a:solidFill>
              </a:rPr>
              <a:t>  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Passive Reporting Verb</a:t>
            </a:r>
          </a:p>
          <a:p>
            <a:pPr algn="ctr"/>
            <a:endParaRPr lang="en-US" sz="4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1" name="علامة الجمع 20">
            <a:extLst>
              <a:ext uri="{FF2B5EF4-FFF2-40B4-BE49-F238E27FC236}">
                <a16:creationId xmlns:a16="http://schemas.microsoft.com/office/drawing/2014/main" xmlns="" id="{B049B995-624E-4128-8B9B-45514922E446}"/>
              </a:ext>
            </a:extLst>
          </p:cNvPr>
          <p:cNvSpPr/>
          <p:nvPr/>
        </p:nvSpPr>
        <p:spPr>
          <a:xfrm>
            <a:off x="5807850" y="1896676"/>
            <a:ext cx="445674" cy="491778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امة الجمع 21">
            <a:extLst>
              <a:ext uri="{FF2B5EF4-FFF2-40B4-BE49-F238E27FC236}">
                <a16:creationId xmlns:a16="http://schemas.microsoft.com/office/drawing/2014/main" xmlns="" id="{D2BF9397-AC04-44E0-A70C-9E0519ABB8F7}"/>
              </a:ext>
            </a:extLst>
          </p:cNvPr>
          <p:cNvSpPr/>
          <p:nvPr/>
        </p:nvSpPr>
        <p:spPr>
          <a:xfrm>
            <a:off x="7153835" y="1905641"/>
            <a:ext cx="445674" cy="491778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xmlns="" id="{A68CABDB-1689-471B-9C9C-42F703AD53E4}"/>
              </a:ext>
            </a:extLst>
          </p:cNvPr>
          <p:cNvSpPr txBox="1"/>
          <p:nvPr/>
        </p:nvSpPr>
        <p:spPr>
          <a:xfrm>
            <a:off x="6323899" y="1860909"/>
            <a:ext cx="813289" cy="538609"/>
          </a:xfrm>
          <a:prstGeom prst="rect">
            <a:avLst/>
          </a:prstGeom>
          <a:solidFill>
            <a:srgbClr val="FF99CC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500" dirty="0">
                <a:solidFill>
                  <a:schemeClr val="bg1"/>
                </a:solidFill>
              </a:rPr>
              <a:t>  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that</a:t>
            </a:r>
          </a:p>
          <a:p>
            <a:pPr algn="ctr"/>
            <a:endParaRPr lang="en-US" sz="4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xmlns="" id="{0AB4C62F-4A60-4617-B09E-F6B6F218555A}"/>
              </a:ext>
            </a:extLst>
          </p:cNvPr>
          <p:cNvSpPr txBox="1"/>
          <p:nvPr/>
        </p:nvSpPr>
        <p:spPr>
          <a:xfrm>
            <a:off x="7636588" y="1851944"/>
            <a:ext cx="1007949" cy="538609"/>
          </a:xfrm>
          <a:prstGeom prst="rect">
            <a:avLst/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500" dirty="0">
                <a:solidFill>
                  <a:schemeClr val="bg1"/>
                </a:solidFill>
              </a:rPr>
              <a:t>  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clause</a:t>
            </a:r>
          </a:p>
          <a:p>
            <a:pPr algn="ctr"/>
            <a:endParaRPr lang="en-US" sz="4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5" name="Google Shape;2319;p58">
            <a:extLst>
              <a:ext uri="{FF2B5EF4-FFF2-40B4-BE49-F238E27FC236}">
                <a16:creationId xmlns:a16="http://schemas.microsoft.com/office/drawing/2014/main" xmlns="" id="{945CC5DD-A3B7-46CE-A7A3-2D9595E8297D}"/>
              </a:ext>
            </a:extLst>
          </p:cNvPr>
          <p:cNvSpPr txBox="1">
            <a:spLocks/>
          </p:cNvSpPr>
          <p:nvPr/>
        </p:nvSpPr>
        <p:spPr>
          <a:xfrm>
            <a:off x="347574" y="2402606"/>
            <a:ext cx="1873508" cy="49476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spcAft>
                <a:spcPts val="1200"/>
              </a:spcAft>
              <a:buFont typeface="Raleway"/>
              <a:buNone/>
            </a:pPr>
            <a:endParaRPr lang="en-US" sz="100" b="1" dirty="0">
              <a:solidFill>
                <a:srgbClr val="00646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indent="0">
              <a:spcAft>
                <a:spcPts val="1200"/>
              </a:spcAft>
              <a:buFont typeface="Raleway"/>
              <a:buNone/>
            </a:pPr>
            <a:r>
              <a:rPr lang="en-US" sz="3200" b="1" dirty="0">
                <a:solidFill>
                  <a:srgbClr val="006462"/>
                </a:solidFill>
                <a:latin typeface="CoopFlaired" panose="00000400000000000000" pitchFamily="2" charset="0"/>
                <a:ea typeface="Josefin Sans"/>
                <a:cs typeface="Josefin Sans"/>
                <a:sym typeface="Josefin Sans"/>
              </a:rPr>
              <a:t>Examples:</a:t>
            </a:r>
          </a:p>
        </p:txBody>
      </p:sp>
      <p:sp>
        <p:nvSpPr>
          <p:cNvPr id="26" name="Google Shape;732;p34">
            <a:extLst>
              <a:ext uri="{FF2B5EF4-FFF2-40B4-BE49-F238E27FC236}">
                <a16:creationId xmlns:a16="http://schemas.microsoft.com/office/drawing/2014/main" xmlns="" id="{5F4AE70D-2F9D-430D-8600-D1612CA7FB4B}"/>
              </a:ext>
            </a:extLst>
          </p:cNvPr>
          <p:cNvSpPr txBox="1">
            <a:spLocks/>
          </p:cNvSpPr>
          <p:nvPr/>
        </p:nvSpPr>
        <p:spPr>
          <a:xfrm flipH="1">
            <a:off x="1793446" y="2621189"/>
            <a:ext cx="6984775" cy="43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2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>
            <a:pPr marL="0" indent="0"/>
            <a:endParaRPr lang="en-US" sz="700" b="1" dirty="0">
              <a:latin typeface="Book Antiqua" pitchFamily="18" charset="0"/>
            </a:endParaRPr>
          </a:p>
          <a:p>
            <a:pPr marL="0" indent="0"/>
            <a:r>
              <a:rPr lang="en-US" sz="2000" b="1" dirty="0">
                <a:latin typeface="+mj-lt"/>
              </a:rPr>
              <a:t>People </a:t>
            </a:r>
            <a:r>
              <a:rPr lang="en-US" sz="2000" b="1" u="sng" dirty="0">
                <a:solidFill>
                  <a:srgbClr val="C00000"/>
                </a:solidFill>
                <a:latin typeface="+mj-lt"/>
              </a:rPr>
              <a:t>believe</a:t>
            </a:r>
            <a:r>
              <a:rPr lang="en-US" sz="2000" b="1" dirty="0">
                <a:latin typeface="+mj-lt"/>
              </a:rPr>
              <a:t> that </a:t>
            </a:r>
            <a:r>
              <a:rPr lang="en-US" sz="2000" b="1" u="sng" dirty="0">
                <a:latin typeface="+mj-lt"/>
              </a:rPr>
              <a:t>Paris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u="sng" dirty="0">
                <a:latin typeface="+mj-lt"/>
              </a:rPr>
              <a:t>is</a:t>
            </a:r>
            <a:r>
              <a:rPr lang="en-US" sz="2000" b="1" dirty="0">
                <a:latin typeface="+mj-lt"/>
              </a:rPr>
              <a:t> a very romantic city 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xmlns="" id="{9A5A0D25-5557-4436-9EAD-6069B8D34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5518" y="2912305"/>
            <a:ext cx="1355531" cy="1958093"/>
          </a:xfrm>
          <a:prstGeom prst="rect">
            <a:avLst/>
          </a:prstGeom>
        </p:spPr>
      </p:pic>
      <p:sp>
        <p:nvSpPr>
          <p:cNvPr id="28" name="مربع نص 6">
            <a:extLst>
              <a:ext uri="{FF2B5EF4-FFF2-40B4-BE49-F238E27FC236}">
                <a16:creationId xmlns:a16="http://schemas.microsoft.com/office/drawing/2014/main" xmlns="" id="{B666D327-2806-4E9C-9F1D-7DC998B0D478}"/>
              </a:ext>
            </a:extLst>
          </p:cNvPr>
          <p:cNvSpPr txBox="1"/>
          <p:nvPr/>
        </p:nvSpPr>
        <p:spPr>
          <a:xfrm>
            <a:off x="860853" y="3153471"/>
            <a:ext cx="5830986" cy="461665"/>
          </a:xfrm>
          <a:prstGeom prst="rect">
            <a:avLst/>
          </a:prstGeom>
          <a:solidFill>
            <a:srgbClr val="FF999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</a:rPr>
              <a:t>     </a:t>
            </a:r>
            <a:r>
              <a:rPr lang="en-US" sz="1800" b="1" dirty="0">
                <a:solidFill>
                  <a:schemeClr val="bg1"/>
                </a:solidFill>
              </a:rPr>
              <a:t>1- Begin with </a:t>
            </a:r>
            <a:r>
              <a:rPr lang="en-US" sz="1800" b="1" dirty="0">
                <a:solidFill>
                  <a:srgbClr val="CC0000"/>
                </a:solidFill>
              </a:rPr>
              <a:t>“It” </a:t>
            </a:r>
            <a:r>
              <a:rPr lang="en-US" sz="1800" b="1" dirty="0">
                <a:solidFill>
                  <a:schemeClr val="bg1"/>
                </a:solidFill>
              </a:rPr>
              <a:t>to make it impersonal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29" name="مربع نص 6">
            <a:extLst>
              <a:ext uri="{FF2B5EF4-FFF2-40B4-BE49-F238E27FC236}">
                <a16:creationId xmlns:a16="http://schemas.microsoft.com/office/drawing/2014/main" xmlns="" id="{B0D1662F-E9D6-476B-A175-32ADB2E2A3AB}"/>
              </a:ext>
            </a:extLst>
          </p:cNvPr>
          <p:cNvSpPr txBox="1"/>
          <p:nvPr/>
        </p:nvSpPr>
        <p:spPr>
          <a:xfrm>
            <a:off x="820771" y="3711838"/>
            <a:ext cx="5830986" cy="492443"/>
          </a:xfrm>
          <a:prstGeom prst="rect">
            <a:avLst/>
          </a:prstGeom>
          <a:solidFill>
            <a:srgbClr val="0066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300" b="1" dirty="0">
              <a:solidFill>
                <a:schemeClr val="bg1"/>
              </a:solidFill>
            </a:endParaRP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2- Add the </a:t>
            </a:r>
            <a:r>
              <a:rPr lang="en-US" sz="1800" b="1" dirty="0">
                <a:solidFill>
                  <a:srgbClr val="FFFF00"/>
                </a:solidFill>
              </a:rPr>
              <a:t>reporting verb </a:t>
            </a:r>
            <a:r>
              <a:rPr lang="en-US" sz="1800" b="1" dirty="0">
                <a:solidFill>
                  <a:schemeClr val="bg1"/>
                </a:solidFill>
              </a:rPr>
              <a:t>in the passive</a:t>
            </a:r>
          </a:p>
          <a:p>
            <a:pPr algn="ctr"/>
            <a:r>
              <a:rPr lang="en-US" sz="500" b="1" dirty="0">
                <a:solidFill>
                  <a:schemeClr val="bg1"/>
                </a:solidFill>
              </a:rPr>
              <a:t>  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31" name="مربع نص 6">
            <a:extLst>
              <a:ext uri="{FF2B5EF4-FFF2-40B4-BE49-F238E27FC236}">
                <a16:creationId xmlns:a16="http://schemas.microsoft.com/office/drawing/2014/main" xmlns="" id="{06DAB74E-BA05-4388-AF62-530AE54DE63E}"/>
              </a:ext>
            </a:extLst>
          </p:cNvPr>
          <p:cNvSpPr txBox="1"/>
          <p:nvPr/>
        </p:nvSpPr>
        <p:spPr>
          <a:xfrm>
            <a:off x="846858" y="4293678"/>
            <a:ext cx="5830986" cy="492443"/>
          </a:xfrm>
          <a:prstGeom prst="rect">
            <a:avLst/>
          </a:prstGeom>
          <a:solidFill>
            <a:srgbClr val="1552BD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3- Add the rest of the sentence without changing anything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lang="ar-SA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8" grpId="0" animBg="1"/>
      <p:bldP spid="29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xmlns="" id="{718A8260-F2A8-4BF4-857F-13CFC546C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27270" y="152456"/>
            <a:ext cx="1355531" cy="1520102"/>
          </a:xfrm>
          <a:prstGeom prst="rect">
            <a:avLst/>
          </a:prstGeom>
        </p:spPr>
      </p:pic>
      <p:sp>
        <p:nvSpPr>
          <p:cNvPr id="20" name="مربع نص 19">
            <a:extLst>
              <a:ext uri="{FF2B5EF4-FFF2-40B4-BE49-F238E27FC236}">
                <a16:creationId xmlns:a16="http://schemas.microsoft.com/office/drawing/2014/main" xmlns="" id="{B6DD4672-AEE9-4BBD-B320-79E7C7E9DEB9}"/>
              </a:ext>
            </a:extLst>
          </p:cNvPr>
          <p:cNvSpPr txBox="1"/>
          <p:nvPr/>
        </p:nvSpPr>
        <p:spPr>
          <a:xfrm>
            <a:off x="2159213" y="2291215"/>
            <a:ext cx="1836484" cy="477054"/>
          </a:xfrm>
          <a:prstGeom prst="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500" dirty="0">
                <a:solidFill>
                  <a:schemeClr val="bg1"/>
                </a:solidFill>
              </a:rPr>
              <a:t>  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Reporting Verb</a:t>
            </a:r>
          </a:p>
          <a:p>
            <a:pPr algn="ctr"/>
            <a:endParaRPr lang="en-US" sz="4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xmlns="" id="{A68CABDB-1689-471B-9C9C-42F703AD53E4}"/>
              </a:ext>
            </a:extLst>
          </p:cNvPr>
          <p:cNvSpPr txBox="1"/>
          <p:nvPr/>
        </p:nvSpPr>
        <p:spPr>
          <a:xfrm>
            <a:off x="4072477" y="2314267"/>
            <a:ext cx="813289" cy="446276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00" dirty="0">
                <a:solidFill>
                  <a:schemeClr val="bg1"/>
                </a:solidFill>
              </a:rPr>
              <a:t>   </a:t>
            </a:r>
            <a:endParaRPr lang="en-US" sz="100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that</a:t>
            </a:r>
          </a:p>
          <a:p>
            <a:pPr algn="ctr"/>
            <a:endParaRPr lang="en-US" sz="1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xmlns="" id="{0AB4C62F-4A60-4617-B09E-F6B6F218555A}"/>
              </a:ext>
            </a:extLst>
          </p:cNvPr>
          <p:cNvSpPr txBox="1"/>
          <p:nvPr/>
        </p:nvSpPr>
        <p:spPr>
          <a:xfrm>
            <a:off x="5784736" y="2274567"/>
            <a:ext cx="1007949" cy="477054"/>
          </a:xfrm>
          <a:prstGeom prst="rect">
            <a:avLst/>
          </a:prstGeom>
          <a:solidFill>
            <a:srgbClr val="1552BD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200" dirty="0">
                <a:solidFill>
                  <a:schemeClr val="bg1"/>
                </a:solidFill>
              </a:rPr>
              <a:t>   </a:t>
            </a:r>
            <a:endParaRPr lang="en-US" sz="500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clause</a:t>
            </a:r>
          </a:p>
          <a:p>
            <a:pPr algn="ctr"/>
            <a:endParaRPr lang="en-US" sz="3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6" name="Google Shape;732;p34">
            <a:extLst>
              <a:ext uri="{FF2B5EF4-FFF2-40B4-BE49-F238E27FC236}">
                <a16:creationId xmlns:a16="http://schemas.microsoft.com/office/drawing/2014/main" xmlns="" id="{5F4AE70D-2F9D-430D-8600-D1612CA7FB4B}"/>
              </a:ext>
            </a:extLst>
          </p:cNvPr>
          <p:cNvSpPr txBox="1">
            <a:spLocks/>
          </p:cNvSpPr>
          <p:nvPr/>
        </p:nvSpPr>
        <p:spPr>
          <a:xfrm flipH="1">
            <a:off x="1678185" y="1284168"/>
            <a:ext cx="6984775" cy="43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2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>
            <a:pPr marL="0" indent="0"/>
            <a:endParaRPr lang="en-US" sz="700" b="1" dirty="0">
              <a:latin typeface="Book Antiqua" pitchFamily="18" charset="0"/>
            </a:endParaRPr>
          </a:p>
          <a:p>
            <a:pPr marL="0" indent="0"/>
            <a:r>
              <a:rPr lang="en-US" sz="2000" b="1" dirty="0">
                <a:latin typeface="+mj-lt"/>
              </a:rPr>
              <a:t>People 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xmlns="" id="{FE9EC245-83E8-4E84-AA32-D7EB3F6E10C9}"/>
              </a:ext>
            </a:extLst>
          </p:cNvPr>
          <p:cNvSpPr txBox="1"/>
          <p:nvPr/>
        </p:nvSpPr>
        <p:spPr>
          <a:xfrm>
            <a:off x="2679806" y="1302030"/>
            <a:ext cx="1080120" cy="400110"/>
          </a:xfrm>
          <a:prstGeom prst="rect">
            <a:avLst/>
          </a:prstGeom>
          <a:solidFill>
            <a:srgbClr val="0066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believe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xmlns="" id="{54BF119D-6C62-4A1D-B3BA-2CBCB4DB016D}"/>
              </a:ext>
            </a:extLst>
          </p:cNvPr>
          <p:cNvSpPr txBox="1"/>
          <p:nvPr/>
        </p:nvSpPr>
        <p:spPr>
          <a:xfrm>
            <a:off x="3893548" y="1294346"/>
            <a:ext cx="721431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that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xmlns="" id="{6BFF015D-CC8E-492B-A7A9-311C755C6C9B}"/>
              </a:ext>
            </a:extLst>
          </p:cNvPr>
          <p:cNvSpPr txBox="1"/>
          <p:nvPr/>
        </p:nvSpPr>
        <p:spPr>
          <a:xfrm>
            <a:off x="4717011" y="1294346"/>
            <a:ext cx="3541346" cy="400110"/>
          </a:xfrm>
          <a:prstGeom prst="rect">
            <a:avLst/>
          </a:prstGeom>
          <a:solidFill>
            <a:srgbClr val="1552BD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Paris is very romantic city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5" name="وسيلة شرح على شكل سحابة 1">
            <a:extLst>
              <a:ext uri="{FF2B5EF4-FFF2-40B4-BE49-F238E27FC236}">
                <a16:creationId xmlns:a16="http://schemas.microsoft.com/office/drawing/2014/main" xmlns="" id="{CE830BCC-1C51-4B07-B8E1-23D9B0DF9F6D}"/>
              </a:ext>
            </a:extLst>
          </p:cNvPr>
          <p:cNvSpPr/>
          <p:nvPr/>
        </p:nvSpPr>
        <p:spPr>
          <a:xfrm>
            <a:off x="2287705" y="314511"/>
            <a:ext cx="4996759" cy="784306"/>
          </a:xfrm>
          <a:prstGeom prst="cloudCallout">
            <a:avLst>
              <a:gd name="adj1" fmla="val -62768"/>
              <a:gd name="adj2" fmla="val -16045"/>
            </a:avLst>
          </a:prstGeom>
          <a:solidFill>
            <a:srgbClr val="00B0F0"/>
          </a:solidFill>
          <a:ln w="25400" cap="flat" cmpd="sng" algn="ctr">
            <a:solidFill>
              <a:srgbClr val="1552BD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lvl="0" algn="ctr">
              <a:buClrTx/>
            </a:pPr>
            <a:r>
              <a:rPr lang="en-US" sz="1800" b="1" dirty="0">
                <a:solidFill>
                  <a:srgbClr val="FFFFFF"/>
                </a:solidFill>
                <a:ea typeface="+mn-ea"/>
                <a:cs typeface="Arial" panose="020B0604020202020204" pitchFamily="34" charset="0"/>
              </a:rPr>
              <a:t>Look at this example again:</a:t>
            </a:r>
            <a:endParaRPr kumimoji="0" lang="ar-SA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7" name="Straight Arrow Connector 43">
            <a:extLst>
              <a:ext uri="{FF2B5EF4-FFF2-40B4-BE49-F238E27FC236}">
                <a16:creationId xmlns:a16="http://schemas.microsoft.com/office/drawing/2014/main" xmlns="" id="{1E3AA523-9364-4145-B854-B495FC34DC94}"/>
              </a:ext>
            </a:extLst>
          </p:cNvPr>
          <p:cNvCxnSpPr>
            <a:cxnSpLocks/>
          </p:cNvCxnSpPr>
          <p:nvPr/>
        </p:nvCxnSpPr>
        <p:spPr>
          <a:xfrm>
            <a:off x="3122651" y="1760205"/>
            <a:ext cx="9268" cy="503793"/>
          </a:xfrm>
          <a:prstGeom prst="straightConnector1">
            <a:avLst/>
          </a:prstGeom>
          <a:ln w="38100">
            <a:solidFill>
              <a:srgbClr val="996633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Straight Arrow Connector 43">
            <a:extLst>
              <a:ext uri="{FF2B5EF4-FFF2-40B4-BE49-F238E27FC236}">
                <a16:creationId xmlns:a16="http://schemas.microsoft.com/office/drawing/2014/main" xmlns="" id="{C9B04002-6BAB-42E6-99A9-23789E610ACC}"/>
              </a:ext>
            </a:extLst>
          </p:cNvPr>
          <p:cNvCxnSpPr>
            <a:cxnSpLocks/>
          </p:cNvCxnSpPr>
          <p:nvPr/>
        </p:nvCxnSpPr>
        <p:spPr>
          <a:xfrm>
            <a:off x="4396919" y="1743556"/>
            <a:ext cx="9268" cy="503793"/>
          </a:xfrm>
          <a:prstGeom prst="straightConnector1">
            <a:avLst/>
          </a:prstGeom>
          <a:ln w="38100">
            <a:solidFill>
              <a:srgbClr val="996633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9" name="Straight Arrow Connector 43">
            <a:extLst>
              <a:ext uri="{FF2B5EF4-FFF2-40B4-BE49-F238E27FC236}">
                <a16:creationId xmlns:a16="http://schemas.microsoft.com/office/drawing/2014/main" xmlns="" id="{43844C93-7239-44E3-A939-355FA7F94D9E}"/>
              </a:ext>
            </a:extLst>
          </p:cNvPr>
          <p:cNvCxnSpPr>
            <a:cxnSpLocks/>
          </p:cNvCxnSpPr>
          <p:nvPr/>
        </p:nvCxnSpPr>
        <p:spPr>
          <a:xfrm>
            <a:off x="6232123" y="1749959"/>
            <a:ext cx="9268" cy="503793"/>
          </a:xfrm>
          <a:prstGeom prst="straightConnector1">
            <a:avLst/>
          </a:prstGeom>
          <a:ln w="38100">
            <a:solidFill>
              <a:srgbClr val="996633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1" name="مربع نص 40">
            <a:extLst>
              <a:ext uri="{FF2B5EF4-FFF2-40B4-BE49-F238E27FC236}">
                <a16:creationId xmlns:a16="http://schemas.microsoft.com/office/drawing/2014/main" xmlns="" id="{AE0205A4-946A-4FF1-855B-68169B3A98D4}"/>
              </a:ext>
            </a:extLst>
          </p:cNvPr>
          <p:cNvSpPr txBox="1"/>
          <p:nvPr/>
        </p:nvSpPr>
        <p:spPr>
          <a:xfrm>
            <a:off x="1159739" y="2971319"/>
            <a:ext cx="936104" cy="400110"/>
          </a:xfrm>
          <a:prstGeom prst="rect">
            <a:avLst/>
          </a:prstGeom>
          <a:solidFill>
            <a:srgbClr val="E93F62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It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xmlns="" id="{468B99DF-3B76-426B-908B-426393EECABF}"/>
              </a:ext>
            </a:extLst>
          </p:cNvPr>
          <p:cNvSpPr txBox="1"/>
          <p:nvPr/>
        </p:nvSpPr>
        <p:spPr>
          <a:xfrm>
            <a:off x="2182170" y="2976108"/>
            <a:ext cx="1664716" cy="400110"/>
          </a:xfrm>
          <a:prstGeom prst="rect">
            <a:avLst/>
          </a:prstGeom>
          <a:solidFill>
            <a:srgbClr val="0066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 believed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xmlns="" id="{2E8BBEA6-03E0-495E-8F2B-2968D9BF9197}"/>
              </a:ext>
            </a:extLst>
          </p:cNvPr>
          <p:cNvSpPr txBox="1"/>
          <p:nvPr/>
        </p:nvSpPr>
        <p:spPr>
          <a:xfrm>
            <a:off x="3905903" y="2976108"/>
            <a:ext cx="721431" cy="4001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that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xmlns="" id="{3498B4A7-F031-4DA4-9462-626419BA8619}"/>
              </a:ext>
            </a:extLst>
          </p:cNvPr>
          <p:cNvSpPr txBox="1"/>
          <p:nvPr/>
        </p:nvSpPr>
        <p:spPr>
          <a:xfrm>
            <a:off x="4692678" y="2983553"/>
            <a:ext cx="3541346" cy="400110"/>
          </a:xfrm>
          <a:prstGeom prst="rect">
            <a:avLst/>
          </a:prstGeom>
          <a:solidFill>
            <a:srgbClr val="1552BD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Paris is very romantic city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7" name="رسم 16" descr="عودة مع تعبئة خالصة">
            <a:extLst>
              <a:ext uri="{FF2B5EF4-FFF2-40B4-BE49-F238E27FC236}">
                <a16:creationId xmlns:a16="http://schemas.microsoft.com/office/drawing/2014/main" xmlns="" id="{865A9D51-0538-4DFD-94F7-4567AFCB48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4850709">
            <a:off x="403557" y="1821804"/>
            <a:ext cx="1229850" cy="1060252"/>
          </a:xfrm>
          <a:prstGeom prst="rect">
            <a:avLst/>
          </a:prstGeom>
        </p:spPr>
      </p:pic>
      <p:cxnSp>
        <p:nvCxnSpPr>
          <p:cNvPr id="45" name="رابط كسهم مستقيم 44">
            <a:extLst>
              <a:ext uri="{FF2B5EF4-FFF2-40B4-BE49-F238E27FC236}">
                <a16:creationId xmlns:a16="http://schemas.microsoft.com/office/drawing/2014/main" xmlns="" id="{560344D2-4FEF-43B6-9D96-797790A398FE}"/>
              </a:ext>
            </a:extLst>
          </p:cNvPr>
          <p:cNvCxnSpPr/>
          <p:nvPr/>
        </p:nvCxnSpPr>
        <p:spPr>
          <a:xfrm>
            <a:off x="1487058" y="3431481"/>
            <a:ext cx="0" cy="65217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رابط كسهم مستقيم 45">
            <a:extLst>
              <a:ext uri="{FF2B5EF4-FFF2-40B4-BE49-F238E27FC236}">
                <a16:creationId xmlns:a16="http://schemas.microsoft.com/office/drawing/2014/main" xmlns="" id="{57090C8A-54E0-4388-8B0A-2FE0CF2108F7}"/>
              </a:ext>
            </a:extLst>
          </p:cNvPr>
          <p:cNvCxnSpPr/>
          <p:nvPr/>
        </p:nvCxnSpPr>
        <p:spPr>
          <a:xfrm>
            <a:off x="3084056" y="3399464"/>
            <a:ext cx="0" cy="65217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رابط كسهم مستقيم 46">
            <a:extLst>
              <a:ext uri="{FF2B5EF4-FFF2-40B4-BE49-F238E27FC236}">
                <a16:creationId xmlns:a16="http://schemas.microsoft.com/office/drawing/2014/main" xmlns="" id="{EA4C5341-C4E0-4D8D-A3BD-E9A43895CE97}"/>
              </a:ext>
            </a:extLst>
          </p:cNvPr>
          <p:cNvCxnSpPr/>
          <p:nvPr/>
        </p:nvCxnSpPr>
        <p:spPr>
          <a:xfrm>
            <a:off x="6173038" y="3437884"/>
            <a:ext cx="0" cy="65217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مربع نص 48">
            <a:extLst>
              <a:ext uri="{FF2B5EF4-FFF2-40B4-BE49-F238E27FC236}">
                <a16:creationId xmlns:a16="http://schemas.microsoft.com/office/drawing/2014/main" xmlns="" id="{33FFD588-4D5B-40E8-910F-CCFC11449815}"/>
              </a:ext>
            </a:extLst>
          </p:cNvPr>
          <p:cNvSpPr txBox="1"/>
          <p:nvPr/>
        </p:nvSpPr>
        <p:spPr>
          <a:xfrm>
            <a:off x="836135" y="4149341"/>
            <a:ext cx="1440159" cy="615553"/>
          </a:xfrm>
          <a:prstGeom prst="rect">
            <a:avLst/>
          </a:prstGeom>
          <a:solidFill>
            <a:srgbClr val="FFFFCC"/>
          </a:solidFill>
          <a:ln w="25400" cap="flat" cmpd="sng" algn="ctr">
            <a:solidFill>
              <a:srgbClr val="040404"/>
            </a:solidFill>
            <a:prstDash val="solid"/>
          </a:ln>
          <a:effectLst/>
        </p:spPr>
        <p:txBody>
          <a:bodyPr wrap="square" rtlCol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Begin with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“ It”</a:t>
            </a:r>
            <a:endParaRPr kumimoji="0" lang="ar-SA" sz="1800" b="1" i="0" u="none" strike="noStrike" kern="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xmlns="" id="{E95149FD-DF6A-4297-B973-BBB1AFD54A43}"/>
              </a:ext>
            </a:extLst>
          </p:cNvPr>
          <p:cNvSpPr txBox="1"/>
          <p:nvPr/>
        </p:nvSpPr>
        <p:spPr>
          <a:xfrm>
            <a:off x="2515319" y="4128880"/>
            <a:ext cx="2287282" cy="646331"/>
          </a:xfrm>
          <a:prstGeom prst="rect">
            <a:avLst/>
          </a:prstGeom>
          <a:solidFill>
            <a:srgbClr val="FFFFCC"/>
          </a:solidFill>
          <a:ln w="25400" cap="flat" cmpd="sng" algn="ctr">
            <a:solidFill>
              <a:srgbClr val="040404"/>
            </a:solidFill>
            <a:prstDash val="solid"/>
          </a:ln>
          <a:effectLst/>
        </p:spPr>
        <p:txBody>
          <a:bodyPr wrap="square" rtlCol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Change </a:t>
            </a: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reporting verb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nto passive</a:t>
            </a:r>
            <a:endParaRPr kumimoji="0" lang="ar-SA" sz="1600" b="1" i="0" u="none" strike="noStrike" kern="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xmlns="" id="{59020716-2A3B-46DD-A73B-037E66FB2382}"/>
              </a:ext>
            </a:extLst>
          </p:cNvPr>
          <p:cNvSpPr txBox="1"/>
          <p:nvPr/>
        </p:nvSpPr>
        <p:spPr>
          <a:xfrm>
            <a:off x="5228740" y="4113513"/>
            <a:ext cx="2344543" cy="615553"/>
          </a:xfrm>
          <a:prstGeom prst="rect">
            <a:avLst/>
          </a:prstGeom>
          <a:solidFill>
            <a:srgbClr val="FFFFCC"/>
          </a:solidFill>
          <a:ln w="25400" cap="flat" cmpd="sng" algn="ctr">
            <a:solidFill>
              <a:srgbClr val="040404"/>
            </a:solidFill>
            <a:prstDash val="solid"/>
          </a:ln>
          <a:effectLst/>
        </p:spPr>
        <p:txBody>
          <a:bodyPr wrap="square" rtlCol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Add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the rest of the sentence</a:t>
            </a:r>
            <a:endParaRPr kumimoji="0" lang="ar-SA" sz="1600" b="1" i="0" u="none" strike="noStrike" kern="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37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 animBg="1"/>
      <p:bldP spid="26" grpId="0"/>
      <p:bldP spid="30" grpId="0" animBg="1"/>
      <p:bldP spid="32" grpId="0" animBg="1"/>
      <p:bldP spid="34" grpId="0" animBg="1"/>
      <p:bldP spid="41" grpId="0" animBg="1"/>
      <p:bldP spid="42" grpId="0" animBg="1"/>
      <p:bldP spid="43" grpId="0" animBg="1"/>
      <p:bldP spid="44" grpId="0" animBg="1"/>
      <p:bldP spid="49" grpId="0" animBg="1"/>
      <p:bldP spid="50" grpId="0" animBg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773;p36">
            <a:extLst>
              <a:ext uri="{FF2B5EF4-FFF2-40B4-BE49-F238E27FC236}">
                <a16:creationId xmlns:a16="http://schemas.microsoft.com/office/drawing/2014/main" xmlns="" id="{8188C414-39FD-48D2-B31F-06E79DD675C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7049" y="174176"/>
            <a:ext cx="7353300" cy="6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Berlin Sans FB Demi" panose="020E0802020502020306" pitchFamily="34" charset="0"/>
              </a:rPr>
              <a:t>The Passive with Reporting Verbs</a:t>
            </a:r>
            <a:endParaRPr sz="3600" b="1" dirty="0">
              <a:latin typeface="Berlin Sans FB Demi" panose="020E0802020502020306" pitchFamily="34" charset="0"/>
            </a:endParaRPr>
          </a:p>
        </p:txBody>
      </p:sp>
      <p:sp>
        <p:nvSpPr>
          <p:cNvPr id="16" name="وسيلة شرح على شكل سحابة 1">
            <a:extLst>
              <a:ext uri="{FF2B5EF4-FFF2-40B4-BE49-F238E27FC236}">
                <a16:creationId xmlns:a16="http://schemas.microsoft.com/office/drawing/2014/main" xmlns="" id="{88271B94-7A1B-45DF-80E0-BE848992868C}"/>
              </a:ext>
            </a:extLst>
          </p:cNvPr>
          <p:cNvSpPr/>
          <p:nvPr/>
        </p:nvSpPr>
        <p:spPr>
          <a:xfrm>
            <a:off x="2310757" y="806823"/>
            <a:ext cx="4981389" cy="714615"/>
          </a:xfrm>
          <a:prstGeom prst="cloudCallout">
            <a:avLst>
              <a:gd name="adj1" fmla="val -62768"/>
              <a:gd name="adj2" fmla="val -16045"/>
            </a:avLst>
          </a:prstGeom>
          <a:solidFill>
            <a:srgbClr val="00B0F0"/>
          </a:solidFill>
          <a:ln w="25400" cap="flat" cmpd="sng" algn="ctr">
            <a:solidFill>
              <a:srgbClr val="1552BD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lvl="0" algn="ctr">
              <a:buClrTx/>
            </a:pPr>
            <a:r>
              <a:rPr lang="en-US" sz="18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rPr>
              <a:t>We can write it in another way using the following form : </a:t>
            </a:r>
            <a:endParaRPr kumimoji="0" lang="ar-S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xmlns="" id="{93D45C9C-5251-42A0-B3DE-85701A31A47F}"/>
              </a:ext>
            </a:extLst>
          </p:cNvPr>
          <p:cNvSpPr txBox="1"/>
          <p:nvPr/>
        </p:nvSpPr>
        <p:spPr>
          <a:xfrm>
            <a:off x="1221761" y="1608617"/>
            <a:ext cx="1114187" cy="507831"/>
          </a:xfrm>
          <a:prstGeom prst="rect">
            <a:avLst/>
          </a:prstGeom>
          <a:solidFill>
            <a:srgbClr val="008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500" dirty="0">
                <a:solidFill>
                  <a:schemeClr val="bg1"/>
                </a:solidFill>
              </a:rPr>
              <a:t>   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subject</a:t>
            </a:r>
          </a:p>
          <a:p>
            <a:pPr algn="ctr"/>
            <a:endParaRPr lang="en-US" sz="4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9" name="علامة الجمع 8">
            <a:extLst>
              <a:ext uri="{FF2B5EF4-FFF2-40B4-BE49-F238E27FC236}">
                <a16:creationId xmlns:a16="http://schemas.microsoft.com/office/drawing/2014/main" xmlns="" id="{71F785B5-A1E8-45C9-A3DB-4995A1090676}"/>
              </a:ext>
            </a:extLst>
          </p:cNvPr>
          <p:cNvSpPr/>
          <p:nvPr/>
        </p:nvSpPr>
        <p:spPr>
          <a:xfrm>
            <a:off x="2366684" y="1621332"/>
            <a:ext cx="445674" cy="491778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xmlns="" id="{B6DD4672-AEE9-4BBD-B320-79E7C7E9DEB9}"/>
              </a:ext>
            </a:extLst>
          </p:cNvPr>
          <p:cNvSpPr txBox="1"/>
          <p:nvPr/>
        </p:nvSpPr>
        <p:spPr>
          <a:xfrm>
            <a:off x="2850716" y="1638072"/>
            <a:ext cx="2866205" cy="507831"/>
          </a:xfrm>
          <a:prstGeom prst="rect">
            <a:avLst/>
          </a:prstGeom>
          <a:solidFill>
            <a:srgbClr val="CC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500" dirty="0">
                <a:solidFill>
                  <a:schemeClr val="bg1"/>
                </a:solidFill>
              </a:rPr>
              <a:t>   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Passive Reporting Verb</a:t>
            </a:r>
          </a:p>
          <a:p>
            <a:pPr algn="ctr"/>
            <a:endParaRPr lang="en-US" sz="4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1" name="علامة الجمع 20">
            <a:extLst>
              <a:ext uri="{FF2B5EF4-FFF2-40B4-BE49-F238E27FC236}">
                <a16:creationId xmlns:a16="http://schemas.microsoft.com/office/drawing/2014/main" xmlns="" id="{B049B995-624E-4128-8B9B-45514922E446}"/>
              </a:ext>
            </a:extLst>
          </p:cNvPr>
          <p:cNvSpPr/>
          <p:nvPr/>
        </p:nvSpPr>
        <p:spPr>
          <a:xfrm>
            <a:off x="5738694" y="1673839"/>
            <a:ext cx="445674" cy="491778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علامة الجمع 21">
            <a:extLst>
              <a:ext uri="{FF2B5EF4-FFF2-40B4-BE49-F238E27FC236}">
                <a16:creationId xmlns:a16="http://schemas.microsoft.com/office/drawing/2014/main" xmlns="" id="{D2BF9397-AC04-44E0-A70C-9E0519ABB8F7}"/>
              </a:ext>
            </a:extLst>
          </p:cNvPr>
          <p:cNvSpPr/>
          <p:nvPr/>
        </p:nvSpPr>
        <p:spPr>
          <a:xfrm>
            <a:off x="7046258" y="1682804"/>
            <a:ext cx="445674" cy="491778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xmlns="" id="{A68CABDB-1689-471B-9C9C-42F703AD53E4}"/>
              </a:ext>
            </a:extLst>
          </p:cNvPr>
          <p:cNvSpPr txBox="1"/>
          <p:nvPr/>
        </p:nvSpPr>
        <p:spPr>
          <a:xfrm>
            <a:off x="6247059" y="1684176"/>
            <a:ext cx="714676" cy="446276"/>
          </a:xfrm>
          <a:prstGeom prst="rect">
            <a:avLst/>
          </a:prstGeom>
          <a:solidFill>
            <a:srgbClr val="FF99CC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300" dirty="0">
                <a:solidFill>
                  <a:schemeClr val="bg1"/>
                </a:solidFill>
              </a:rPr>
              <a:t>   </a:t>
            </a:r>
            <a:endParaRPr lang="en-US" sz="500" dirty="0">
              <a:solidFill>
                <a:schemeClr val="bg1"/>
              </a:solidFill>
            </a:endParaRP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to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endParaRPr lang="en-US" sz="2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xmlns="" id="{0AB4C62F-4A60-4617-B09E-F6B6F218555A}"/>
              </a:ext>
            </a:extLst>
          </p:cNvPr>
          <p:cNvSpPr txBox="1"/>
          <p:nvPr/>
        </p:nvSpPr>
        <p:spPr>
          <a:xfrm>
            <a:off x="7505959" y="1698263"/>
            <a:ext cx="1207735" cy="446276"/>
          </a:xfrm>
          <a:prstGeom prst="rect">
            <a:avLst/>
          </a:prstGeom>
          <a:solidFill>
            <a:srgbClr val="FF66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500" dirty="0">
                <a:solidFill>
                  <a:schemeClr val="bg1"/>
                </a:solidFill>
              </a:rPr>
              <a:t>   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Infinitive</a:t>
            </a:r>
            <a:endParaRPr lang="en-US" sz="3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25" name="Google Shape;2319;p58">
            <a:extLst>
              <a:ext uri="{FF2B5EF4-FFF2-40B4-BE49-F238E27FC236}">
                <a16:creationId xmlns:a16="http://schemas.microsoft.com/office/drawing/2014/main" xmlns="" id="{945CC5DD-A3B7-46CE-A7A3-2D9595E8297D}"/>
              </a:ext>
            </a:extLst>
          </p:cNvPr>
          <p:cNvSpPr txBox="1">
            <a:spLocks/>
          </p:cNvSpPr>
          <p:nvPr/>
        </p:nvSpPr>
        <p:spPr>
          <a:xfrm>
            <a:off x="355258" y="2125980"/>
            <a:ext cx="1873508" cy="49476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spcAft>
                <a:spcPts val="1200"/>
              </a:spcAft>
              <a:buFont typeface="Raleway"/>
              <a:buNone/>
            </a:pPr>
            <a:endParaRPr lang="en-US" sz="100" b="1" dirty="0">
              <a:solidFill>
                <a:srgbClr val="00646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indent="0">
              <a:spcAft>
                <a:spcPts val="1200"/>
              </a:spcAft>
              <a:buFont typeface="Raleway"/>
              <a:buNone/>
            </a:pPr>
            <a:r>
              <a:rPr lang="en-US" sz="3200" b="1" dirty="0">
                <a:solidFill>
                  <a:srgbClr val="006462"/>
                </a:solidFill>
                <a:latin typeface="CoopFlaired" panose="00000400000000000000" pitchFamily="2" charset="0"/>
                <a:ea typeface="Josefin Sans"/>
                <a:cs typeface="Josefin Sans"/>
                <a:sym typeface="Josefin Sans"/>
              </a:rPr>
              <a:t>Examples:</a:t>
            </a:r>
          </a:p>
        </p:txBody>
      </p:sp>
      <p:sp>
        <p:nvSpPr>
          <p:cNvPr id="26" name="Google Shape;732;p34">
            <a:extLst>
              <a:ext uri="{FF2B5EF4-FFF2-40B4-BE49-F238E27FC236}">
                <a16:creationId xmlns:a16="http://schemas.microsoft.com/office/drawing/2014/main" xmlns="" id="{5F4AE70D-2F9D-430D-8600-D1612CA7FB4B}"/>
              </a:ext>
            </a:extLst>
          </p:cNvPr>
          <p:cNvSpPr txBox="1">
            <a:spLocks/>
          </p:cNvSpPr>
          <p:nvPr/>
        </p:nvSpPr>
        <p:spPr>
          <a:xfrm flipH="1">
            <a:off x="1824182" y="2313828"/>
            <a:ext cx="6984775" cy="43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2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>
            <a:pPr marL="0" indent="0"/>
            <a:endParaRPr lang="en-US" sz="700" b="1" dirty="0">
              <a:latin typeface="Book Antiqua" pitchFamily="18" charset="0"/>
            </a:endParaRPr>
          </a:p>
          <a:p>
            <a:pPr marL="0" indent="0"/>
            <a:r>
              <a:rPr lang="en-US" sz="2000" b="1" dirty="0">
                <a:latin typeface="+mj-lt"/>
              </a:rPr>
              <a:t>People </a:t>
            </a:r>
            <a:r>
              <a:rPr lang="en-US" sz="2000" b="1" u="sng" dirty="0">
                <a:solidFill>
                  <a:srgbClr val="C00000"/>
                </a:solidFill>
                <a:latin typeface="+mj-lt"/>
              </a:rPr>
              <a:t>believe</a:t>
            </a:r>
            <a:r>
              <a:rPr lang="en-US" sz="2000" b="1" dirty="0">
                <a:latin typeface="+mj-lt"/>
              </a:rPr>
              <a:t> that </a:t>
            </a:r>
            <a:r>
              <a:rPr lang="en-US" sz="2000" b="1" u="sng" dirty="0">
                <a:latin typeface="+mj-lt"/>
              </a:rPr>
              <a:t>Paris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u="sng" dirty="0">
                <a:latin typeface="+mj-lt"/>
              </a:rPr>
              <a:t>is</a:t>
            </a:r>
            <a:r>
              <a:rPr lang="en-US" sz="2000" b="1" dirty="0">
                <a:latin typeface="+mj-lt"/>
              </a:rPr>
              <a:t> a very romantic city 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xmlns="" id="{9A5A0D25-5557-4436-9EAD-6069B8D34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830" y="2835465"/>
            <a:ext cx="1355531" cy="1958093"/>
          </a:xfrm>
          <a:prstGeom prst="rect">
            <a:avLst/>
          </a:prstGeom>
        </p:spPr>
      </p:pic>
      <p:sp>
        <p:nvSpPr>
          <p:cNvPr id="28" name="مربع نص 6">
            <a:extLst>
              <a:ext uri="{FF2B5EF4-FFF2-40B4-BE49-F238E27FC236}">
                <a16:creationId xmlns:a16="http://schemas.microsoft.com/office/drawing/2014/main" xmlns="" id="{B666D327-2806-4E9C-9F1D-7DC998B0D478}"/>
              </a:ext>
            </a:extLst>
          </p:cNvPr>
          <p:cNvSpPr txBox="1"/>
          <p:nvPr/>
        </p:nvSpPr>
        <p:spPr>
          <a:xfrm>
            <a:off x="530439" y="2823058"/>
            <a:ext cx="6538872" cy="369332"/>
          </a:xfrm>
          <a:prstGeom prst="rect">
            <a:avLst/>
          </a:prstGeom>
          <a:solidFill>
            <a:srgbClr val="FF9999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b="1" dirty="0">
                <a:solidFill>
                  <a:schemeClr val="bg1"/>
                </a:solidFill>
              </a:rPr>
              <a:t>1- Put the subject of subordinate clause at the beginning</a:t>
            </a:r>
          </a:p>
        </p:txBody>
      </p:sp>
      <p:sp>
        <p:nvSpPr>
          <p:cNvPr id="29" name="مربع نص 6">
            <a:extLst>
              <a:ext uri="{FF2B5EF4-FFF2-40B4-BE49-F238E27FC236}">
                <a16:creationId xmlns:a16="http://schemas.microsoft.com/office/drawing/2014/main" xmlns="" id="{B0D1662F-E9D6-476B-A175-32ADB2E2A3AB}"/>
              </a:ext>
            </a:extLst>
          </p:cNvPr>
          <p:cNvSpPr txBox="1"/>
          <p:nvPr/>
        </p:nvSpPr>
        <p:spPr>
          <a:xfrm>
            <a:off x="505725" y="3343005"/>
            <a:ext cx="6655794" cy="415498"/>
          </a:xfrm>
          <a:prstGeom prst="rect">
            <a:avLst/>
          </a:prstGeom>
          <a:solidFill>
            <a:srgbClr val="00660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300" b="1" dirty="0">
              <a:solidFill>
                <a:schemeClr val="bg1"/>
              </a:solidFill>
            </a:endParaRP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2- The main verb is turned into its passive form   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31" name="مربع نص 6">
            <a:extLst>
              <a:ext uri="{FF2B5EF4-FFF2-40B4-BE49-F238E27FC236}">
                <a16:creationId xmlns:a16="http://schemas.microsoft.com/office/drawing/2014/main" xmlns="" id="{06DAB74E-BA05-4388-AF62-530AE54DE63E}"/>
              </a:ext>
            </a:extLst>
          </p:cNvPr>
          <p:cNvSpPr txBox="1"/>
          <p:nvPr/>
        </p:nvSpPr>
        <p:spPr>
          <a:xfrm>
            <a:off x="493392" y="3878741"/>
            <a:ext cx="6829492" cy="446276"/>
          </a:xfrm>
          <a:prstGeom prst="rect">
            <a:avLst/>
          </a:prstGeom>
          <a:solidFill>
            <a:srgbClr val="1552BD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1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lvl="0">
              <a:defRPr/>
            </a:pPr>
            <a:r>
              <a:rPr lang="en-US" sz="1600" b="1" dirty="0">
                <a:solidFill>
                  <a:srgbClr val="FFFFFF"/>
                </a:solidFill>
              </a:rPr>
              <a:t>3- </a:t>
            </a:r>
            <a:r>
              <a:rPr lang="en-US" sz="1800" b="1" dirty="0">
                <a:solidFill>
                  <a:srgbClr val="FFFFFF"/>
                </a:solidFill>
              </a:rPr>
              <a:t>The verb of subordinate clause is used in its infinitive form </a:t>
            </a:r>
            <a:endParaRPr lang="en-US" sz="1600" b="1" dirty="0">
              <a:solidFill>
                <a:srgbClr val="FFFFFF"/>
              </a:solidFill>
            </a:endParaRPr>
          </a:p>
        </p:txBody>
      </p:sp>
      <p:pic>
        <p:nvPicPr>
          <p:cNvPr id="30" name="صورة 29">
            <a:extLst>
              <a:ext uri="{FF2B5EF4-FFF2-40B4-BE49-F238E27FC236}">
                <a16:creationId xmlns:a16="http://schemas.microsoft.com/office/drawing/2014/main" xmlns="" id="{8C8CC893-E3D7-4688-8B53-7F75CAFDB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19586" y="184418"/>
            <a:ext cx="1355531" cy="152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3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18" grpId="0" animBg="1"/>
      <p:bldP spid="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8" grpId="0" animBg="1"/>
      <p:bldP spid="29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xmlns="" id="{718A8260-F2A8-4BF4-857F-13CFC546C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213" y="245890"/>
            <a:ext cx="1355531" cy="1520102"/>
          </a:xfrm>
          <a:prstGeom prst="rect">
            <a:avLst/>
          </a:prstGeom>
        </p:spPr>
      </p:pic>
      <p:sp>
        <p:nvSpPr>
          <p:cNvPr id="26" name="Google Shape;732;p34">
            <a:extLst>
              <a:ext uri="{FF2B5EF4-FFF2-40B4-BE49-F238E27FC236}">
                <a16:creationId xmlns:a16="http://schemas.microsoft.com/office/drawing/2014/main" xmlns="" id="{5F4AE70D-2F9D-430D-8600-D1612CA7FB4B}"/>
              </a:ext>
            </a:extLst>
          </p:cNvPr>
          <p:cNvSpPr txBox="1">
            <a:spLocks/>
          </p:cNvSpPr>
          <p:nvPr/>
        </p:nvSpPr>
        <p:spPr>
          <a:xfrm flipH="1">
            <a:off x="1124935" y="1822050"/>
            <a:ext cx="6984775" cy="43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2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>
            <a:pPr marL="0" indent="0"/>
            <a:endParaRPr lang="en-US" sz="700" b="1" dirty="0">
              <a:latin typeface="Book Antiqua" pitchFamily="18" charset="0"/>
            </a:endParaRPr>
          </a:p>
          <a:p>
            <a:pPr marL="0" indent="0"/>
            <a:r>
              <a:rPr lang="en-US" sz="2000" b="1" dirty="0">
                <a:latin typeface="+mj-lt"/>
              </a:rPr>
              <a:t>People                 that                          a very romantic city </a:t>
            </a: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xmlns="" id="{FE9EC245-83E8-4E84-AA32-D7EB3F6E10C9}"/>
              </a:ext>
            </a:extLst>
          </p:cNvPr>
          <p:cNvSpPr txBox="1"/>
          <p:nvPr/>
        </p:nvSpPr>
        <p:spPr>
          <a:xfrm>
            <a:off x="2072767" y="1893702"/>
            <a:ext cx="1080120" cy="400110"/>
          </a:xfrm>
          <a:prstGeom prst="rect">
            <a:avLst/>
          </a:prstGeom>
          <a:solidFill>
            <a:srgbClr val="00660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believe</a:t>
            </a:r>
          </a:p>
        </p:txBody>
      </p:sp>
      <p:sp>
        <p:nvSpPr>
          <p:cNvPr id="35" name="وسيلة شرح على شكل سحابة 1">
            <a:extLst>
              <a:ext uri="{FF2B5EF4-FFF2-40B4-BE49-F238E27FC236}">
                <a16:creationId xmlns:a16="http://schemas.microsoft.com/office/drawing/2014/main" xmlns="" id="{CE830BCC-1C51-4B07-B8E1-23D9B0DF9F6D}"/>
              </a:ext>
            </a:extLst>
          </p:cNvPr>
          <p:cNvSpPr/>
          <p:nvPr/>
        </p:nvSpPr>
        <p:spPr>
          <a:xfrm>
            <a:off x="1772874" y="337563"/>
            <a:ext cx="4996759" cy="784306"/>
          </a:xfrm>
          <a:prstGeom prst="cloudCallout">
            <a:avLst>
              <a:gd name="adj1" fmla="val 60410"/>
              <a:gd name="adj2" fmla="val 3549"/>
            </a:avLst>
          </a:prstGeom>
          <a:solidFill>
            <a:srgbClr val="00B0F0"/>
          </a:solidFill>
          <a:ln w="25400" cap="flat" cmpd="sng" algn="ctr">
            <a:solidFill>
              <a:srgbClr val="1552BD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lvl="0" algn="ctr">
              <a:buClrTx/>
            </a:pPr>
            <a:r>
              <a:rPr lang="en-US" sz="1800" b="1" dirty="0">
                <a:solidFill>
                  <a:srgbClr val="FFFFFF"/>
                </a:solidFill>
                <a:ea typeface="+mn-ea"/>
                <a:cs typeface="Arial" panose="020B0604020202020204" pitchFamily="34" charset="0"/>
              </a:rPr>
              <a:t>Look at this example again:</a:t>
            </a:r>
            <a:endParaRPr kumimoji="0" lang="ar-SA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xmlns="" id="{468B99DF-3B76-426B-908B-426393EECABF}"/>
              </a:ext>
            </a:extLst>
          </p:cNvPr>
          <p:cNvSpPr txBox="1"/>
          <p:nvPr/>
        </p:nvSpPr>
        <p:spPr>
          <a:xfrm>
            <a:off x="2235958" y="2591906"/>
            <a:ext cx="1664716" cy="400110"/>
          </a:xfrm>
          <a:prstGeom prst="rect">
            <a:avLst/>
          </a:prstGeom>
          <a:solidFill>
            <a:srgbClr val="0066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 believed</a:t>
            </a:r>
          </a:p>
        </p:txBody>
      </p:sp>
      <p:pic>
        <p:nvPicPr>
          <p:cNvPr id="17" name="رسم 16" descr="عودة مع تعبئة خالصة">
            <a:extLst>
              <a:ext uri="{FF2B5EF4-FFF2-40B4-BE49-F238E27FC236}">
                <a16:creationId xmlns:a16="http://schemas.microsoft.com/office/drawing/2014/main" xmlns="" id="{865A9D51-0538-4DFD-94F7-4567AFCB48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5470813">
            <a:off x="466667" y="1987955"/>
            <a:ext cx="723288" cy="773527"/>
          </a:xfrm>
          <a:prstGeom prst="rect">
            <a:avLst/>
          </a:prstGeom>
        </p:spPr>
      </p:pic>
      <p:cxnSp>
        <p:nvCxnSpPr>
          <p:cNvPr id="45" name="رابط كسهم مستقيم 44">
            <a:extLst>
              <a:ext uri="{FF2B5EF4-FFF2-40B4-BE49-F238E27FC236}">
                <a16:creationId xmlns:a16="http://schemas.microsoft.com/office/drawing/2014/main" xmlns="" id="{560344D2-4FEF-43B6-9D96-797790A398FE}"/>
              </a:ext>
            </a:extLst>
          </p:cNvPr>
          <p:cNvCxnSpPr/>
          <p:nvPr/>
        </p:nvCxnSpPr>
        <p:spPr>
          <a:xfrm>
            <a:off x="1517795" y="3054963"/>
            <a:ext cx="0" cy="65217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رابط كسهم مستقيم 45">
            <a:extLst>
              <a:ext uri="{FF2B5EF4-FFF2-40B4-BE49-F238E27FC236}">
                <a16:creationId xmlns:a16="http://schemas.microsoft.com/office/drawing/2014/main" xmlns="" id="{57090C8A-54E0-4388-8B0A-2FE0CF2108F7}"/>
              </a:ext>
            </a:extLst>
          </p:cNvPr>
          <p:cNvCxnSpPr/>
          <p:nvPr/>
        </p:nvCxnSpPr>
        <p:spPr>
          <a:xfrm>
            <a:off x="3299208" y="3069050"/>
            <a:ext cx="0" cy="65217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رابط كسهم مستقيم 46">
            <a:extLst>
              <a:ext uri="{FF2B5EF4-FFF2-40B4-BE49-F238E27FC236}">
                <a16:creationId xmlns:a16="http://schemas.microsoft.com/office/drawing/2014/main" xmlns="" id="{EA4C5341-C4E0-4D8D-A3BD-E9A43895CE97}"/>
              </a:ext>
            </a:extLst>
          </p:cNvPr>
          <p:cNvCxnSpPr/>
          <p:nvPr/>
        </p:nvCxnSpPr>
        <p:spPr>
          <a:xfrm>
            <a:off x="5012749" y="3053682"/>
            <a:ext cx="0" cy="65217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مربع نص 48">
            <a:extLst>
              <a:ext uri="{FF2B5EF4-FFF2-40B4-BE49-F238E27FC236}">
                <a16:creationId xmlns:a16="http://schemas.microsoft.com/office/drawing/2014/main" xmlns="" id="{33FFD588-4D5B-40E8-910F-CCFC11449815}"/>
              </a:ext>
            </a:extLst>
          </p:cNvPr>
          <p:cNvSpPr txBox="1"/>
          <p:nvPr/>
        </p:nvSpPr>
        <p:spPr>
          <a:xfrm>
            <a:off x="699247" y="3765140"/>
            <a:ext cx="1577047" cy="615553"/>
          </a:xfrm>
          <a:prstGeom prst="rect">
            <a:avLst/>
          </a:prstGeom>
          <a:solidFill>
            <a:srgbClr val="FFFFCC"/>
          </a:solidFill>
          <a:ln w="25400" cap="flat" cmpd="sng" algn="ctr">
            <a:solidFill>
              <a:srgbClr val="040404"/>
            </a:solidFill>
            <a:prstDash val="solid"/>
          </a:ln>
          <a:effectLst/>
        </p:spPr>
        <p:txBody>
          <a:bodyPr wrap="square" rtlCol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Begin with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subject</a:t>
            </a:r>
            <a:endParaRPr kumimoji="0" lang="ar-SA" sz="1800" b="1" i="0" u="none" strike="noStrike" kern="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xmlns="" id="{E95149FD-DF6A-4297-B973-BBB1AFD54A43}"/>
              </a:ext>
            </a:extLst>
          </p:cNvPr>
          <p:cNvSpPr txBox="1"/>
          <p:nvPr/>
        </p:nvSpPr>
        <p:spPr>
          <a:xfrm>
            <a:off x="2446163" y="3736994"/>
            <a:ext cx="2048997" cy="646331"/>
          </a:xfrm>
          <a:prstGeom prst="rect">
            <a:avLst/>
          </a:prstGeom>
          <a:solidFill>
            <a:srgbClr val="FFFFCC"/>
          </a:solidFill>
          <a:ln w="25400" cap="flat" cmpd="sng" algn="ctr">
            <a:solidFill>
              <a:srgbClr val="040404"/>
            </a:solidFill>
            <a:prstDash val="solid"/>
          </a:ln>
          <a:effectLst/>
        </p:spPr>
        <p:txBody>
          <a:bodyPr wrap="square" rtlCol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Change </a:t>
            </a: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reporting verb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nto passive</a:t>
            </a:r>
            <a:endParaRPr kumimoji="0" lang="ar-SA" sz="1600" b="1" i="0" u="none" strike="noStrike" kern="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xmlns="" id="{59020716-2A3B-46DD-A73B-037E66FB2382}"/>
              </a:ext>
            </a:extLst>
          </p:cNvPr>
          <p:cNvSpPr txBox="1"/>
          <p:nvPr/>
        </p:nvSpPr>
        <p:spPr>
          <a:xfrm>
            <a:off x="4683174" y="3760048"/>
            <a:ext cx="2344543" cy="646331"/>
          </a:xfrm>
          <a:prstGeom prst="rect">
            <a:avLst/>
          </a:prstGeom>
          <a:solidFill>
            <a:srgbClr val="FFFFCC"/>
          </a:solidFill>
          <a:ln w="25400" cap="flat" cmpd="sng" algn="ctr">
            <a:solidFill>
              <a:srgbClr val="040404"/>
            </a:solidFill>
            <a:prstDash val="solid"/>
          </a:ln>
          <a:effectLst/>
        </p:spPr>
        <p:txBody>
          <a:bodyPr wrap="square" rtlCol="1">
            <a:spAutoFit/>
          </a:bodyPr>
          <a:lstStyle/>
          <a:p>
            <a:pPr lvl="0" algn="ctr">
              <a:buClrTx/>
              <a:defRPr/>
            </a:pPr>
            <a:r>
              <a:rPr lang="en-US" sz="1800" b="1" dirty="0">
                <a:solidFill>
                  <a:srgbClr val="040404"/>
                </a:solidFill>
                <a:ea typeface="+mn-ea"/>
                <a:cs typeface="+mn-cs"/>
              </a:rPr>
              <a:t>Used in its </a:t>
            </a:r>
            <a:r>
              <a:rPr lang="en-US" sz="1800" b="1" u="sng" dirty="0">
                <a:solidFill>
                  <a:srgbClr val="040404"/>
                </a:solidFill>
                <a:ea typeface="+mn-ea"/>
                <a:cs typeface="+mn-cs"/>
              </a:rPr>
              <a:t>infinitive </a:t>
            </a:r>
            <a:r>
              <a:rPr lang="en-US" sz="1800" b="1" dirty="0">
                <a:solidFill>
                  <a:srgbClr val="040404"/>
                </a:solidFill>
                <a:ea typeface="+mn-ea"/>
                <a:cs typeface="+mn-cs"/>
              </a:rPr>
              <a:t>form 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xmlns="" id="{F858E359-17BC-4C9F-A8E9-9C6CD4613DD0}"/>
              </a:ext>
            </a:extLst>
          </p:cNvPr>
          <p:cNvSpPr txBox="1"/>
          <p:nvPr/>
        </p:nvSpPr>
        <p:spPr>
          <a:xfrm>
            <a:off x="3741008" y="1862301"/>
            <a:ext cx="936104" cy="400110"/>
          </a:xfrm>
          <a:prstGeom prst="rect">
            <a:avLst/>
          </a:prstGeom>
          <a:solidFill>
            <a:srgbClr val="E93F62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Paris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xmlns="" id="{D80C03BC-3798-4E36-84CC-5E744A40AD22}"/>
              </a:ext>
            </a:extLst>
          </p:cNvPr>
          <p:cNvSpPr txBox="1"/>
          <p:nvPr/>
        </p:nvSpPr>
        <p:spPr>
          <a:xfrm>
            <a:off x="4767824" y="1859515"/>
            <a:ext cx="648072" cy="400110"/>
          </a:xfrm>
          <a:prstGeom prst="rect">
            <a:avLst/>
          </a:prstGeom>
          <a:solidFill>
            <a:srgbClr val="0066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فقاعة الكلام: بيضاوية 28">
            <a:extLst>
              <a:ext uri="{FF2B5EF4-FFF2-40B4-BE49-F238E27FC236}">
                <a16:creationId xmlns:a16="http://schemas.microsoft.com/office/drawing/2014/main" xmlns="" id="{4C09F14A-0FFB-4657-82E7-1F210E086172}"/>
              </a:ext>
            </a:extLst>
          </p:cNvPr>
          <p:cNvSpPr/>
          <p:nvPr/>
        </p:nvSpPr>
        <p:spPr>
          <a:xfrm>
            <a:off x="1868049" y="1384501"/>
            <a:ext cx="1612820" cy="290618"/>
          </a:xfrm>
          <a:prstGeom prst="wedgeEllipseCallout">
            <a:avLst>
              <a:gd name="adj1" fmla="val -11441"/>
              <a:gd name="adj2" fmla="val 97588"/>
            </a:avLst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</a:rPr>
              <a:t>Reporting verb</a:t>
            </a:r>
            <a:endParaRPr lang="ar-SA" sz="1100" dirty="0">
              <a:solidFill>
                <a:schemeClr val="bg1"/>
              </a:solidFill>
            </a:endParaRPr>
          </a:p>
        </p:txBody>
      </p:sp>
      <p:sp>
        <p:nvSpPr>
          <p:cNvPr id="31" name="فقاعة الكلام: بيضاوية 30">
            <a:extLst>
              <a:ext uri="{FF2B5EF4-FFF2-40B4-BE49-F238E27FC236}">
                <a16:creationId xmlns:a16="http://schemas.microsoft.com/office/drawing/2014/main" xmlns="" id="{F724D534-A0E9-4C73-83FB-1A76B4A0A586}"/>
              </a:ext>
            </a:extLst>
          </p:cNvPr>
          <p:cNvSpPr/>
          <p:nvPr/>
        </p:nvSpPr>
        <p:spPr>
          <a:xfrm>
            <a:off x="3611043" y="1337116"/>
            <a:ext cx="1206846" cy="322635"/>
          </a:xfrm>
          <a:prstGeom prst="wedgeEllipseCallout">
            <a:avLst>
              <a:gd name="adj1" fmla="val -11441"/>
              <a:gd name="adj2" fmla="val 97588"/>
            </a:avLst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</a:rPr>
              <a:t>subject</a:t>
            </a:r>
            <a:endParaRPr lang="ar-SA" sz="1100" dirty="0">
              <a:solidFill>
                <a:schemeClr val="bg1"/>
              </a:solidFill>
            </a:endParaRPr>
          </a:p>
        </p:txBody>
      </p:sp>
      <p:sp>
        <p:nvSpPr>
          <p:cNvPr id="33" name="فقاعة الكلام: بيضاوية 32">
            <a:extLst>
              <a:ext uri="{FF2B5EF4-FFF2-40B4-BE49-F238E27FC236}">
                <a16:creationId xmlns:a16="http://schemas.microsoft.com/office/drawing/2014/main" xmlns="" id="{DA0AB26F-08B6-473B-80CE-FE25E3997F66}"/>
              </a:ext>
            </a:extLst>
          </p:cNvPr>
          <p:cNvSpPr/>
          <p:nvPr/>
        </p:nvSpPr>
        <p:spPr>
          <a:xfrm>
            <a:off x="4900682" y="1375442"/>
            <a:ext cx="1406630" cy="275345"/>
          </a:xfrm>
          <a:prstGeom prst="wedgeEllipseCallout">
            <a:avLst>
              <a:gd name="adj1" fmla="val -28922"/>
              <a:gd name="adj2" fmla="val 91602"/>
            </a:avLst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</a:rPr>
              <a:t>helping verb</a:t>
            </a:r>
            <a:endParaRPr lang="ar-SA" sz="1100" dirty="0">
              <a:solidFill>
                <a:schemeClr val="bg1"/>
              </a:solidFill>
            </a:endParaRPr>
          </a:p>
        </p:txBody>
      </p:sp>
      <p:sp>
        <p:nvSpPr>
          <p:cNvPr id="36" name="Google Shape;732;p34">
            <a:extLst>
              <a:ext uri="{FF2B5EF4-FFF2-40B4-BE49-F238E27FC236}">
                <a16:creationId xmlns:a16="http://schemas.microsoft.com/office/drawing/2014/main" xmlns="" id="{FCC2418F-120A-48C7-B2E7-58CC2F20CB84}"/>
              </a:ext>
            </a:extLst>
          </p:cNvPr>
          <p:cNvSpPr txBox="1">
            <a:spLocks/>
          </p:cNvSpPr>
          <p:nvPr/>
        </p:nvSpPr>
        <p:spPr>
          <a:xfrm flipH="1">
            <a:off x="2760353" y="2535385"/>
            <a:ext cx="6984775" cy="43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2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>
            <a:pPr marL="0" indent="0"/>
            <a:endParaRPr lang="en-US" sz="700" b="1" dirty="0">
              <a:latin typeface="Book Antiqua" pitchFamily="18" charset="0"/>
            </a:endParaRPr>
          </a:p>
          <a:p>
            <a:pPr marL="0" indent="0"/>
            <a:r>
              <a:rPr lang="en-US" sz="2000" b="1" dirty="0">
                <a:latin typeface="+mj-lt"/>
              </a:rPr>
              <a:t>                                     a very romantic city 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xmlns="" id="{308C1A49-9F18-4661-A317-271CD466C695}"/>
              </a:ext>
            </a:extLst>
          </p:cNvPr>
          <p:cNvSpPr txBox="1"/>
          <p:nvPr/>
        </p:nvSpPr>
        <p:spPr>
          <a:xfrm>
            <a:off x="1219366" y="2598688"/>
            <a:ext cx="936104" cy="400110"/>
          </a:xfrm>
          <a:prstGeom prst="rect">
            <a:avLst/>
          </a:prstGeom>
          <a:solidFill>
            <a:srgbClr val="E93F62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Paris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xmlns="" id="{4AFBF7E1-267B-4BF3-B8FF-E8B0A4A79CA4}"/>
              </a:ext>
            </a:extLst>
          </p:cNvPr>
          <p:cNvSpPr txBox="1"/>
          <p:nvPr/>
        </p:nvSpPr>
        <p:spPr>
          <a:xfrm>
            <a:off x="3975087" y="2595902"/>
            <a:ext cx="648072" cy="400110"/>
          </a:xfrm>
          <a:prstGeom prst="rect">
            <a:avLst/>
          </a:prstGeom>
          <a:solidFill>
            <a:schemeClr val="bg2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xmlns="" id="{7354C3A2-582A-44B2-93CF-C9DC410F6265}"/>
              </a:ext>
            </a:extLst>
          </p:cNvPr>
          <p:cNvSpPr txBox="1"/>
          <p:nvPr/>
        </p:nvSpPr>
        <p:spPr>
          <a:xfrm>
            <a:off x="4689702" y="2588218"/>
            <a:ext cx="648072" cy="400110"/>
          </a:xfrm>
          <a:prstGeom prst="rect">
            <a:avLst/>
          </a:prstGeom>
          <a:solidFill>
            <a:srgbClr val="0066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B884B104-C3C0-4800-92CC-461E7EFD63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393" y="107577"/>
            <a:ext cx="1543043" cy="1207753"/>
          </a:xfrm>
          <a:prstGeom prst="rect">
            <a:avLst/>
          </a:prstGeom>
        </p:spPr>
      </p:pic>
      <p:sp>
        <p:nvSpPr>
          <p:cNvPr id="53" name="Google Shape;909;p41">
            <a:extLst>
              <a:ext uri="{FF2B5EF4-FFF2-40B4-BE49-F238E27FC236}">
                <a16:creationId xmlns:a16="http://schemas.microsoft.com/office/drawing/2014/main" xmlns="" id="{D96D4BDE-5782-4668-A36B-BA1B998965AC}"/>
              </a:ext>
            </a:extLst>
          </p:cNvPr>
          <p:cNvSpPr txBox="1">
            <a:spLocks/>
          </p:cNvSpPr>
          <p:nvPr/>
        </p:nvSpPr>
        <p:spPr>
          <a:xfrm rot="20407873">
            <a:off x="-44985" y="438956"/>
            <a:ext cx="1898004" cy="103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helsea Market"/>
              <a:buNone/>
              <a:defRPr sz="22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  <a:defRPr sz="18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  <a:defRPr sz="18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  <a:defRPr sz="18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  <a:defRPr sz="18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  <a:defRPr sz="18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  <a:defRPr sz="18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  <a:defRPr sz="18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  <a:defRPr sz="18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/>
            <a:r>
              <a:rPr lang="en-US" sz="2000" b="1" dirty="0">
                <a:solidFill>
                  <a:schemeClr val="tx1"/>
                </a:solidFill>
              </a:rPr>
              <a:t>Present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4" name="Google Shape;907;p41">
            <a:extLst>
              <a:ext uri="{FF2B5EF4-FFF2-40B4-BE49-F238E27FC236}">
                <a16:creationId xmlns:a16="http://schemas.microsoft.com/office/drawing/2014/main" xmlns="" id="{983E380F-53CB-41D0-BF45-37F1658D7C0E}"/>
              </a:ext>
            </a:extLst>
          </p:cNvPr>
          <p:cNvSpPr/>
          <p:nvPr/>
        </p:nvSpPr>
        <p:spPr>
          <a:xfrm rot="1031743">
            <a:off x="274522" y="-8245"/>
            <a:ext cx="605008" cy="620999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FFFFF">
              <a:alpha val="6201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373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9" grpId="0" animBg="1"/>
      <p:bldP spid="50" grpId="0" animBg="1"/>
      <p:bldP spid="52" grpId="0" animBg="1"/>
      <p:bldP spid="29" grpId="0" animBg="1"/>
      <p:bldP spid="31" grpId="0" animBg="1"/>
      <p:bldP spid="33" grpId="0" animBg="1"/>
      <p:bldP spid="36" grpId="0"/>
      <p:bldP spid="40" grpId="0" animBg="1"/>
      <p:bldP spid="48" grpId="0" animBg="1"/>
      <p:bldP spid="5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xmlns="" id="{718A8260-F2A8-4BF4-857F-13CFC546C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27270" y="176733"/>
            <a:ext cx="1355531" cy="1520102"/>
          </a:xfrm>
          <a:prstGeom prst="rect">
            <a:avLst/>
          </a:prstGeom>
        </p:spPr>
      </p:pic>
      <p:sp>
        <p:nvSpPr>
          <p:cNvPr id="35" name="وسيلة شرح على شكل سحابة 1">
            <a:extLst>
              <a:ext uri="{FF2B5EF4-FFF2-40B4-BE49-F238E27FC236}">
                <a16:creationId xmlns:a16="http://schemas.microsoft.com/office/drawing/2014/main" xmlns="" id="{CE830BCC-1C51-4B07-B8E1-23D9B0DF9F6D}"/>
              </a:ext>
            </a:extLst>
          </p:cNvPr>
          <p:cNvSpPr/>
          <p:nvPr/>
        </p:nvSpPr>
        <p:spPr>
          <a:xfrm>
            <a:off x="2287705" y="337563"/>
            <a:ext cx="4996759" cy="784306"/>
          </a:xfrm>
          <a:prstGeom prst="cloudCallout">
            <a:avLst>
              <a:gd name="adj1" fmla="val -62768"/>
              <a:gd name="adj2" fmla="val -16045"/>
            </a:avLst>
          </a:prstGeom>
          <a:solidFill>
            <a:srgbClr val="00B0F0"/>
          </a:solidFill>
          <a:ln w="25400" cap="flat" cmpd="sng" algn="ctr">
            <a:solidFill>
              <a:srgbClr val="1552BD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lvl="0" algn="ctr">
              <a:buClrTx/>
            </a:pPr>
            <a:r>
              <a:rPr lang="en-US" sz="18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rPr>
              <a:t>Here is another example with </a:t>
            </a:r>
            <a:r>
              <a:rPr lang="en-US" sz="2000" b="1" dirty="0">
                <a:solidFill>
                  <a:srgbClr val="FFFFFF"/>
                </a:solidFill>
                <a:ea typeface="+mn-ea"/>
                <a:cs typeface="Arial" panose="020B0604020202020204" pitchFamily="34" charset="0"/>
              </a:rPr>
              <a:t>Main verb</a:t>
            </a:r>
            <a:endParaRPr kumimoji="0" lang="ar-SA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xmlns="" id="{468B99DF-3B76-426B-908B-426393EECABF}"/>
              </a:ext>
            </a:extLst>
          </p:cNvPr>
          <p:cNvSpPr txBox="1"/>
          <p:nvPr/>
        </p:nvSpPr>
        <p:spPr>
          <a:xfrm>
            <a:off x="2766252" y="2591906"/>
            <a:ext cx="1134422" cy="400110"/>
          </a:xfrm>
          <a:prstGeom prst="rect">
            <a:avLst/>
          </a:prstGeom>
          <a:solidFill>
            <a:srgbClr val="0066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 said</a:t>
            </a:r>
          </a:p>
        </p:txBody>
      </p:sp>
      <p:pic>
        <p:nvPicPr>
          <p:cNvPr id="17" name="رسم 16" descr="عودة مع تعبئة خالصة">
            <a:extLst>
              <a:ext uri="{FF2B5EF4-FFF2-40B4-BE49-F238E27FC236}">
                <a16:creationId xmlns:a16="http://schemas.microsoft.com/office/drawing/2014/main" xmlns="" id="{865A9D51-0538-4DFD-94F7-4567AFCB48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5693373">
            <a:off x="758661" y="1895747"/>
            <a:ext cx="723288" cy="773527"/>
          </a:xfrm>
          <a:prstGeom prst="rect">
            <a:avLst/>
          </a:prstGeom>
        </p:spPr>
      </p:pic>
      <p:cxnSp>
        <p:nvCxnSpPr>
          <p:cNvPr id="45" name="رابط كسهم مستقيم 44">
            <a:extLst>
              <a:ext uri="{FF2B5EF4-FFF2-40B4-BE49-F238E27FC236}">
                <a16:creationId xmlns:a16="http://schemas.microsoft.com/office/drawing/2014/main" xmlns="" id="{560344D2-4FEF-43B6-9D96-797790A398FE}"/>
              </a:ext>
            </a:extLst>
          </p:cNvPr>
          <p:cNvCxnSpPr/>
          <p:nvPr/>
        </p:nvCxnSpPr>
        <p:spPr>
          <a:xfrm>
            <a:off x="1694528" y="3054963"/>
            <a:ext cx="0" cy="65217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رابط كسهم مستقيم 45">
            <a:extLst>
              <a:ext uri="{FF2B5EF4-FFF2-40B4-BE49-F238E27FC236}">
                <a16:creationId xmlns:a16="http://schemas.microsoft.com/office/drawing/2014/main" xmlns="" id="{57090C8A-54E0-4388-8B0A-2FE0CF2108F7}"/>
              </a:ext>
            </a:extLst>
          </p:cNvPr>
          <p:cNvCxnSpPr/>
          <p:nvPr/>
        </p:nvCxnSpPr>
        <p:spPr>
          <a:xfrm>
            <a:off x="3299208" y="3069050"/>
            <a:ext cx="0" cy="65217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رابط كسهم مستقيم 46">
            <a:extLst>
              <a:ext uri="{FF2B5EF4-FFF2-40B4-BE49-F238E27FC236}">
                <a16:creationId xmlns:a16="http://schemas.microsoft.com/office/drawing/2014/main" xmlns="" id="{EA4C5341-C4E0-4D8D-A3BD-E9A43895CE97}"/>
              </a:ext>
            </a:extLst>
          </p:cNvPr>
          <p:cNvCxnSpPr/>
          <p:nvPr/>
        </p:nvCxnSpPr>
        <p:spPr>
          <a:xfrm>
            <a:off x="5012749" y="3053682"/>
            <a:ext cx="0" cy="65217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مربع نص 48">
            <a:extLst>
              <a:ext uri="{FF2B5EF4-FFF2-40B4-BE49-F238E27FC236}">
                <a16:creationId xmlns:a16="http://schemas.microsoft.com/office/drawing/2014/main" xmlns="" id="{33FFD588-4D5B-40E8-910F-CCFC11449815}"/>
              </a:ext>
            </a:extLst>
          </p:cNvPr>
          <p:cNvSpPr txBox="1"/>
          <p:nvPr/>
        </p:nvSpPr>
        <p:spPr>
          <a:xfrm>
            <a:off x="699247" y="3765140"/>
            <a:ext cx="1577047" cy="615553"/>
          </a:xfrm>
          <a:prstGeom prst="rect">
            <a:avLst/>
          </a:prstGeom>
          <a:solidFill>
            <a:srgbClr val="FFFFCC"/>
          </a:solidFill>
          <a:ln w="25400" cap="flat" cmpd="sng" algn="ctr">
            <a:solidFill>
              <a:srgbClr val="040404"/>
            </a:solidFill>
            <a:prstDash val="solid"/>
          </a:ln>
          <a:effectLst/>
        </p:spPr>
        <p:txBody>
          <a:bodyPr wrap="square" rtlCol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Begin with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subject</a:t>
            </a:r>
            <a:endParaRPr kumimoji="0" lang="ar-SA" sz="1800" b="1" i="0" u="none" strike="noStrike" kern="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xmlns="" id="{E95149FD-DF6A-4297-B973-BBB1AFD54A43}"/>
              </a:ext>
            </a:extLst>
          </p:cNvPr>
          <p:cNvSpPr txBox="1"/>
          <p:nvPr/>
        </p:nvSpPr>
        <p:spPr>
          <a:xfrm>
            <a:off x="2446163" y="3736994"/>
            <a:ext cx="2048997" cy="646331"/>
          </a:xfrm>
          <a:prstGeom prst="rect">
            <a:avLst/>
          </a:prstGeom>
          <a:solidFill>
            <a:srgbClr val="FFFFCC"/>
          </a:solidFill>
          <a:ln w="25400" cap="flat" cmpd="sng" algn="ctr">
            <a:solidFill>
              <a:srgbClr val="040404"/>
            </a:solidFill>
            <a:prstDash val="solid"/>
          </a:ln>
          <a:effectLst/>
        </p:spPr>
        <p:txBody>
          <a:bodyPr wrap="square" rtlCol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Change </a:t>
            </a: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reporting verb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nto passive</a:t>
            </a:r>
            <a:endParaRPr kumimoji="0" lang="ar-SA" sz="1600" b="1" i="0" u="none" strike="noStrike" kern="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xmlns="" id="{59020716-2A3B-46DD-A73B-037E66FB2382}"/>
              </a:ext>
            </a:extLst>
          </p:cNvPr>
          <p:cNvSpPr txBox="1"/>
          <p:nvPr/>
        </p:nvSpPr>
        <p:spPr>
          <a:xfrm>
            <a:off x="4683174" y="3760048"/>
            <a:ext cx="2344543" cy="646331"/>
          </a:xfrm>
          <a:prstGeom prst="rect">
            <a:avLst/>
          </a:prstGeom>
          <a:solidFill>
            <a:srgbClr val="FFFFCC"/>
          </a:solidFill>
          <a:ln w="25400" cap="flat" cmpd="sng" algn="ctr">
            <a:solidFill>
              <a:srgbClr val="040404"/>
            </a:solidFill>
            <a:prstDash val="solid"/>
          </a:ln>
          <a:effectLst/>
        </p:spPr>
        <p:txBody>
          <a:bodyPr wrap="square" rtlCol="1">
            <a:spAutoFit/>
          </a:bodyPr>
          <a:lstStyle/>
          <a:p>
            <a:pPr lvl="0" algn="ctr">
              <a:buClrTx/>
              <a:defRPr/>
            </a:pPr>
            <a:r>
              <a:rPr lang="en-US" sz="1800" b="1" dirty="0">
                <a:solidFill>
                  <a:srgbClr val="040404"/>
                </a:solidFill>
                <a:ea typeface="+mn-ea"/>
                <a:cs typeface="+mn-cs"/>
              </a:rPr>
              <a:t>Used in its </a:t>
            </a:r>
            <a:r>
              <a:rPr lang="en-US" sz="1800" b="1" u="sng" dirty="0">
                <a:solidFill>
                  <a:srgbClr val="040404"/>
                </a:solidFill>
                <a:ea typeface="+mn-ea"/>
                <a:cs typeface="+mn-cs"/>
              </a:rPr>
              <a:t>infinitive </a:t>
            </a:r>
            <a:r>
              <a:rPr lang="en-US" sz="1800" b="1" dirty="0">
                <a:solidFill>
                  <a:srgbClr val="040404"/>
                </a:solidFill>
                <a:ea typeface="+mn-ea"/>
                <a:cs typeface="+mn-cs"/>
              </a:rPr>
              <a:t>form </a:t>
            </a:r>
          </a:p>
        </p:txBody>
      </p:sp>
      <p:sp>
        <p:nvSpPr>
          <p:cNvPr id="29" name="فقاعة الكلام: بيضاوية 28">
            <a:extLst>
              <a:ext uri="{FF2B5EF4-FFF2-40B4-BE49-F238E27FC236}">
                <a16:creationId xmlns:a16="http://schemas.microsoft.com/office/drawing/2014/main" xmlns="" id="{4C09F14A-0FFB-4657-82E7-1F210E086172}"/>
              </a:ext>
            </a:extLst>
          </p:cNvPr>
          <p:cNvSpPr/>
          <p:nvPr/>
        </p:nvSpPr>
        <p:spPr>
          <a:xfrm>
            <a:off x="2490456" y="1315345"/>
            <a:ext cx="1612820" cy="290618"/>
          </a:xfrm>
          <a:prstGeom prst="wedgeEllipseCallout">
            <a:avLst>
              <a:gd name="adj1" fmla="val -11441"/>
              <a:gd name="adj2" fmla="val 97588"/>
            </a:avLst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</a:rPr>
              <a:t>Reporting verb</a:t>
            </a:r>
            <a:endParaRPr lang="ar-SA" sz="1100" dirty="0">
              <a:solidFill>
                <a:schemeClr val="bg1"/>
              </a:solidFill>
            </a:endParaRPr>
          </a:p>
        </p:txBody>
      </p:sp>
      <p:sp>
        <p:nvSpPr>
          <p:cNvPr id="31" name="فقاعة الكلام: بيضاوية 30">
            <a:extLst>
              <a:ext uri="{FF2B5EF4-FFF2-40B4-BE49-F238E27FC236}">
                <a16:creationId xmlns:a16="http://schemas.microsoft.com/office/drawing/2014/main" xmlns="" id="{F724D534-A0E9-4C73-83FB-1A76B4A0A586}"/>
              </a:ext>
            </a:extLst>
          </p:cNvPr>
          <p:cNvSpPr/>
          <p:nvPr/>
        </p:nvSpPr>
        <p:spPr>
          <a:xfrm>
            <a:off x="4171978" y="1306380"/>
            <a:ext cx="1206846" cy="322635"/>
          </a:xfrm>
          <a:prstGeom prst="wedgeEllipseCallout">
            <a:avLst>
              <a:gd name="adj1" fmla="val -11441"/>
              <a:gd name="adj2" fmla="val 97588"/>
            </a:avLst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</a:rPr>
              <a:t>subject</a:t>
            </a:r>
            <a:endParaRPr lang="ar-SA" sz="1100" dirty="0">
              <a:solidFill>
                <a:schemeClr val="bg1"/>
              </a:solidFill>
            </a:endParaRPr>
          </a:p>
        </p:txBody>
      </p:sp>
      <p:sp>
        <p:nvSpPr>
          <p:cNvPr id="33" name="فقاعة الكلام: بيضاوية 32">
            <a:extLst>
              <a:ext uri="{FF2B5EF4-FFF2-40B4-BE49-F238E27FC236}">
                <a16:creationId xmlns:a16="http://schemas.microsoft.com/office/drawing/2014/main" xmlns="" id="{DA0AB26F-08B6-473B-80CE-FE25E3997F66}"/>
              </a:ext>
            </a:extLst>
          </p:cNvPr>
          <p:cNvSpPr/>
          <p:nvPr/>
        </p:nvSpPr>
        <p:spPr>
          <a:xfrm>
            <a:off x="5515404" y="1406179"/>
            <a:ext cx="1406630" cy="275345"/>
          </a:xfrm>
          <a:prstGeom prst="wedgeEllipseCallout">
            <a:avLst>
              <a:gd name="adj1" fmla="val -28922"/>
              <a:gd name="adj2" fmla="val 91602"/>
            </a:avLst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</a:rPr>
              <a:t>main verb</a:t>
            </a:r>
            <a:endParaRPr lang="ar-SA" sz="1100" dirty="0">
              <a:solidFill>
                <a:schemeClr val="bg1"/>
              </a:solidFill>
            </a:endParaRPr>
          </a:p>
        </p:txBody>
      </p:sp>
      <p:sp>
        <p:nvSpPr>
          <p:cNvPr id="36" name="Google Shape;732;p34">
            <a:extLst>
              <a:ext uri="{FF2B5EF4-FFF2-40B4-BE49-F238E27FC236}">
                <a16:creationId xmlns:a16="http://schemas.microsoft.com/office/drawing/2014/main" xmlns="" id="{FCC2418F-120A-48C7-B2E7-58CC2F20CB84}"/>
              </a:ext>
            </a:extLst>
          </p:cNvPr>
          <p:cNvSpPr txBox="1">
            <a:spLocks/>
          </p:cNvSpPr>
          <p:nvPr/>
        </p:nvSpPr>
        <p:spPr>
          <a:xfrm flipH="1">
            <a:off x="2821824" y="2527701"/>
            <a:ext cx="4093805" cy="43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2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>
            <a:pPr marL="0" indent="0"/>
            <a:endParaRPr lang="en-US" sz="700" b="1" dirty="0">
              <a:latin typeface="Book Antiqua" pitchFamily="18" charset="0"/>
            </a:endParaRPr>
          </a:p>
          <a:p>
            <a:pPr marL="0" indent="0"/>
            <a:r>
              <a:rPr lang="en-US" sz="2000" b="1" dirty="0">
                <a:latin typeface="+mj-lt"/>
              </a:rPr>
              <a:t>                                        money 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xmlns="" id="{308C1A49-9F18-4661-A317-271CD466C695}"/>
              </a:ext>
            </a:extLst>
          </p:cNvPr>
          <p:cNvSpPr txBox="1"/>
          <p:nvPr/>
        </p:nvSpPr>
        <p:spPr>
          <a:xfrm>
            <a:off x="1114185" y="2606372"/>
            <a:ext cx="1594536" cy="400110"/>
          </a:xfrm>
          <a:prstGeom prst="rect">
            <a:avLst/>
          </a:prstGeom>
          <a:solidFill>
            <a:srgbClr val="E93F62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Advertising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xmlns="" id="{4AFBF7E1-267B-4BF3-B8FF-E8B0A4A79CA4}"/>
              </a:ext>
            </a:extLst>
          </p:cNvPr>
          <p:cNvSpPr txBox="1"/>
          <p:nvPr/>
        </p:nvSpPr>
        <p:spPr>
          <a:xfrm>
            <a:off x="3975087" y="2595902"/>
            <a:ext cx="648072" cy="400110"/>
          </a:xfrm>
          <a:prstGeom prst="rect">
            <a:avLst/>
          </a:prstGeom>
          <a:solidFill>
            <a:schemeClr val="bg2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xmlns="" id="{7354C3A2-582A-44B2-93CF-C9DC410F6265}"/>
              </a:ext>
            </a:extLst>
          </p:cNvPr>
          <p:cNvSpPr txBox="1"/>
          <p:nvPr/>
        </p:nvSpPr>
        <p:spPr>
          <a:xfrm>
            <a:off x="4689701" y="2588218"/>
            <a:ext cx="911959" cy="400110"/>
          </a:xfrm>
          <a:prstGeom prst="rect">
            <a:avLst/>
          </a:prstGeom>
          <a:solidFill>
            <a:srgbClr val="006600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make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Google Shape;732;p34">
            <a:extLst>
              <a:ext uri="{FF2B5EF4-FFF2-40B4-BE49-F238E27FC236}">
                <a16:creationId xmlns:a16="http://schemas.microsoft.com/office/drawing/2014/main" xmlns="" id="{D15E8174-0F30-43AD-825A-F623DE8206CA}"/>
              </a:ext>
            </a:extLst>
          </p:cNvPr>
          <p:cNvSpPr txBox="1">
            <a:spLocks/>
          </p:cNvSpPr>
          <p:nvPr/>
        </p:nvSpPr>
        <p:spPr>
          <a:xfrm flipH="1">
            <a:off x="1290917" y="1632485"/>
            <a:ext cx="6250577" cy="43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2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>
            <a:pPr marL="0" indent="0"/>
            <a:endParaRPr lang="en-US" sz="700" b="1" dirty="0">
              <a:latin typeface="Book Antiqua" pitchFamily="18" charset="0"/>
            </a:endParaRPr>
          </a:p>
          <a:p>
            <a:pPr marL="0" indent="0"/>
            <a:r>
              <a:rPr lang="en-US" b="1" dirty="0">
                <a:latin typeface="Book Antiqua" pitchFamily="18" charset="0"/>
              </a:rPr>
              <a:t>Everybody </a:t>
            </a:r>
            <a:r>
              <a:rPr lang="en-US" b="1" u="sng" dirty="0">
                <a:solidFill>
                  <a:srgbClr val="C00000"/>
                </a:solidFill>
                <a:latin typeface="Book Antiqua" pitchFamily="18" charset="0"/>
              </a:rPr>
              <a:t>says </a:t>
            </a:r>
            <a:r>
              <a:rPr lang="en-US" b="1" dirty="0">
                <a:latin typeface="Book Antiqua" pitchFamily="18" charset="0"/>
              </a:rPr>
              <a:t>advertising </a:t>
            </a:r>
            <a:r>
              <a:rPr lang="en-US" b="1" u="sng" dirty="0">
                <a:solidFill>
                  <a:srgbClr val="C00000"/>
                </a:solidFill>
                <a:latin typeface="Book Antiqua" pitchFamily="18" charset="0"/>
              </a:rPr>
              <a:t>makes </a:t>
            </a:r>
            <a:r>
              <a:rPr lang="en-US" b="1" dirty="0">
                <a:latin typeface="Book Antiqua" pitchFamily="18" charset="0"/>
              </a:rPr>
              <a:t>money .</a:t>
            </a:r>
          </a:p>
        </p:txBody>
      </p:sp>
      <p:sp>
        <p:nvSpPr>
          <p:cNvPr id="25" name="ضرب 2">
            <a:extLst>
              <a:ext uri="{FF2B5EF4-FFF2-40B4-BE49-F238E27FC236}">
                <a16:creationId xmlns:a16="http://schemas.microsoft.com/office/drawing/2014/main" xmlns="" id="{9B7EECEC-03C7-4CCF-A876-FE0272C13417}"/>
              </a:ext>
            </a:extLst>
          </p:cNvPr>
          <p:cNvSpPr/>
          <p:nvPr/>
        </p:nvSpPr>
        <p:spPr>
          <a:xfrm>
            <a:off x="5957485" y="1673657"/>
            <a:ext cx="275740" cy="540229"/>
          </a:xfrm>
          <a:prstGeom prst="mathMultiply">
            <a:avLst/>
          </a:prstGeom>
          <a:solidFill>
            <a:srgbClr val="1552BD"/>
          </a:solidFill>
          <a:ln w="25400" cap="flat" cmpd="sng" algn="ctr">
            <a:solidFill>
              <a:srgbClr val="1552BD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فقاعة التفكير: على شكل سحابة 1">
            <a:extLst>
              <a:ext uri="{FF2B5EF4-FFF2-40B4-BE49-F238E27FC236}">
                <a16:creationId xmlns:a16="http://schemas.microsoft.com/office/drawing/2014/main" xmlns="" id="{F42286E5-6122-49A2-86E0-BBF0B0F4F233}"/>
              </a:ext>
            </a:extLst>
          </p:cNvPr>
          <p:cNvSpPr/>
          <p:nvPr/>
        </p:nvSpPr>
        <p:spPr>
          <a:xfrm>
            <a:off x="6669741" y="2274473"/>
            <a:ext cx="1944061" cy="1183341"/>
          </a:xfrm>
          <a:prstGeom prst="cloudCallout">
            <a:avLst>
              <a:gd name="adj1" fmla="val -66478"/>
              <a:gd name="adj2" fmla="val -62103"/>
            </a:avLst>
          </a:prstGeom>
          <a:solidFill>
            <a:srgbClr val="1552B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dirty="0"/>
              <a:t>Omit letter </a:t>
            </a:r>
            <a:r>
              <a:rPr lang="en-US" sz="1600" b="1" dirty="0"/>
              <a:t>(s) </a:t>
            </a:r>
            <a:r>
              <a:rPr lang="en-US" sz="1600" dirty="0"/>
              <a:t>to make it </a:t>
            </a:r>
            <a:r>
              <a:rPr lang="en-US" sz="1600" b="1" dirty="0"/>
              <a:t>infinitive</a:t>
            </a:r>
            <a:endParaRPr lang="ar-SA" sz="1600" b="1" dirty="0"/>
          </a:p>
        </p:txBody>
      </p:sp>
      <p:pic>
        <p:nvPicPr>
          <p:cNvPr id="39" name="صورة 38">
            <a:extLst>
              <a:ext uri="{FF2B5EF4-FFF2-40B4-BE49-F238E27FC236}">
                <a16:creationId xmlns:a16="http://schemas.microsoft.com/office/drawing/2014/main" xmlns="" id="{65EA09A7-D881-437A-8D4E-5D93855D39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0958" y="76841"/>
            <a:ext cx="1389362" cy="1207753"/>
          </a:xfrm>
          <a:prstGeom prst="rect">
            <a:avLst/>
          </a:prstGeom>
        </p:spPr>
      </p:pic>
      <p:sp>
        <p:nvSpPr>
          <p:cNvPr id="38" name="Google Shape;909;p41">
            <a:extLst>
              <a:ext uri="{FF2B5EF4-FFF2-40B4-BE49-F238E27FC236}">
                <a16:creationId xmlns:a16="http://schemas.microsoft.com/office/drawing/2014/main" xmlns="" id="{C8D700CE-22D3-4C0B-B54A-264082C2841C}"/>
              </a:ext>
            </a:extLst>
          </p:cNvPr>
          <p:cNvSpPr txBox="1">
            <a:spLocks/>
          </p:cNvSpPr>
          <p:nvPr/>
        </p:nvSpPr>
        <p:spPr>
          <a:xfrm rot="20407873">
            <a:off x="7516528" y="355094"/>
            <a:ext cx="1675813" cy="103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helsea Market"/>
              <a:buNone/>
              <a:defRPr sz="22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  <a:defRPr sz="18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  <a:defRPr sz="18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  <a:defRPr sz="18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  <a:defRPr sz="18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  <a:defRPr sz="18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  <a:defRPr sz="18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  <a:defRPr sz="18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  <a:defRPr sz="18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/>
            <a:r>
              <a:rPr lang="en-US" sz="2000" b="1" dirty="0">
                <a:solidFill>
                  <a:schemeClr val="tx1"/>
                </a:solidFill>
              </a:rPr>
              <a:t>Present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1" name="Google Shape;907;p41">
            <a:extLst>
              <a:ext uri="{FF2B5EF4-FFF2-40B4-BE49-F238E27FC236}">
                <a16:creationId xmlns:a16="http://schemas.microsoft.com/office/drawing/2014/main" xmlns="" id="{9A771375-7A08-4CBB-A9D6-E41EB9B0B229}"/>
              </a:ext>
            </a:extLst>
          </p:cNvPr>
          <p:cNvSpPr/>
          <p:nvPr/>
        </p:nvSpPr>
        <p:spPr>
          <a:xfrm rot="2124744">
            <a:off x="7870935" y="-114436"/>
            <a:ext cx="605008" cy="764298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FFFFF">
              <a:alpha val="6201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907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9" grpId="0" animBg="1"/>
      <p:bldP spid="50" grpId="0" animBg="1"/>
      <p:bldP spid="52" grpId="0" animBg="1"/>
      <p:bldP spid="29" grpId="0" animBg="1"/>
      <p:bldP spid="31" grpId="0" animBg="1"/>
      <p:bldP spid="33" grpId="0" animBg="1"/>
      <p:bldP spid="36" grpId="0"/>
      <p:bldP spid="40" grpId="0" animBg="1"/>
      <p:bldP spid="48" grpId="0" animBg="1"/>
      <p:bldP spid="51" grpId="0" animBg="1"/>
      <p:bldP spid="23" grpId="0"/>
      <p:bldP spid="25" grpId="0" animBg="1"/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xmlns="" id="{718A8260-F2A8-4BF4-857F-13CFC546C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213" y="245890"/>
            <a:ext cx="1355531" cy="1520102"/>
          </a:xfrm>
          <a:prstGeom prst="rect">
            <a:avLst/>
          </a:prstGeom>
        </p:spPr>
      </p:pic>
      <p:sp>
        <p:nvSpPr>
          <p:cNvPr id="35" name="وسيلة شرح على شكل سحابة 1">
            <a:extLst>
              <a:ext uri="{FF2B5EF4-FFF2-40B4-BE49-F238E27FC236}">
                <a16:creationId xmlns:a16="http://schemas.microsoft.com/office/drawing/2014/main" xmlns="" id="{CE830BCC-1C51-4B07-B8E1-23D9B0DF9F6D}"/>
              </a:ext>
            </a:extLst>
          </p:cNvPr>
          <p:cNvSpPr/>
          <p:nvPr/>
        </p:nvSpPr>
        <p:spPr>
          <a:xfrm>
            <a:off x="1772874" y="337563"/>
            <a:ext cx="4996759" cy="876514"/>
          </a:xfrm>
          <a:prstGeom prst="cloudCallout">
            <a:avLst>
              <a:gd name="adj1" fmla="val 60410"/>
              <a:gd name="adj2" fmla="val 3549"/>
            </a:avLst>
          </a:prstGeom>
          <a:solidFill>
            <a:srgbClr val="00B0F0"/>
          </a:solidFill>
          <a:ln w="25400" cap="flat" cmpd="sng" algn="ctr">
            <a:solidFill>
              <a:srgbClr val="1552BD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lvl="0" algn="ctr">
              <a:buClrTx/>
            </a:pPr>
            <a:r>
              <a:rPr lang="en-US" sz="18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rPr>
              <a:t>Look at this example in the </a:t>
            </a:r>
            <a:r>
              <a:rPr lang="en-US" sz="2000" b="1" dirty="0">
                <a:solidFill>
                  <a:srgbClr val="FFFFFF"/>
                </a:solidFill>
                <a:ea typeface="+mn-ea"/>
                <a:cs typeface="Arial" panose="020B0604020202020204" pitchFamily="34" charset="0"/>
              </a:rPr>
              <a:t>Past Tense</a:t>
            </a:r>
            <a:endParaRPr kumimoji="0" lang="ar-SA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رسم 16" descr="عودة مع تعبئة خالصة">
            <a:extLst>
              <a:ext uri="{FF2B5EF4-FFF2-40B4-BE49-F238E27FC236}">
                <a16:creationId xmlns:a16="http://schemas.microsoft.com/office/drawing/2014/main" xmlns="" id="{865A9D51-0538-4DFD-94F7-4567AFCB48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5470813">
            <a:off x="297618" y="2103215"/>
            <a:ext cx="723288" cy="773527"/>
          </a:xfrm>
          <a:prstGeom prst="rect">
            <a:avLst/>
          </a:prstGeom>
        </p:spPr>
      </p:pic>
      <p:cxnSp>
        <p:nvCxnSpPr>
          <p:cNvPr id="45" name="رابط كسهم مستقيم 44">
            <a:extLst>
              <a:ext uri="{FF2B5EF4-FFF2-40B4-BE49-F238E27FC236}">
                <a16:creationId xmlns:a16="http://schemas.microsoft.com/office/drawing/2014/main" xmlns="" id="{560344D2-4FEF-43B6-9D96-797790A398FE}"/>
              </a:ext>
            </a:extLst>
          </p:cNvPr>
          <p:cNvCxnSpPr/>
          <p:nvPr/>
        </p:nvCxnSpPr>
        <p:spPr>
          <a:xfrm>
            <a:off x="1517795" y="3054963"/>
            <a:ext cx="0" cy="65217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رابط كسهم مستقيم 45">
            <a:extLst>
              <a:ext uri="{FF2B5EF4-FFF2-40B4-BE49-F238E27FC236}">
                <a16:creationId xmlns:a16="http://schemas.microsoft.com/office/drawing/2014/main" xmlns="" id="{57090C8A-54E0-4388-8B0A-2FE0CF2108F7}"/>
              </a:ext>
            </a:extLst>
          </p:cNvPr>
          <p:cNvCxnSpPr/>
          <p:nvPr/>
        </p:nvCxnSpPr>
        <p:spPr>
          <a:xfrm>
            <a:off x="3299208" y="3069050"/>
            <a:ext cx="0" cy="65217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رابط كسهم مستقيم 46">
            <a:extLst>
              <a:ext uri="{FF2B5EF4-FFF2-40B4-BE49-F238E27FC236}">
                <a16:creationId xmlns:a16="http://schemas.microsoft.com/office/drawing/2014/main" xmlns="" id="{EA4C5341-C4E0-4D8D-A3BD-E9A43895CE97}"/>
              </a:ext>
            </a:extLst>
          </p:cNvPr>
          <p:cNvCxnSpPr/>
          <p:nvPr/>
        </p:nvCxnSpPr>
        <p:spPr>
          <a:xfrm>
            <a:off x="5012749" y="3053682"/>
            <a:ext cx="0" cy="65217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مربع نص 48">
            <a:extLst>
              <a:ext uri="{FF2B5EF4-FFF2-40B4-BE49-F238E27FC236}">
                <a16:creationId xmlns:a16="http://schemas.microsoft.com/office/drawing/2014/main" xmlns="" id="{33FFD588-4D5B-40E8-910F-CCFC11449815}"/>
              </a:ext>
            </a:extLst>
          </p:cNvPr>
          <p:cNvSpPr txBox="1"/>
          <p:nvPr/>
        </p:nvSpPr>
        <p:spPr>
          <a:xfrm>
            <a:off x="699247" y="3765140"/>
            <a:ext cx="1577047" cy="615553"/>
          </a:xfrm>
          <a:prstGeom prst="rect">
            <a:avLst/>
          </a:prstGeom>
          <a:solidFill>
            <a:srgbClr val="FFFFCC"/>
          </a:solidFill>
          <a:ln w="25400" cap="flat" cmpd="sng" algn="ctr">
            <a:solidFill>
              <a:srgbClr val="040404"/>
            </a:solidFill>
            <a:prstDash val="solid"/>
          </a:ln>
          <a:effectLst/>
        </p:spPr>
        <p:txBody>
          <a:bodyPr wrap="square" rtlCol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Begin with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subject</a:t>
            </a:r>
            <a:endParaRPr kumimoji="0" lang="ar-SA" sz="1800" b="1" i="0" u="none" strike="noStrike" kern="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xmlns="" id="{E95149FD-DF6A-4297-B973-BBB1AFD54A43}"/>
              </a:ext>
            </a:extLst>
          </p:cNvPr>
          <p:cNvSpPr txBox="1"/>
          <p:nvPr/>
        </p:nvSpPr>
        <p:spPr>
          <a:xfrm>
            <a:off x="2446163" y="3736994"/>
            <a:ext cx="2048997" cy="646331"/>
          </a:xfrm>
          <a:prstGeom prst="rect">
            <a:avLst/>
          </a:prstGeom>
          <a:solidFill>
            <a:srgbClr val="FFFFCC"/>
          </a:solidFill>
          <a:ln w="25400" cap="flat" cmpd="sng" algn="ctr">
            <a:solidFill>
              <a:srgbClr val="040404"/>
            </a:solidFill>
            <a:prstDash val="solid"/>
          </a:ln>
          <a:effectLst/>
        </p:spPr>
        <p:txBody>
          <a:bodyPr wrap="square" rtlCol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Change </a:t>
            </a: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reporting verb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nto passive</a:t>
            </a:r>
            <a:endParaRPr kumimoji="0" lang="ar-SA" sz="1600" b="1" i="0" u="none" strike="noStrike" kern="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xmlns="" id="{59020716-2A3B-46DD-A73B-037E66FB2382}"/>
              </a:ext>
            </a:extLst>
          </p:cNvPr>
          <p:cNvSpPr txBox="1"/>
          <p:nvPr/>
        </p:nvSpPr>
        <p:spPr>
          <a:xfrm>
            <a:off x="4683174" y="3760048"/>
            <a:ext cx="2344543" cy="677108"/>
          </a:xfrm>
          <a:prstGeom prst="rect">
            <a:avLst/>
          </a:prstGeom>
          <a:solidFill>
            <a:srgbClr val="FFFFCC"/>
          </a:solidFill>
          <a:ln w="25400" cap="flat" cmpd="sng" algn="ctr">
            <a:solidFill>
              <a:srgbClr val="040404"/>
            </a:solidFill>
            <a:prstDash val="solid"/>
          </a:ln>
          <a:effectLst/>
        </p:spPr>
        <p:txBody>
          <a:bodyPr wrap="square" rtlCol="1">
            <a:spAutoFit/>
          </a:bodyPr>
          <a:lstStyle/>
          <a:p>
            <a:pPr lvl="0" algn="ctr">
              <a:buClrTx/>
              <a:defRPr/>
            </a:pPr>
            <a:r>
              <a:rPr lang="en-US" sz="1800" b="1" dirty="0">
                <a:solidFill>
                  <a:srgbClr val="040404"/>
                </a:solidFill>
                <a:ea typeface="+mn-ea"/>
                <a:cs typeface="+mn-cs"/>
              </a:rPr>
              <a:t>Use </a:t>
            </a:r>
            <a:r>
              <a:rPr lang="en-US" sz="2000" b="1" u="sng" dirty="0">
                <a:solidFill>
                  <a:srgbClr val="040404"/>
                </a:solidFill>
                <a:ea typeface="+mn-ea"/>
                <a:cs typeface="+mn-cs"/>
              </a:rPr>
              <a:t>perfect </a:t>
            </a:r>
            <a:r>
              <a:rPr lang="en-US" sz="1800" b="1" dirty="0">
                <a:solidFill>
                  <a:srgbClr val="040404"/>
                </a:solidFill>
                <a:ea typeface="+mn-ea"/>
                <a:cs typeface="+mn-cs"/>
              </a:rPr>
              <a:t>infinitive form </a:t>
            </a:r>
          </a:p>
        </p:txBody>
      </p:sp>
      <p:sp>
        <p:nvSpPr>
          <p:cNvPr id="29" name="فقاعة الكلام: بيضاوية 28">
            <a:extLst>
              <a:ext uri="{FF2B5EF4-FFF2-40B4-BE49-F238E27FC236}">
                <a16:creationId xmlns:a16="http://schemas.microsoft.com/office/drawing/2014/main" xmlns="" id="{4C09F14A-0FFB-4657-82E7-1F210E086172}"/>
              </a:ext>
            </a:extLst>
          </p:cNvPr>
          <p:cNvSpPr/>
          <p:nvPr/>
        </p:nvSpPr>
        <p:spPr>
          <a:xfrm>
            <a:off x="1868049" y="1384501"/>
            <a:ext cx="1612820" cy="290618"/>
          </a:xfrm>
          <a:prstGeom prst="wedgeEllipseCallout">
            <a:avLst>
              <a:gd name="adj1" fmla="val -11441"/>
              <a:gd name="adj2" fmla="val 97588"/>
            </a:avLst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</a:rPr>
              <a:t>Reporting verb</a:t>
            </a:r>
            <a:endParaRPr lang="ar-SA" sz="1100" dirty="0">
              <a:solidFill>
                <a:schemeClr val="bg1"/>
              </a:solidFill>
            </a:endParaRPr>
          </a:p>
        </p:txBody>
      </p:sp>
      <p:sp>
        <p:nvSpPr>
          <p:cNvPr id="31" name="فقاعة الكلام: بيضاوية 30">
            <a:extLst>
              <a:ext uri="{FF2B5EF4-FFF2-40B4-BE49-F238E27FC236}">
                <a16:creationId xmlns:a16="http://schemas.microsoft.com/office/drawing/2014/main" xmlns="" id="{F724D534-A0E9-4C73-83FB-1A76B4A0A586}"/>
              </a:ext>
            </a:extLst>
          </p:cNvPr>
          <p:cNvSpPr/>
          <p:nvPr/>
        </p:nvSpPr>
        <p:spPr>
          <a:xfrm>
            <a:off x="3611043" y="1337116"/>
            <a:ext cx="1206846" cy="322635"/>
          </a:xfrm>
          <a:prstGeom prst="wedgeEllipseCallout">
            <a:avLst>
              <a:gd name="adj1" fmla="val -11441"/>
              <a:gd name="adj2" fmla="val 97588"/>
            </a:avLst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</a:rPr>
              <a:t>subject</a:t>
            </a:r>
            <a:endParaRPr lang="ar-SA" sz="1100" dirty="0">
              <a:solidFill>
                <a:schemeClr val="bg1"/>
              </a:solidFill>
            </a:endParaRPr>
          </a:p>
        </p:txBody>
      </p:sp>
      <p:sp>
        <p:nvSpPr>
          <p:cNvPr id="33" name="فقاعة الكلام: بيضاوية 32">
            <a:extLst>
              <a:ext uri="{FF2B5EF4-FFF2-40B4-BE49-F238E27FC236}">
                <a16:creationId xmlns:a16="http://schemas.microsoft.com/office/drawing/2014/main" xmlns="" id="{DA0AB26F-08B6-473B-80CE-FE25E3997F66}"/>
              </a:ext>
            </a:extLst>
          </p:cNvPr>
          <p:cNvSpPr/>
          <p:nvPr/>
        </p:nvSpPr>
        <p:spPr>
          <a:xfrm>
            <a:off x="4900682" y="1321654"/>
            <a:ext cx="1492434" cy="391885"/>
          </a:xfrm>
          <a:prstGeom prst="wedgeEllipseCallout">
            <a:avLst>
              <a:gd name="adj1" fmla="val -28922"/>
              <a:gd name="adj2" fmla="val 91602"/>
            </a:avLst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</a:rPr>
              <a:t>Main verb past</a:t>
            </a:r>
            <a:endParaRPr lang="ar-SA" sz="1100" dirty="0">
              <a:solidFill>
                <a:schemeClr val="bg1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B884B104-C3C0-4800-92CC-461E7EFD63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393" y="107577"/>
            <a:ext cx="1543043" cy="1207753"/>
          </a:xfrm>
          <a:prstGeom prst="rect">
            <a:avLst/>
          </a:prstGeom>
        </p:spPr>
      </p:pic>
      <p:sp>
        <p:nvSpPr>
          <p:cNvPr id="53" name="Google Shape;909;p41">
            <a:extLst>
              <a:ext uri="{FF2B5EF4-FFF2-40B4-BE49-F238E27FC236}">
                <a16:creationId xmlns:a16="http://schemas.microsoft.com/office/drawing/2014/main" xmlns="" id="{D96D4BDE-5782-4668-A36B-BA1B998965AC}"/>
              </a:ext>
            </a:extLst>
          </p:cNvPr>
          <p:cNvSpPr txBox="1">
            <a:spLocks/>
          </p:cNvSpPr>
          <p:nvPr/>
        </p:nvSpPr>
        <p:spPr>
          <a:xfrm rot="20407873">
            <a:off x="-44985" y="438956"/>
            <a:ext cx="1898004" cy="103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helsea Market"/>
              <a:buNone/>
              <a:defRPr sz="22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  <a:defRPr sz="18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  <a:defRPr sz="18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  <a:defRPr sz="18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  <a:defRPr sz="18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  <a:defRPr sz="18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  <a:defRPr sz="18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  <a:defRPr sz="18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  <a:defRPr sz="18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/>
            <a:r>
              <a:rPr lang="en-US" sz="2000" b="1" dirty="0">
                <a:solidFill>
                  <a:schemeClr val="tx1"/>
                </a:solidFill>
              </a:rPr>
              <a:t>Past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4" name="Google Shape;907;p41">
            <a:extLst>
              <a:ext uri="{FF2B5EF4-FFF2-40B4-BE49-F238E27FC236}">
                <a16:creationId xmlns:a16="http://schemas.microsoft.com/office/drawing/2014/main" xmlns="" id="{983E380F-53CB-41D0-BF45-37F1658D7C0E}"/>
              </a:ext>
            </a:extLst>
          </p:cNvPr>
          <p:cNvSpPr/>
          <p:nvPr/>
        </p:nvSpPr>
        <p:spPr>
          <a:xfrm rot="1031743">
            <a:off x="274522" y="-8245"/>
            <a:ext cx="605008" cy="620999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FFFFF">
              <a:alpha val="6201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732;p34">
            <a:extLst>
              <a:ext uri="{FF2B5EF4-FFF2-40B4-BE49-F238E27FC236}">
                <a16:creationId xmlns:a16="http://schemas.microsoft.com/office/drawing/2014/main" xmlns="" id="{42F0D6A4-B8D1-4FB0-9152-D7D40C3CD19E}"/>
              </a:ext>
            </a:extLst>
          </p:cNvPr>
          <p:cNvSpPr txBox="1">
            <a:spLocks/>
          </p:cNvSpPr>
          <p:nvPr/>
        </p:nvSpPr>
        <p:spPr>
          <a:xfrm flipH="1">
            <a:off x="855404" y="1729485"/>
            <a:ext cx="6828671" cy="43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2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>
            <a:pPr marL="0" indent="0"/>
            <a:endParaRPr lang="en-US" sz="700" b="1" dirty="0">
              <a:latin typeface="Book Antiqua" pitchFamily="18" charset="0"/>
            </a:endParaRPr>
          </a:p>
          <a:p>
            <a:pPr marL="0" indent="0"/>
            <a:r>
              <a:rPr lang="en-US" sz="2000" b="1" dirty="0">
                <a:latin typeface="Book Antiqua" pitchFamily="18" charset="0"/>
              </a:rPr>
              <a:t>Journalist  </a:t>
            </a:r>
            <a:r>
              <a:rPr lang="en-US" sz="2000" b="1" u="sng" dirty="0">
                <a:solidFill>
                  <a:srgbClr val="C00000"/>
                </a:solidFill>
                <a:latin typeface="Book Antiqua" pitchFamily="18" charset="0"/>
              </a:rPr>
              <a:t>reports </a:t>
            </a:r>
            <a:r>
              <a:rPr lang="en-US" sz="2000" b="1" u="sng" dirty="0">
                <a:solidFill>
                  <a:srgbClr val="008000"/>
                </a:solidFill>
                <a:latin typeface="Book Antiqua" pitchFamily="18" charset="0"/>
              </a:rPr>
              <a:t>many people </a:t>
            </a:r>
            <a:r>
              <a:rPr lang="en-US" sz="2000" b="1" u="sng" dirty="0">
                <a:solidFill>
                  <a:srgbClr val="C00000"/>
                </a:solidFill>
                <a:latin typeface="Book Antiqua" pitchFamily="18" charset="0"/>
              </a:rPr>
              <a:t>injured </a:t>
            </a:r>
            <a:r>
              <a:rPr lang="en-US" sz="2000" b="1" dirty="0">
                <a:latin typeface="Book Antiqua" pitchFamily="18" charset="0"/>
              </a:rPr>
              <a:t>in the car crash.</a:t>
            </a:r>
          </a:p>
        </p:txBody>
      </p:sp>
      <p:sp>
        <p:nvSpPr>
          <p:cNvPr id="34" name="Google Shape;732;p34">
            <a:extLst>
              <a:ext uri="{FF2B5EF4-FFF2-40B4-BE49-F238E27FC236}">
                <a16:creationId xmlns:a16="http://schemas.microsoft.com/office/drawing/2014/main" xmlns="" id="{0B596769-BC80-40A2-BCA0-E80A10DF905C}"/>
              </a:ext>
            </a:extLst>
          </p:cNvPr>
          <p:cNvSpPr txBox="1">
            <a:spLocks/>
          </p:cNvSpPr>
          <p:nvPr/>
        </p:nvSpPr>
        <p:spPr>
          <a:xfrm flipH="1">
            <a:off x="857912" y="2593882"/>
            <a:ext cx="7570892" cy="430230"/>
          </a:xfrm>
          <a:prstGeom prst="rect">
            <a:avLst/>
          </a:prstGeom>
          <a:solidFill>
            <a:srgbClr val="FFE1F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2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>
            <a:pPr marL="0" indent="0"/>
            <a:endParaRPr lang="en-US" sz="100" b="1" dirty="0">
              <a:latin typeface="Book Antiqua" pitchFamily="18" charset="0"/>
            </a:endParaRPr>
          </a:p>
          <a:p>
            <a:pPr marL="0" indent="0"/>
            <a:r>
              <a:rPr lang="en-US" sz="2000" b="1" dirty="0">
                <a:latin typeface="Book Antiqua" pitchFamily="18" charset="0"/>
              </a:rPr>
              <a:t>Many people </a:t>
            </a:r>
            <a:r>
              <a:rPr lang="en-US" sz="2000" b="1" u="sng" dirty="0">
                <a:solidFill>
                  <a:srgbClr val="C00000"/>
                </a:solidFill>
                <a:latin typeface="Book Antiqua" pitchFamily="18" charset="0"/>
              </a:rPr>
              <a:t>are reported</a:t>
            </a:r>
            <a:r>
              <a:rPr lang="en-US" sz="2000" b="1" dirty="0">
                <a:solidFill>
                  <a:srgbClr val="C00000"/>
                </a:solidFill>
                <a:latin typeface="Book Antiqua" pitchFamily="18" charset="0"/>
              </a:rPr>
              <a:t>  </a:t>
            </a:r>
            <a:r>
              <a:rPr lang="en-US" sz="2000" b="1" u="sng" dirty="0">
                <a:solidFill>
                  <a:srgbClr val="008000"/>
                </a:solidFill>
                <a:latin typeface="Book Antiqua" pitchFamily="18" charset="0"/>
              </a:rPr>
              <a:t>to</a:t>
            </a:r>
            <a:r>
              <a:rPr lang="en-US" sz="2000" b="1" u="sng" dirty="0">
                <a:solidFill>
                  <a:srgbClr val="C00000"/>
                </a:solidFill>
                <a:latin typeface="Book Antiqua" pitchFamily="18" charset="0"/>
              </a:rPr>
              <a:t> have injured </a:t>
            </a:r>
            <a:r>
              <a:rPr lang="en-US" sz="2000" b="1" dirty="0">
                <a:latin typeface="Book Antiqua" pitchFamily="18" charset="0"/>
              </a:rPr>
              <a:t>in the car crash .</a:t>
            </a:r>
          </a:p>
        </p:txBody>
      </p:sp>
      <p:cxnSp>
        <p:nvCxnSpPr>
          <p:cNvPr id="37" name="رابط كسهم مستقيم 36">
            <a:extLst>
              <a:ext uri="{FF2B5EF4-FFF2-40B4-BE49-F238E27FC236}">
                <a16:creationId xmlns:a16="http://schemas.microsoft.com/office/drawing/2014/main" xmlns="" id="{35129BF9-AEF1-436B-80E3-2ACDE1B05BA0}"/>
              </a:ext>
            </a:extLst>
          </p:cNvPr>
          <p:cNvCxnSpPr/>
          <p:nvPr/>
        </p:nvCxnSpPr>
        <p:spPr>
          <a:xfrm>
            <a:off x="2873886" y="2130944"/>
            <a:ext cx="0" cy="464242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رابط كسهم مستقيم 37">
            <a:extLst>
              <a:ext uri="{FF2B5EF4-FFF2-40B4-BE49-F238E27FC236}">
                <a16:creationId xmlns:a16="http://schemas.microsoft.com/office/drawing/2014/main" xmlns="" id="{5398B530-58FA-49B2-B978-B1C8B30C874F}"/>
              </a:ext>
            </a:extLst>
          </p:cNvPr>
          <p:cNvCxnSpPr/>
          <p:nvPr/>
        </p:nvCxnSpPr>
        <p:spPr>
          <a:xfrm>
            <a:off x="5102255" y="2123260"/>
            <a:ext cx="0" cy="464242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501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2" grpId="0" animBg="1"/>
      <p:bldP spid="29" grpId="0" animBg="1"/>
      <p:bldP spid="31" grpId="0" animBg="1"/>
      <p:bldP spid="33" grpId="0" animBg="1"/>
      <p:bldP spid="32" grpId="0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xmlns="" id="{718A8260-F2A8-4BF4-857F-13CFC546C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1213" y="245890"/>
            <a:ext cx="1355531" cy="1520102"/>
          </a:xfrm>
          <a:prstGeom prst="rect">
            <a:avLst/>
          </a:prstGeom>
        </p:spPr>
      </p:pic>
      <p:sp>
        <p:nvSpPr>
          <p:cNvPr id="35" name="وسيلة شرح على شكل سحابة 1">
            <a:extLst>
              <a:ext uri="{FF2B5EF4-FFF2-40B4-BE49-F238E27FC236}">
                <a16:creationId xmlns:a16="http://schemas.microsoft.com/office/drawing/2014/main" xmlns="" id="{CE830BCC-1C51-4B07-B8E1-23D9B0DF9F6D}"/>
              </a:ext>
            </a:extLst>
          </p:cNvPr>
          <p:cNvSpPr/>
          <p:nvPr/>
        </p:nvSpPr>
        <p:spPr>
          <a:xfrm>
            <a:off x="1772874" y="337563"/>
            <a:ext cx="4996759" cy="845778"/>
          </a:xfrm>
          <a:prstGeom prst="cloudCallout">
            <a:avLst>
              <a:gd name="adj1" fmla="val 60410"/>
              <a:gd name="adj2" fmla="val 3549"/>
            </a:avLst>
          </a:prstGeom>
          <a:solidFill>
            <a:srgbClr val="00B0F0"/>
          </a:solidFill>
          <a:ln w="25400" cap="flat" cmpd="sng" algn="ctr">
            <a:solidFill>
              <a:srgbClr val="1552BD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lvl="0" algn="ctr">
              <a:buClrTx/>
            </a:pPr>
            <a:r>
              <a:rPr lang="en-US" sz="1800" dirty="0">
                <a:solidFill>
                  <a:srgbClr val="FFFFFF"/>
                </a:solidFill>
                <a:ea typeface="+mn-ea"/>
                <a:cs typeface="Arial" panose="020B0604020202020204" pitchFamily="34" charset="0"/>
              </a:rPr>
              <a:t>Here is another example in the past with </a:t>
            </a:r>
            <a:r>
              <a:rPr lang="en-US" sz="2000" b="1" u="sng" dirty="0">
                <a:solidFill>
                  <a:srgbClr val="FFFFFF"/>
                </a:solidFill>
                <a:ea typeface="+mn-ea"/>
                <a:cs typeface="Arial" panose="020B0604020202020204" pitchFamily="34" charset="0"/>
              </a:rPr>
              <a:t>helping verb</a:t>
            </a:r>
            <a:endParaRPr kumimoji="0" lang="ar-SA" sz="1800" b="1" i="0" u="sng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17" name="رسم 16" descr="عودة مع تعبئة خالصة">
            <a:extLst>
              <a:ext uri="{FF2B5EF4-FFF2-40B4-BE49-F238E27FC236}">
                <a16:creationId xmlns:a16="http://schemas.microsoft.com/office/drawing/2014/main" xmlns="" id="{865A9D51-0538-4DFD-94F7-4567AFCB48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7854755">
            <a:off x="604980" y="1749749"/>
            <a:ext cx="723288" cy="773527"/>
          </a:xfrm>
          <a:prstGeom prst="rect">
            <a:avLst/>
          </a:prstGeom>
        </p:spPr>
      </p:pic>
      <p:cxnSp>
        <p:nvCxnSpPr>
          <p:cNvPr id="45" name="رابط كسهم مستقيم 44">
            <a:extLst>
              <a:ext uri="{FF2B5EF4-FFF2-40B4-BE49-F238E27FC236}">
                <a16:creationId xmlns:a16="http://schemas.microsoft.com/office/drawing/2014/main" xmlns="" id="{560344D2-4FEF-43B6-9D96-797790A398FE}"/>
              </a:ext>
            </a:extLst>
          </p:cNvPr>
          <p:cNvCxnSpPr/>
          <p:nvPr/>
        </p:nvCxnSpPr>
        <p:spPr>
          <a:xfrm>
            <a:off x="1425586" y="3200960"/>
            <a:ext cx="0" cy="65217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رابط كسهم مستقيم 45">
            <a:extLst>
              <a:ext uri="{FF2B5EF4-FFF2-40B4-BE49-F238E27FC236}">
                <a16:creationId xmlns:a16="http://schemas.microsoft.com/office/drawing/2014/main" xmlns="" id="{57090C8A-54E0-4388-8B0A-2FE0CF2108F7}"/>
              </a:ext>
            </a:extLst>
          </p:cNvPr>
          <p:cNvCxnSpPr/>
          <p:nvPr/>
        </p:nvCxnSpPr>
        <p:spPr>
          <a:xfrm>
            <a:off x="3245420" y="3161259"/>
            <a:ext cx="0" cy="65217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رابط كسهم مستقيم 46">
            <a:extLst>
              <a:ext uri="{FF2B5EF4-FFF2-40B4-BE49-F238E27FC236}">
                <a16:creationId xmlns:a16="http://schemas.microsoft.com/office/drawing/2014/main" xmlns="" id="{EA4C5341-C4E0-4D8D-A3BD-E9A43895CE97}"/>
              </a:ext>
            </a:extLst>
          </p:cNvPr>
          <p:cNvCxnSpPr/>
          <p:nvPr/>
        </p:nvCxnSpPr>
        <p:spPr>
          <a:xfrm>
            <a:off x="5012749" y="3168942"/>
            <a:ext cx="0" cy="652170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مربع نص 48">
            <a:extLst>
              <a:ext uri="{FF2B5EF4-FFF2-40B4-BE49-F238E27FC236}">
                <a16:creationId xmlns:a16="http://schemas.microsoft.com/office/drawing/2014/main" xmlns="" id="{33FFD588-4D5B-40E8-910F-CCFC11449815}"/>
              </a:ext>
            </a:extLst>
          </p:cNvPr>
          <p:cNvSpPr txBox="1"/>
          <p:nvPr/>
        </p:nvSpPr>
        <p:spPr>
          <a:xfrm>
            <a:off x="668511" y="3934189"/>
            <a:ext cx="1577047" cy="615553"/>
          </a:xfrm>
          <a:prstGeom prst="rect">
            <a:avLst/>
          </a:prstGeom>
          <a:solidFill>
            <a:srgbClr val="FFFFCC"/>
          </a:solidFill>
          <a:ln w="25400" cap="flat" cmpd="sng" algn="ctr">
            <a:solidFill>
              <a:srgbClr val="040404"/>
            </a:solidFill>
            <a:prstDash val="solid"/>
          </a:ln>
          <a:effectLst/>
        </p:spPr>
        <p:txBody>
          <a:bodyPr wrap="square" rtlCol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Begin with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subject</a:t>
            </a:r>
            <a:endParaRPr kumimoji="0" lang="ar-SA" sz="1800" b="1" i="0" u="none" strike="noStrike" kern="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xmlns="" id="{E95149FD-DF6A-4297-B973-BBB1AFD54A43}"/>
              </a:ext>
            </a:extLst>
          </p:cNvPr>
          <p:cNvSpPr txBox="1"/>
          <p:nvPr/>
        </p:nvSpPr>
        <p:spPr>
          <a:xfrm>
            <a:off x="2415427" y="3882991"/>
            <a:ext cx="2048997" cy="646331"/>
          </a:xfrm>
          <a:prstGeom prst="rect">
            <a:avLst/>
          </a:prstGeom>
          <a:solidFill>
            <a:srgbClr val="FFFFCC"/>
          </a:solidFill>
          <a:ln w="25400" cap="flat" cmpd="sng" algn="ctr">
            <a:solidFill>
              <a:srgbClr val="040404"/>
            </a:solidFill>
            <a:prstDash val="solid"/>
          </a:ln>
          <a:effectLst/>
        </p:spPr>
        <p:txBody>
          <a:bodyPr wrap="square" rtlCol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Change </a:t>
            </a: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reporting verb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nto passive</a:t>
            </a:r>
            <a:endParaRPr kumimoji="0" lang="ar-SA" sz="1600" b="1" i="0" u="none" strike="noStrike" kern="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xmlns="" id="{59020716-2A3B-46DD-A73B-037E66FB2382}"/>
              </a:ext>
            </a:extLst>
          </p:cNvPr>
          <p:cNvSpPr txBox="1"/>
          <p:nvPr/>
        </p:nvSpPr>
        <p:spPr>
          <a:xfrm>
            <a:off x="4675490" y="3882992"/>
            <a:ext cx="2344543" cy="677108"/>
          </a:xfrm>
          <a:prstGeom prst="rect">
            <a:avLst/>
          </a:prstGeom>
          <a:solidFill>
            <a:srgbClr val="FFFFCC"/>
          </a:solidFill>
          <a:ln w="25400" cap="flat" cmpd="sng" algn="ctr">
            <a:solidFill>
              <a:srgbClr val="040404"/>
            </a:solidFill>
            <a:prstDash val="solid"/>
          </a:ln>
          <a:effectLst/>
        </p:spPr>
        <p:txBody>
          <a:bodyPr wrap="square" rtlCol="1">
            <a:spAutoFit/>
          </a:bodyPr>
          <a:lstStyle/>
          <a:p>
            <a:pPr lvl="0" algn="ctr">
              <a:buClrTx/>
              <a:defRPr/>
            </a:pPr>
            <a:r>
              <a:rPr lang="en-US" sz="1800" b="1" dirty="0">
                <a:solidFill>
                  <a:srgbClr val="040404"/>
                </a:solidFill>
                <a:ea typeface="+mn-ea"/>
                <a:cs typeface="+mn-cs"/>
              </a:rPr>
              <a:t>Use </a:t>
            </a:r>
            <a:r>
              <a:rPr lang="en-US" sz="2000" b="1" u="sng" dirty="0">
                <a:solidFill>
                  <a:srgbClr val="040404"/>
                </a:solidFill>
                <a:ea typeface="+mn-ea"/>
                <a:cs typeface="+mn-cs"/>
              </a:rPr>
              <a:t>perfect </a:t>
            </a:r>
            <a:r>
              <a:rPr lang="en-US" sz="1800" b="1" dirty="0">
                <a:solidFill>
                  <a:srgbClr val="040404"/>
                </a:solidFill>
                <a:ea typeface="+mn-ea"/>
                <a:cs typeface="+mn-cs"/>
              </a:rPr>
              <a:t>infinitive form </a:t>
            </a:r>
          </a:p>
        </p:txBody>
      </p:sp>
      <p:sp>
        <p:nvSpPr>
          <p:cNvPr id="29" name="فقاعة الكلام: بيضاوية 28">
            <a:extLst>
              <a:ext uri="{FF2B5EF4-FFF2-40B4-BE49-F238E27FC236}">
                <a16:creationId xmlns:a16="http://schemas.microsoft.com/office/drawing/2014/main" xmlns="" id="{4C09F14A-0FFB-4657-82E7-1F210E086172}"/>
              </a:ext>
            </a:extLst>
          </p:cNvPr>
          <p:cNvSpPr/>
          <p:nvPr/>
        </p:nvSpPr>
        <p:spPr>
          <a:xfrm>
            <a:off x="1868049" y="1384501"/>
            <a:ext cx="1612820" cy="290618"/>
          </a:xfrm>
          <a:prstGeom prst="wedgeEllipseCallout">
            <a:avLst>
              <a:gd name="adj1" fmla="val -11441"/>
              <a:gd name="adj2" fmla="val 97588"/>
            </a:avLst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</a:rPr>
              <a:t>Reporting verb</a:t>
            </a:r>
            <a:endParaRPr lang="ar-SA" sz="1100" dirty="0">
              <a:solidFill>
                <a:schemeClr val="bg1"/>
              </a:solidFill>
            </a:endParaRPr>
          </a:p>
        </p:txBody>
      </p:sp>
      <p:sp>
        <p:nvSpPr>
          <p:cNvPr id="31" name="فقاعة الكلام: بيضاوية 30">
            <a:extLst>
              <a:ext uri="{FF2B5EF4-FFF2-40B4-BE49-F238E27FC236}">
                <a16:creationId xmlns:a16="http://schemas.microsoft.com/office/drawing/2014/main" xmlns="" id="{F724D534-A0E9-4C73-83FB-1A76B4A0A586}"/>
              </a:ext>
            </a:extLst>
          </p:cNvPr>
          <p:cNvSpPr/>
          <p:nvPr/>
        </p:nvSpPr>
        <p:spPr>
          <a:xfrm>
            <a:off x="3611043" y="1337116"/>
            <a:ext cx="1206846" cy="322635"/>
          </a:xfrm>
          <a:prstGeom prst="wedgeEllipseCallout">
            <a:avLst>
              <a:gd name="adj1" fmla="val -11441"/>
              <a:gd name="adj2" fmla="val 97588"/>
            </a:avLst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</a:rPr>
              <a:t>subject</a:t>
            </a:r>
            <a:endParaRPr lang="ar-SA" sz="1100" dirty="0">
              <a:solidFill>
                <a:schemeClr val="bg1"/>
              </a:solidFill>
            </a:endParaRPr>
          </a:p>
        </p:txBody>
      </p:sp>
      <p:sp>
        <p:nvSpPr>
          <p:cNvPr id="33" name="فقاعة الكلام: بيضاوية 32">
            <a:extLst>
              <a:ext uri="{FF2B5EF4-FFF2-40B4-BE49-F238E27FC236}">
                <a16:creationId xmlns:a16="http://schemas.microsoft.com/office/drawing/2014/main" xmlns="" id="{DA0AB26F-08B6-473B-80CE-FE25E3997F66}"/>
              </a:ext>
            </a:extLst>
          </p:cNvPr>
          <p:cNvSpPr/>
          <p:nvPr/>
        </p:nvSpPr>
        <p:spPr>
          <a:xfrm>
            <a:off x="4900682" y="1321654"/>
            <a:ext cx="1492434" cy="391885"/>
          </a:xfrm>
          <a:prstGeom prst="wedgeEllipseCallout">
            <a:avLst>
              <a:gd name="adj1" fmla="val -28922"/>
              <a:gd name="adj2" fmla="val 91602"/>
            </a:avLst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</a:rPr>
              <a:t>helping verb past</a:t>
            </a:r>
            <a:endParaRPr lang="ar-SA" sz="1100" dirty="0">
              <a:solidFill>
                <a:schemeClr val="bg1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B884B104-C3C0-4800-92CC-461E7EFD63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393" y="107577"/>
            <a:ext cx="1543043" cy="1207753"/>
          </a:xfrm>
          <a:prstGeom prst="rect">
            <a:avLst/>
          </a:prstGeom>
        </p:spPr>
      </p:pic>
      <p:sp>
        <p:nvSpPr>
          <p:cNvPr id="53" name="Google Shape;909;p41">
            <a:extLst>
              <a:ext uri="{FF2B5EF4-FFF2-40B4-BE49-F238E27FC236}">
                <a16:creationId xmlns:a16="http://schemas.microsoft.com/office/drawing/2014/main" xmlns="" id="{D96D4BDE-5782-4668-A36B-BA1B998965AC}"/>
              </a:ext>
            </a:extLst>
          </p:cNvPr>
          <p:cNvSpPr txBox="1">
            <a:spLocks/>
          </p:cNvSpPr>
          <p:nvPr/>
        </p:nvSpPr>
        <p:spPr>
          <a:xfrm rot="20407873">
            <a:off x="-44985" y="438956"/>
            <a:ext cx="1898004" cy="103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helsea Market"/>
              <a:buNone/>
              <a:defRPr sz="2200" b="0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  <a:defRPr sz="18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  <a:defRPr sz="18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  <a:defRPr sz="18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  <a:defRPr sz="18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  <a:defRPr sz="18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  <a:defRPr sz="18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  <a:defRPr sz="18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helsea Market"/>
              <a:buNone/>
              <a:defRPr sz="1800" b="1" i="0" u="none" strike="noStrike" cap="none">
                <a:solidFill>
                  <a:schemeClr val="accent1"/>
                </a:solidFill>
                <a:latin typeface="Chelsea Market"/>
                <a:ea typeface="Chelsea Market"/>
                <a:cs typeface="Chelsea Market"/>
                <a:sym typeface="Chelsea Market"/>
              </a:defRPr>
            </a:lvl9pPr>
          </a:lstStyle>
          <a:p>
            <a:pPr algn="ctr"/>
            <a:r>
              <a:rPr lang="en-US" sz="2000" b="1" dirty="0">
                <a:solidFill>
                  <a:schemeClr val="tx1"/>
                </a:solidFill>
              </a:rPr>
              <a:t>Past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4" name="Google Shape;907;p41">
            <a:extLst>
              <a:ext uri="{FF2B5EF4-FFF2-40B4-BE49-F238E27FC236}">
                <a16:creationId xmlns:a16="http://schemas.microsoft.com/office/drawing/2014/main" xmlns="" id="{983E380F-53CB-41D0-BF45-37F1658D7C0E}"/>
              </a:ext>
            </a:extLst>
          </p:cNvPr>
          <p:cNvSpPr/>
          <p:nvPr/>
        </p:nvSpPr>
        <p:spPr>
          <a:xfrm rot="1031743">
            <a:off x="274522" y="-8245"/>
            <a:ext cx="605008" cy="620999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FFFFF">
              <a:alpha val="6201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7" name="رابط كسهم مستقيم 36">
            <a:extLst>
              <a:ext uri="{FF2B5EF4-FFF2-40B4-BE49-F238E27FC236}">
                <a16:creationId xmlns:a16="http://schemas.microsoft.com/office/drawing/2014/main" xmlns="" id="{35129BF9-AEF1-436B-80E3-2ACDE1B05BA0}"/>
              </a:ext>
            </a:extLst>
          </p:cNvPr>
          <p:cNvCxnSpPr/>
          <p:nvPr/>
        </p:nvCxnSpPr>
        <p:spPr>
          <a:xfrm>
            <a:off x="2820097" y="2092524"/>
            <a:ext cx="0" cy="464242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رابط كسهم مستقيم 37">
            <a:extLst>
              <a:ext uri="{FF2B5EF4-FFF2-40B4-BE49-F238E27FC236}">
                <a16:creationId xmlns:a16="http://schemas.microsoft.com/office/drawing/2014/main" xmlns="" id="{5398B530-58FA-49B2-B978-B1C8B30C874F}"/>
              </a:ext>
            </a:extLst>
          </p:cNvPr>
          <p:cNvCxnSpPr/>
          <p:nvPr/>
        </p:nvCxnSpPr>
        <p:spPr>
          <a:xfrm>
            <a:off x="5086887" y="2115576"/>
            <a:ext cx="0" cy="464242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Google Shape;732;p34">
            <a:extLst>
              <a:ext uri="{FF2B5EF4-FFF2-40B4-BE49-F238E27FC236}">
                <a16:creationId xmlns:a16="http://schemas.microsoft.com/office/drawing/2014/main" xmlns="" id="{34F01133-C595-4BBF-952C-43C40E0BD55D}"/>
              </a:ext>
            </a:extLst>
          </p:cNvPr>
          <p:cNvSpPr txBox="1">
            <a:spLocks/>
          </p:cNvSpPr>
          <p:nvPr/>
        </p:nvSpPr>
        <p:spPr>
          <a:xfrm flipH="1">
            <a:off x="1329659" y="1675949"/>
            <a:ext cx="6828671" cy="43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2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>
            <a:pPr marL="0" indent="0"/>
            <a:endParaRPr lang="en-US" sz="700" b="1" dirty="0">
              <a:latin typeface="Book Antiqua" pitchFamily="18" charset="0"/>
            </a:endParaRPr>
          </a:p>
          <a:p>
            <a:pPr marL="0" indent="0"/>
            <a:r>
              <a:rPr lang="en-US" sz="2000" b="1" dirty="0">
                <a:latin typeface="Book Antiqua" pitchFamily="18" charset="0"/>
              </a:rPr>
              <a:t>People </a:t>
            </a:r>
            <a:r>
              <a:rPr lang="en-US" sz="2000" b="1" u="sng" dirty="0">
                <a:solidFill>
                  <a:srgbClr val="C00000"/>
                </a:solidFill>
                <a:latin typeface="Book Antiqua" pitchFamily="18" charset="0"/>
              </a:rPr>
              <a:t>consider</a:t>
            </a:r>
            <a:r>
              <a:rPr lang="en-US" sz="2000" b="1" dirty="0">
                <a:latin typeface="Book Antiqua" pitchFamily="18" charset="0"/>
              </a:rPr>
              <a:t> </a:t>
            </a:r>
            <a:r>
              <a:rPr lang="en-US" sz="2000" b="1" dirty="0">
                <a:solidFill>
                  <a:srgbClr val="008000"/>
                </a:solidFill>
                <a:latin typeface="Book Antiqua" pitchFamily="18" charset="0"/>
              </a:rPr>
              <a:t>Shakespeare</a:t>
            </a:r>
            <a:r>
              <a:rPr lang="en-US" sz="2000" b="1" dirty="0">
                <a:latin typeface="Book Antiqua" pitchFamily="18" charset="0"/>
              </a:rPr>
              <a:t> </a:t>
            </a:r>
            <a:r>
              <a:rPr lang="en-US" sz="2000" b="1" u="sng" dirty="0">
                <a:solidFill>
                  <a:srgbClr val="C00000"/>
                </a:solidFill>
                <a:latin typeface="Book Antiqua" pitchFamily="18" charset="0"/>
              </a:rPr>
              <a:t>was </a:t>
            </a:r>
            <a:r>
              <a:rPr lang="en-US" sz="2000" b="1" dirty="0">
                <a:latin typeface="Book Antiqua" pitchFamily="18" charset="0"/>
              </a:rPr>
              <a:t>the best writer .</a:t>
            </a:r>
          </a:p>
        </p:txBody>
      </p:sp>
      <p:sp>
        <p:nvSpPr>
          <p:cNvPr id="22" name="Google Shape;732;p34">
            <a:extLst>
              <a:ext uri="{FF2B5EF4-FFF2-40B4-BE49-F238E27FC236}">
                <a16:creationId xmlns:a16="http://schemas.microsoft.com/office/drawing/2014/main" xmlns="" id="{77094D36-3B12-49C5-92AC-F454343AAB40}"/>
              </a:ext>
            </a:extLst>
          </p:cNvPr>
          <p:cNvSpPr txBox="1">
            <a:spLocks/>
          </p:cNvSpPr>
          <p:nvPr/>
        </p:nvSpPr>
        <p:spPr>
          <a:xfrm flipH="1">
            <a:off x="641183" y="2614132"/>
            <a:ext cx="7332727" cy="504056"/>
          </a:xfrm>
          <a:prstGeom prst="rect">
            <a:avLst/>
          </a:prstGeom>
          <a:solidFill>
            <a:srgbClr val="FFF7FB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2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ignika Negative Light"/>
              <a:buNone/>
              <a:defRPr sz="14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>
            <a:pPr marL="0" indent="0"/>
            <a:endParaRPr lang="en-US" sz="700" b="1" dirty="0">
              <a:latin typeface="Book Antiqua" pitchFamily="18" charset="0"/>
            </a:endParaRPr>
          </a:p>
          <a:p>
            <a:pPr marL="0" indent="0"/>
            <a:r>
              <a:rPr lang="en-US" sz="2000" b="1" dirty="0">
                <a:solidFill>
                  <a:srgbClr val="008000"/>
                </a:solidFill>
                <a:latin typeface="Book Antiqua" pitchFamily="18" charset="0"/>
              </a:rPr>
              <a:t>Shakespeare</a:t>
            </a:r>
            <a:r>
              <a:rPr lang="en-US" sz="2000" b="1" dirty="0">
                <a:latin typeface="Book Antiqua" pitchFamily="18" charset="0"/>
              </a:rPr>
              <a:t> </a:t>
            </a:r>
            <a:r>
              <a:rPr lang="en-US" sz="2000" b="1" u="sng" dirty="0">
                <a:solidFill>
                  <a:srgbClr val="C00000"/>
                </a:solidFill>
                <a:latin typeface="Book Antiqua" pitchFamily="18" charset="0"/>
              </a:rPr>
              <a:t>is considered</a:t>
            </a:r>
            <a:r>
              <a:rPr lang="en-US" sz="2000" b="1" dirty="0">
                <a:latin typeface="Book Antiqua" pitchFamily="18" charset="0"/>
              </a:rPr>
              <a:t>  </a:t>
            </a:r>
            <a:r>
              <a:rPr lang="en-US" sz="2000" b="1" u="sng" dirty="0">
                <a:solidFill>
                  <a:srgbClr val="C00000"/>
                </a:solidFill>
                <a:latin typeface="Book Antiqua" pitchFamily="18" charset="0"/>
              </a:rPr>
              <a:t>to have been  </a:t>
            </a:r>
            <a:r>
              <a:rPr lang="en-US" sz="2000" b="1" dirty="0">
                <a:latin typeface="Book Antiqua" pitchFamily="18" charset="0"/>
              </a:rPr>
              <a:t>the best writer.</a:t>
            </a:r>
          </a:p>
          <a:p>
            <a:pPr marL="0" indent="0"/>
            <a:endParaRPr lang="en-US" sz="9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14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2" grpId="0" animBg="1"/>
      <p:bldP spid="29" grpId="0" animBg="1"/>
      <p:bldP spid="31" grpId="0" animBg="1"/>
      <p:bldP spid="33" grpId="0" animBg="1"/>
      <p:bldP spid="21" grpId="0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/>
          <p:nvPr/>
        </p:nvSpPr>
        <p:spPr>
          <a:xfrm>
            <a:off x="4642775" y="3238475"/>
            <a:ext cx="3874800" cy="113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36"/>
          <p:cNvSpPr/>
          <p:nvPr/>
        </p:nvSpPr>
        <p:spPr>
          <a:xfrm>
            <a:off x="4642775" y="2032925"/>
            <a:ext cx="3874800" cy="113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36"/>
          <p:cNvSpPr/>
          <p:nvPr/>
        </p:nvSpPr>
        <p:spPr>
          <a:xfrm>
            <a:off x="626425" y="3238475"/>
            <a:ext cx="3874800" cy="113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36"/>
          <p:cNvSpPr/>
          <p:nvPr/>
        </p:nvSpPr>
        <p:spPr>
          <a:xfrm>
            <a:off x="626425" y="2032925"/>
            <a:ext cx="3874800" cy="1132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6"/>
          <p:cNvSpPr txBox="1">
            <a:spLocks noGrp="1"/>
          </p:cNvSpPr>
          <p:nvPr>
            <p:ph type="subTitle" idx="1"/>
          </p:nvPr>
        </p:nvSpPr>
        <p:spPr>
          <a:xfrm>
            <a:off x="1532274" y="2591075"/>
            <a:ext cx="3015449" cy="3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the correct structure of passive modals</a:t>
            </a:r>
          </a:p>
        </p:txBody>
      </p:sp>
      <p:sp>
        <p:nvSpPr>
          <p:cNvPr id="222" name="Google Shape;222;p36"/>
          <p:cNvSpPr txBox="1">
            <a:spLocks noGrp="1"/>
          </p:cNvSpPr>
          <p:nvPr>
            <p:ph type="subTitle" idx="2"/>
          </p:nvPr>
        </p:nvSpPr>
        <p:spPr>
          <a:xfrm>
            <a:off x="1532275" y="2138375"/>
            <a:ext cx="2774400" cy="3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Deduce</a:t>
            </a:r>
            <a:endParaRPr b="1" dirty="0"/>
          </a:p>
        </p:txBody>
      </p:sp>
      <p:sp>
        <p:nvSpPr>
          <p:cNvPr id="223" name="Google Shape;223;p36"/>
          <p:cNvSpPr txBox="1">
            <a:spLocks noGrp="1"/>
          </p:cNvSpPr>
          <p:nvPr>
            <p:ph type="title"/>
          </p:nvPr>
        </p:nvSpPr>
        <p:spPr>
          <a:xfrm>
            <a:off x="820975" y="2323175"/>
            <a:ext cx="711300" cy="55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24" name="Google Shape;224;p36"/>
          <p:cNvSpPr txBox="1">
            <a:spLocks noGrp="1"/>
          </p:cNvSpPr>
          <p:nvPr>
            <p:ph type="subTitle" idx="3"/>
          </p:nvPr>
        </p:nvSpPr>
        <p:spPr>
          <a:xfrm>
            <a:off x="5548625" y="2591075"/>
            <a:ext cx="2774400" cy="3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/>
              <a:t>From active to passive using modals or reporting verbs</a:t>
            </a:r>
          </a:p>
        </p:txBody>
      </p:sp>
      <p:sp>
        <p:nvSpPr>
          <p:cNvPr id="225" name="Google Shape;225;p36"/>
          <p:cNvSpPr txBox="1">
            <a:spLocks noGrp="1"/>
          </p:cNvSpPr>
          <p:nvPr>
            <p:ph type="subTitle" idx="4"/>
          </p:nvPr>
        </p:nvSpPr>
        <p:spPr>
          <a:xfrm>
            <a:off x="5548625" y="2138375"/>
            <a:ext cx="2774400" cy="3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Change</a:t>
            </a:r>
            <a:endParaRPr sz="1800" b="1" dirty="0"/>
          </a:p>
        </p:txBody>
      </p:sp>
      <p:sp>
        <p:nvSpPr>
          <p:cNvPr id="226" name="Google Shape;226;p36"/>
          <p:cNvSpPr txBox="1">
            <a:spLocks noGrp="1"/>
          </p:cNvSpPr>
          <p:nvPr>
            <p:ph type="title" idx="5"/>
          </p:nvPr>
        </p:nvSpPr>
        <p:spPr>
          <a:xfrm>
            <a:off x="4837325" y="2323175"/>
            <a:ext cx="711300" cy="55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27" name="Google Shape;227;p36"/>
          <p:cNvSpPr txBox="1">
            <a:spLocks noGrp="1"/>
          </p:cNvSpPr>
          <p:nvPr>
            <p:ph type="subTitle" idx="6"/>
          </p:nvPr>
        </p:nvSpPr>
        <p:spPr>
          <a:xfrm>
            <a:off x="1532274" y="3796625"/>
            <a:ext cx="2991173" cy="3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/>
              <a:t>the passive with Reporting Verbs correctly</a:t>
            </a:r>
          </a:p>
        </p:txBody>
      </p:sp>
      <p:sp>
        <p:nvSpPr>
          <p:cNvPr id="228" name="Google Shape;228;p36"/>
          <p:cNvSpPr txBox="1">
            <a:spLocks noGrp="1"/>
          </p:cNvSpPr>
          <p:nvPr>
            <p:ph type="subTitle" idx="7"/>
          </p:nvPr>
        </p:nvSpPr>
        <p:spPr>
          <a:xfrm>
            <a:off x="1532275" y="3343925"/>
            <a:ext cx="2774400" cy="3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Use</a:t>
            </a:r>
            <a:endParaRPr sz="1800" b="1" dirty="0"/>
          </a:p>
        </p:txBody>
      </p:sp>
      <p:sp>
        <p:nvSpPr>
          <p:cNvPr id="229" name="Google Shape;229;p36"/>
          <p:cNvSpPr txBox="1">
            <a:spLocks noGrp="1"/>
          </p:cNvSpPr>
          <p:nvPr>
            <p:ph type="title" idx="8"/>
          </p:nvPr>
        </p:nvSpPr>
        <p:spPr>
          <a:xfrm>
            <a:off x="820975" y="3528725"/>
            <a:ext cx="711300" cy="55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30" name="Google Shape;230;p36"/>
          <p:cNvSpPr txBox="1">
            <a:spLocks noGrp="1"/>
          </p:cNvSpPr>
          <p:nvPr>
            <p:ph type="subTitle" idx="9"/>
          </p:nvPr>
        </p:nvSpPr>
        <p:spPr>
          <a:xfrm>
            <a:off x="5548625" y="3796625"/>
            <a:ext cx="2956104" cy="3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/>
              <a:t>T</a:t>
            </a:r>
            <a:r>
              <a:rPr lang="en" sz="1600" dirty="0"/>
              <a:t>he rules to do the exercises</a:t>
            </a:r>
            <a:endParaRPr sz="1600" dirty="0"/>
          </a:p>
        </p:txBody>
      </p:sp>
      <p:sp>
        <p:nvSpPr>
          <p:cNvPr id="231" name="Google Shape;231;p36"/>
          <p:cNvSpPr txBox="1">
            <a:spLocks noGrp="1"/>
          </p:cNvSpPr>
          <p:nvPr>
            <p:ph type="subTitle" idx="13"/>
          </p:nvPr>
        </p:nvSpPr>
        <p:spPr>
          <a:xfrm>
            <a:off x="5548625" y="3343925"/>
            <a:ext cx="2774400" cy="39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Apply</a:t>
            </a:r>
            <a:endParaRPr sz="1800" b="1" dirty="0"/>
          </a:p>
        </p:txBody>
      </p:sp>
      <p:sp>
        <p:nvSpPr>
          <p:cNvPr id="232" name="Google Shape;232;p36"/>
          <p:cNvSpPr txBox="1">
            <a:spLocks noGrp="1"/>
          </p:cNvSpPr>
          <p:nvPr>
            <p:ph type="title" idx="14"/>
          </p:nvPr>
        </p:nvSpPr>
        <p:spPr>
          <a:xfrm>
            <a:off x="4837325" y="3528725"/>
            <a:ext cx="711300" cy="55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33" name="Google Shape;233;p36"/>
          <p:cNvSpPr txBox="1">
            <a:spLocks noGrp="1"/>
          </p:cNvSpPr>
          <p:nvPr>
            <p:ph type="title" idx="15"/>
          </p:nvPr>
        </p:nvSpPr>
        <p:spPr>
          <a:xfrm>
            <a:off x="475020" y="160716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008000"/>
                </a:solidFill>
              </a:rPr>
              <a:t>Lesson Obectives</a:t>
            </a:r>
            <a:endParaRPr sz="4800" b="1" dirty="0">
              <a:solidFill>
                <a:srgbClr val="008000"/>
              </a:solidFill>
            </a:endParaRPr>
          </a:p>
        </p:txBody>
      </p:sp>
      <p:cxnSp>
        <p:nvCxnSpPr>
          <p:cNvPr id="234" name="Google Shape;234;p36"/>
          <p:cNvCxnSpPr/>
          <p:nvPr/>
        </p:nvCxnSpPr>
        <p:spPr>
          <a:xfrm>
            <a:off x="1532275" y="2534075"/>
            <a:ext cx="2599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5" name="Google Shape;235;p36"/>
          <p:cNvCxnSpPr/>
          <p:nvPr/>
        </p:nvCxnSpPr>
        <p:spPr>
          <a:xfrm>
            <a:off x="1532275" y="3745625"/>
            <a:ext cx="2599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6" name="Google Shape;236;p36"/>
          <p:cNvCxnSpPr/>
          <p:nvPr/>
        </p:nvCxnSpPr>
        <p:spPr>
          <a:xfrm>
            <a:off x="5548625" y="2534075"/>
            <a:ext cx="2599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7" name="Google Shape;237;p36"/>
          <p:cNvCxnSpPr/>
          <p:nvPr/>
        </p:nvCxnSpPr>
        <p:spPr>
          <a:xfrm>
            <a:off x="5548625" y="3745625"/>
            <a:ext cx="25995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A876FC94-C3D9-4B5A-9648-29A0F0BA88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395" t="52736" r="18824" b="11559"/>
          <a:stretch/>
        </p:blipFill>
        <p:spPr>
          <a:xfrm>
            <a:off x="975872" y="1229446"/>
            <a:ext cx="7030891" cy="26356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glow rad="228600">
              <a:schemeClr val="bg2">
                <a:lumMod val="75000"/>
                <a:lumOff val="2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شكل بيضاوي 7">
            <a:extLst>
              <a:ext uri="{FF2B5EF4-FFF2-40B4-BE49-F238E27FC236}">
                <a16:creationId xmlns:a16="http://schemas.microsoft.com/office/drawing/2014/main" xmlns="" id="{944AA7F9-0DCD-4930-B320-C203F9B6E85C}"/>
              </a:ext>
            </a:extLst>
          </p:cNvPr>
          <p:cNvSpPr/>
          <p:nvPr/>
        </p:nvSpPr>
        <p:spPr>
          <a:xfrm>
            <a:off x="6738389" y="1787844"/>
            <a:ext cx="292502" cy="2868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600"/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xmlns="" id="{9F8438EE-8AF6-481A-AE93-CBE87DEC36FF}"/>
              </a:ext>
            </a:extLst>
          </p:cNvPr>
          <p:cNvSpPr/>
          <p:nvPr/>
        </p:nvSpPr>
        <p:spPr>
          <a:xfrm>
            <a:off x="7261412" y="2024769"/>
            <a:ext cx="238206" cy="234337"/>
          </a:xfrm>
          <a:prstGeom prst="ellipse">
            <a:avLst/>
          </a:pr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600" dirty="0"/>
          </a:p>
        </p:txBody>
      </p:sp>
      <p:sp>
        <p:nvSpPr>
          <p:cNvPr id="12" name="شكل بيضاوي 11">
            <a:extLst>
              <a:ext uri="{FF2B5EF4-FFF2-40B4-BE49-F238E27FC236}">
                <a16:creationId xmlns:a16="http://schemas.microsoft.com/office/drawing/2014/main" xmlns="" id="{92A64839-D2AB-4A22-9767-401AF640106C}"/>
              </a:ext>
            </a:extLst>
          </p:cNvPr>
          <p:cNvSpPr/>
          <p:nvPr/>
        </p:nvSpPr>
        <p:spPr>
          <a:xfrm>
            <a:off x="7260131" y="2307797"/>
            <a:ext cx="238206" cy="234337"/>
          </a:xfrm>
          <a:prstGeom prst="ellipse">
            <a:avLst/>
          </a:pr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600" dirty="0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xmlns="" id="{AFCCE29A-0CF5-46D6-BE4E-556EBE36B9EE}"/>
              </a:ext>
            </a:extLst>
          </p:cNvPr>
          <p:cNvSpPr/>
          <p:nvPr/>
        </p:nvSpPr>
        <p:spPr>
          <a:xfrm>
            <a:off x="6768354" y="2515267"/>
            <a:ext cx="238206" cy="2343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600" dirty="0"/>
          </a:p>
        </p:txBody>
      </p:sp>
      <p:sp>
        <p:nvSpPr>
          <p:cNvPr id="14" name="شكل بيضاوي 13">
            <a:extLst>
              <a:ext uri="{FF2B5EF4-FFF2-40B4-BE49-F238E27FC236}">
                <a16:creationId xmlns:a16="http://schemas.microsoft.com/office/drawing/2014/main" xmlns="" id="{F530300D-B942-4063-A688-54068674B51B}"/>
              </a:ext>
            </a:extLst>
          </p:cNvPr>
          <p:cNvSpPr/>
          <p:nvPr/>
        </p:nvSpPr>
        <p:spPr>
          <a:xfrm>
            <a:off x="6752985" y="2776523"/>
            <a:ext cx="238206" cy="23433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600" dirty="0"/>
          </a:p>
        </p:txBody>
      </p:sp>
      <p:sp>
        <p:nvSpPr>
          <p:cNvPr id="15" name="شكل بيضاوي 14">
            <a:extLst>
              <a:ext uri="{FF2B5EF4-FFF2-40B4-BE49-F238E27FC236}">
                <a16:creationId xmlns:a16="http://schemas.microsoft.com/office/drawing/2014/main" xmlns="" id="{62085467-AA99-4F74-A7D7-A7035C83488A}"/>
              </a:ext>
            </a:extLst>
          </p:cNvPr>
          <p:cNvSpPr/>
          <p:nvPr/>
        </p:nvSpPr>
        <p:spPr>
          <a:xfrm>
            <a:off x="7260132" y="2937888"/>
            <a:ext cx="238206" cy="234337"/>
          </a:xfrm>
          <a:prstGeom prst="ellipse">
            <a:avLst/>
          </a:pr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600" dirty="0"/>
          </a:p>
        </p:txBody>
      </p:sp>
      <p:sp>
        <p:nvSpPr>
          <p:cNvPr id="16" name="شكل بيضاوي 15">
            <a:extLst>
              <a:ext uri="{FF2B5EF4-FFF2-40B4-BE49-F238E27FC236}">
                <a16:creationId xmlns:a16="http://schemas.microsoft.com/office/drawing/2014/main" xmlns="" id="{9E2E1489-3844-4372-9502-1A66849A0508}"/>
              </a:ext>
            </a:extLst>
          </p:cNvPr>
          <p:cNvSpPr/>
          <p:nvPr/>
        </p:nvSpPr>
        <p:spPr>
          <a:xfrm>
            <a:off x="7260132" y="3191461"/>
            <a:ext cx="238206" cy="234337"/>
          </a:xfrm>
          <a:prstGeom prst="ellipse">
            <a:avLst/>
          </a:pr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600" dirty="0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xmlns="" id="{BF69AC66-8270-459A-9E63-FA2FFA14B0D4}"/>
              </a:ext>
            </a:extLst>
          </p:cNvPr>
          <p:cNvSpPr/>
          <p:nvPr/>
        </p:nvSpPr>
        <p:spPr>
          <a:xfrm>
            <a:off x="7260131" y="3445035"/>
            <a:ext cx="238206" cy="234337"/>
          </a:xfrm>
          <a:prstGeom prst="ellipse">
            <a:avLst/>
          </a:pr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600" dirty="0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xmlns="" id="{19C8ABF2-4B4E-463B-A65C-141764EAB649}"/>
              </a:ext>
            </a:extLst>
          </p:cNvPr>
          <p:cNvSpPr/>
          <p:nvPr/>
        </p:nvSpPr>
        <p:spPr>
          <a:xfrm>
            <a:off x="1409542" y="1480116"/>
            <a:ext cx="3554344" cy="248792"/>
          </a:xfrm>
          <a:prstGeom prst="rect">
            <a:avLst/>
          </a:prstGeom>
          <a:solidFill>
            <a:srgbClr val="FF6600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702;p61">
            <a:extLst>
              <a:ext uri="{FF2B5EF4-FFF2-40B4-BE49-F238E27FC236}">
                <a16:creationId xmlns:a16="http://schemas.microsoft.com/office/drawing/2014/main" xmlns="" id="{1A09D266-FD85-4C55-9813-E028CFF2F934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349150" y="1194925"/>
            <a:chExt cx="2341975" cy="1561525"/>
          </a:xfrm>
        </p:grpSpPr>
        <p:sp>
          <p:nvSpPr>
            <p:cNvPr id="9" name="Google Shape;703;p61">
              <a:extLst>
                <a:ext uri="{FF2B5EF4-FFF2-40B4-BE49-F238E27FC236}">
                  <a16:creationId xmlns:a16="http://schemas.microsoft.com/office/drawing/2014/main" xmlns="" id="{DE4C2E72-E9F4-4B7B-A893-04B7DCB2B294}"/>
                </a:ext>
              </a:extLst>
            </p:cNvPr>
            <p:cNvSpPr/>
            <p:nvPr/>
          </p:nvSpPr>
          <p:spPr>
            <a:xfrm>
              <a:off x="1918375" y="1823275"/>
              <a:ext cx="375075" cy="371200"/>
            </a:xfrm>
            <a:custGeom>
              <a:avLst/>
              <a:gdLst/>
              <a:ahLst/>
              <a:cxnLst/>
              <a:rect l="l" t="t" r="r" b="b"/>
              <a:pathLst>
                <a:path w="15003" h="14848" extrusionOk="0">
                  <a:moveTo>
                    <a:pt x="15003" y="0"/>
                  </a:moveTo>
                  <a:lnTo>
                    <a:pt x="15003" y="0"/>
                  </a:lnTo>
                  <a:cubicBezTo>
                    <a:pt x="13633" y="1274"/>
                    <a:pt x="12193" y="2465"/>
                    <a:pt x="10705" y="3632"/>
                  </a:cubicBezTo>
                  <a:cubicBezTo>
                    <a:pt x="7657" y="6037"/>
                    <a:pt x="4513" y="8394"/>
                    <a:pt x="2072" y="11466"/>
                  </a:cubicBezTo>
                  <a:cubicBezTo>
                    <a:pt x="1287" y="12442"/>
                    <a:pt x="453" y="13609"/>
                    <a:pt x="1" y="14847"/>
                  </a:cubicBezTo>
                  <a:cubicBezTo>
                    <a:pt x="1942" y="14014"/>
                    <a:pt x="3799" y="13061"/>
                    <a:pt x="5490" y="11835"/>
                  </a:cubicBezTo>
                  <a:cubicBezTo>
                    <a:pt x="9716" y="8811"/>
                    <a:pt x="12550" y="4584"/>
                    <a:pt x="15003" y="0"/>
                  </a:cubicBezTo>
                  <a:close/>
                </a:path>
              </a:pathLst>
            </a:custGeom>
            <a:solidFill>
              <a:srgbClr val="0093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704;p61">
              <a:extLst>
                <a:ext uri="{FF2B5EF4-FFF2-40B4-BE49-F238E27FC236}">
                  <a16:creationId xmlns:a16="http://schemas.microsoft.com/office/drawing/2014/main" xmlns="" id="{160547C8-3BBD-4967-9338-52B86AA9EA89}"/>
                </a:ext>
              </a:extLst>
            </p:cNvPr>
            <p:cNvSpPr/>
            <p:nvPr/>
          </p:nvSpPr>
          <p:spPr>
            <a:xfrm>
              <a:off x="1143000" y="1194925"/>
              <a:ext cx="1547825" cy="1560025"/>
            </a:xfrm>
            <a:custGeom>
              <a:avLst/>
              <a:gdLst/>
              <a:ahLst/>
              <a:cxnLst/>
              <a:rect l="l" t="t" r="r" b="b"/>
              <a:pathLst>
                <a:path w="61913" h="62401" extrusionOk="0">
                  <a:moveTo>
                    <a:pt x="52566" y="0"/>
                  </a:moveTo>
                  <a:cubicBezTo>
                    <a:pt x="52507" y="238"/>
                    <a:pt x="52459" y="488"/>
                    <a:pt x="52388" y="727"/>
                  </a:cubicBezTo>
                  <a:cubicBezTo>
                    <a:pt x="50983" y="6251"/>
                    <a:pt x="48697" y="11502"/>
                    <a:pt x="46375" y="16717"/>
                  </a:cubicBezTo>
                  <a:cubicBezTo>
                    <a:pt x="44101" y="21848"/>
                    <a:pt x="41708" y="27075"/>
                    <a:pt x="37731" y="31052"/>
                  </a:cubicBezTo>
                  <a:cubicBezTo>
                    <a:pt x="33838" y="34945"/>
                    <a:pt x="28718" y="37362"/>
                    <a:pt x="23634" y="39481"/>
                  </a:cubicBezTo>
                  <a:cubicBezTo>
                    <a:pt x="18538" y="41613"/>
                    <a:pt x="13299" y="43553"/>
                    <a:pt x="8823" y="46756"/>
                  </a:cubicBezTo>
                  <a:cubicBezTo>
                    <a:pt x="4346" y="49983"/>
                    <a:pt x="643" y="54745"/>
                    <a:pt x="83" y="60210"/>
                  </a:cubicBezTo>
                  <a:cubicBezTo>
                    <a:pt x="12" y="60948"/>
                    <a:pt x="0" y="61675"/>
                    <a:pt x="24" y="62401"/>
                  </a:cubicBezTo>
                  <a:lnTo>
                    <a:pt x="3215" y="62401"/>
                  </a:lnTo>
                  <a:cubicBezTo>
                    <a:pt x="3512" y="60877"/>
                    <a:pt x="3989" y="59353"/>
                    <a:pt x="4536" y="57900"/>
                  </a:cubicBezTo>
                  <a:cubicBezTo>
                    <a:pt x="5525" y="55317"/>
                    <a:pt x="6798" y="52792"/>
                    <a:pt x="8632" y="50697"/>
                  </a:cubicBezTo>
                  <a:cubicBezTo>
                    <a:pt x="14049" y="44506"/>
                    <a:pt x="22920" y="43327"/>
                    <a:pt x="30599" y="40136"/>
                  </a:cubicBezTo>
                  <a:cubicBezTo>
                    <a:pt x="31194" y="38398"/>
                    <a:pt x="32492" y="36683"/>
                    <a:pt x="33468" y="35540"/>
                  </a:cubicBezTo>
                  <a:cubicBezTo>
                    <a:pt x="36124" y="32469"/>
                    <a:pt x="39422" y="30111"/>
                    <a:pt x="42577" y="27611"/>
                  </a:cubicBezTo>
                  <a:cubicBezTo>
                    <a:pt x="43958" y="26504"/>
                    <a:pt x="45291" y="25349"/>
                    <a:pt x="46553" y="24122"/>
                  </a:cubicBezTo>
                  <a:cubicBezTo>
                    <a:pt x="50054" y="17395"/>
                    <a:pt x="52899" y="10025"/>
                    <a:pt x="58126" y="4644"/>
                  </a:cubicBezTo>
                  <a:cubicBezTo>
                    <a:pt x="59222" y="3525"/>
                    <a:pt x="60436" y="2441"/>
                    <a:pt x="61555" y="1310"/>
                  </a:cubicBezTo>
                  <a:cubicBezTo>
                    <a:pt x="61674" y="1060"/>
                    <a:pt x="61793" y="822"/>
                    <a:pt x="61913" y="560"/>
                  </a:cubicBezTo>
                  <a:lnTo>
                    <a:pt x="61913" y="0"/>
                  </a:lnTo>
                  <a:close/>
                </a:path>
              </a:pathLst>
            </a:custGeom>
            <a:solidFill>
              <a:srgbClr val="0093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705;p61">
              <a:extLst>
                <a:ext uri="{FF2B5EF4-FFF2-40B4-BE49-F238E27FC236}">
                  <a16:creationId xmlns:a16="http://schemas.microsoft.com/office/drawing/2014/main" xmlns="" id="{53C2C2FB-AFF6-42B4-AE11-6A14D8CE6770}"/>
                </a:ext>
              </a:extLst>
            </p:cNvPr>
            <p:cNvSpPr/>
            <p:nvPr/>
          </p:nvSpPr>
          <p:spPr>
            <a:xfrm>
              <a:off x="2346400" y="1663725"/>
              <a:ext cx="344125" cy="481050"/>
            </a:xfrm>
            <a:custGeom>
              <a:avLst/>
              <a:gdLst/>
              <a:ahLst/>
              <a:cxnLst/>
              <a:rect l="l" t="t" r="r" b="b"/>
              <a:pathLst>
                <a:path w="13765" h="19242" extrusionOk="0">
                  <a:moveTo>
                    <a:pt x="13765" y="1"/>
                  </a:moveTo>
                  <a:cubicBezTo>
                    <a:pt x="12074" y="870"/>
                    <a:pt x="10514" y="2275"/>
                    <a:pt x="9085" y="4215"/>
                  </a:cubicBezTo>
                  <a:cubicBezTo>
                    <a:pt x="7740" y="6049"/>
                    <a:pt x="6668" y="8133"/>
                    <a:pt x="5633" y="10157"/>
                  </a:cubicBezTo>
                  <a:cubicBezTo>
                    <a:pt x="5502" y="10407"/>
                    <a:pt x="5383" y="10645"/>
                    <a:pt x="5252" y="10895"/>
                  </a:cubicBezTo>
                  <a:cubicBezTo>
                    <a:pt x="3871" y="13586"/>
                    <a:pt x="2216" y="16622"/>
                    <a:pt x="1" y="19241"/>
                  </a:cubicBezTo>
                  <a:cubicBezTo>
                    <a:pt x="322" y="18943"/>
                    <a:pt x="632" y="18634"/>
                    <a:pt x="930" y="18324"/>
                  </a:cubicBezTo>
                  <a:cubicBezTo>
                    <a:pt x="4668" y="14336"/>
                    <a:pt x="6633" y="8764"/>
                    <a:pt x="10943" y="5406"/>
                  </a:cubicBezTo>
                  <a:cubicBezTo>
                    <a:pt x="11812" y="4739"/>
                    <a:pt x="12764" y="4168"/>
                    <a:pt x="13765" y="3727"/>
                  </a:cubicBezTo>
                  <a:lnTo>
                    <a:pt x="13765" y="1"/>
                  </a:lnTo>
                  <a:close/>
                </a:path>
              </a:pathLst>
            </a:custGeom>
            <a:solidFill>
              <a:srgbClr val="0093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706;p61">
              <a:extLst>
                <a:ext uri="{FF2B5EF4-FFF2-40B4-BE49-F238E27FC236}">
                  <a16:creationId xmlns:a16="http://schemas.microsoft.com/office/drawing/2014/main" xmlns="" id="{D036C6B5-0B40-4197-958D-41A76FBF64E2}"/>
                </a:ext>
              </a:extLst>
            </p:cNvPr>
            <p:cNvSpPr/>
            <p:nvPr/>
          </p:nvSpPr>
          <p:spPr>
            <a:xfrm>
              <a:off x="2472625" y="1284525"/>
              <a:ext cx="181600" cy="317025"/>
            </a:xfrm>
            <a:custGeom>
              <a:avLst/>
              <a:gdLst/>
              <a:ahLst/>
              <a:cxnLst/>
              <a:rect l="l" t="t" r="r" b="b"/>
              <a:pathLst>
                <a:path w="7264" h="12681" extrusionOk="0">
                  <a:moveTo>
                    <a:pt x="7263" y="0"/>
                  </a:moveTo>
                  <a:lnTo>
                    <a:pt x="7025" y="238"/>
                  </a:lnTo>
                  <a:cubicBezTo>
                    <a:pt x="4025" y="3381"/>
                    <a:pt x="2262" y="7441"/>
                    <a:pt x="572" y="11371"/>
                  </a:cubicBezTo>
                  <a:lnTo>
                    <a:pt x="322" y="11954"/>
                  </a:lnTo>
                  <a:cubicBezTo>
                    <a:pt x="215" y="12192"/>
                    <a:pt x="107" y="12430"/>
                    <a:pt x="0" y="12680"/>
                  </a:cubicBezTo>
                  <a:cubicBezTo>
                    <a:pt x="2786" y="8680"/>
                    <a:pt x="5108" y="4382"/>
                    <a:pt x="7263" y="0"/>
                  </a:cubicBezTo>
                  <a:close/>
                </a:path>
              </a:pathLst>
            </a:custGeom>
            <a:solidFill>
              <a:srgbClr val="FFC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707;p61">
              <a:extLst>
                <a:ext uri="{FF2B5EF4-FFF2-40B4-BE49-F238E27FC236}">
                  <a16:creationId xmlns:a16="http://schemas.microsoft.com/office/drawing/2014/main" xmlns="" id="{2CD45803-69BE-4C2B-AA96-A36E6E798F52}"/>
                </a:ext>
              </a:extLst>
            </p:cNvPr>
            <p:cNvSpPr/>
            <p:nvPr/>
          </p:nvSpPr>
          <p:spPr>
            <a:xfrm>
              <a:off x="1974925" y="1251175"/>
              <a:ext cx="716200" cy="1051050"/>
            </a:xfrm>
            <a:custGeom>
              <a:avLst/>
              <a:gdLst/>
              <a:ahLst/>
              <a:cxnLst/>
              <a:rect l="l" t="t" r="r" b="b"/>
              <a:pathLst>
                <a:path w="28648" h="42042" extrusionOk="0">
                  <a:moveTo>
                    <a:pt x="28647" y="1"/>
                  </a:moveTo>
                  <a:cubicBezTo>
                    <a:pt x="28409" y="191"/>
                    <a:pt x="28183" y="382"/>
                    <a:pt x="27969" y="572"/>
                  </a:cubicBezTo>
                  <a:cubicBezTo>
                    <a:pt x="25397" y="5835"/>
                    <a:pt x="22623" y="11014"/>
                    <a:pt x="19170" y="15705"/>
                  </a:cubicBezTo>
                  <a:cubicBezTo>
                    <a:pt x="17789" y="18777"/>
                    <a:pt x="16170" y="22087"/>
                    <a:pt x="14158" y="25123"/>
                  </a:cubicBezTo>
                  <a:cubicBezTo>
                    <a:pt x="11455" y="29195"/>
                    <a:pt x="8383" y="32326"/>
                    <a:pt x="4990" y="34433"/>
                  </a:cubicBezTo>
                  <a:lnTo>
                    <a:pt x="4180" y="34933"/>
                  </a:lnTo>
                  <a:cubicBezTo>
                    <a:pt x="2930" y="35672"/>
                    <a:pt x="1656" y="36434"/>
                    <a:pt x="715" y="37636"/>
                  </a:cubicBezTo>
                  <a:cubicBezTo>
                    <a:pt x="227" y="38267"/>
                    <a:pt x="1" y="38862"/>
                    <a:pt x="1" y="39458"/>
                  </a:cubicBezTo>
                  <a:cubicBezTo>
                    <a:pt x="1" y="40375"/>
                    <a:pt x="656" y="41279"/>
                    <a:pt x="1620" y="41720"/>
                  </a:cubicBezTo>
                  <a:cubicBezTo>
                    <a:pt x="2192" y="41970"/>
                    <a:pt x="2787" y="42041"/>
                    <a:pt x="3335" y="42041"/>
                  </a:cubicBezTo>
                  <a:cubicBezTo>
                    <a:pt x="3620" y="42041"/>
                    <a:pt x="3882" y="42030"/>
                    <a:pt x="4121" y="41994"/>
                  </a:cubicBezTo>
                  <a:cubicBezTo>
                    <a:pt x="7585" y="41660"/>
                    <a:pt x="11110" y="39779"/>
                    <a:pt x="14003" y="36719"/>
                  </a:cubicBezTo>
                  <a:cubicBezTo>
                    <a:pt x="14300" y="36398"/>
                    <a:pt x="14586" y="36076"/>
                    <a:pt x="14872" y="35743"/>
                  </a:cubicBezTo>
                  <a:cubicBezTo>
                    <a:pt x="17075" y="33124"/>
                    <a:pt x="18718" y="30088"/>
                    <a:pt x="20123" y="27397"/>
                  </a:cubicBezTo>
                  <a:cubicBezTo>
                    <a:pt x="20254" y="27147"/>
                    <a:pt x="20373" y="26909"/>
                    <a:pt x="20504" y="26647"/>
                  </a:cubicBezTo>
                  <a:cubicBezTo>
                    <a:pt x="21551" y="24646"/>
                    <a:pt x="22623" y="22539"/>
                    <a:pt x="23956" y="20717"/>
                  </a:cubicBezTo>
                  <a:cubicBezTo>
                    <a:pt x="25373" y="18789"/>
                    <a:pt x="26957" y="17384"/>
                    <a:pt x="28636" y="16491"/>
                  </a:cubicBezTo>
                  <a:lnTo>
                    <a:pt x="28636" y="14169"/>
                  </a:lnTo>
                  <a:cubicBezTo>
                    <a:pt x="27885" y="14598"/>
                    <a:pt x="26992" y="14764"/>
                    <a:pt x="26219" y="15145"/>
                  </a:cubicBezTo>
                  <a:cubicBezTo>
                    <a:pt x="23004" y="16729"/>
                    <a:pt x="22468" y="21396"/>
                    <a:pt x="19408" y="23253"/>
                  </a:cubicBezTo>
                  <a:cubicBezTo>
                    <a:pt x="19259" y="23349"/>
                    <a:pt x="19100" y="23436"/>
                    <a:pt x="18932" y="23436"/>
                  </a:cubicBezTo>
                  <a:cubicBezTo>
                    <a:pt x="18912" y="23436"/>
                    <a:pt x="18892" y="23435"/>
                    <a:pt x="18872" y="23432"/>
                  </a:cubicBezTo>
                  <a:cubicBezTo>
                    <a:pt x="18265" y="23396"/>
                    <a:pt x="18265" y="22480"/>
                    <a:pt x="18479" y="21920"/>
                  </a:cubicBezTo>
                  <a:cubicBezTo>
                    <a:pt x="19158" y="20241"/>
                    <a:pt x="20146" y="18717"/>
                    <a:pt x="20944" y="17086"/>
                  </a:cubicBezTo>
                  <a:cubicBezTo>
                    <a:pt x="22349" y="14169"/>
                    <a:pt x="23051" y="10930"/>
                    <a:pt x="24409" y="7990"/>
                  </a:cubicBezTo>
                  <a:cubicBezTo>
                    <a:pt x="25373" y="5894"/>
                    <a:pt x="26778" y="3882"/>
                    <a:pt x="28647" y="2596"/>
                  </a:cubicBezTo>
                  <a:lnTo>
                    <a:pt x="28647" y="1"/>
                  </a:lnTo>
                  <a:close/>
                </a:path>
              </a:pathLst>
            </a:custGeom>
            <a:solidFill>
              <a:srgbClr val="FFC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708;p61">
              <a:extLst>
                <a:ext uri="{FF2B5EF4-FFF2-40B4-BE49-F238E27FC236}">
                  <a16:creationId xmlns:a16="http://schemas.microsoft.com/office/drawing/2014/main" xmlns="" id="{6DC0677B-E1F2-423C-83C2-3898C7DB1889}"/>
                </a:ext>
              </a:extLst>
            </p:cNvPr>
            <p:cNvSpPr/>
            <p:nvPr/>
          </p:nvSpPr>
          <p:spPr>
            <a:xfrm>
              <a:off x="2431250" y="1316950"/>
              <a:ext cx="259275" cy="520650"/>
            </a:xfrm>
            <a:custGeom>
              <a:avLst/>
              <a:gdLst/>
              <a:ahLst/>
              <a:cxnLst/>
              <a:rect l="l" t="t" r="r" b="b"/>
              <a:pathLst>
                <a:path w="10371" h="20826" extrusionOk="0">
                  <a:moveTo>
                    <a:pt x="10371" y="1"/>
                  </a:moveTo>
                  <a:cubicBezTo>
                    <a:pt x="8513" y="1251"/>
                    <a:pt x="7096" y="3275"/>
                    <a:pt x="6144" y="5371"/>
                  </a:cubicBezTo>
                  <a:cubicBezTo>
                    <a:pt x="4787" y="8323"/>
                    <a:pt x="4084" y="11538"/>
                    <a:pt x="2679" y="14467"/>
                  </a:cubicBezTo>
                  <a:cubicBezTo>
                    <a:pt x="1881" y="16086"/>
                    <a:pt x="893" y="17622"/>
                    <a:pt x="215" y="19301"/>
                  </a:cubicBezTo>
                  <a:cubicBezTo>
                    <a:pt x="0" y="19872"/>
                    <a:pt x="0" y="20777"/>
                    <a:pt x="607" y="20825"/>
                  </a:cubicBezTo>
                  <a:cubicBezTo>
                    <a:pt x="620" y="20826"/>
                    <a:pt x="632" y="20826"/>
                    <a:pt x="644" y="20826"/>
                  </a:cubicBezTo>
                  <a:cubicBezTo>
                    <a:pt x="821" y="20826"/>
                    <a:pt x="987" y="20747"/>
                    <a:pt x="1143" y="20646"/>
                  </a:cubicBezTo>
                  <a:cubicBezTo>
                    <a:pt x="4203" y="18789"/>
                    <a:pt x="4739" y="14110"/>
                    <a:pt x="7954" y="12538"/>
                  </a:cubicBezTo>
                  <a:cubicBezTo>
                    <a:pt x="8728" y="12145"/>
                    <a:pt x="9621" y="11978"/>
                    <a:pt x="10371" y="11550"/>
                  </a:cubicBezTo>
                  <a:lnTo>
                    <a:pt x="10371" y="1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709;p61">
              <a:extLst>
                <a:ext uri="{FF2B5EF4-FFF2-40B4-BE49-F238E27FC236}">
                  <a16:creationId xmlns:a16="http://schemas.microsoft.com/office/drawing/2014/main" xmlns="" id="{1C016488-2849-40AE-AD58-E932541C5226}"/>
                </a:ext>
              </a:extLst>
            </p:cNvPr>
            <p:cNvSpPr/>
            <p:nvPr/>
          </p:nvSpPr>
          <p:spPr>
            <a:xfrm>
              <a:off x="1121850" y="1225575"/>
              <a:ext cx="942100" cy="755425"/>
            </a:xfrm>
            <a:custGeom>
              <a:avLst/>
              <a:gdLst/>
              <a:ahLst/>
              <a:cxnLst/>
              <a:rect l="l" t="t" r="r" b="b"/>
              <a:pathLst>
                <a:path w="37684" h="30217" extrusionOk="0">
                  <a:moveTo>
                    <a:pt x="37684" y="1"/>
                  </a:moveTo>
                  <a:lnTo>
                    <a:pt x="37684" y="1"/>
                  </a:lnTo>
                  <a:cubicBezTo>
                    <a:pt x="36839" y="4727"/>
                    <a:pt x="35243" y="9323"/>
                    <a:pt x="32802" y="13467"/>
                  </a:cubicBezTo>
                  <a:cubicBezTo>
                    <a:pt x="28933" y="20027"/>
                    <a:pt x="22813" y="25385"/>
                    <a:pt x="15550" y="27647"/>
                  </a:cubicBezTo>
                  <a:cubicBezTo>
                    <a:pt x="10597" y="29195"/>
                    <a:pt x="5287" y="29314"/>
                    <a:pt x="1" y="29445"/>
                  </a:cubicBezTo>
                  <a:cubicBezTo>
                    <a:pt x="60" y="29504"/>
                    <a:pt x="120" y="29588"/>
                    <a:pt x="179" y="29647"/>
                  </a:cubicBezTo>
                  <a:cubicBezTo>
                    <a:pt x="1977" y="29671"/>
                    <a:pt x="3775" y="29766"/>
                    <a:pt x="5561" y="29885"/>
                  </a:cubicBezTo>
                  <a:cubicBezTo>
                    <a:pt x="7401" y="30023"/>
                    <a:pt x="9231" y="30216"/>
                    <a:pt x="11060" y="30216"/>
                  </a:cubicBezTo>
                  <a:cubicBezTo>
                    <a:pt x="11291" y="30216"/>
                    <a:pt x="11521" y="30213"/>
                    <a:pt x="11752" y="30207"/>
                  </a:cubicBezTo>
                  <a:cubicBezTo>
                    <a:pt x="18265" y="30064"/>
                    <a:pt x="24659" y="27171"/>
                    <a:pt x="29076" y="22384"/>
                  </a:cubicBezTo>
                  <a:cubicBezTo>
                    <a:pt x="32279" y="18908"/>
                    <a:pt x="34398" y="14562"/>
                    <a:pt x="35731" y="10038"/>
                  </a:cubicBezTo>
                  <a:cubicBezTo>
                    <a:pt x="36696" y="6763"/>
                    <a:pt x="37279" y="3394"/>
                    <a:pt x="37684" y="1"/>
                  </a:cubicBezTo>
                  <a:close/>
                </a:path>
              </a:pathLst>
            </a:custGeom>
            <a:solidFill>
              <a:srgbClr val="FFC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710;p61">
              <a:extLst>
                <a:ext uri="{FF2B5EF4-FFF2-40B4-BE49-F238E27FC236}">
                  <a16:creationId xmlns:a16="http://schemas.microsoft.com/office/drawing/2014/main" xmlns="" id="{1A47FB86-AFB3-4F84-8E11-90DA785B3C46}"/>
                </a:ext>
              </a:extLst>
            </p:cNvPr>
            <p:cNvSpPr/>
            <p:nvPr/>
          </p:nvSpPr>
          <p:spPr>
            <a:xfrm>
              <a:off x="951300" y="1962275"/>
              <a:ext cx="163125" cy="7475"/>
            </a:xfrm>
            <a:custGeom>
              <a:avLst/>
              <a:gdLst/>
              <a:ahLst/>
              <a:cxnLst/>
              <a:rect l="l" t="t" r="r" b="b"/>
              <a:pathLst>
                <a:path w="6525" h="299" extrusionOk="0">
                  <a:moveTo>
                    <a:pt x="6335" y="1"/>
                  </a:moveTo>
                  <a:cubicBezTo>
                    <a:pt x="4203" y="60"/>
                    <a:pt x="2084" y="120"/>
                    <a:pt x="0" y="298"/>
                  </a:cubicBezTo>
                  <a:cubicBezTo>
                    <a:pt x="1697" y="215"/>
                    <a:pt x="3387" y="167"/>
                    <a:pt x="5080" y="167"/>
                  </a:cubicBezTo>
                  <a:cubicBezTo>
                    <a:pt x="5561" y="167"/>
                    <a:pt x="6043" y="171"/>
                    <a:pt x="6525" y="179"/>
                  </a:cubicBezTo>
                  <a:cubicBezTo>
                    <a:pt x="6465" y="120"/>
                    <a:pt x="6406" y="60"/>
                    <a:pt x="6335" y="1"/>
                  </a:cubicBezTo>
                  <a:close/>
                </a:path>
              </a:pathLst>
            </a:custGeom>
            <a:solidFill>
              <a:srgbClr val="FFC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711;p61">
              <a:extLst>
                <a:ext uri="{FF2B5EF4-FFF2-40B4-BE49-F238E27FC236}">
                  <a16:creationId xmlns:a16="http://schemas.microsoft.com/office/drawing/2014/main" xmlns="" id="{CBF2D204-40EF-4104-8B96-B54A0215C3F6}"/>
                </a:ext>
              </a:extLst>
            </p:cNvPr>
            <p:cNvSpPr/>
            <p:nvPr/>
          </p:nvSpPr>
          <p:spPr>
            <a:xfrm>
              <a:off x="1061125" y="1195225"/>
              <a:ext cx="1007900" cy="766475"/>
            </a:xfrm>
            <a:custGeom>
              <a:avLst/>
              <a:gdLst/>
              <a:ahLst/>
              <a:cxnLst/>
              <a:rect l="l" t="t" r="r" b="b"/>
              <a:pathLst>
                <a:path w="40316" h="30659" extrusionOk="0">
                  <a:moveTo>
                    <a:pt x="29243" y="0"/>
                  </a:moveTo>
                  <a:cubicBezTo>
                    <a:pt x="29064" y="1989"/>
                    <a:pt x="28945" y="3977"/>
                    <a:pt x="28457" y="5894"/>
                  </a:cubicBezTo>
                  <a:cubicBezTo>
                    <a:pt x="27814" y="8477"/>
                    <a:pt x="26552" y="10811"/>
                    <a:pt x="25016" y="12978"/>
                  </a:cubicBezTo>
                  <a:cubicBezTo>
                    <a:pt x="23694" y="16669"/>
                    <a:pt x="21420" y="20026"/>
                    <a:pt x="18503" y="22646"/>
                  </a:cubicBezTo>
                  <a:cubicBezTo>
                    <a:pt x="16681" y="24277"/>
                    <a:pt x="14634" y="25634"/>
                    <a:pt x="12395" y="26634"/>
                  </a:cubicBezTo>
                  <a:cubicBezTo>
                    <a:pt x="8514" y="28373"/>
                    <a:pt x="4275" y="29016"/>
                    <a:pt x="1" y="29504"/>
                  </a:cubicBezTo>
                  <a:cubicBezTo>
                    <a:pt x="941" y="29682"/>
                    <a:pt x="1799" y="30040"/>
                    <a:pt x="2430" y="30659"/>
                  </a:cubicBezTo>
                  <a:cubicBezTo>
                    <a:pt x="7716" y="30528"/>
                    <a:pt x="13026" y="30409"/>
                    <a:pt x="17979" y="28861"/>
                  </a:cubicBezTo>
                  <a:cubicBezTo>
                    <a:pt x="25242" y="26587"/>
                    <a:pt x="31362" y="21241"/>
                    <a:pt x="35231" y="14681"/>
                  </a:cubicBezTo>
                  <a:cubicBezTo>
                    <a:pt x="37672" y="10537"/>
                    <a:pt x="39244" y="5953"/>
                    <a:pt x="40113" y="1215"/>
                  </a:cubicBezTo>
                  <a:cubicBezTo>
                    <a:pt x="40184" y="810"/>
                    <a:pt x="40244" y="405"/>
                    <a:pt x="40315" y="0"/>
                  </a:cubicBezTo>
                  <a:lnTo>
                    <a:pt x="37327" y="0"/>
                  </a:lnTo>
                  <a:cubicBezTo>
                    <a:pt x="37160" y="3024"/>
                    <a:pt x="36577" y="6001"/>
                    <a:pt x="35374" y="8751"/>
                  </a:cubicBezTo>
                  <a:cubicBezTo>
                    <a:pt x="33648" y="12704"/>
                    <a:pt x="30505" y="16157"/>
                    <a:pt x="26445" y="17598"/>
                  </a:cubicBezTo>
                  <a:cubicBezTo>
                    <a:pt x="26272" y="17660"/>
                    <a:pt x="26084" y="17714"/>
                    <a:pt x="25906" y="17714"/>
                  </a:cubicBezTo>
                  <a:cubicBezTo>
                    <a:pt x="25775" y="17714"/>
                    <a:pt x="25650" y="17685"/>
                    <a:pt x="25540" y="17609"/>
                  </a:cubicBezTo>
                  <a:cubicBezTo>
                    <a:pt x="25147" y="17348"/>
                    <a:pt x="25302" y="16752"/>
                    <a:pt x="25504" y="16312"/>
                  </a:cubicBezTo>
                  <a:cubicBezTo>
                    <a:pt x="26302" y="14752"/>
                    <a:pt x="27433" y="13395"/>
                    <a:pt x="28385" y="11930"/>
                  </a:cubicBezTo>
                  <a:cubicBezTo>
                    <a:pt x="30671" y="8394"/>
                    <a:pt x="31933" y="4215"/>
                    <a:pt x="32052" y="0"/>
                  </a:cubicBezTo>
                  <a:close/>
                </a:path>
              </a:pathLst>
            </a:custGeom>
            <a:solidFill>
              <a:srgbClr val="007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712;p61">
              <a:extLst>
                <a:ext uri="{FF2B5EF4-FFF2-40B4-BE49-F238E27FC236}">
                  <a16:creationId xmlns:a16="http://schemas.microsoft.com/office/drawing/2014/main" xmlns="" id="{C6AE18A7-2281-40C3-90DD-67F96F3F17C2}"/>
                </a:ext>
              </a:extLst>
            </p:cNvPr>
            <p:cNvSpPr/>
            <p:nvPr/>
          </p:nvSpPr>
          <p:spPr>
            <a:xfrm>
              <a:off x="349725" y="1951850"/>
              <a:ext cx="545050" cy="400675"/>
            </a:xfrm>
            <a:custGeom>
              <a:avLst/>
              <a:gdLst/>
              <a:ahLst/>
              <a:cxnLst/>
              <a:rect l="l" t="t" r="r" b="b"/>
              <a:pathLst>
                <a:path w="21802" h="16027" extrusionOk="0">
                  <a:moveTo>
                    <a:pt x="21801" y="1"/>
                  </a:moveTo>
                  <a:cubicBezTo>
                    <a:pt x="17813" y="537"/>
                    <a:pt x="13919" y="1370"/>
                    <a:pt x="10371" y="3251"/>
                  </a:cubicBezTo>
                  <a:cubicBezTo>
                    <a:pt x="8049" y="4489"/>
                    <a:pt x="5990" y="6144"/>
                    <a:pt x="4097" y="8002"/>
                  </a:cubicBezTo>
                  <a:cubicBezTo>
                    <a:pt x="2620" y="9681"/>
                    <a:pt x="1251" y="11478"/>
                    <a:pt x="1" y="13348"/>
                  </a:cubicBezTo>
                  <a:lnTo>
                    <a:pt x="1" y="16027"/>
                  </a:lnTo>
                  <a:cubicBezTo>
                    <a:pt x="989" y="14669"/>
                    <a:pt x="2025" y="13372"/>
                    <a:pt x="3144" y="12121"/>
                  </a:cubicBezTo>
                  <a:cubicBezTo>
                    <a:pt x="5490" y="8788"/>
                    <a:pt x="8323" y="5906"/>
                    <a:pt x="11907" y="3918"/>
                  </a:cubicBezTo>
                  <a:cubicBezTo>
                    <a:pt x="13455" y="3073"/>
                    <a:pt x="15050" y="2453"/>
                    <a:pt x="16693" y="1965"/>
                  </a:cubicBezTo>
                  <a:cubicBezTo>
                    <a:pt x="18336" y="1191"/>
                    <a:pt x="20051" y="513"/>
                    <a:pt x="21801" y="1"/>
                  </a:cubicBezTo>
                  <a:close/>
                </a:path>
              </a:pathLst>
            </a:custGeom>
            <a:solidFill>
              <a:srgbClr val="007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13;p61">
              <a:extLst>
                <a:ext uri="{FF2B5EF4-FFF2-40B4-BE49-F238E27FC236}">
                  <a16:creationId xmlns:a16="http://schemas.microsoft.com/office/drawing/2014/main" xmlns="" id="{E3602832-0C2E-4654-A246-3EF8C4BFAC96}"/>
                </a:ext>
              </a:extLst>
            </p:cNvPr>
            <p:cNvSpPr/>
            <p:nvPr/>
          </p:nvSpPr>
          <p:spPr>
            <a:xfrm>
              <a:off x="349725" y="2329875"/>
              <a:ext cx="30100" cy="53600"/>
            </a:xfrm>
            <a:custGeom>
              <a:avLst/>
              <a:gdLst/>
              <a:ahLst/>
              <a:cxnLst/>
              <a:rect l="l" t="t" r="r" b="b"/>
              <a:pathLst>
                <a:path w="1204" h="2144" extrusionOk="0">
                  <a:moveTo>
                    <a:pt x="1203" y="1"/>
                  </a:moveTo>
                  <a:lnTo>
                    <a:pt x="1203" y="1"/>
                  </a:lnTo>
                  <a:cubicBezTo>
                    <a:pt x="787" y="548"/>
                    <a:pt x="394" y="1084"/>
                    <a:pt x="1" y="1632"/>
                  </a:cubicBezTo>
                  <a:lnTo>
                    <a:pt x="1" y="2144"/>
                  </a:lnTo>
                  <a:cubicBezTo>
                    <a:pt x="394" y="1406"/>
                    <a:pt x="787" y="715"/>
                    <a:pt x="1203" y="1"/>
                  </a:cubicBezTo>
                  <a:close/>
                </a:path>
              </a:pathLst>
            </a:custGeom>
            <a:solidFill>
              <a:srgbClr val="007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14;p61">
              <a:extLst>
                <a:ext uri="{FF2B5EF4-FFF2-40B4-BE49-F238E27FC236}">
                  <a16:creationId xmlns:a16="http://schemas.microsoft.com/office/drawing/2014/main" xmlns="" id="{6107970F-6728-4CBC-A763-E6989762399B}"/>
                </a:ext>
              </a:extLst>
            </p:cNvPr>
            <p:cNvSpPr/>
            <p:nvPr/>
          </p:nvSpPr>
          <p:spPr>
            <a:xfrm>
              <a:off x="822700" y="1938750"/>
              <a:ext cx="286975" cy="48250"/>
            </a:xfrm>
            <a:custGeom>
              <a:avLst/>
              <a:gdLst/>
              <a:ahLst/>
              <a:cxnLst/>
              <a:rect l="l" t="t" r="r" b="b"/>
              <a:pathLst>
                <a:path w="11479" h="1930" extrusionOk="0">
                  <a:moveTo>
                    <a:pt x="8239" y="1"/>
                  </a:moveTo>
                  <a:cubicBezTo>
                    <a:pt x="6877" y="1"/>
                    <a:pt x="5461" y="287"/>
                    <a:pt x="4430" y="537"/>
                  </a:cubicBezTo>
                  <a:cubicBezTo>
                    <a:pt x="2918" y="906"/>
                    <a:pt x="1430" y="1382"/>
                    <a:pt x="1" y="1930"/>
                  </a:cubicBezTo>
                  <a:cubicBezTo>
                    <a:pt x="1680" y="1596"/>
                    <a:pt x="3406" y="1370"/>
                    <a:pt x="5144" y="1215"/>
                  </a:cubicBezTo>
                  <a:cubicBezTo>
                    <a:pt x="7252" y="1061"/>
                    <a:pt x="9359" y="1001"/>
                    <a:pt x="11479" y="942"/>
                  </a:cubicBezTo>
                  <a:cubicBezTo>
                    <a:pt x="10659" y="235"/>
                    <a:pt x="9471" y="1"/>
                    <a:pt x="8239" y="1"/>
                  </a:cubicBezTo>
                  <a:close/>
                </a:path>
              </a:pathLst>
            </a:custGeom>
            <a:solidFill>
              <a:srgbClr val="007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15;p61">
              <a:extLst>
                <a:ext uri="{FF2B5EF4-FFF2-40B4-BE49-F238E27FC236}">
                  <a16:creationId xmlns:a16="http://schemas.microsoft.com/office/drawing/2014/main" xmlns="" id="{67717D4B-55EF-4DAD-A9CA-C935AA669F4F}"/>
                </a:ext>
              </a:extLst>
            </p:cNvPr>
            <p:cNvSpPr/>
            <p:nvPr/>
          </p:nvSpPr>
          <p:spPr>
            <a:xfrm>
              <a:off x="452125" y="1519650"/>
              <a:ext cx="1234400" cy="632250"/>
            </a:xfrm>
            <a:custGeom>
              <a:avLst/>
              <a:gdLst/>
              <a:ahLst/>
              <a:cxnLst/>
              <a:rect l="l" t="t" r="r" b="b"/>
              <a:pathLst>
                <a:path w="49376" h="25290" extrusionOk="0">
                  <a:moveTo>
                    <a:pt x="49376" y="1"/>
                  </a:moveTo>
                  <a:lnTo>
                    <a:pt x="49376" y="1"/>
                  </a:lnTo>
                  <a:cubicBezTo>
                    <a:pt x="48769" y="882"/>
                    <a:pt x="48114" y="1727"/>
                    <a:pt x="47435" y="2561"/>
                  </a:cubicBezTo>
                  <a:cubicBezTo>
                    <a:pt x="45542" y="4883"/>
                    <a:pt x="43470" y="7109"/>
                    <a:pt x="40958" y="8693"/>
                  </a:cubicBezTo>
                  <a:cubicBezTo>
                    <a:pt x="33719" y="13265"/>
                    <a:pt x="24301" y="11931"/>
                    <a:pt x="16098" y="14336"/>
                  </a:cubicBezTo>
                  <a:cubicBezTo>
                    <a:pt x="9752" y="16217"/>
                    <a:pt x="4406" y="20265"/>
                    <a:pt x="1" y="25290"/>
                  </a:cubicBezTo>
                  <a:cubicBezTo>
                    <a:pt x="1894" y="23444"/>
                    <a:pt x="3942" y="21789"/>
                    <a:pt x="6275" y="20539"/>
                  </a:cubicBezTo>
                  <a:cubicBezTo>
                    <a:pt x="9823" y="18658"/>
                    <a:pt x="13705" y="17825"/>
                    <a:pt x="17705" y="17289"/>
                  </a:cubicBezTo>
                  <a:cubicBezTo>
                    <a:pt x="18932" y="16932"/>
                    <a:pt x="20182" y="16646"/>
                    <a:pt x="21432" y="16479"/>
                  </a:cubicBezTo>
                  <a:cubicBezTo>
                    <a:pt x="21857" y="16423"/>
                    <a:pt x="22316" y="16391"/>
                    <a:pt x="22784" y="16391"/>
                  </a:cubicBezTo>
                  <a:cubicBezTo>
                    <a:pt x="23311" y="16391"/>
                    <a:pt x="23849" y="16432"/>
                    <a:pt x="24361" y="16527"/>
                  </a:cubicBezTo>
                  <a:cubicBezTo>
                    <a:pt x="28635" y="16039"/>
                    <a:pt x="32874" y="15384"/>
                    <a:pt x="36755" y="13657"/>
                  </a:cubicBezTo>
                  <a:cubicBezTo>
                    <a:pt x="38970" y="12657"/>
                    <a:pt x="41041" y="11300"/>
                    <a:pt x="42863" y="9669"/>
                  </a:cubicBezTo>
                  <a:cubicBezTo>
                    <a:pt x="45780" y="7049"/>
                    <a:pt x="48054" y="3692"/>
                    <a:pt x="49376" y="1"/>
                  </a:cubicBezTo>
                  <a:close/>
                </a:path>
              </a:pathLst>
            </a:custGeom>
            <a:solidFill>
              <a:srgbClr val="FF8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16;p61">
              <a:extLst>
                <a:ext uri="{FF2B5EF4-FFF2-40B4-BE49-F238E27FC236}">
                  <a16:creationId xmlns:a16="http://schemas.microsoft.com/office/drawing/2014/main" xmlns="" id="{37E6A6E8-C1B8-4C77-A44D-6AC1F697CF97}"/>
                </a:ext>
              </a:extLst>
            </p:cNvPr>
            <p:cNvSpPr/>
            <p:nvPr/>
          </p:nvSpPr>
          <p:spPr>
            <a:xfrm>
              <a:off x="1690075" y="1195225"/>
              <a:ext cx="304225" cy="442850"/>
            </a:xfrm>
            <a:custGeom>
              <a:avLst/>
              <a:gdLst/>
              <a:ahLst/>
              <a:cxnLst/>
              <a:rect l="l" t="t" r="r" b="b"/>
              <a:pathLst>
                <a:path w="12169" h="17714" extrusionOk="0">
                  <a:moveTo>
                    <a:pt x="6918" y="0"/>
                  </a:moveTo>
                  <a:cubicBezTo>
                    <a:pt x="6799" y="4215"/>
                    <a:pt x="5537" y="8394"/>
                    <a:pt x="3239" y="11930"/>
                  </a:cubicBezTo>
                  <a:cubicBezTo>
                    <a:pt x="2275" y="13395"/>
                    <a:pt x="1156" y="14752"/>
                    <a:pt x="358" y="16312"/>
                  </a:cubicBezTo>
                  <a:cubicBezTo>
                    <a:pt x="144" y="16728"/>
                    <a:pt x="1" y="17324"/>
                    <a:pt x="382" y="17609"/>
                  </a:cubicBezTo>
                  <a:cubicBezTo>
                    <a:pt x="487" y="17685"/>
                    <a:pt x="612" y="17714"/>
                    <a:pt x="743" y="17714"/>
                  </a:cubicBezTo>
                  <a:cubicBezTo>
                    <a:pt x="922" y="17714"/>
                    <a:pt x="1114" y="17660"/>
                    <a:pt x="1287" y="17598"/>
                  </a:cubicBezTo>
                  <a:cubicBezTo>
                    <a:pt x="5359" y="16157"/>
                    <a:pt x="8490" y="12704"/>
                    <a:pt x="10216" y="8751"/>
                  </a:cubicBezTo>
                  <a:cubicBezTo>
                    <a:pt x="11431" y="6001"/>
                    <a:pt x="11990" y="3012"/>
                    <a:pt x="12169" y="0"/>
                  </a:cubicBezTo>
                  <a:close/>
                </a:path>
              </a:pathLst>
            </a:custGeom>
            <a:solidFill>
              <a:srgbClr val="DA25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17;p61">
              <a:extLst>
                <a:ext uri="{FF2B5EF4-FFF2-40B4-BE49-F238E27FC236}">
                  <a16:creationId xmlns:a16="http://schemas.microsoft.com/office/drawing/2014/main" xmlns="" id="{1B8E2093-8820-4A8B-BCB7-A202CB9C5E9E}"/>
                </a:ext>
              </a:extLst>
            </p:cNvPr>
            <p:cNvSpPr/>
            <p:nvPr/>
          </p:nvSpPr>
          <p:spPr>
            <a:xfrm>
              <a:off x="349725" y="1195225"/>
              <a:ext cx="842100" cy="506625"/>
            </a:xfrm>
            <a:custGeom>
              <a:avLst/>
              <a:gdLst/>
              <a:ahLst/>
              <a:cxnLst/>
              <a:rect l="l" t="t" r="r" b="b"/>
              <a:pathLst>
                <a:path w="33684" h="20265" extrusionOk="0">
                  <a:moveTo>
                    <a:pt x="22004" y="0"/>
                  </a:moveTo>
                  <a:cubicBezTo>
                    <a:pt x="21623" y="774"/>
                    <a:pt x="21254" y="1536"/>
                    <a:pt x="20813" y="2262"/>
                  </a:cubicBezTo>
                  <a:cubicBezTo>
                    <a:pt x="19718" y="4048"/>
                    <a:pt x="18194" y="5560"/>
                    <a:pt x="16384" y="6608"/>
                  </a:cubicBezTo>
                  <a:cubicBezTo>
                    <a:pt x="11836" y="9287"/>
                    <a:pt x="5847" y="8989"/>
                    <a:pt x="1656" y="12204"/>
                  </a:cubicBezTo>
                  <a:cubicBezTo>
                    <a:pt x="1061" y="12668"/>
                    <a:pt x="513" y="13192"/>
                    <a:pt x="1" y="13752"/>
                  </a:cubicBezTo>
                  <a:lnTo>
                    <a:pt x="1" y="20265"/>
                  </a:lnTo>
                  <a:cubicBezTo>
                    <a:pt x="299" y="19800"/>
                    <a:pt x="608" y="19348"/>
                    <a:pt x="941" y="18907"/>
                  </a:cubicBezTo>
                  <a:cubicBezTo>
                    <a:pt x="3311" y="15716"/>
                    <a:pt x="6633" y="13192"/>
                    <a:pt x="10466" y="12204"/>
                  </a:cubicBezTo>
                  <a:cubicBezTo>
                    <a:pt x="13491" y="11430"/>
                    <a:pt x="16670" y="11644"/>
                    <a:pt x="19718" y="10990"/>
                  </a:cubicBezTo>
                  <a:cubicBezTo>
                    <a:pt x="23766" y="10120"/>
                    <a:pt x="27385" y="7763"/>
                    <a:pt x="30183" y="4727"/>
                  </a:cubicBezTo>
                  <a:cubicBezTo>
                    <a:pt x="31505" y="3274"/>
                    <a:pt x="32672" y="1691"/>
                    <a:pt x="33684" y="0"/>
                  </a:cubicBezTo>
                  <a:lnTo>
                    <a:pt x="30755" y="0"/>
                  </a:lnTo>
                  <a:cubicBezTo>
                    <a:pt x="30064" y="2012"/>
                    <a:pt x="28790" y="3810"/>
                    <a:pt x="27207" y="5263"/>
                  </a:cubicBezTo>
                  <a:cubicBezTo>
                    <a:pt x="25349" y="6953"/>
                    <a:pt x="23087" y="8156"/>
                    <a:pt x="20730" y="9037"/>
                  </a:cubicBezTo>
                  <a:cubicBezTo>
                    <a:pt x="20271" y="9219"/>
                    <a:pt x="19774" y="9377"/>
                    <a:pt x="19281" y="9377"/>
                  </a:cubicBezTo>
                  <a:cubicBezTo>
                    <a:pt x="19160" y="9377"/>
                    <a:pt x="19040" y="9368"/>
                    <a:pt x="18920" y="9347"/>
                  </a:cubicBezTo>
                  <a:cubicBezTo>
                    <a:pt x="18313" y="9251"/>
                    <a:pt x="17717" y="8739"/>
                    <a:pt x="17729" y="8108"/>
                  </a:cubicBezTo>
                  <a:cubicBezTo>
                    <a:pt x="17741" y="7680"/>
                    <a:pt x="18027" y="7311"/>
                    <a:pt x="18325" y="7001"/>
                  </a:cubicBezTo>
                  <a:cubicBezTo>
                    <a:pt x="19206" y="6072"/>
                    <a:pt x="20301" y="5394"/>
                    <a:pt x="21242" y="4536"/>
                  </a:cubicBezTo>
                  <a:cubicBezTo>
                    <a:pt x="22599" y="3322"/>
                    <a:pt x="23611" y="1727"/>
                    <a:pt x="24182" y="0"/>
                  </a:cubicBezTo>
                  <a:close/>
                </a:path>
              </a:pathLst>
            </a:custGeom>
            <a:solidFill>
              <a:srgbClr val="DA25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18;p61">
              <a:extLst>
                <a:ext uri="{FF2B5EF4-FFF2-40B4-BE49-F238E27FC236}">
                  <a16:creationId xmlns:a16="http://schemas.microsoft.com/office/drawing/2014/main" xmlns="" id="{B1EC2839-A17C-4EB2-AAC0-7D56FDEDFABB}"/>
                </a:ext>
              </a:extLst>
            </p:cNvPr>
            <p:cNvSpPr/>
            <p:nvPr/>
          </p:nvSpPr>
          <p:spPr>
            <a:xfrm>
              <a:off x="792650" y="1195225"/>
              <a:ext cx="325950" cy="234425"/>
            </a:xfrm>
            <a:custGeom>
              <a:avLst/>
              <a:gdLst/>
              <a:ahLst/>
              <a:cxnLst/>
              <a:rect l="l" t="t" r="r" b="b"/>
              <a:pathLst>
                <a:path w="13038" h="9377" extrusionOk="0">
                  <a:moveTo>
                    <a:pt x="6454" y="0"/>
                  </a:moveTo>
                  <a:cubicBezTo>
                    <a:pt x="5894" y="1727"/>
                    <a:pt x="4882" y="3322"/>
                    <a:pt x="3525" y="4548"/>
                  </a:cubicBezTo>
                  <a:cubicBezTo>
                    <a:pt x="2584" y="5394"/>
                    <a:pt x="1489" y="6072"/>
                    <a:pt x="608" y="7001"/>
                  </a:cubicBezTo>
                  <a:cubicBezTo>
                    <a:pt x="310" y="7311"/>
                    <a:pt x="24" y="7680"/>
                    <a:pt x="12" y="8108"/>
                  </a:cubicBezTo>
                  <a:cubicBezTo>
                    <a:pt x="0" y="8739"/>
                    <a:pt x="596" y="9239"/>
                    <a:pt x="1203" y="9347"/>
                  </a:cubicBezTo>
                  <a:cubicBezTo>
                    <a:pt x="1319" y="9367"/>
                    <a:pt x="1435" y="9376"/>
                    <a:pt x="1552" y="9376"/>
                  </a:cubicBezTo>
                  <a:cubicBezTo>
                    <a:pt x="2048" y="9376"/>
                    <a:pt x="2550" y="9210"/>
                    <a:pt x="3013" y="9037"/>
                  </a:cubicBezTo>
                  <a:cubicBezTo>
                    <a:pt x="5370" y="8156"/>
                    <a:pt x="7632" y="6953"/>
                    <a:pt x="9490" y="5263"/>
                  </a:cubicBezTo>
                  <a:cubicBezTo>
                    <a:pt x="11061" y="3834"/>
                    <a:pt x="12347" y="2024"/>
                    <a:pt x="13038" y="0"/>
                  </a:cubicBezTo>
                  <a:close/>
                </a:path>
              </a:pathLst>
            </a:custGeom>
            <a:solidFill>
              <a:srgbClr val="0093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19;p61">
              <a:extLst>
                <a:ext uri="{FF2B5EF4-FFF2-40B4-BE49-F238E27FC236}">
                  <a16:creationId xmlns:a16="http://schemas.microsoft.com/office/drawing/2014/main" xmlns="" id="{CEDD7F6D-3255-444B-94D8-648C24BD36EA}"/>
                </a:ext>
              </a:extLst>
            </p:cNvPr>
            <p:cNvSpPr/>
            <p:nvPr/>
          </p:nvSpPr>
          <p:spPr>
            <a:xfrm>
              <a:off x="349725" y="1195525"/>
              <a:ext cx="479550" cy="258675"/>
            </a:xfrm>
            <a:custGeom>
              <a:avLst/>
              <a:gdLst/>
              <a:ahLst/>
              <a:cxnLst/>
              <a:rect l="l" t="t" r="r" b="b"/>
              <a:pathLst>
                <a:path w="19182" h="10347" extrusionOk="0">
                  <a:moveTo>
                    <a:pt x="17682" y="0"/>
                  </a:moveTo>
                  <a:cubicBezTo>
                    <a:pt x="16789" y="810"/>
                    <a:pt x="15717" y="1417"/>
                    <a:pt x="14598" y="1846"/>
                  </a:cubicBezTo>
                  <a:cubicBezTo>
                    <a:pt x="12395" y="2703"/>
                    <a:pt x="10002" y="2941"/>
                    <a:pt x="7668" y="3310"/>
                  </a:cubicBezTo>
                  <a:cubicBezTo>
                    <a:pt x="5787" y="3608"/>
                    <a:pt x="3882" y="4012"/>
                    <a:pt x="2204" y="4858"/>
                  </a:cubicBezTo>
                  <a:cubicBezTo>
                    <a:pt x="1787" y="5072"/>
                    <a:pt x="1382" y="5298"/>
                    <a:pt x="1001" y="5572"/>
                  </a:cubicBezTo>
                  <a:cubicBezTo>
                    <a:pt x="644" y="5822"/>
                    <a:pt x="310" y="6096"/>
                    <a:pt x="1" y="6394"/>
                  </a:cubicBezTo>
                  <a:lnTo>
                    <a:pt x="1" y="10347"/>
                  </a:lnTo>
                  <a:cubicBezTo>
                    <a:pt x="703" y="9573"/>
                    <a:pt x="1537" y="8942"/>
                    <a:pt x="2454" y="8465"/>
                  </a:cubicBezTo>
                  <a:cubicBezTo>
                    <a:pt x="4894" y="7180"/>
                    <a:pt x="7740" y="7060"/>
                    <a:pt x="10431" y="6465"/>
                  </a:cubicBezTo>
                  <a:cubicBezTo>
                    <a:pt x="12752" y="5941"/>
                    <a:pt x="15050" y="5036"/>
                    <a:pt x="16824" y="3441"/>
                  </a:cubicBezTo>
                  <a:cubicBezTo>
                    <a:pt x="17860" y="2512"/>
                    <a:pt x="18706" y="1322"/>
                    <a:pt x="19182" y="0"/>
                  </a:cubicBezTo>
                  <a:close/>
                </a:path>
              </a:pathLst>
            </a:custGeom>
            <a:solidFill>
              <a:srgbClr val="FFE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20;p61">
              <a:extLst>
                <a:ext uri="{FF2B5EF4-FFF2-40B4-BE49-F238E27FC236}">
                  <a16:creationId xmlns:a16="http://schemas.microsoft.com/office/drawing/2014/main" xmlns="" id="{0D6B347F-DD40-432E-8ECF-15C0A23CEDCC}"/>
                </a:ext>
              </a:extLst>
            </p:cNvPr>
            <p:cNvSpPr/>
            <p:nvPr/>
          </p:nvSpPr>
          <p:spPr>
            <a:xfrm>
              <a:off x="1168300" y="1553600"/>
              <a:ext cx="236650" cy="123250"/>
            </a:xfrm>
            <a:custGeom>
              <a:avLst/>
              <a:gdLst/>
              <a:ahLst/>
              <a:cxnLst/>
              <a:rect l="l" t="t" r="r" b="b"/>
              <a:pathLst>
                <a:path w="9466" h="4930" extrusionOk="0">
                  <a:moveTo>
                    <a:pt x="9466" y="0"/>
                  </a:moveTo>
                  <a:lnTo>
                    <a:pt x="9466" y="0"/>
                  </a:lnTo>
                  <a:cubicBezTo>
                    <a:pt x="8882" y="250"/>
                    <a:pt x="8251" y="429"/>
                    <a:pt x="7572" y="488"/>
                  </a:cubicBezTo>
                  <a:cubicBezTo>
                    <a:pt x="5453" y="2453"/>
                    <a:pt x="2774" y="3929"/>
                    <a:pt x="0" y="4929"/>
                  </a:cubicBezTo>
                  <a:cubicBezTo>
                    <a:pt x="1846" y="4358"/>
                    <a:pt x="3667" y="3679"/>
                    <a:pt x="5370" y="2786"/>
                  </a:cubicBezTo>
                  <a:cubicBezTo>
                    <a:pt x="6834" y="2024"/>
                    <a:pt x="8227" y="1084"/>
                    <a:pt x="9466" y="0"/>
                  </a:cubicBezTo>
                  <a:close/>
                </a:path>
              </a:pathLst>
            </a:custGeom>
            <a:solidFill>
              <a:srgbClr val="FFC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21;p61">
              <a:extLst>
                <a:ext uri="{FF2B5EF4-FFF2-40B4-BE49-F238E27FC236}">
                  <a16:creationId xmlns:a16="http://schemas.microsoft.com/office/drawing/2014/main" xmlns="" id="{DA33A2FF-55CC-4FF4-90D5-08196CEA5362}"/>
                </a:ext>
              </a:extLst>
            </p:cNvPr>
            <p:cNvSpPr/>
            <p:nvPr/>
          </p:nvSpPr>
          <p:spPr>
            <a:xfrm>
              <a:off x="1315625" y="1242275"/>
              <a:ext cx="203325" cy="194075"/>
            </a:xfrm>
            <a:custGeom>
              <a:avLst/>
              <a:gdLst/>
              <a:ahLst/>
              <a:cxnLst/>
              <a:rect l="l" t="t" r="r" b="b"/>
              <a:pathLst>
                <a:path w="8133" h="7763" extrusionOk="0">
                  <a:moveTo>
                    <a:pt x="2982" y="1"/>
                  </a:moveTo>
                  <a:cubicBezTo>
                    <a:pt x="2841" y="1"/>
                    <a:pt x="2701" y="4"/>
                    <a:pt x="2560" y="11"/>
                  </a:cubicBezTo>
                  <a:cubicBezTo>
                    <a:pt x="1679" y="59"/>
                    <a:pt x="834" y="237"/>
                    <a:pt x="1" y="499"/>
                  </a:cubicBezTo>
                  <a:cubicBezTo>
                    <a:pt x="346" y="440"/>
                    <a:pt x="703" y="416"/>
                    <a:pt x="1060" y="416"/>
                  </a:cubicBezTo>
                  <a:cubicBezTo>
                    <a:pt x="1068" y="416"/>
                    <a:pt x="1075" y="416"/>
                    <a:pt x="1082" y="416"/>
                  </a:cubicBezTo>
                  <a:cubicBezTo>
                    <a:pt x="4537" y="416"/>
                    <a:pt x="7359" y="3221"/>
                    <a:pt x="7359" y="6691"/>
                  </a:cubicBezTo>
                  <a:cubicBezTo>
                    <a:pt x="7359" y="7072"/>
                    <a:pt x="7323" y="7429"/>
                    <a:pt x="7263" y="7762"/>
                  </a:cubicBezTo>
                  <a:cubicBezTo>
                    <a:pt x="7668" y="6917"/>
                    <a:pt x="7954" y="6012"/>
                    <a:pt x="8025" y="5071"/>
                  </a:cubicBezTo>
                  <a:cubicBezTo>
                    <a:pt x="8133" y="3655"/>
                    <a:pt x="7680" y="2154"/>
                    <a:pt x="6621" y="1202"/>
                  </a:cubicBezTo>
                  <a:cubicBezTo>
                    <a:pt x="5652" y="319"/>
                    <a:pt x="4313" y="1"/>
                    <a:pt x="2982" y="1"/>
                  </a:cubicBezTo>
                  <a:close/>
                </a:path>
              </a:pathLst>
            </a:custGeom>
            <a:solidFill>
              <a:srgbClr val="FFC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22;p61">
              <a:extLst>
                <a:ext uri="{FF2B5EF4-FFF2-40B4-BE49-F238E27FC236}">
                  <a16:creationId xmlns:a16="http://schemas.microsoft.com/office/drawing/2014/main" xmlns="" id="{14F77C53-9320-4530-860C-7A68B8FFEA9C}"/>
                </a:ext>
              </a:extLst>
            </p:cNvPr>
            <p:cNvSpPr/>
            <p:nvPr/>
          </p:nvSpPr>
          <p:spPr>
            <a:xfrm>
              <a:off x="349725" y="1287200"/>
              <a:ext cx="893300" cy="589675"/>
            </a:xfrm>
            <a:custGeom>
              <a:avLst/>
              <a:gdLst/>
              <a:ahLst/>
              <a:cxnLst/>
              <a:rect l="l" t="t" r="r" b="b"/>
              <a:pathLst>
                <a:path w="35732" h="23587" extrusionOk="0">
                  <a:moveTo>
                    <a:pt x="35732" y="0"/>
                  </a:moveTo>
                  <a:cubicBezTo>
                    <a:pt x="32398" y="1727"/>
                    <a:pt x="29731" y="4632"/>
                    <a:pt x="26576" y="6727"/>
                  </a:cubicBezTo>
                  <a:cubicBezTo>
                    <a:pt x="22849" y="9228"/>
                    <a:pt x="18360" y="10585"/>
                    <a:pt x="13872" y="10597"/>
                  </a:cubicBezTo>
                  <a:cubicBezTo>
                    <a:pt x="13189" y="10597"/>
                    <a:pt x="12504" y="10569"/>
                    <a:pt x="11824" y="10569"/>
                  </a:cubicBezTo>
                  <a:cubicBezTo>
                    <a:pt x="10974" y="10569"/>
                    <a:pt x="10132" y="10613"/>
                    <a:pt x="9312" y="10811"/>
                  </a:cubicBezTo>
                  <a:cubicBezTo>
                    <a:pt x="6764" y="11406"/>
                    <a:pt x="4763" y="13383"/>
                    <a:pt x="3132" y="15431"/>
                  </a:cubicBezTo>
                  <a:cubicBezTo>
                    <a:pt x="1965" y="16895"/>
                    <a:pt x="930" y="18431"/>
                    <a:pt x="1" y="20050"/>
                  </a:cubicBezTo>
                  <a:lnTo>
                    <a:pt x="1" y="23586"/>
                  </a:lnTo>
                  <a:cubicBezTo>
                    <a:pt x="2251" y="21420"/>
                    <a:pt x="3811" y="18491"/>
                    <a:pt x="5811" y="16026"/>
                  </a:cubicBezTo>
                  <a:cubicBezTo>
                    <a:pt x="6656" y="14978"/>
                    <a:pt x="7621" y="13990"/>
                    <a:pt x="8823" y="13383"/>
                  </a:cubicBezTo>
                  <a:cubicBezTo>
                    <a:pt x="9930" y="12840"/>
                    <a:pt x="11119" y="12670"/>
                    <a:pt x="12343" y="12670"/>
                  </a:cubicBezTo>
                  <a:cubicBezTo>
                    <a:pt x="14018" y="12670"/>
                    <a:pt x="15759" y="12987"/>
                    <a:pt x="17444" y="13097"/>
                  </a:cubicBezTo>
                  <a:cubicBezTo>
                    <a:pt x="17891" y="13124"/>
                    <a:pt x="18343" y="13139"/>
                    <a:pt x="18797" y="13139"/>
                  </a:cubicBezTo>
                  <a:cubicBezTo>
                    <a:pt x="19334" y="13139"/>
                    <a:pt x="19873" y="13118"/>
                    <a:pt x="20408" y="13073"/>
                  </a:cubicBezTo>
                  <a:cubicBezTo>
                    <a:pt x="21087" y="12930"/>
                    <a:pt x="21777" y="12740"/>
                    <a:pt x="22444" y="12537"/>
                  </a:cubicBezTo>
                  <a:cubicBezTo>
                    <a:pt x="24837" y="11787"/>
                    <a:pt x="27183" y="10728"/>
                    <a:pt x="29076" y="9097"/>
                  </a:cubicBezTo>
                  <a:cubicBezTo>
                    <a:pt x="30707" y="7680"/>
                    <a:pt x="31969" y="5846"/>
                    <a:pt x="33446" y="4286"/>
                  </a:cubicBezTo>
                  <a:cubicBezTo>
                    <a:pt x="33612" y="2560"/>
                    <a:pt x="34469" y="1048"/>
                    <a:pt x="35732" y="0"/>
                  </a:cubicBezTo>
                  <a:close/>
                </a:path>
              </a:pathLst>
            </a:custGeom>
            <a:solidFill>
              <a:srgbClr val="FF8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23;p61">
              <a:extLst>
                <a:ext uri="{FF2B5EF4-FFF2-40B4-BE49-F238E27FC236}">
                  <a16:creationId xmlns:a16="http://schemas.microsoft.com/office/drawing/2014/main" xmlns="" id="{922F50A9-2DB5-487E-AD3C-A6769DCE5611}"/>
                </a:ext>
              </a:extLst>
            </p:cNvPr>
            <p:cNvSpPr/>
            <p:nvPr/>
          </p:nvSpPr>
          <p:spPr>
            <a:xfrm>
              <a:off x="349725" y="1562225"/>
              <a:ext cx="1007900" cy="502175"/>
            </a:xfrm>
            <a:custGeom>
              <a:avLst/>
              <a:gdLst/>
              <a:ahLst/>
              <a:cxnLst/>
              <a:rect l="l" t="t" r="r" b="b"/>
              <a:pathLst>
                <a:path w="40316" h="20087" extrusionOk="0">
                  <a:moveTo>
                    <a:pt x="38208" y="1"/>
                  </a:moveTo>
                  <a:cubicBezTo>
                    <a:pt x="34984" y="2981"/>
                    <a:pt x="30586" y="4707"/>
                    <a:pt x="26190" y="4707"/>
                  </a:cubicBezTo>
                  <a:cubicBezTo>
                    <a:pt x="26073" y="4707"/>
                    <a:pt x="25955" y="4706"/>
                    <a:pt x="25837" y="4704"/>
                  </a:cubicBezTo>
                  <a:cubicBezTo>
                    <a:pt x="23849" y="4858"/>
                    <a:pt x="21789" y="4834"/>
                    <a:pt x="19801" y="5001"/>
                  </a:cubicBezTo>
                  <a:cubicBezTo>
                    <a:pt x="15550" y="5323"/>
                    <a:pt x="11371" y="6513"/>
                    <a:pt x="7597" y="8466"/>
                  </a:cubicBezTo>
                  <a:cubicBezTo>
                    <a:pt x="6323" y="9121"/>
                    <a:pt x="5109" y="9847"/>
                    <a:pt x="4061" y="10835"/>
                  </a:cubicBezTo>
                  <a:cubicBezTo>
                    <a:pt x="3275" y="11562"/>
                    <a:pt x="2620" y="12407"/>
                    <a:pt x="1977" y="13276"/>
                  </a:cubicBezTo>
                  <a:cubicBezTo>
                    <a:pt x="1299" y="14193"/>
                    <a:pt x="644" y="15133"/>
                    <a:pt x="1" y="16086"/>
                  </a:cubicBezTo>
                  <a:lnTo>
                    <a:pt x="1" y="20086"/>
                  </a:lnTo>
                  <a:cubicBezTo>
                    <a:pt x="596" y="18670"/>
                    <a:pt x="1275" y="17300"/>
                    <a:pt x="2168" y="16050"/>
                  </a:cubicBezTo>
                  <a:cubicBezTo>
                    <a:pt x="5335" y="11657"/>
                    <a:pt x="10693" y="9371"/>
                    <a:pt x="15967" y="8156"/>
                  </a:cubicBezTo>
                  <a:cubicBezTo>
                    <a:pt x="21254" y="6930"/>
                    <a:pt x="26730" y="6561"/>
                    <a:pt x="31898" y="4882"/>
                  </a:cubicBezTo>
                  <a:cubicBezTo>
                    <a:pt x="32183" y="4787"/>
                    <a:pt x="32457" y="4692"/>
                    <a:pt x="32743" y="4584"/>
                  </a:cubicBezTo>
                  <a:cubicBezTo>
                    <a:pt x="35517" y="3584"/>
                    <a:pt x="38196" y="2108"/>
                    <a:pt x="40315" y="143"/>
                  </a:cubicBezTo>
                  <a:lnTo>
                    <a:pt x="40315" y="143"/>
                  </a:lnTo>
                  <a:cubicBezTo>
                    <a:pt x="40113" y="155"/>
                    <a:pt x="39899" y="179"/>
                    <a:pt x="39696" y="179"/>
                  </a:cubicBezTo>
                  <a:cubicBezTo>
                    <a:pt x="39184" y="179"/>
                    <a:pt x="38684" y="120"/>
                    <a:pt x="38208" y="1"/>
                  </a:cubicBezTo>
                  <a:close/>
                </a:path>
              </a:pathLst>
            </a:custGeom>
            <a:solidFill>
              <a:srgbClr val="FF8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24;p61">
              <a:extLst>
                <a:ext uri="{FF2B5EF4-FFF2-40B4-BE49-F238E27FC236}">
                  <a16:creationId xmlns:a16="http://schemas.microsoft.com/office/drawing/2014/main" xmlns="" id="{57506CAB-10D0-4771-857D-314012978918}"/>
                </a:ext>
              </a:extLst>
            </p:cNvPr>
            <p:cNvSpPr/>
            <p:nvPr/>
          </p:nvSpPr>
          <p:spPr>
            <a:xfrm>
              <a:off x="859625" y="1394650"/>
              <a:ext cx="444425" cy="285300"/>
            </a:xfrm>
            <a:custGeom>
              <a:avLst/>
              <a:gdLst/>
              <a:ahLst/>
              <a:cxnLst/>
              <a:rect l="l" t="t" r="r" b="b"/>
              <a:pathLst>
                <a:path w="17777" h="11412" extrusionOk="0">
                  <a:moveTo>
                    <a:pt x="13038" y="0"/>
                  </a:moveTo>
                  <a:cubicBezTo>
                    <a:pt x="11573" y="1584"/>
                    <a:pt x="10311" y="3394"/>
                    <a:pt x="8668" y="4810"/>
                  </a:cubicBezTo>
                  <a:cubicBezTo>
                    <a:pt x="6787" y="6465"/>
                    <a:pt x="4429" y="7501"/>
                    <a:pt x="2036" y="8251"/>
                  </a:cubicBezTo>
                  <a:cubicBezTo>
                    <a:pt x="1369" y="8454"/>
                    <a:pt x="679" y="8656"/>
                    <a:pt x="0" y="8787"/>
                  </a:cubicBezTo>
                  <a:cubicBezTo>
                    <a:pt x="1810" y="8620"/>
                    <a:pt x="3632" y="8216"/>
                    <a:pt x="5322" y="7549"/>
                  </a:cubicBezTo>
                  <a:cubicBezTo>
                    <a:pt x="7061" y="6882"/>
                    <a:pt x="8704" y="5953"/>
                    <a:pt x="10478" y="5358"/>
                  </a:cubicBezTo>
                  <a:cubicBezTo>
                    <a:pt x="10954" y="5195"/>
                    <a:pt x="11482" y="5066"/>
                    <a:pt x="11985" y="5066"/>
                  </a:cubicBezTo>
                  <a:cubicBezTo>
                    <a:pt x="12439" y="5066"/>
                    <a:pt x="12872" y="5171"/>
                    <a:pt x="13228" y="5453"/>
                  </a:cubicBezTo>
                  <a:cubicBezTo>
                    <a:pt x="13942" y="6013"/>
                    <a:pt x="14038" y="7108"/>
                    <a:pt x="13657" y="7918"/>
                  </a:cubicBezTo>
                  <a:cubicBezTo>
                    <a:pt x="13276" y="8740"/>
                    <a:pt x="12514" y="9323"/>
                    <a:pt x="11728" y="9763"/>
                  </a:cubicBezTo>
                  <a:cubicBezTo>
                    <a:pt x="9787" y="10835"/>
                    <a:pt x="7632" y="11240"/>
                    <a:pt x="5418" y="11407"/>
                  </a:cubicBezTo>
                  <a:cubicBezTo>
                    <a:pt x="5548" y="11410"/>
                    <a:pt x="5678" y="11411"/>
                    <a:pt x="5809" y="11411"/>
                  </a:cubicBezTo>
                  <a:cubicBezTo>
                    <a:pt x="10181" y="11411"/>
                    <a:pt x="14574" y="9675"/>
                    <a:pt x="17776" y="6704"/>
                  </a:cubicBezTo>
                  <a:cubicBezTo>
                    <a:pt x="15062" y="6037"/>
                    <a:pt x="13002" y="3560"/>
                    <a:pt x="13002" y="596"/>
                  </a:cubicBezTo>
                  <a:cubicBezTo>
                    <a:pt x="13002" y="393"/>
                    <a:pt x="13014" y="203"/>
                    <a:pt x="13038" y="0"/>
                  </a:cubicBezTo>
                  <a:close/>
                </a:path>
              </a:pathLst>
            </a:custGeom>
            <a:solidFill>
              <a:srgbClr val="007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25;p61">
              <a:extLst>
                <a:ext uri="{FF2B5EF4-FFF2-40B4-BE49-F238E27FC236}">
                  <a16:creationId xmlns:a16="http://schemas.microsoft.com/office/drawing/2014/main" xmlns="" id="{3689795F-7008-4075-9E28-032D337532F7}"/>
                </a:ext>
              </a:extLst>
            </p:cNvPr>
            <p:cNvSpPr/>
            <p:nvPr/>
          </p:nvSpPr>
          <p:spPr>
            <a:xfrm>
              <a:off x="350025" y="1521275"/>
              <a:ext cx="861450" cy="444000"/>
            </a:xfrm>
            <a:custGeom>
              <a:avLst/>
              <a:gdLst/>
              <a:ahLst/>
              <a:cxnLst/>
              <a:rect l="l" t="t" r="r" b="b"/>
              <a:pathLst>
                <a:path w="34458" h="17760" extrusionOk="0">
                  <a:moveTo>
                    <a:pt x="32393" y="1"/>
                  </a:moveTo>
                  <a:cubicBezTo>
                    <a:pt x="31890" y="1"/>
                    <a:pt x="31361" y="130"/>
                    <a:pt x="30886" y="293"/>
                  </a:cubicBezTo>
                  <a:cubicBezTo>
                    <a:pt x="29112" y="888"/>
                    <a:pt x="27480" y="1817"/>
                    <a:pt x="25742" y="2484"/>
                  </a:cubicBezTo>
                  <a:cubicBezTo>
                    <a:pt x="24028" y="3139"/>
                    <a:pt x="22230" y="3555"/>
                    <a:pt x="20408" y="3722"/>
                  </a:cubicBezTo>
                  <a:cubicBezTo>
                    <a:pt x="19852" y="3770"/>
                    <a:pt x="19287" y="3798"/>
                    <a:pt x="18722" y="3798"/>
                  </a:cubicBezTo>
                  <a:cubicBezTo>
                    <a:pt x="18295" y="3798"/>
                    <a:pt x="17868" y="3782"/>
                    <a:pt x="17443" y="3746"/>
                  </a:cubicBezTo>
                  <a:cubicBezTo>
                    <a:pt x="15769" y="3636"/>
                    <a:pt x="14028" y="3314"/>
                    <a:pt x="12350" y="3314"/>
                  </a:cubicBezTo>
                  <a:cubicBezTo>
                    <a:pt x="11127" y="3314"/>
                    <a:pt x="9939" y="3485"/>
                    <a:pt x="8835" y="4032"/>
                  </a:cubicBezTo>
                  <a:cubicBezTo>
                    <a:pt x="7621" y="4627"/>
                    <a:pt x="6656" y="5627"/>
                    <a:pt x="5811" y="6687"/>
                  </a:cubicBezTo>
                  <a:cubicBezTo>
                    <a:pt x="3811" y="9151"/>
                    <a:pt x="2239" y="12068"/>
                    <a:pt x="1" y="14247"/>
                  </a:cubicBezTo>
                  <a:lnTo>
                    <a:pt x="1" y="17760"/>
                  </a:lnTo>
                  <a:cubicBezTo>
                    <a:pt x="644" y="16807"/>
                    <a:pt x="1299" y="15867"/>
                    <a:pt x="1989" y="14938"/>
                  </a:cubicBezTo>
                  <a:cubicBezTo>
                    <a:pt x="2608" y="14045"/>
                    <a:pt x="3263" y="13200"/>
                    <a:pt x="4049" y="12473"/>
                  </a:cubicBezTo>
                  <a:cubicBezTo>
                    <a:pt x="5097" y="11509"/>
                    <a:pt x="6311" y="10759"/>
                    <a:pt x="7585" y="10104"/>
                  </a:cubicBezTo>
                  <a:cubicBezTo>
                    <a:pt x="11359" y="8151"/>
                    <a:pt x="15538" y="6961"/>
                    <a:pt x="19789" y="6639"/>
                  </a:cubicBezTo>
                  <a:cubicBezTo>
                    <a:pt x="21777" y="6484"/>
                    <a:pt x="23837" y="6508"/>
                    <a:pt x="25825" y="6342"/>
                  </a:cubicBezTo>
                  <a:cubicBezTo>
                    <a:pt x="28040" y="6163"/>
                    <a:pt x="30207" y="5770"/>
                    <a:pt x="32136" y="4698"/>
                  </a:cubicBezTo>
                  <a:cubicBezTo>
                    <a:pt x="32922" y="4258"/>
                    <a:pt x="33684" y="3675"/>
                    <a:pt x="34076" y="2853"/>
                  </a:cubicBezTo>
                  <a:cubicBezTo>
                    <a:pt x="34457" y="2043"/>
                    <a:pt x="34350" y="936"/>
                    <a:pt x="33636" y="388"/>
                  </a:cubicBezTo>
                  <a:cubicBezTo>
                    <a:pt x="33280" y="106"/>
                    <a:pt x="32847" y="1"/>
                    <a:pt x="32393" y="1"/>
                  </a:cubicBezTo>
                  <a:close/>
                </a:path>
              </a:pathLst>
            </a:custGeom>
            <a:solidFill>
              <a:srgbClr val="DC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26;p61">
              <a:extLst>
                <a:ext uri="{FF2B5EF4-FFF2-40B4-BE49-F238E27FC236}">
                  <a16:creationId xmlns:a16="http://schemas.microsoft.com/office/drawing/2014/main" xmlns="" id="{66AF8BCC-3E0D-4176-B82B-05F57E8824B1}"/>
                </a:ext>
              </a:extLst>
            </p:cNvPr>
            <p:cNvSpPr/>
            <p:nvPr/>
          </p:nvSpPr>
          <p:spPr>
            <a:xfrm>
              <a:off x="349150" y="1195225"/>
              <a:ext cx="1390675" cy="996275"/>
            </a:xfrm>
            <a:custGeom>
              <a:avLst/>
              <a:gdLst/>
              <a:ahLst/>
              <a:cxnLst/>
              <a:rect l="l" t="t" r="r" b="b"/>
              <a:pathLst>
                <a:path w="55627" h="39851" extrusionOk="0">
                  <a:moveTo>
                    <a:pt x="50102" y="0"/>
                  </a:moveTo>
                  <a:cubicBezTo>
                    <a:pt x="49887" y="3072"/>
                    <a:pt x="49959" y="6180"/>
                    <a:pt x="48994" y="9085"/>
                  </a:cubicBezTo>
                  <a:cubicBezTo>
                    <a:pt x="47458" y="13740"/>
                    <a:pt x="43422" y="17217"/>
                    <a:pt x="38957" y="19229"/>
                  </a:cubicBezTo>
                  <a:cubicBezTo>
                    <a:pt x="34492" y="21241"/>
                    <a:pt x="29563" y="21967"/>
                    <a:pt x="24717" y="22670"/>
                  </a:cubicBezTo>
                  <a:cubicBezTo>
                    <a:pt x="19860" y="23372"/>
                    <a:pt x="14954" y="24086"/>
                    <a:pt x="10454" y="26051"/>
                  </a:cubicBezTo>
                  <a:cubicBezTo>
                    <a:pt x="8573" y="26884"/>
                    <a:pt x="6763" y="27932"/>
                    <a:pt x="5298" y="29397"/>
                  </a:cubicBezTo>
                  <a:cubicBezTo>
                    <a:pt x="3989" y="30694"/>
                    <a:pt x="2989" y="32266"/>
                    <a:pt x="2048" y="33861"/>
                  </a:cubicBezTo>
                  <a:cubicBezTo>
                    <a:pt x="1334" y="35088"/>
                    <a:pt x="655" y="36314"/>
                    <a:pt x="0" y="37588"/>
                  </a:cubicBezTo>
                  <a:lnTo>
                    <a:pt x="0" y="39850"/>
                  </a:lnTo>
                  <a:cubicBezTo>
                    <a:pt x="607" y="38910"/>
                    <a:pt x="1262" y="37981"/>
                    <a:pt x="1976" y="37124"/>
                  </a:cubicBezTo>
                  <a:cubicBezTo>
                    <a:pt x="7549" y="30302"/>
                    <a:pt x="15907" y="26146"/>
                    <a:pt x="24491" y="24289"/>
                  </a:cubicBezTo>
                  <a:cubicBezTo>
                    <a:pt x="31754" y="22717"/>
                    <a:pt x="39743" y="22443"/>
                    <a:pt x="45577" y="17860"/>
                  </a:cubicBezTo>
                  <a:cubicBezTo>
                    <a:pt x="51042" y="13573"/>
                    <a:pt x="53233" y="6644"/>
                    <a:pt x="55626" y="0"/>
                  </a:cubicBezTo>
                  <a:close/>
                </a:path>
              </a:pathLst>
            </a:custGeom>
            <a:solidFill>
              <a:srgbClr val="FFE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27;p61">
              <a:extLst>
                <a:ext uri="{FF2B5EF4-FFF2-40B4-BE49-F238E27FC236}">
                  <a16:creationId xmlns:a16="http://schemas.microsoft.com/office/drawing/2014/main" xmlns="" id="{14EF69E3-C11D-4675-AD20-8EC82A524BC1}"/>
                </a:ext>
              </a:extLst>
            </p:cNvPr>
            <p:cNvSpPr/>
            <p:nvPr/>
          </p:nvSpPr>
          <p:spPr>
            <a:xfrm>
              <a:off x="349725" y="1507450"/>
              <a:ext cx="1340975" cy="778400"/>
            </a:xfrm>
            <a:custGeom>
              <a:avLst/>
              <a:gdLst/>
              <a:ahLst/>
              <a:cxnLst/>
              <a:rect l="l" t="t" r="r" b="b"/>
              <a:pathLst>
                <a:path w="53639" h="31136" extrusionOk="0">
                  <a:moveTo>
                    <a:pt x="53639" y="1"/>
                  </a:moveTo>
                  <a:cubicBezTo>
                    <a:pt x="48816" y="6359"/>
                    <a:pt x="41482" y="10764"/>
                    <a:pt x="33588" y="12014"/>
                  </a:cubicBezTo>
                  <a:cubicBezTo>
                    <a:pt x="29576" y="12657"/>
                    <a:pt x="25433" y="12514"/>
                    <a:pt x="21480" y="13443"/>
                  </a:cubicBezTo>
                  <a:cubicBezTo>
                    <a:pt x="16193" y="14681"/>
                    <a:pt x="11478" y="17777"/>
                    <a:pt x="7549" y="21539"/>
                  </a:cubicBezTo>
                  <a:cubicBezTo>
                    <a:pt x="4763" y="24218"/>
                    <a:pt x="2323" y="27218"/>
                    <a:pt x="1" y="30314"/>
                  </a:cubicBezTo>
                  <a:lnTo>
                    <a:pt x="1" y="31136"/>
                  </a:lnTo>
                  <a:cubicBezTo>
                    <a:pt x="1263" y="29266"/>
                    <a:pt x="2620" y="27480"/>
                    <a:pt x="4097" y="25778"/>
                  </a:cubicBezTo>
                  <a:cubicBezTo>
                    <a:pt x="8490" y="20753"/>
                    <a:pt x="13824" y="16681"/>
                    <a:pt x="20194" y="14812"/>
                  </a:cubicBezTo>
                  <a:cubicBezTo>
                    <a:pt x="28409" y="12395"/>
                    <a:pt x="37815" y="13741"/>
                    <a:pt x="45054" y="9169"/>
                  </a:cubicBezTo>
                  <a:cubicBezTo>
                    <a:pt x="47578" y="7573"/>
                    <a:pt x="49650" y="5359"/>
                    <a:pt x="51531" y="3037"/>
                  </a:cubicBezTo>
                  <a:cubicBezTo>
                    <a:pt x="52198" y="2203"/>
                    <a:pt x="52853" y="1358"/>
                    <a:pt x="53472" y="477"/>
                  </a:cubicBezTo>
                  <a:cubicBezTo>
                    <a:pt x="53531" y="310"/>
                    <a:pt x="53591" y="168"/>
                    <a:pt x="53639" y="1"/>
                  </a:cubicBezTo>
                  <a:close/>
                </a:path>
              </a:pathLst>
            </a:custGeom>
            <a:solidFill>
              <a:srgbClr val="FFE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28;p61">
              <a:extLst>
                <a:ext uri="{FF2B5EF4-FFF2-40B4-BE49-F238E27FC236}">
                  <a16:creationId xmlns:a16="http://schemas.microsoft.com/office/drawing/2014/main" xmlns="" id="{F874F4A4-B49B-4A1D-8864-53791F0F443A}"/>
                </a:ext>
              </a:extLst>
            </p:cNvPr>
            <p:cNvSpPr/>
            <p:nvPr/>
          </p:nvSpPr>
          <p:spPr>
            <a:xfrm>
              <a:off x="1101325" y="1778325"/>
              <a:ext cx="854875" cy="345600"/>
            </a:xfrm>
            <a:custGeom>
              <a:avLst/>
              <a:gdLst/>
              <a:ahLst/>
              <a:cxnLst/>
              <a:rect l="l" t="t" r="r" b="b"/>
              <a:pathLst>
                <a:path w="34195" h="13824" extrusionOk="0">
                  <a:moveTo>
                    <a:pt x="34195" y="0"/>
                  </a:moveTo>
                  <a:lnTo>
                    <a:pt x="34195" y="0"/>
                  </a:lnTo>
                  <a:cubicBezTo>
                    <a:pt x="27968" y="7918"/>
                    <a:pt x="16347" y="10668"/>
                    <a:pt x="7144" y="12133"/>
                  </a:cubicBezTo>
                  <a:cubicBezTo>
                    <a:pt x="4536" y="12550"/>
                    <a:pt x="2381" y="12847"/>
                    <a:pt x="512" y="13193"/>
                  </a:cubicBezTo>
                  <a:cubicBezTo>
                    <a:pt x="345" y="13407"/>
                    <a:pt x="179" y="13621"/>
                    <a:pt x="0" y="13824"/>
                  </a:cubicBezTo>
                  <a:cubicBezTo>
                    <a:pt x="1179" y="13764"/>
                    <a:pt x="2369" y="13764"/>
                    <a:pt x="3548" y="13752"/>
                  </a:cubicBezTo>
                  <a:cubicBezTo>
                    <a:pt x="13335" y="13585"/>
                    <a:pt x="23848" y="11657"/>
                    <a:pt x="30647" y="4620"/>
                  </a:cubicBezTo>
                  <a:cubicBezTo>
                    <a:pt x="32004" y="3203"/>
                    <a:pt x="33159" y="1655"/>
                    <a:pt x="34195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29;p61">
              <a:extLst>
                <a:ext uri="{FF2B5EF4-FFF2-40B4-BE49-F238E27FC236}">
                  <a16:creationId xmlns:a16="http://schemas.microsoft.com/office/drawing/2014/main" xmlns="" id="{E826C521-607C-4A51-8D61-BBD82A920B37}"/>
                </a:ext>
              </a:extLst>
            </p:cNvPr>
            <p:cNvSpPr/>
            <p:nvPr/>
          </p:nvSpPr>
          <p:spPr>
            <a:xfrm>
              <a:off x="989400" y="2111100"/>
              <a:ext cx="109250" cy="28300"/>
            </a:xfrm>
            <a:custGeom>
              <a:avLst/>
              <a:gdLst/>
              <a:ahLst/>
              <a:cxnLst/>
              <a:rect l="l" t="t" r="r" b="b"/>
              <a:pathLst>
                <a:path w="4370" h="1132" extrusionOk="0">
                  <a:moveTo>
                    <a:pt x="4370" y="1"/>
                  </a:moveTo>
                  <a:lnTo>
                    <a:pt x="4370" y="1"/>
                  </a:lnTo>
                  <a:cubicBezTo>
                    <a:pt x="2751" y="310"/>
                    <a:pt x="1334" y="655"/>
                    <a:pt x="0" y="1132"/>
                  </a:cubicBezTo>
                  <a:cubicBezTo>
                    <a:pt x="1274" y="786"/>
                    <a:pt x="2572" y="620"/>
                    <a:pt x="3894" y="548"/>
                  </a:cubicBezTo>
                  <a:cubicBezTo>
                    <a:pt x="3953" y="489"/>
                    <a:pt x="4001" y="429"/>
                    <a:pt x="4060" y="370"/>
                  </a:cubicBezTo>
                  <a:cubicBezTo>
                    <a:pt x="4168" y="251"/>
                    <a:pt x="4275" y="132"/>
                    <a:pt x="4370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30;p61">
              <a:extLst>
                <a:ext uri="{FF2B5EF4-FFF2-40B4-BE49-F238E27FC236}">
                  <a16:creationId xmlns:a16="http://schemas.microsoft.com/office/drawing/2014/main" xmlns="" id="{26345199-E9C8-4260-9FE4-9C7CA40AC978}"/>
                </a:ext>
              </a:extLst>
            </p:cNvPr>
            <p:cNvSpPr/>
            <p:nvPr/>
          </p:nvSpPr>
          <p:spPr>
            <a:xfrm>
              <a:off x="693225" y="2124500"/>
              <a:ext cx="393525" cy="367625"/>
            </a:xfrm>
            <a:custGeom>
              <a:avLst/>
              <a:gdLst/>
              <a:ahLst/>
              <a:cxnLst/>
              <a:rect l="l" t="t" r="r" b="b"/>
              <a:pathLst>
                <a:path w="15741" h="14705" extrusionOk="0">
                  <a:moveTo>
                    <a:pt x="15741" y="0"/>
                  </a:moveTo>
                  <a:cubicBezTo>
                    <a:pt x="14419" y="72"/>
                    <a:pt x="13121" y="239"/>
                    <a:pt x="11847" y="572"/>
                  </a:cubicBezTo>
                  <a:cubicBezTo>
                    <a:pt x="11669" y="631"/>
                    <a:pt x="11490" y="679"/>
                    <a:pt x="11312" y="739"/>
                  </a:cubicBezTo>
                  <a:cubicBezTo>
                    <a:pt x="8883" y="1501"/>
                    <a:pt x="6775" y="2941"/>
                    <a:pt x="5049" y="4787"/>
                  </a:cubicBezTo>
                  <a:cubicBezTo>
                    <a:pt x="2989" y="6977"/>
                    <a:pt x="1477" y="9740"/>
                    <a:pt x="560" y="12621"/>
                  </a:cubicBezTo>
                  <a:cubicBezTo>
                    <a:pt x="346" y="13300"/>
                    <a:pt x="167" y="14002"/>
                    <a:pt x="1" y="14705"/>
                  </a:cubicBezTo>
                  <a:cubicBezTo>
                    <a:pt x="1037" y="13038"/>
                    <a:pt x="2263" y="11490"/>
                    <a:pt x="3596" y="10061"/>
                  </a:cubicBezTo>
                  <a:cubicBezTo>
                    <a:pt x="6025" y="7501"/>
                    <a:pt x="8954" y="5573"/>
                    <a:pt x="11752" y="3465"/>
                  </a:cubicBezTo>
                  <a:cubicBezTo>
                    <a:pt x="13157" y="2405"/>
                    <a:pt x="14574" y="1310"/>
                    <a:pt x="15741" y="0"/>
                  </a:cubicBezTo>
                  <a:close/>
                </a:path>
              </a:pathLst>
            </a:custGeom>
            <a:solidFill>
              <a:srgbClr val="DA25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31;p61">
              <a:extLst>
                <a:ext uri="{FF2B5EF4-FFF2-40B4-BE49-F238E27FC236}">
                  <a16:creationId xmlns:a16="http://schemas.microsoft.com/office/drawing/2014/main" xmlns="" id="{E336A9AF-DC02-4DD0-A83D-7B8023A01120}"/>
                </a:ext>
              </a:extLst>
            </p:cNvPr>
            <p:cNvSpPr/>
            <p:nvPr/>
          </p:nvSpPr>
          <p:spPr>
            <a:xfrm>
              <a:off x="669725" y="1195825"/>
              <a:ext cx="1787450" cy="1560325"/>
            </a:xfrm>
            <a:custGeom>
              <a:avLst/>
              <a:gdLst/>
              <a:ahLst/>
              <a:cxnLst/>
              <a:rect l="l" t="t" r="r" b="b"/>
              <a:pathLst>
                <a:path w="71498" h="62413" extrusionOk="0">
                  <a:moveTo>
                    <a:pt x="65484" y="0"/>
                  </a:moveTo>
                  <a:cubicBezTo>
                    <a:pt x="65258" y="655"/>
                    <a:pt x="65044" y="1322"/>
                    <a:pt x="64830" y="1976"/>
                  </a:cubicBezTo>
                  <a:lnTo>
                    <a:pt x="63627" y="5548"/>
                  </a:lnTo>
                  <a:cubicBezTo>
                    <a:pt x="64127" y="4893"/>
                    <a:pt x="64901" y="4477"/>
                    <a:pt x="65782" y="4477"/>
                  </a:cubicBezTo>
                  <a:cubicBezTo>
                    <a:pt x="67282" y="4477"/>
                    <a:pt x="68509" y="5691"/>
                    <a:pt x="68509" y="7203"/>
                  </a:cubicBezTo>
                  <a:cubicBezTo>
                    <a:pt x="68509" y="8703"/>
                    <a:pt x="67282" y="9918"/>
                    <a:pt x="65782" y="9918"/>
                  </a:cubicBezTo>
                  <a:cubicBezTo>
                    <a:pt x="64282" y="9918"/>
                    <a:pt x="63056" y="8703"/>
                    <a:pt x="63056" y="7203"/>
                  </a:cubicBezTo>
                  <a:cubicBezTo>
                    <a:pt x="62734" y="8168"/>
                    <a:pt x="62389" y="9132"/>
                    <a:pt x="62067" y="10096"/>
                  </a:cubicBezTo>
                  <a:cubicBezTo>
                    <a:pt x="61674" y="11228"/>
                    <a:pt x="61270" y="12359"/>
                    <a:pt x="60877" y="13478"/>
                  </a:cubicBezTo>
                  <a:cubicBezTo>
                    <a:pt x="59698" y="16788"/>
                    <a:pt x="58412" y="20145"/>
                    <a:pt x="56710" y="23193"/>
                  </a:cubicBezTo>
                  <a:cubicBezTo>
                    <a:pt x="55733" y="24920"/>
                    <a:pt x="54638" y="26527"/>
                    <a:pt x="53328" y="27992"/>
                  </a:cubicBezTo>
                  <a:cubicBezTo>
                    <a:pt x="52757" y="28611"/>
                    <a:pt x="52161" y="29206"/>
                    <a:pt x="51530" y="29777"/>
                  </a:cubicBezTo>
                  <a:cubicBezTo>
                    <a:pt x="51602" y="29682"/>
                    <a:pt x="51673" y="29599"/>
                    <a:pt x="51733" y="29504"/>
                  </a:cubicBezTo>
                  <a:cubicBezTo>
                    <a:pt x="52197" y="28932"/>
                    <a:pt x="52626" y="28313"/>
                    <a:pt x="53031" y="27694"/>
                  </a:cubicBezTo>
                  <a:cubicBezTo>
                    <a:pt x="55614" y="23729"/>
                    <a:pt x="57222" y="19145"/>
                    <a:pt x="57972" y="14454"/>
                  </a:cubicBezTo>
                  <a:cubicBezTo>
                    <a:pt x="58305" y="12359"/>
                    <a:pt x="58472" y="10227"/>
                    <a:pt x="58519" y="8108"/>
                  </a:cubicBezTo>
                  <a:lnTo>
                    <a:pt x="58519" y="8108"/>
                  </a:lnTo>
                  <a:cubicBezTo>
                    <a:pt x="57495" y="10882"/>
                    <a:pt x="56495" y="13502"/>
                    <a:pt x="55602" y="15383"/>
                  </a:cubicBezTo>
                  <a:lnTo>
                    <a:pt x="54662" y="17347"/>
                  </a:lnTo>
                  <a:cubicBezTo>
                    <a:pt x="53685" y="19371"/>
                    <a:pt x="52650" y="21384"/>
                    <a:pt x="51447" y="23289"/>
                  </a:cubicBezTo>
                  <a:cubicBezTo>
                    <a:pt x="50411" y="24932"/>
                    <a:pt x="49244" y="26503"/>
                    <a:pt x="47887" y="27896"/>
                  </a:cubicBezTo>
                  <a:cubicBezTo>
                    <a:pt x="41089" y="34945"/>
                    <a:pt x="30587" y="36885"/>
                    <a:pt x="20788" y="37040"/>
                  </a:cubicBezTo>
                  <a:cubicBezTo>
                    <a:pt x="19610" y="37052"/>
                    <a:pt x="18419" y="37052"/>
                    <a:pt x="17252" y="37112"/>
                  </a:cubicBezTo>
                  <a:cubicBezTo>
                    <a:pt x="16157" y="38374"/>
                    <a:pt x="14776" y="39457"/>
                    <a:pt x="13692" y="40314"/>
                  </a:cubicBezTo>
                  <a:cubicBezTo>
                    <a:pt x="10787" y="42577"/>
                    <a:pt x="7644" y="44517"/>
                    <a:pt x="5072" y="47172"/>
                  </a:cubicBezTo>
                  <a:cubicBezTo>
                    <a:pt x="3381" y="48899"/>
                    <a:pt x="1917" y="50851"/>
                    <a:pt x="703" y="52947"/>
                  </a:cubicBezTo>
                  <a:cubicBezTo>
                    <a:pt x="119" y="56043"/>
                    <a:pt x="0" y="59222"/>
                    <a:pt x="72" y="62401"/>
                  </a:cubicBezTo>
                  <a:lnTo>
                    <a:pt x="6846" y="62401"/>
                  </a:lnTo>
                  <a:cubicBezTo>
                    <a:pt x="10013" y="57650"/>
                    <a:pt x="10073" y="50923"/>
                    <a:pt x="13514" y="46172"/>
                  </a:cubicBezTo>
                  <a:cubicBezTo>
                    <a:pt x="13740" y="45863"/>
                    <a:pt x="13990" y="45553"/>
                    <a:pt x="14264" y="45267"/>
                  </a:cubicBezTo>
                  <a:cubicBezTo>
                    <a:pt x="14978" y="44303"/>
                    <a:pt x="15788" y="43410"/>
                    <a:pt x="16728" y="42648"/>
                  </a:cubicBezTo>
                  <a:cubicBezTo>
                    <a:pt x="18528" y="41192"/>
                    <a:pt x="20852" y="40265"/>
                    <a:pt x="23144" y="40265"/>
                  </a:cubicBezTo>
                  <a:cubicBezTo>
                    <a:pt x="24113" y="40265"/>
                    <a:pt x="25076" y="40430"/>
                    <a:pt x="25991" y="40791"/>
                  </a:cubicBezTo>
                  <a:cubicBezTo>
                    <a:pt x="26384" y="40934"/>
                    <a:pt x="26789" y="41148"/>
                    <a:pt x="27123" y="41422"/>
                  </a:cubicBezTo>
                  <a:cubicBezTo>
                    <a:pt x="27373" y="41636"/>
                    <a:pt x="27563" y="41874"/>
                    <a:pt x="27694" y="42172"/>
                  </a:cubicBezTo>
                  <a:cubicBezTo>
                    <a:pt x="28313" y="43529"/>
                    <a:pt x="27123" y="44982"/>
                    <a:pt x="25956" y="45934"/>
                  </a:cubicBezTo>
                  <a:cubicBezTo>
                    <a:pt x="23860" y="47649"/>
                    <a:pt x="21550" y="49149"/>
                    <a:pt x="19824" y="51232"/>
                  </a:cubicBezTo>
                  <a:cubicBezTo>
                    <a:pt x="18133" y="53292"/>
                    <a:pt x="17133" y="55793"/>
                    <a:pt x="16562" y="58412"/>
                  </a:cubicBezTo>
                  <a:cubicBezTo>
                    <a:pt x="16443" y="59626"/>
                    <a:pt x="16407" y="60912"/>
                    <a:pt x="16062" y="62043"/>
                  </a:cubicBezTo>
                  <a:cubicBezTo>
                    <a:pt x="16050" y="62162"/>
                    <a:pt x="16050" y="62281"/>
                    <a:pt x="16026" y="62412"/>
                  </a:cubicBezTo>
                  <a:lnTo>
                    <a:pt x="18931" y="62412"/>
                  </a:lnTo>
                  <a:cubicBezTo>
                    <a:pt x="18931" y="61674"/>
                    <a:pt x="18943" y="60936"/>
                    <a:pt x="19026" y="60210"/>
                  </a:cubicBezTo>
                  <a:cubicBezTo>
                    <a:pt x="19562" y="54721"/>
                    <a:pt x="23277" y="49970"/>
                    <a:pt x="27754" y="46756"/>
                  </a:cubicBezTo>
                  <a:cubicBezTo>
                    <a:pt x="32242" y="43541"/>
                    <a:pt x="37481" y="41588"/>
                    <a:pt x="42565" y="39481"/>
                  </a:cubicBezTo>
                  <a:cubicBezTo>
                    <a:pt x="47661" y="37350"/>
                    <a:pt x="52780" y="34945"/>
                    <a:pt x="56662" y="31040"/>
                  </a:cubicBezTo>
                  <a:cubicBezTo>
                    <a:pt x="60615" y="27063"/>
                    <a:pt x="63020" y="21824"/>
                    <a:pt x="65306" y="16704"/>
                  </a:cubicBezTo>
                  <a:cubicBezTo>
                    <a:pt x="67628" y="11501"/>
                    <a:pt x="69914" y="6251"/>
                    <a:pt x="71319" y="726"/>
                  </a:cubicBezTo>
                  <a:cubicBezTo>
                    <a:pt x="71378" y="488"/>
                    <a:pt x="71438" y="250"/>
                    <a:pt x="71497" y="0"/>
                  </a:cubicBezTo>
                  <a:close/>
                </a:path>
              </a:pathLst>
            </a:custGeom>
            <a:solidFill>
              <a:srgbClr val="DA25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32;p61">
              <a:extLst>
                <a:ext uri="{FF2B5EF4-FFF2-40B4-BE49-F238E27FC236}">
                  <a16:creationId xmlns:a16="http://schemas.microsoft.com/office/drawing/2014/main" xmlns="" id="{FD37B3D8-1945-4AE4-8503-539B538BB18D}"/>
                </a:ext>
              </a:extLst>
            </p:cNvPr>
            <p:cNvSpPr/>
            <p:nvPr/>
          </p:nvSpPr>
          <p:spPr>
            <a:xfrm>
              <a:off x="1957975" y="1195225"/>
              <a:ext cx="348875" cy="745050"/>
            </a:xfrm>
            <a:custGeom>
              <a:avLst/>
              <a:gdLst/>
              <a:ahLst/>
              <a:cxnLst/>
              <a:rect l="l" t="t" r="r" b="b"/>
              <a:pathLst>
                <a:path w="13955" h="29802" extrusionOk="0">
                  <a:moveTo>
                    <a:pt x="6561" y="0"/>
                  </a:moveTo>
                  <a:cubicBezTo>
                    <a:pt x="6870" y="2715"/>
                    <a:pt x="7037" y="5418"/>
                    <a:pt x="6989" y="8132"/>
                  </a:cubicBezTo>
                  <a:cubicBezTo>
                    <a:pt x="6942" y="10263"/>
                    <a:pt x="6787" y="12383"/>
                    <a:pt x="6442" y="14490"/>
                  </a:cubicBezTo>
                  <a:cubicBezTo>
                    <a:pt x="5680" y="19169"/>
                    <a:pt x="4084" y="23753"/>
                    <a:pt x="1501" y="27718"/>
                  </a:cubicBezTo>
                  <a:cubicBezTo>
                    <a:pt x="1096" y="28337"/>
                    <a:pt x="667" y="28932"/>
                    <a:pt x="203" y="29528"/>
                  </a:cubicBezTo>
                  <a:cubicBezTo>
                    <a:pt x="131" y="29623"/>
                    <a:pt x="72" y="29706"/>
                    <a:pt x="0" y="29801"/>
                  </a:cubicBezTo>
                  <a:cubicBezTo>
                    <a:pt x="631" y="29230"/>
                    <a:pt x="1227" y="28635"/>
                    <a:pt x="1798" y="28016"/>
                  </a:cubicBezTo>
                  <a:cubicBezTo>
                    <a:pt x="3108" y="26551"/>
                    <a:pt x="4203" y="24932"/>
                    <a:pt x="5180" y="23217"/>
                  </a:cubicBezTo>
                  <a:cubicBezTo>
                    <a:pt x="6882" y="20169"/>
                    <a:pt x="8168" y="16812"/>
                    <a:pt x="9347" y="13502"/>
                  </a:cubicBezTo>
                  <a:cubicBezTo>
                    <a:pt x="9740" y="12371"/>
                    <a:pt x="10144" y="11240"/>
                    <a:pt x="10537" y="10120"/>
                  </a:cubicBezTo>
                  <a:cubicBezTo>
                    <a:pt x="10871" y="9156"/>
                    <a:pt x="11204" y="8192"/>
                    <a:pt x="11526" y="7215"/>
                  </a:cubicBezTo>
                  <a:cubicBezTo>
                    <a:pt x="11526" y="6596"/>
                    <a:pt x="11740" y="6013"/>
                    <a:pt x="12097" y="5560"/>
                  </a:cubicBezTo>
                  <a:lnTo>
                    <a:pt x="13300" y="1989"/>
                  </a:lnTo>
                  <a:cubicBezTo>
                    <a:pt x="13526" y="1334"/>
                    <a:pt x="13752" y="655"/>
                    <a:pt x="13954" y="0"/>
                  </a:cubicBezTo>
                  <a:close/>
                </a:path>
              </a:pathLst>
            </a:custGeom>
            <a:solidFill>
              <a:srgbClr val="FF8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33;p61">
              <a:extLst>
                <a:ext uri="{FF2B5EF4-FFF2-40B4-BE49-F238E27FC236}">
                  <a16:creationId xmlns:a16="http://schemas.microsoft.com/office/drawing/2014/main" xmlns="" id="{80C86C71-06A5-49E3-927A-C91ABC380FD8}"/>
                </a:ext>
              </a:extLst>
            </p:cNvPr>
            <p:cNvSpPr/>
            <p:nvPr/>
          </p:nvSpPr>
          <p:spPr>
            <a:xfrm>
              <a:off x="1068575" y="2746900"/>
              <a:ext cx="3000" cy="9250"/>
            </a:xfrm>
            <a:custGeom>
              <a:avLst/>
              <a:gdLst/>
              <a:ahLst/>
              <a:cxnLst/>
              <a:rect l="l" t="t" r="r" b="b"/>
              <a:pathLst>
                <a:path w="120" h="370" extrusionOk="0">
                  <a:moveTo>
                    <a:pt x="120" y="0"/>
                  </a:moveTo>
                  <a:lnTo>
                    <a:pt x="120" y="0"/>
                  </a:lnTo>
                  <a:cubicBezTo>
                    <a:pt x="96" y="119"/>
                    <a:pt x="48" y="238"/>
                    <a:pt x="0" y="369"/>
                  </a:cubicBezTo>
                  <a:lnTo>
                    <a:pt x="96" y="369"/>
                  </a:lnTo>
                  <a:cubicBezTo>
                    <a:pt x="108" y="250"/>
                    <a:pt x="108" y="131"/>
                    <a:pt x="1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34;p61">
              <a:extLst>
                <a:ext uri="{FF2B5EF4-FFF2-40B4-BE49-F238E27FC236}">
                  <a16:creationId xmlns:a16="http://schemas.microsoft.com/office/drawing/2014/main" xmlns="" id="{AE708394-84E6-49B9-9DE6-8A088649484B}"/>
                </a:ext>
              </a:extLst>
            </p:cNvPr>
            <p:cNvSpPr/>
            <p:nvPr/>
          </p:nvSpPr>
          <p:spPr>
            <a:xfrm>
              <a:off x="840575" y="2278650"/>
              <a:ext cx="366725" cy="477500"/>
            </a:xfrm>
            <a:custGeom>
              <a:avLst/>
              <a:gdLst/>
              <a:ahLst/>
              <a:cxnLst/>
              <a:rect l="l" t="t" r="r" b="b"/>
              <a:pathLst>
                <a:path w="14669" h="19100" extrusionOk="0">
                  <a:moveTo>
                    <a:pt x="11181" y="1"/>
                  </a:moveTo>
                  <a:cubicBezTo>
                    <a:pt x="11013" y="1"/>
                    <a:pt x="10845" y="13"/>
                    <a:pt x="10680" y="38"/>
                  </a:cubicBezTo>
                  <a:cubicBezTo>
                    <a:pt x="9406" y="228"/>
                    <a:pt x="8299" y="1002"/>
                    <a:pt x="7406" y="1966"/>
                  </a:cubicBezTo>
                  <a:cubicBezTo>
                    <a:pt x="7144" y="2264"/>
                    <a:pt x="6894" y="2562"/>
                    <a:pt x="6668" y="2883"/>
                  </a:cubicBezTo>
                  <a:cubicBezTo>
                    <a:pt x="3227" y="7622"/>
                    <a:pt x="3167" y="14349"/>
                    <a:pt x="0" y="19099"/>
                  </a:cubicBezTo>
                  <a:lnTo>
                    <a:pt x="9109" y="19099"/>
                  </a:lnTo>
                  <a:cubicBezTo>
                    <a:pt x="9144" y="18980"/>
                    <a:pt x="9192" y="18861"/>
                    <a:pt x="9228" y="18730"/>
                  </a:cubicBezTo>
                  <a:cubicBezTo>
                    <a:pt x="9585" y="17587"/>
                    <a:pt x="9632" y="16313"/>
                    <a:pt x="9751" y="15099"/>
                  </a:cubicBezTo>
                  <a:cubicBezTo>
                    <a:pt x="9775" y="14861"/>
                    <a:pt x="9787" y="14611"/>
                    <a:pt x="9835" y="14373"/>
                  </a:cubicBezTo>
                  <a:cubicBezTo>
                    <a:pt x="10252" y="11289"/>
                    <a:pt x="11740" y="8455"/>
                    <a:pt x="13359" y="5812"/>
                  </a:cubicBezTo>
                  <a:cubicBezTo>
                    <a:pt x="13990" y="4788"/>
                    <a:pt x="14669" y="3669"/>
                    <a:pt x="14502" y="2490"/>
                  </a:cubicBezTo>
                  <a:cubicBezTo>
                    <a:pt x="14478" y="2252"/>
                    <a:pt x="14407" y="2014"/>
                    <a:pt x="14300" y="1812"/>
                  </a:cubicBezTo>
                  <a:cubicBezTo>
                    <a:pt x="13784" y="706"/>
                    <a:pt x="12467" y="1"/>
                    <a:pt x="11181" y="1"/>
                  </a:cubicBezTo>
                  <a:close/>
                </a:path>
              </a:pathLst>
            </a:custGeom>
            <a:solidFill>
              <a:srgbClr val="FFC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35;p61">
              <a:extLst>
                <a:ext uri="{FF2B5EF4-FFF2-40B4-BE49-F238E27FC236}">
                  <a16:creationId xmlns:a16="http://schemas.microsoft.com/office/drawing/2014/main" xmlns="" id="{901188D7-7FE7-4FBB-98D1-0A2B9EA3175C}"/>
                </a:ext>
              </a:extLst>
            </p:cNvPr>
            <p:cNvSpPr/>
            <p:nvPr/>
          </p:nvSpPr>
          <p:spPr>
            <a:xfrm>
              <a:off x="350025" y="2005450"/>
              <a:ext cx="748350" cy="751000"/>
            </a:xfrm>
            <a:custGeom>
              <a:avLst/>
              <a:gdLst/>
              <a:ahLst/>
              <a:cxnLst/>
              <a:rect l="l" t="t" r="r" b="b"/>
              <a:pathLst>
                <a:path w="29934" h="30040" extrusionOk="0">
                  <a:moveTo>
                    <a:pt x="24850" y="1"/>
                  </a:moveTo>
                  <a:cubicBezTo>
                    <a:pt x="22729" y="1"/>
                    <a:pt x="20592" y="399"/>
                    <a:pt x="18575" y="1083"/>
                  </a:cubicBezTo>
                  <a:cubicBezTo>
                    <a:pt x="15217" y="2226"/>
                    <a:pt x="12181" y="4167"/>
                    <a:pt x="9383" y="6370"/>
                  </a:cubicBezTo>
                  <a:cubicBezTo>
                    <a:pt x="6775" y="8406"/>
                    <a:pt x="4335" y="10727"/>
                    <a:pt x="2656" y="13573"/>
                  </a:cubicBezTo>
                  <a:cubicBezTo>
                    <a:pt x="1882" y="14859"/>
                    <a:pt x="1287" y="16252"/>
                    <a:pt x="703" y="17633"/>
                  </a:cubicBezTo>
                  <a:cubicBezTo>
                    <a:pt x="465" y="18193"/>
                    <a:pt x="227" y="18764"/>
                    <a:pt x="1" y="19324"/>
                  </a:cubicBezTo>
                  <a:lnTo>
                    <a:pt x="1" y="30039"/>
                  </a:lnTo>
                  <a:lnTo>
                    <a:pt x="620" y="30039"/>
                  </a:lnTo>
                  <a:cubicBezTo>
                    <a:pt x="1191" y="25086"/>
                    <a:pt x="2703" y="20276"/>
                    <a:pt x="5478" y="16169"/>
                  </a:cubicBezTo>
                  <a:cubicBezTo>
                    <a:pt x="6537" y="14621"/>
                    <a:pt x="7883" y="13109"/>
                    <a:pt x="9681" y="12597"/>
                  </a:cubicBezTo>
                  <a:cubicBezTo>
                    <a:pt x="9804" y="12566"/>
                    <a:pt x="9933" y="12542"/>
                    <a:pt x="10059" y="12542"/>
                  </a:cubicBezTo>
                  <a:cubicBezTo>
                    <a:pt x="10177" y="12542"/>
                    <a:pt x="10291" y="12563"/>
                    <a:pt x="10395" y="12621"/>
                  </a:cubicBezTo>
                  <a:cubicBezTo>
                    <a:pt x="10824" y="12871"/>
                    <a:pt x="10645" y="13525"/>
                    <a:pt x="10407" y="13966"/>
                  </a:cubicBezTo>
                  <a:cubicBezTo>
                    <a:pt x="7823" y="19014"/>
                    <a:pt x="5537" y="24467"/>
                    <a:pt x="4930" y="30027"/>
                  </a:cubicBezTo>
                  <a:lnTo>
                    <a:pt x="9466" y="30027"/>
                  </a:lnTo>
                  <a:cubicBezTo>
                    <a:pt x="9883" y="28646"/>
                    <a:pt x="10062" y="27122"/>
                    <a:pt x="10228" y="25694"/>
                  </a:cubicBezTo>
                  <a:cubicBezTo>
                    <a:pt x="10633" y="22110"/>
                    <a:pt x="11288" y="18526"/>
                    <a:pt x="12669" y="15204"/>
                  </a:cubicBezTo>
                  <a:cubicBezTo>
                    <a:pt x="14074" y="11882"/>
                    <a:pt x="16253" y="8822"/>
                    <a:pt x="19277" y="6858"/>
                  </a:cubicBezTo>
                  <a:cubicBezTo>
                    <a:pt x="22373" y="4846"/>
                    <a:pt x="26171" y="4084"/>
                    <a:pt x="29278" y="2095"/>
                  </a:cubicBezTo>
                  <a:cubicBezTo>
                    <a:pt x="29588" y="1905"/>
                    <a:pt x="29933" y="1607"/>
                    <a:pt x="29885" y="1250"/>
                  </a:cubicBezTo>
                  <a:cubicBezTo>
                    <a:pt x="29850" y="869"/>
                    <a:pt x="29409" y="679"/>
                    <a:pt x="29052" y="571"/>
                  </a:cubicBezTo>
                  <a:cubicBezTo>
                    <a:pt x="27686" y="180"/>
                    <a:pt x="26271" y="1"/>
                    <a:pt x="24850" y="1"/>
                  </a:cubicBezTo>
                  <a:close/>
                </a:path>
              </a:pathLst>
            </a:custGeom>
            <a:solidFill>
              <a:srgbClr val="0093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36;p61">
              <a:extLst>
                <a:ext uri="{FF2B5EF4-FFF2-40B4-BE49-F238E27FC236}">
                  <a16:creationId xmlns:a16="http://schemas.microsoft.com/office/drawing/2014/main" xmlns="" id="{6D86BFDC-D5DD-47CD-9058-F2F94F95311D}"/>
                </a:ext>
              </a:extLst>
            </p:cNvPr>
            <p:cNvSpPr/>
            <p:nvPr/>
          </p:nvSpPr>
          <p:spPr>
            <a:xfrm>
              <a:off x="2029400" y="2099200"/>
              <a:ext cx="661425" cy="656650"/>
            </a:xfrm>
            <a:custGeom>
              <a:avLst/>
              <a:gdLst/>
              <a:ahLst/>
              <a:cxnLst/>
              <a:rect l="l" t="t" r="r" b="b"/>
              <a:pathLst>
                <a:path w="26457" h="26266" extrusionOk="0">
                  <a:moveTo>
                    <a:pt x="26457" y="0"/>
                  </a:moveTo>
                  <a:cubicBezTo>
                    <a:pt x="26195" y="560"/>
                    <a:pt x="25909" y="1108"/>
                    <a:pt x="25599" y="1667"/>
                  </a:cubicBezTo>
                  <a:cubicBezTo>
                    <a:pt x="24921" y="3465"/>
                    <a:pt x="24147" y="5180"/>
                    <a:pt x="23123" y="6727"/>
                  </a:cubicBezTo>
                  <a:cubicBezTo>
                    <a:pt x="19801" y="11752"/>
                    <a:pt x="14443" y="14252"/>
                    <a:pt x="9323" y="16371"/>
                  </a:cubicBezTo>
                  <a:cubicBezTo>
                    <a:pt x="7966" y="16931"/>
                    <a:pt x="6585" y="17479"/>
                    <a:pt x="5335" y="18312"/>
                  </a:cubicBezTo>
                  <a:cubicBezTo>
                    <a:pt x="2775" y="20027"/>
                    <a:pt x="858" y="22979"/>
                    <a:pt x="1" y="26266"/>
                  </a:cubicBezTo>
                  <a:lnTo>
                    <a:pt x="2239" y="26266"/>
                  </a:lnTo>
                  <a:cubicBezTo>
                    <a:pt x="3644" y="22646"/>
                    <a:pt x="6323" y="19527"/>
                    <a:pt x="9716" y="17634"/>
                  </a:cubicBezTo>
                  <a:cubicBezTo>
                    <a:pt x="14086" y="15193"/>
                    <a:pt x="19622" y="14657"/>
                    <a:pt x="23075" y="11026"/>
                  </a:cubicBezTo>
                  <a:cubicBezTo>
                    <a:pt x="24706" y="9299"/>
                    <a:pt x="25647" y="7085"/>
                    <a:pt x="26457" y="4834"/>
                  </a:cubicBezTo>
                  <a:lnTo>
                    <a:pt x="26457" y="0"/>
                  </a:lnTo>
                  <a:close/>
                </a:path>
              </a:pathLst>
            </a:custGeom>
            <a:solidFill>
              <a:srgbClr val="FFC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37;p61">
              <a:extLst>
                <a:ext uri="{FF2B5EF4-FFF2-40B4-BE49-F238E27FC236}">
                  <a16:creationId xmlns:a16="http://schemas.microsoft.com/office/drawing/2014/main" xmlns="" id="{5732BA1F-ABE3-41CC-9022-C75E025FB32B}"/>
                </a:ext>
              </a:extLst>
            </p:cNvPr>
            <p:cNvSpPr/>
            <p:nvPr/>
          </p:nvSpPr>
          <p:spPr>
            <a:xfrm>
              <a:off x="2105900" y="2409050"/>
              <a:ext cx="584925" cy="347100"/>
            </a:xfrm>
            <a:custGeom>
              <a:avLst/>
              <a:gdLst/>
              <a:ahLst/>
              <a:cxnLst/>
              <a:rect l="l" t="t" r="r" b="b"/>
              <a:pathLst>
                <a:path w="23397" h="13884" extrusionOk="0">
                  <a:moveTo>
                    <a:pt x="23397" y="1"/>
                  </a:moveTo>
                  <a:cubicBezTo>
                    <a:pt x="23373" y="48"/>
                    <a:pt x="23337" y="84"/>
                    <a:pt x="23313" y="144"/>
                  </a:cubicBezTo>
                  <a:cubicBezTo>
                    <a:pt x="21622" y="2513"/>
                    <a:pt x="18884" y="3894"/>
                    <a:pt x="16134" y="4811"/>
                  </a:cubicBezTo>
                  <a:cubicBezTo>
                    <a:pt x="13383" y="5728"/>
                    <a:pt x="10514" y="6275"/>
                    <a:pt x="7859" y="7490"/>
                  </a:cubicBezTo>
                  <a:cubicBezTo>
                    <a:pt x="4751" y="8895"/>
                    <a:pt x="2084" y="11157"/>
                    <a:pt x="1" y="13883"/>
                  </a:cubicBezTo>
                  <a:lnTo>
                    <a:pt x="3501" y="13883"/>
                  </a:lnTo>
                  <a:cubicBezTo>
                    <a:pt x="5418" y="11371"/>
                    <a:pt x="8133" y="9454"/>
                    <a:pt x="11169" y="8514"/>
                  </a:cubicBezTo>
                  <a:cubicBezTo>
                    <a:pt x="13038" y="7740"/>
                    <a:pt x="15038" y="7264"/>
                    <a:pt x="17074" y="7133"/>
                  </a:cubicBezTo>
                  <a:cubicBezTo>
                    <a:pt x="18860" y="7014"/>
                    <a:pt x="20670" y="7145"/>
                    <a:pt x="22456" y="6894"/>
                  </a:cubicBezTo>
                  <a:cubicBezTo>
                    <a:pt x="22777" y="6847"/>
                    <a:pt x="23087" y="6787"/>
                    <a:pt x="23397" y="6716"/>
                  </a:cubicBezTo>
                  <a:lnTo>
                    <a:pt x="23397" y="1"/>
                  </a:lnTo>
                  <a:close/>
                </a:path>
              </a:pathLst>
            </a:custGeom>
            <a:solidFill>
              <a:srgbClr val="FFC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38;p61">
              <a:extLst>
                <a:ext uri="{FF2B5EF4-FFF2-40B4-BE49-F238E27FC236}">
                  <a16:creationId xmlns:a16="http://schemas.microsoft.com/office/drawing/2014/main" xmlns="" id="{73747556-A9C8-47BA-A131-B1B056EB6A66}"/>
                </a:ext>
              </a:extLst>
            </p:cNvPr>
            <p:cNvSpPr/>
            <p:nvPr/>
          </p:nvSpPr>
          <p:spPr>
            <a:xfrm>
              <a:off x="2434525" y="2656100"/>
              <a:ext cx="256300" cy="100050"/>
            </a:xfrm>
            <a:custGeom>
              <a:avLst/>
              <a:gdLst/>
              <a:ahLst/>
              <a:cxnLst/>
              <a:rect l="l" t="t" r="r" b="b"/>
              <a:pathLst>
                <a:path w="10252" h="4002" extrusionOk="0">
                  <a:moveTo>
                    <a:pt x="10252" y="1"/>
                  </a:moveTo>
                  <a:cubicBezTo>
                    <a:pt x="10240" y="13"/>
                    <a:pt x="10228" y="25"/>
                    <a:pt x="10192" y="49"/>
                  </a:cubicBezTo>
                  <a:cubicBezTo>
                    <a:pt x="8025" y="1727"/>
                    <a:pt x="5108" y="2025"/>
                    <a:pt x="2501" y="2918"/>
                  </a:cubicBezTo>
                  <a:cubicBezTo>
                    <a:pt x="1631" y="3216"/>
                    <a:pt x="798" y="3573"/>
                    <a:pt x="0" y="4001"/>
                  </a:cubicBezTo>
                  <a:lnTo>
                    <a:pt x="10252" y="4001"/>
                  </a:lnTo>
                  <a:lnTo>
                    <a:pt x="10252" y="1"/>
                  </a:lnTo>
                  <a:close/>
                </a:path>
              </a:pathLst>
            </a:custGeom>
            <a:solidFill>
              <a:srgbClr val="FFC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39;p61">
              <a:extLst>
                <a:ext uri="{FF2B5EF4-FFF2-40B4-BE49-F238E27FC236}">
                  <a16:creationId xmlns:a16="http://schemas.microsoft.com/office/drawing/2014/main" xmlns="" id="{C290885D-9004-4C45-AEB3-AF215C327D46}"/>
                </a:ext>
              </a:extLst>
            </p:cNvPr>
            <p:cNvSpPr/>
            <p:nvPr/>
          </p:nvSpPr>
          <p:spPr>
            <a:xfrm>
              <a:off x="2385100" y="2576925"/>
              <a:ext cx="305725" cy="178925"/>
            </a:xfrm>
            <a:custGeom>
              <a:avLst/>
              <a:gdLst/>
              <a:ahLst/>
              <a:cxnLst/>
              <a:rect l="l" t="t" r="r" b="b"/>
              <a:pathLst>
                <a:path w="12229" h="7157" extrusionOk="0">
                  <a:moveTo>
                    <a:pt x="12229" y="1"/>
                  </a:moveTo>
                  <a:cubicBezTo>
                    <a:pt x="11919" y="72"/>
                    <a:pt x="11609" y="132"/>
                    <a:pt x="11288" y="179"/>
                  </a:cubicBezTo>
                  <a:cubicBezTo>
                    <a:pt x="9502" y="430"/>
                    <a:pt x="7692" y="299"/>
                    <a:pt x="5906" y="418"/>
                  </a:cubicBezTo>
                  <a:cubicBezTo>
                    <a:pt x="3882" y="549"/>
                    <a:pt x="1882" y="1025"/>
                    <a:pt x="1" y="1799"/>
                  </a:cubicBezTo>
                  <a:cubicBezTo>
                    <a:pt x="13" y="1799"/>
                    <a:pt x="25" y="1787"/>
                    <a:pt x="37" y="1787"/>
                  </a:cubicBezTo>
                  <a:cubicBezTo>
                    <a:pt x="1105" y="1452"/>
                    <a:pt x="2226" y="1245"/>
                    <a:pt x="3340" y="1245"/>
                  </a:cubicBezTo>
                  <a:cubicBezTo>
                    <a:pt x="3890" y="1245"/>
                    <a:pt x="4439" y="1296"/>
                    <a:pt x="4978" y="1406"/>
                  </a:cubicBezTo>
                  <a:cubicBezTo>
                    <a:pt x="5454" y="1513"/>
                    <a:pt x="5954" y="1668"/>
                    <a:pt x="6263" y="2037"/>
                  </a:cubicBezTo>
                  <a:cubicBezTo>
                    <a:pt x="6823" y="2692"/>
                    <a:pt x="6609" y="3751"/>
                    <a:pt x="6025" y="4370"/>
                  </a:cubicBezTo>
                  <a:cubicBezTo>
                    <a:pt x="5442" y="5002"/>
                    <a:pt x="4597" y="5323"/>
                    <a:pt x="3811" y="5633"/>
                  </a:cubicBezTo>
                  <a:cubicBezTo>
                    <a:pt x="2763" y="6061"/>
                    <a:pt x="1727" y="6549"/>
                    <a:pt x="775" y="7157"/>
                  </a:cubicBezTo>
                  <a:lnTo>
                    <a:pt x="1977" y="7157"/>
                  </a:lnTo>
                  <a:cubicBezTo>
                    <a:pt x="2775" y="6728"/>
                    <a:pt x="3608" y="6371"/>
                    <a:pt x="4478" y="6073"/>
                  </a:cubicBezTo>
                  <a:cubicBezTo>
                    <a:pt x="7085" y="5180"/>
                    <a:pt x="10002" y="4882"/>
                    <a:pt x="12169" y="3192"/>
                  </a:cubicBezTo>
                  <a:cubicBezTo>
                    <a:pt x="12181" y="3180"/>
                    <a:pt x="12205" y="3168"/>
                    <a:pt x="12229" y="3156"/>
                  </a:cubicBezTo>
                  <a:lnTo>
                    <a:pt x="12229" y="1"/>
                  </a:lnTo>
                  <a:close/>
                </a:path>
              </a:pathLst>
            </a:custGeom>
            <a:solidFill>
              <a:srgbClr val="FF8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40;p61">
              <a:extLst>
                <a:ext uri="{FF2B5EF4-FFF2-40B4-BE49-F238E27FC236}">
                  <a16:creationId xmlns:a16="http://schemas.microsoft.com/office/drawing/2014/main" xmlns="" id="{FB484FE2-78F3-400C-AF5A-E06EC0B94915}"/>
                </a:ext>
              </a:extLst>
            </p:cNvPr>
            <p:cNvSpPr/>
            <p:nvPr/>
          </p:nvSpPr>
          <p:spPr>
            <a:xfrm>
              <a:off x="2193425" y="2621875"/>
              <a:ext cx="191700" cy="134275"/>
            </a:xfrm>
            <a:custGeom>
              <a:avLst/>
              <a:gdLst/>
              <a:ahLst/>
              <a:cxnLst/>
              <a:rect l="l" t="t" r="r" b="b"/>
              <a:pathLst>
                <a:path w="7668" h="5371" extrusionOk="0">
                  <a:moveTo>
                    <a:pt x="7668" y="1"/>
                  </a:moveTo>
                  <a:lnTo>
                    <a:pt x="7668" y="1"/>
                  </a:lnTo>
                  <a:cubicBezTo>
                    <a:pt x="4644" y="941"/>
                    <a:pt x="1929" y="2858"/>
                    <a:pt x="0" y="5370"/>
                  </a:cubicBezTo>
                  <a:lnTo>
                    <a:pt x="250" y="5370"/>
                  </a:lnTo>
                  <a:cubicBezTo>
                    <a:pt x="2250" y="3025"/>
                    <a:pt x="4822" y="1179"/>
                    <a:pt x="76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41;p61">
              <a:extLst>
                <a:ext uri="{FF2B5EF4-FFF2-40B4-BE49-F238E27FC236}">
                  <a16:creationId xmlns:a16="http://schemas.microsoft.com/office/drawing/2014/main" xmlns="" id="{92F90E90-B58B-44BC-AFE0-339B9DB57774}"/>
                </a:ext>
              </a:extLst>
            </p:cNvPr>
            <p:cNvSpPr/>
            <p:nvPr/>
          </p:nvSpPr>
          <p:spPr>
            <a:xfrm>
              <a:off x="2085375" y="2220050"/>
              <a:ext cx="605150" cy="536100"/>
            </a:xfrm>
            <a:custGeom>
              <a:avLst/>
              <a:gdLst/>
              <a:ahLst/>
              <a:cxnLst/>
              <a:rect l="l" t="t" r="r" b="b"/>
              <a:pathLst>
                <a:path w="24206" h="21444" extrusionOk="0">
                  <a:moveTo>
                    <a:pt x="24206" y="0"/>
                  </a:moveTo>
                  <a:cubicBezTo>
                    <a:pt x="23396" y="2251"/>
                    <a:pt x="22467" y="4465"/>
                    <a:pt x="20824" y="6192"/>
                  </a:cubicBezTo>
                  <a:cubicBezTo>
                    <a:pt x="17407" y="9835"/>
                    <a:pt x="11847" y="10371"/>
                    <a:pt x="7477" y="12811"/>
                  </a:cubicBezTo>
                  <a:cubicBezTo>
                    <a:pt x="4084" y="14705"/>
                    <a:pt x="1405" y="17824"/>
                    <a:pt x="0" y="21443"/>
                  </a:cubicBezTo>
                  <a:lnTo>
                    <a:pt x="822" y="21443"/>
                  </a:lnTo>
                  <a:cubicBezTo>
                    <a:pt x="2905" y="18717"/>
                    <a:pt x="5572" y="16455"/>
                    <a:pt x="8680" y="15050"/>
                  </a:cubicBezTo>
                  <a:cubicBezTo>
                    <a:pt x="11335" y="13859"/>
                    <a:pt x="14204" y="13288"/>
                    <a:pt x="16955" y="12371"/>
                  </a:cubicBezTo>
                  <a:cubicBezTo>
                    <a:pt x="19705" y="11442"/>
                    <a:pt x="22443" y="10061"/>
                    <a:pt x="24110" y="7692"/>
                  </a:cubicBezTo>
                  <a:cubicBezTo>
                    <a:pt x="24146" y="7644"/>
                    <a:pt x="24170" y="7608"/>
                    <a:pt x="24206" y="7549"/>
                  </a:cubicBezTo>
                  <a:lnTo>
                    <a:pt x="24206" y="0"/>
                  </a:lnTo>
                  <a:close/>
                </a:path>
              </a:pathLst>
            </a:custGeom>
            <a:solidFill>
              <a:srgbClr val="007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42;p61">
              <a:extLst>
                <a:ext uri="{FF2B5EF4-FFF2-40B4-BE49-F238E27FC236}">
                  <a16:creationId xmlns:a16="http://schemas.microsoft.com/office/drawing/2014/main" xmlns="" id="{925BF069-B8D6-4505-A2A7-32315A533E1A}"/>
                </a:ext>
              </a:extLst>
            </p:cNvPr>
            <p:cNvSpPr/>
            <p:nvPr/>
          </p:nvSpPr>
          <p:spPr>
            <a:xfrm>
              <a:off x="1787425" y="2232250"/>
              <a:ext cx="602475" cy="523900"/>
            </a:xfrm>
            <a:custGeom>
              <a:avLst/>
              <a:gdLst/>
              <a:ahLst/>
              <a:cxnLst/>
              <a:rect l="l" t="t" r="r" b="b"/>
              <a:pathLst>
                <a:path w="24099" h="20956" extrusionOk="0">
                  <a:moveTo>
                    <a:pt x="24098" y="0"/>
                  </a:moveTo>
                  <a:lnTo>
                    <a:pt x="24098" y="0"/>
                  </a:lnTo>
                  <a:cubicBezTo>
                    <a:pt x="23586" y="310"/>
                    <a:pt x="23051" y="596"/>
                    <a:pt x="22539" y="882"/>
                  </a:cubicBezTo>
                  <a:cubicBezTo>
                    <a:pt x="21979" y="1155"/>
                    <a:pt x="21431" y="1417"/>
                    <a:pt x="20872" y="1667"/>
                  </a:cubicBezTo>
                  <a:cubicBezTo>
                    <a:pt x="19633" y="2310"/>
                    <a:pt x="18336" y="2858"/>
                    <a:pt x="16978" y="3310"/>
                  </a:cubicBezTo>
                  <a:cubicBezTo>
                    <a:pt x="15823" y="3680"/>
                    <a:pt x="14633" y="3953"/>
                    <a:pt x="13406" y="4144"/>
                  </a:cubicBezTo>
                  <a:cubicBezTo>
                    <a:pt x="11382" y="4680"/>
                    <a:pt x="9335" y="5192"/>
                    <a:pt x="7513" y="6227"/>
                  </a:cubicBezTo>
                  <a:cubicBezTo>
                    <a:pt x="7489" y="6239"/>
                    <a:pt x="7441" y="6263"/>
                    <a:pt x="7418" y="6287"/>
                  </a:cubicBezTo>
                  <a:cubicBezTo>
                    <a:pt x="7025" y="7942"/>
                    <a:pt x="5608" y="9216"/>
                    <a:pt x="3870" y="9394"/>
                  </a:cubicBezTo>
                  <a:cubicBezTo>
                    <a:pt x="3310" y="10133"/>
                    <a:pt x="2834" y="10942"/>
                    <a:pt x="2453" y="11788"/>
                  </a:cubicBezTo>
                  <a:cubicBezTo>
                    <a:pt x="1191" y="14693"/>
                    <a:pt x="1095" y="18038"/>
                    <a:pt x="0" y="20955"/>
                  </a:cubicBezTo>
                  <a:lnTo>
                    <a:pt x="310" y="20955"/>
                  </a:lnTo>
                  <a:cubicBezTo>
                    <a:pt x="1107" y="15943"/>
                    <a:pt x="3905" y="11228"/>
                    <a:pt x="8096" y="8335"/>
                  </a:cubicBezTo>
                  <a:cubicBezTo>
                    <a:pt x="11859" y="5751"/>
                    <a:pt x="16431" y="4632"/>
                    <a:pt x="20431" y="2429"/>
                  </a:cubicBezTo>
                  <a:cubicBezTo>
                    <a:pt x="21717" y="1715"/>
                    <a:pt x="22931" y="893"/>
                    <a:pt x="24098" y="0"/>
                  </a:cubicBezTo>
                  <a:close/>
                </a:path>
              </a:pathLst>
            </a:custGeom>
            <a:solidFill>
              <a:srgbClr val="FF80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43;p61">
              <a:extLst>
                <a:ext uri="{FF2B5EF4-FFF2-40B4-BE49-F238E27FC236}">
                  <a16:creationId xmlns:a16="http://schemas.microsoft.com/office/drawing/2014/main" xmlns="" id="{3A2D28BC-5388-4176-8827-1775E74BA95A}"/>
                </a:ext>
              </a:extLst>
            </p:cNvPr>
            <p:cNvSpPr/>
            <p:nvPr/>
          </p:nvSpPr>
          <p:spPr>
            <a:xfrm>
              <a:off x="2106800" y="1960800"/>
              <a:ext cx="583425" cy="538775"/>
            </a:xfrm>
            <a:custGeom>
              <a:avLst/>
              <a:gdLst/>
              <a:ahLst/>
              <a:cxnLst/>
              <a:rect l="l" t="t" r="r" b="b"/>
              <a:pathLst>
                <a:path w="23337" h="21551" extrusionOk="0">
                  <a:moveTo>
                    <a:pt x="23337" y="0"/>
                  </a:moveTo>
                  <a:cubicBezTo>
                    <a:pt x="22289" y="3310"/>
                    <a:pt x="20813" y="6453"/>
                    <a:pt x="18705" y="9227"/>
                  </a:cubicBezTo>
                  <a:cubicBezTo>
                    <a:pt x="15514" y="13454"/>
                    <a:pt x="10978" y="16514"/>
                    <a:pt x="6096" y="18609"/>
                  </a:cubicBezTo>
                  <a:cubicBezTo>
                    <a:pt x="4025" y="19502"/>
                    <a:pt x="1822" y="20252"/>
                    <a:pt x="0" y="21550"/>
                  </a:cubicBezTo>
                  <a:cubicBezTo>
                    <a:pt x="774" y="21086"/>
                    <a:pt x="1572" y="20669"/>
                    <a:pt x="2394" y="20300"/>
                  </a:cubicBezTo>
                  <a:cubicBezTo>
                    <a:pt x="8287" y="17585"/>
                    <a:pt x="14979" y="16014"/>
                    <a:pt x="19479" y="11323"/>
                  </a:cubicBezTo>
                  <a:cubicBezTo>
                    <a:pt x="20670" y="10085"/>
                    <a:pt x="21634" y="8692"/>
                    <a:pt x="22468" y="7203"/>
                  </a:cubicBezTo>
                  <a:cubicBezTo>
                    <a:pt x="22765" y="6667"/>
                    <a:pt x="23063" y="6096"/>
                    <a:pt x="23337" y="5536"/>
                  </a:cubicBezTo>
                  <a:lnTo>
                    <a:pt x="23337" y="0"/>
                  </a:lnTo>
                  <a:close/>
                </a:path>
              </a:pathLst>
            </a:custGeom>
            <a:solidFill>
              <a:srgbClr val="007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44;p61">
              <a:extLst>
                <a:ext uri="{FF2B5EF4-FFF2-40B4-BE49-F238E27FC236}">
                  <a16:creationId xmlns:a16="http://schemas.microsoft.com/office/drawing/2014/main" xmlns="" id="{F4E715E9-EA31-4343-806F-134928683C15}"/>
                </a:ext>
              </a:extLst>
            </p:cNvPr>
            <p:cNvSpPr/>
            <p:nvPr/>
          </p:nvSpPr>
          <p:spPr>
            <a:xfrm>
              <a:off x="2513100" y="1808975"/>
              <a:ext cx="177725" cy="301250"/>
            </a:xfrm>
            <a:custGeom>
              <a:avLst/>
              <a:gdLst/>
              <a:ahLst/>
              <a:cxnLst/>
              <a:rect l="l" t="t" r="r" b="b"/>
              <a:pathLst>
                <a:path w="7109" h="12050" extrusionOk="0">
                  <a:moveTo>
                    <a:pt x="7109" y="1"/>
                  </a:moveTo>
                  <a:cubicBezTo>
                    <a:pt x="5823" y="2954"/>
                    <a:pt x="4370" y="5835"/>
                    <a:pt x="2596" y="8526"/>
                  </a:cubicBezTo>
                  <a:cubicBezTo>
                    <a:pt x="1798" y="9764"/>
                    <a:pt x="929" y="10931"/>
                    <a:pt x="0" y="12050"/>
                  </a:cubicBezTo>
                  <a:cubicBezTo>
                    <a:pt x="1560" y="10538"/>
                    <a:pt x="3048" y="8930"/>
                    <a:pt x="4501" y="7276"/>
                  </a:cubicBezTo>
                  <a:cubicBezTo>
                    <a:pt x="5430" y="5835"/>
                    <a:pt x="6287" y="4347"/>
                    <a:pt x="7109" y="2823"/>
                  </a:cubicBezTo>
                  <a:lnTo>
                    <a:pt x="7109" y="1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45;p61">
              <a:extLst>
                <a:ext uri="{FF2B5EF4-FFF2-40B4-BE49-F238E27FC236}">
                  <a16:creationId xmlns:a16="http://schemas.microsoft.com/office/drawing/2014/main" xmlns="" id="{79C1CF12-5DE9-4A7D-81F6-B24AD3C4A633}"/>
                </a:ext>
              </a:extLst>
            </p:cNvPr>
            <p:cNvSpPr/>
            <p:nvPr/>
          </p:nvSpPr>
          <p:spPr>
            <a:xfrm>
              <a:off x="1794850" y="2043525"/>
              <a:ext cx="796250" cy="712325"/>
            </a:xfrm>
            <a:custGeom>
              <a:avLst/>
              <a:gdLst/>
              <a:ahLst/>
              <a:cxnLst/>
              <a:rect l="l" t="t" r="r" b="b"/>
              <a:pathLst>
                <a:path w="31850" h="28493" extrusionOk="0">
                  <a:moveTo>
                    <a:pt x="31850" y="1"/>
                  </a:moveTo>
                  <a:cubicBezTo>
                    <a:pt x="30076" y="1906"/>
                    <a:pt x="28230" y="3751"/>
                    <a:pt x="26242" y="5394"/>
                  </a:cubicBezTo>
                  <a:cubicBezTo>
                    <a:pt x="25468" y="6156"/>
                    <a:pt x="24647" y="6871"/>
                    <a:pt x="23801" y="7538"/>
                  </a:cubicBezTo>
                  <a:cubicBezTo>
                    <a:pt x="22646" y="8442"/>
                    <a:pt x="21432" y="9264"/>
                    <a:pt x="20134" y="9966"/>
                  </a:cubicBezTo>
                  <a:cubicBezTo>
                    <a:pt x="16134" y="12169"/>
                    <a:pt x="11562" y="13276"/>
                    <a:pt x="7799" y="15872"/>
                  </a:cubicBezTo>
                  <a:cubicBezTo>
                    <a:pt x="3596" y="18753"/>
                    <a:pt x="798" y="23480"/>
                    <a:pt x="1" y="28493"/>
                  </a:cubicBezTo>
                  <a:lnTo>
                    <a:pt x="2346" y="28493"/>
                  </a:lnTo>
                  <a:cubicBezTo>
                    <a:pt x="2549" y="28064"/>
                    <a:pt x="2703" y="27611"/>
                    <a:pt x="2870" y="27171"/>
                  </a:cubicBezTo>
                  <a:cubicBezTo>
                    <a:pt x="4227" y="23897"/>
                    <a:pt x="6716" y="21230"/>
                    <a:pt x="9526" y="19027"/>
                  </a:cubicBezTo>
                  <a:cubicBezTo>
                    <a:pt x="9978" y="18670"/>
                    <a:pt x="10431" y="18325"/>
                    <a:pt x="10907" y="18003"/>
                  </a:cubicBezTo>
                  <a:cubicBezTo>
                    <a:pt x="14276" y="15634"/>
                    <a:pt x="17967" y="13753"/>
                    <a:pt x="21337" y="11407"/>
                  </a:cubicBezTo>
                  <a:cubicBezTo>
                    <a:pt x="24135" y="9466"/>
                    <a:pt x="26778" y="7121"/>
                    <a:pt x="28528" y="4228"/>
                  </a:cubicBezTo>
                  <a:cubicBezTo>
                    <a:pt x="29719" y="2894"/>
                    <a:pt x="30826" y="1477"/>
                    <a:pt x="31850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46;p61">
              <a:extLst>
                <a:ext uri="{FF2B5EF4-FFF2-40B4-BE49-F238E27FC236}">
                  <a16:creationId xmlns:a16="http://schemas.microsoft.com/office/drawing/2014/main" xmlns="" id="{DDC10799-9899-4318-8192-DA531588F139}"/>
                </a:ext>
              </a:extLst>
            </p:cNvPr>
            <p:cNvSpPr/>
            <p:nvPr/>
          </p:nvSpPr>
          <p:spPr>
            <a:xfrm>
              <a:off x="1306100" y="2355775"/>
              <a:ext cx="296800" cy="400375"/>
            </a:xfrm>
            <a:custGeom>
              <a:avLst/>
              <a:gdLst/>
              <a:ahLst/>
              <a:cxnLst/>
              <a:rect l="l" t="t" r="r" b="b"/>
              <a:pathLst>
                <a:path w="11872" h="16015" extrusionOk="0">
                  <a:moveTo>
                    <a:pt x="11871" y="1"/>
                  </a:moveTo>
                  <a:cubicBezTo>
                    <a:pt x="8252" y="1013"/>
                    <a:pt x="5025" y="3430"/>
                    <a:pt x="3251" y="6763"/>
                  </a:cubicBezTo>
                  <a:cubicBezTo>
                    <a:pt x="1727" y="9645"/>
                    <a:pt x="1227" y="13038"/>
                    <a:pt x="1" y="16014"/>
                  </a:cubicBezTo>
                  <a:lnTo>
                    <a:pt x="1703" y="16014"/>
                  </a:lnTo>
                  <a:cubicBezTo>
                    <a:pt x="2060" y="14943"/>
                    <a:pt x="2358" y="13848"/>
                    <a:pt x="2656" y="12752"/>
                  </a:cubicBezTo>
                  <a:cubicBezTo>
                    <a:pt x="3096" y="11026"/>
                    <a:pt x="3525" y="9287"/>
                    <a:pt x="4251" y="7668"/>
                  </a:cubicBezTo>
                  <a:cubicBezTo>
                    <a:pt x="5739" y="4287"/>
                    <a:pt x="8537" y="1584"/>
                    <a:pt x="11871" y="1"/>
                  </a:cubicBezTo>
                  <a:close/>
                </a:path>
              </a:pathLst>
            </a:custGeom>
            <a:solidFill>
              <a:srgbClr val="FFC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47;p61">
              <a:extLst>
                <a:ext uri="{FF2B5EF4-FFF2-40B4-BE49-F238E27FC236}">
                  <a16:creationId xmlns:a16="http://schemas.microsoft.com/office/drawing/2014/main" xmlns="" id="{B62050CB-AE08-407A-B659-4C72FA4FA16F}"/>
                </a:ext>
              </a:extLst>
            </p:cNvPr>
            <p:cNvSpPr/>
            <p:nvPr/>
          </p:nvSpPr>
          <p:spPr>
            <a:xfrm>
              <a:off x="1348375" y="2318400"/>
              <a:ext cx="470025" cy="437750"/>
            </a:xfrm>
            <a:custGeom>
              <a:avLst/>
              <a:gdLst/>
              <a:ahLst/>
              <a:cxnLst/>
              <a:rect l="l" t="t" r="r" b="b"/>
              <a:pathLst>
                <a:path w="18801" h="17510" extrusionOk="0">
                  <a:moveTo>
                    <a:pt x="16663" y="1"/>
                  </a:moveTo>
                  <a:cubicBezTo>
                    <a:pt x="14424" y="1"/>
                    <a:pt x="12196" y="532"/>
                    <a:pt x="10180" y="1496"/>
                  </a:cubicBezTo>
                  <a:cubicBezTo>
                    <a:pt x="6846" y="3079"/>
                    <a:pt x="4048" y="5782"/>
                    <a:pt x="2560" y="9163"/>
                  </a:cubicBezTo>
                  <a:cubicBezTo>
                    <a:pt x="1846" y="10782"/>
                    <a:pt x="1417" y="12521"/>
                    <a:pt x="953" y="14247"/>
                  </a:cubicBezTo>
                  <a:cubicBezTo>
                    <a:pt x="667" y="15343"/>
                    <a:pt x="358" y="16438"/>
                    <a:pt x="0" y="17509"/>
                  </a:cubicBezTo>
                  <a:lnTo>
                    <a:pt x="3810" y="17509"/>
                  </a:lnTo>
                  <a:cubicBezTo>
                    <a:pt x="4441" y="14962"/>
                    <a:pt x="5013" y="12402"/>
                    <a:pt x="6120" y="10032"/>
                  </a:cubicBezTo>
                  <a:cubicBezTo>
                    <a:pt x="7608" y="6865"/>
                    <a:pt x="10335" y="3996"/>
                    <a:pt x="13800" y="3532"/>
                  </a:cubicBezTo>
                  <a:cubicBezTo>
                    <a:pt x="13952" y="3511"/>
                    <a:pt x="14106" y="3497"/>
                    <a:pt x="14259" y="3497"/>
                  </a:cubicBezTo>
                  <a:cubicBezTo>
                    <a:pt x="14453" y="3497"/>
                    <a:pt x="14644" y="3519"/>
                    <a:pt x="14824" y="3579"/>
                  </a:cubicBezTo>
                  <a:cubicBezTo>
                    <a:pt x="15633" y="3877"/>
                    <a:pt x="15943" y="4925"/>
                    <a:pt x="15717" y="5758"/>
                  </a:cubicBezTo>
                  <a:cubicBezTo>
                    <a:pt x="15490" y="6591"/>
                    <a:pt x="14895" y="7258"/>
                    <a:pt x="14359" y="7925"/>
                  </a:cubicBezTo>
                  <a:cubicBezTo>
                    <a:pt x="12264" y="10580"/>
                    <a:pt x="10883" y="13759"/>
                    <a:pt x="10359" y="17093"/>
                  </a:cubicBezTo>
                  <a:cubicBezTo>
                    <a:pt x="10347" y="17224"/>
                    <a:pt x="10311" y="17367"/>
                    <a:pt x="10287" y="17509"/>
                  </a:cubicBezTo>
                  <a:lnTo>
                    <a:pt x="13871" y="17509"/>
                  </a:lnTo>
                  <a:cubicBezTo>
                    <a:pt x="14050" y="16259"/>
                    <a:pt x="14109" y="14938"/>
                    <a:pt x="14395" y="13699"/>
                  </a:cubicBezTo>
                  <a:cubicBezTo>
                    <a:pt x="15109" y="10604"/>
                    <a:pt x="17312" y="8115"/>
                    <a:pt x="18800" y="5306"/>
                  </a:cubicBezTo>
                  <a:cubicBezTo>
                    <a:pt x="17669" y="4579"/>
                    <a:pt x="16907" y="3317"/>
                    <a:pt x="16907" y="1865"/>
                  </a:cubicBezTo>
                  <a:cubicBezTo>
                    <a:pt x="16907" y="1198"/>
                    <a:pt x="17074" y="579"/>
                    <a:pt x="17360" y="19"/>
                  </a:cubicBezTo>
                  <a:cubicBezTo>
                    <a:pt x="17264" y="19"/>
                    <a:pt x="17181" y="7"/>
                    <a:pt x="17086" y="7"/>
                  </a:cubicBezTo>
                  <a:cubicBezTo>
                    <a:pt x="16945" y="3"/>
                    <a:pt x="16804" y="1"/>
                    <a:pt x="16663" y="1"/>
                  </a:cubicBezTo>
                  <a:close/>
                </a:path>
              </a:pathLst>
            </a:custGeom>
            <a:solidFill>
              <a:srgbClr val="FFE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48;p61">
              <a:extLst>
                <a:ext uri="{FF2B5EF4-FFF2-40B4-BE49-F238E27FC236}">
                  <a16:creationId xmlns:a16="http://schemas.microsoft.com/office/drawing/2014/main" xmlns="" id="{F42F4007-1036-438E-99DF-24761516C53C}"/>
                </a:ext>
              </a:extLst>
            </p:cNvPr>
            <p:cNvSpPr/>
            <p:nvPr/>
          </p:nvSpPr>
          <p:spPr>
            <a:xfrm>
              <a:off x="1443625" y="2405575"/>
              <a:ext cx="303325" cy="350575"/>
            </a:xfrm>
            <a:custGeom>
              <a:avLst/>
              <a:gdLst/>
              <a:ahLst/>
              <a:cxnLst/>
              <a:rect l="l" t="t" r="r" b="b"/>
              <a:pathLst>
                <a:path w="12133" h="14023" extrusionOk="0">
                  <a:moveTo>
                    <a:pt x="10457" y="1"/>
                  </a:moveTo>
                  <a:cubicBezTo>
                    <a:pt x="10302" y="1"/>
                    <a:pt x="10145" y="18"/>
                    <a:pt x="9990" y="45"/>
                  </a:cubicBezTo>
                  <a:cubicBezTo>
                    <a:pt x="6525" y="509"/>
                    <a:pt x="3798" y="3378"/>
                    <a:pt x="2310" y="6545"/>
                  </a:cubicBezTo>
                  <a:cubicBezTo>
                    <a:pt x="1191" y="8915"/>
                    <a:pt x="608" y="11475"/>
                    <a:pt x="0" y="14022"/>
                  </a:cubicBezTo>
                  <a:lnTo>
                    <a:pt x="6477" y="14022"/>
                  </a:lnTo>
                  <a:cubicBezTo>
                    <a:pt x="6501" y="13891"/>
                    <a:pt x="6525" y="13749"/>
                    <a:pt x="6549" y="13606"/>
                  </a:cubicBezTo>
                  <a:cubicBezTo>
                    <a:pt x="7073" y="10272"/>
                    <a:pt x="8466" y="7093"/>
                    <a:pt x="10549" y="4438"/>
                  </a:cubicBezTo>
                  <a:cubicBezTo>
                    <a:pt x="11085" y="3771"/>
                    <a:pt x="11680" y="3104"/>
                    <a:pt x="11907" y="2271"/>
                  </a:cubicBezTo>
                  <a:cubicBezTo>
                    <a:pt x="12133" y="1438"/>
                    <a:pt x="11835" y="378"/>
                    <a:pt x="11014" y="92"/>
                  </a:cubicBezTo>
                  <a:cubicBezTo>
                    <a:pt x="10836" y="27"/>
                    <a:pt x="10648" y="1"/>
                    <a:pt x="10457" y="1"/>
                  </a:cubicBezTo>
                  <a:close/>
                </a:path>
              </a:pathLst>
            </a:custGeom>
            <a:solidFill>
              <a:srgbClr val="007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49;p61">
              <a:extLst>
                <a:ext uri="{FF2B5EF4-FFF2-40B4-BE49-F238E27FC236}">
                  <a16:creationId xmlns:a16="http://schemas.microsoft.com/office/drawing/2014/main" xmlns="" id="{1FCD4674-54BF-484E-92EB-7C948451D16F}"/>
                </a:ext>
              </a:extLst>
            </p:cNvPr>
            <p:cNvSpPr/>
            <p:nvPr/>
          </p:nvSpPr>
          <p:spPr>
            <a:xfrm>
              <a:off x="349725" y="1195825"/>
              <a:ext cx="1252875" cy="938525"/>
            </a:xfrm>
            <a:custGeom>
              <a:avLst/>
              <a:gdLst/>
              <a:ahLst/>
              <a:cxnLst/>
              <a:rect l="l" t="t" r="r" b="b"/>
              <a:pathLst>
                <a:path w="50115" h="37541" extrusionOk="0">
                  <a:moveTo>
                    <a:pt x="33684" y="0"/>
                  </a:moveTo>
                  <a:cubicBezTo>
                    <a:pt x="32672" y="1679"/>
                    <a:pt x="31529" y="3274"/>
                    <a:pt x="30183" y="4715"/>
                  </a:cubicBezTo>
                  <a:cubicBezTo>
                    <a:pt x="27385" y="7751"/>
                    <a:pt x="23754" y="10120"/>
                    <a:pt x="19718" y="10978"/>
                  </a:cubicBezTo>
                  <a:cubicBezTo>
                    <a:pt x="16670" y="11632"/>
                    <a:pt x="13491" y="11430"/>
                    <a:pt x="10466" y="12204"/>
                  </a:cubicBezTo>
                  <a:cubicBezTo>
                    <a:pt x="6633" y="13180"/>
                    <a:pt x="3311" y="15716"/>
                    <a:pt x="941" y="18883"/>
                  </a:cubicBezTo>
                  <a:cubicBezTo>
                    <a:pt x="608" y="19324"/>
                    <a:pt x="299" y="19776"/>
                    <a:pt x="1" y="20241"/>
                  </a:cubicBezTo>
                  <a:lnTo>
                    <a:pt x="1" y="23693"/>
                  </a:lnTo>
                  <a:cubicBezTo>
                    <a:pt x="918" y="22086"/>
                    <a:pt x="1977" y="20538"/>
                    <a:pt x="3132" y="19074"/>
                  </a:cubicBezTo>
                  <a:cubicBezTo>
                    <a:pt x="4763" y="17038"/>
                    <a:pt x="6764" y="15061"/>
                    <a:pt x="9323" y="14466"/>
                  </a:cubicBezTo>
                  <a:cubicBezTo>
                    <a:pt x="10170" y="14270"/>
                    <a:pt x="11035" y="14227"/>
                    <a:pt x="11903" y="14227"/>
                  </a:cubicBezTo>
                  <a:cubicBezTo>
                    <a:pt x="12560" y="14227"/>
                    <a:pt x="13219" y="14252"/>
                    <a:pt x="13872" y="14252"/>
                  </a:cubicBezTo>
                  <a:cubicBezTo>
                    <a:pt x="18360" y="14240"/>
                    <a:pt x="22849" y="12883"/>
                    <a:pt x="26588" y="10382"/>
                  </a:cubicBezTo>
                  <a:cubicBezTo>
                    <a:pt x="29743" y="8287"/>
                    <a:pt x="32398" y="5382"/>
                    <a:pt x="35732" y="3655"/>
                  </a:cubicBezTo>
                  <a:cubicBezTo>
                    <a:pt x="36553" y="2988"/>
                    <a:pt x="37553" y="2524"/>
                    <a:pt x="38649" y="2334"/>
                  </a:cubicBezTo>
                  <a:cubicBezTo>
                    <a:pt x="39470" y="2060"/>
                    <a:pt x="40339" y="1881"/>
                    <a:pt x="41208" y="1834"/>
                  </a:cubicBezTo>
                  <a:cubicBezTo>
                    <a:pt x="41344" y="1827"/>
                    <a:pt x="41480" y="1823"/>
                    <a:pt x="41617" y="1823"/>
                  </a:cubicBezTo>
                  <a:cubicBezTo>
                    <a:pt x="42946" y="1823"/>
                    <a:pt x="44309" y="2150"/>
                    <a:pt x="45280" y="3024"/>
                  </a:cubicBezTo>
                  <a:cubicBezTo>
                    <a:pt x="46328" y="3989"/>
                    <a:pt x="46769" y="5489"/>
                    <a:pt x="46673" y="6894"/>
                  </a:cubicBezTo>
                  <a:cubicBezTo>
                    <a:pt x="46602" y="7834"/>
                    <a:pt x="46316" y="8751"/>
                    <a:pt x="45911" y="9596"/>
                  </a:cubicBezTo>
                  <a:cubicBezTo>
                    <a:pt x="45554" y="11704"/>
                    <a:pt x="44149" y="13466"/>
                    <a:pt x="42220" y="14299"/>
                  </a:cubicBezTo>
                  <a:cubicBezTo>
                    <a:pt x="40982" y="15383"/>
                    <a:pt x="39589" y="16300"/>
                    <a:pt x="38137" y="17074"/>
                  </a:cubicBezTo>
                  <a:cubicBezTo>
                    <a:pt x="36422" y="17966"/>
                    <a:pt x="34612" y="18669"/>
                    <a:pt x="32755" y="19217"/>
                  </a:cubicBezTo>
                  <a:cubicBezTo>
                    <a:pt x="32481" y="19324"/>
                    <a:pt x="32195" y="19419"/>
                    <a:pt x="31910" y="19514"/>
                  </a:cubicBezTo>
                  <a:cubicBezTo>
                    <a:pt x="26742" y="21181"/>
                    <a:pt x="21265" y="21574"/>
                    <a:pt x="15991" y="22789"/>
                  </a:cubicBezTo>
                  <a:cubicBezTo>
                    <a:pt x="10705" y="24015"/>
                    <a:pt x="5347" y="26289"/>
                    <a:pt x="2192" y="30694"/>
                  </a:cubicBezTo>
                  <a:cubicBezTo>
                    <a:pt x="1299" y="31944"/>
                    <a:pt x="608" y="33314"/>
                    <a:pt x="13" y="34730"/>
                  </a:cubicBezTo>
                  <a:lnTo>
                    <a:pt x="13" y="37540"/>
                  </a:lnTo>
                  <a:cubicBezTo>
                    <a:pt x="668" y="36278"/>
                    <a:pt x="1346" y="35040"/>
                    <a:pt x="2073" y="33826"/>
                  </a:cubicBezTo>
                  <a:cubicBezTo>
                    <a:pt x="2977" y="32266"/>
                    <a:pt x="3989" y="30682"/>
                    <a:pt x="5299" y="29385"/>
                  </a:cubicBezTo>
                  <a:cubicBezTo>
                    <a:pt x="6752" y="27944"/>
                    <a:pt x="8573" y="26872"/>
                    <a:pt x="10466" y="26039"/>
                  </a:cubicBezTo>
                  <a:cubicBezTo>
                    <a:pt x="14943" y="24062"/>
                    <a:pt x="19872" y="23360"/>
                    <a:pt x="24718" y="22658"/>
                  </a:cubicBezTo>
                  <a:cubicBezTo>
                    <a:pt x="29576" y="21967"/>
                    <a:pt x="34481" y="21229"/>
                    <a:pt x="38970" y="19229"/>
                  </a:cubicBezTo>
                  <a:cubicBezTo>
                    <a:pt x="43435" y="17216"/>
                    <a:pt x="47459" y="13716"/>
                    <a:pt x="48995" y="9073"/>
                  </a:cubicBezTo>
                  <a:cubicBezTo>
                    <a:pt x="49948" y="6167"/>
                    <a:pt x="49876" y="3060"/>
                    <a:pt x="50114" y="0"/>
                  </a:cubicBezTo>
                  <a:close/>
                </a:path>
              </a:pathLst>
            </a:custGeom>
            <a:solidFill>
              <a:srgbClr val="FFC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50;p61">
              <a:extLst>
                <a:ext uri="{FF2B5EF4-FFF2-40B4-BE49-F238E27FC236}">
                  <a16:creationId xmlns:a16="http://schemas.microsoft.com/office/drawing/2014/main" xmlns="" id="{BAC91A2A-9CF7-4C65-B7EB-9A8119570D9E}"/>
                </a:ext>
              </a:extLst>
            </p:cNvPr>
            <p:cNvSpPr/>
            <p:nvPr/>
          </p:nvSpPr>
          <p:spPr>
            <a:xfrm>
              <a:off x="349725" y="1195225"/>
              <a:ext cx="442050" cy="159850"/>
            </a:xfrm>
            <a:custGeom>
              <a:avLst/>
              <a:gdLst/>
              <a:ahLst/>
              <a:cxnLst/>
              <a:rect l="l" t="t" r="r" b="b"/>
              <a:pathLst>
                <a:path w="17682" h="6394" extrusionOk="0">
                  <a:moveTo>
                    <a:pt x="1" y="0"/>
                  </a:moveTo>
                  <a:lnTo>
                    <a:pt x="1" y="6394"/>
                  </a:lnTo>
                  <a:cubicBezTo>
                    <a:pt x="310" y="6096"/>
                    <a:pt x="644" y="5822"/>
                    <a:pt x="1001" y="5572"/>
                  </a:cubicBezTo>
                  <a:cubicBezTo>
                    <a:pt x="1370" y="5298"/>
                    <a:pt x="1787" y="5060"/>
                    <a:pt x="2204" y="4858"/>
                  </a:cubicBezTo>
                  <a:cubicBezTo>
                    <a:pt x="3882" y="4013"/>
                    <a:pt x="5787" y="3608"/>
                    <a:pt x="7668" y="3310"/>
                  </a:cubicBezTo>
                  <a:cubicBezTo>
                    <a:pt x="10002" y="2941"/>
                    <a:pt x="12395" y="2715"/>
                    <a:pt x="14598" y="1846"/>
                  </a:cubicBezTo>
                  <a:cubicBezTo>
                    <a:pt x="15717" y="1417"/>
                    <a:pt x="16789" y="798"/>
                    <a:pt x="17682" y="0"/>
                  </a:cubicBezTo>
                  <a:close/>
                </a:path>
              </a:pathLst>
            </a:custGeom>
            <a:solidFill>
              <a:srgbClr val="007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751;p61">
              <a:extLst>
                <a:ext uri="{FF2B5EF4-FFF2-40B4-BE49-F238E27FC236}">
                  <a16:creationId xmlns:a16="http://schemas.microsoft.com/office/drawing/2014/main" xmlns="" id="{444FDAD1-1C46-457F-AF74-D1BF7C458730}"/>
                </a:ext>
              </a:extLst>
            </p:cNvPr>
            <p:cNvSpPr/>
            <p:nvPr/>
          </p:nvSpPr>
          <p:spPr>
            <a:xfrm>
              <a:off x="349725" y="1195225"/>
              <a:ext cx="550100" cy="343500"/>
            </a:xfrm>
            <a:custGeom>
              <a:avLst/>
              <a:gdLst/>
              <a:ahLst/>
              <a:cxnLst/>
              <a:rect l="l" t="t" r="r" b="b"/>
              <a:pathLst>
                <a:path w="22004" h="13740" extrusionOk="0">
                  <a:moveTo>
                    <a:pt x="19182" y="0"/>
                  </a:moveTo>
                  <a:cubicBezTo>
                    <a:pt x="18694" y="1310"/>
                    <a:pt x="17860" y="2524"/>
                    <a:pt x="16812" y="3441"/>
                  </a:cubicBezTo>
                  <a:cubicBezTo>
                    <a:pt x="15050" y="5037"/>
                    <a:pt x="12752" y="5941"/>
                    <a:pt x="10431" y="6465"/>
                  </a:cubicBezTo>
                  <a:cubicBezTo>
                    <a:pt x="7752" y="7061"/>
                    <a:pt x="4894" y="7192"/>
                    <a:pt x="2454" y="8454"/>
                  </a:cubicBezTo>
                  <a:cubicBezTo>
                    <a:pt x="1537" y="8930"/>
                    <a:pt x="715" y="9573"/>
                    <a:pt x="1" y="10335"/>
                  </a:cubicBezTo>
                  <a:lnTo>
                    <a:pt x="1" y="13740"/>
                  </a:lnTo>
                  <a:cubicBezTo>
                    <a:pt x="513" y="13180"/>
                    <a:pt x="1061" y="12657"/>
                    <a:pt x="1656" y="12204"/>
                  </a:cubicBezTo>
                  <a:cubicBezTo>
                    <a:pt x="5847" y="9001"/>
                    <a:pt x="11836" y="9287"/>
                    <a:pt x="16384" y="6608"/>
                  </a:cubicBezTo>
                  <a:cubicBezTo>
                    <a:pt x="18182" y="5560"/>
                    <a:pt x="19718" y="4048"/>
                    <a:pt x="20813" y="2262"/>
                  </a:cubicBezTo>
                  <a:cubicBezTo>
                    <a:pt x="21254" y="1536"/>
                    <a:pt x="21623" y="774"/>
                    <a:pt x="22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752;p61">
              <a:extLst>
                <a:ext uri="{FF2B5EF4-FFF2-40B4-BE49-F238E27FC236}">
                  <a16:creationId xmlns:a16="http://schemas.microsoft.com/office/drawing/2014/main" xmlns="" id="{27CEA0E7-AF4A-454C-8DB8-42FD2E66266B}"/>
                </a:ext>
              </a:extLst>
            </p:cNvPr>
            <p:cNvSpPr/>
            <p:nvPr/>
          </p:nvSpPr>
          <p:spPr>
            <a:xfrm>
              <a:off x="1909450" y="1643200"/>
              <a:ext cx="781675" cy="687000"/>
            </a:xfrm>
            <a:custGeom>
              <a:avLst/>
              <a:gdLst/>
              <a:ahLst/>
              <a:cxnLst/>
              <a:rect l="l" t="t" r="r" b="b"/>
              <a:pathLst>
                <a:path w="31267" h="27480" extrusionOk="0">
                  <a:moveTo>
                    <a:pt x="21789" y="0"/>
                  </a:moveTo>
                  <a:lnTo>
                    <a:pt x="21789" y="0"/>
                  </a:lnTo>
                  <a:cubicBezTo>
                    <a:pt x="21110" y="941"/>
                    <a:pt x="20396" y="1846"/>
                    <a:pt x="19646" y="2738"/>
                  </a:cubicBezTo>
                  <a:cubicBezTo>
                    <a:pt x="18324" y="4334"/>
                    <a:pt x="16884" y="5798"/>
                    <a:pt x="15372" y="7191"/>
                  </a:cubicBezTo>
                  <a:cubicBezTo>
                    <a:pt x="12919" y="11775"/>
                    <a:pt x="10073" y="16002"/>
                    <a:pt x="5882" y="19026"/>
                  </a:cubicBezTo>
                  <a:cubicBezTo>
                    <a:pt x="4180" y="20241"/>
                    <a:pt x="2322" y="21193"/>
                    <a:pt x="394" y="22027"/>
                  </a:cubicBezTo>
                  <a:cubicBezTo>
                    <a:pt x="132" y="22729"/>
                    <a:pt x="1" y="23443"/>
                    <a:pt x="60" y="24194"/>
                  </a:cubicBezTo>
                  <a:cubicBezTo>
                    <a:pt x="96" y="24563"/>
                    <a:pt x="179" y="24884"/>
                    <a:pt x="310" y="25182"/>
                  </a:cubicBezTo>
                  <a:cubicBezTo>
                    <a:pt x="1072" y="25539"/>
                    <a:pt x="1703" y="26122"/>
                    <a:pt x="2120" y="26849"/>
                  </a:cubicBezTo>
                  <a:cubicBezTo>
                    <a:pt x="2858" y="27182"/>
                    <a:pt x="3727" y="27361"/>
                    <a:pt x="4513" y="27420"/>
                  </a:cubicBezTo>
                  <a:cubicBezTo>
                    <a:pt x="4985" y="27460"/>
                    <a:pt x="5457" y="27479"/>
                    <a:pt x="5928" y="27479"/>
                  </a:cubicBezTo>
                  <a:cubicBezTo>
                    <a:pt x="9522" y="27479"/>
                    <a:pt x="13071" y="26351"/>
                    <a:pt x="16229" y="24646"/>
                  </a:cubicBezTo>
                  <a:cubicBezTo>
                    <a:pt x="19205" y="23039"/>
                    <a:pt x="21789" y="20979"/>
                    <a:pt x="24170" y="18669"/>
                  </a:cubicBezTo>
                  <a:cubicBezTo>
                    <a:pt x="25099" y="17550"/>
                    <a:pt x="25956" y="16359"/>
                    <a:pt x="26766" y="15157"/>
                  </a:cubicBezTo>
                  <a:cubicBezTo>
                    <a:pt x="28528" y="12454"/>
                    <a:pt x="29992" y="9585"/>
                    <a:pt x="31266" y="6620"/>
                  </a:cubicBezTo>
                  <a:lnTo>
                    <a:pt x="31266" y="4513"/>
                  </a:lnTo>
                  <a:cubicBezTo>
                    <a:pt x="30278" y="4953"/>
                    <a:pt x="29326" y="5525"/>
                    <a:pt x="28457" y="6191"/>
                  </a:cubicBezTo>
                  <a:cubicBezTo>
                    <a:pt x="24123" y="9573"/>
                    <a:pt x="22158" y="15121"/>
                    <a:pt x="18431" y="19133"/>
                  </a:cubicBezTo>
                  <a:cubicBezTo>
                    <a:pt x="18134" y="19455"/>
                    <a:pt x="17812" y="19752"/>
                    <a:pt x="17491" y="20050"/>
                  </a:cubicBezTo>
                  <a:cubicBezTo>
                    <a:pt x="17205" y="20384"/>
                    <a:pt x="16919" y="20705"/>
                    <a:pt x="16622" y="21015"/>
                  </a:cubicBezTo>
                  <a:cubicBezTo>
                    <a:pt x="13729" y="24086"/>
                    <a:pt x="10228" y="25956"/>
                    <a:pt x="6740" y="26301"/>
                  </a:cubicBezTo>
                  <a:cubicBezTo>
                    <a:pt x="6501" y="26337"/>
                    <a:pt x="6239" y="26349"/>
                    <a:pt x="5954" y="26349"/>
                  </a:cubicBezTo>
                  <a:cubicBezTo>
                    <a:pt x="5406" y="26349"/>
                    <a:pt x="4811" y="26277"/>
                    <a:pt x="4239" y="26015"/>
                  </a:cubicBezTo>
                  <a:cubicBezTo>
                    <a:pt x="3275" y="25587"/>
                    <a:pt x="2620" y="24682"/>
                    <a:pt x="2620" y="23753"/>
                  </a:cubicBezTo>
                  <a:cubicBezTo>
                    <a:pt x="2620" y="23158"/>
                    <a:pt x="2858" y="22586"/>
                    <a:pt x="3334" y="21943"/>
                  </a:cubicBezTo>
                  <a:cubicBezTo>
                    <a:pt x="4263" y="20741"/>
                    <a:pt x="5549" y="19979"/>
                    <a:pt x="6799" y="19229"/>
                  </a:cubicBezTo>
                  <a:lnTo>
                    <a:pt x="7609" y="18740"/>
                  </a:lnTo>
                  <a:cubicBezTo>
                    <a:pt x="11002" y="16645"/>
                    <a:pt x="14086" y="13502"/>
                    <a:pt x="16777" y="9430"/>
                  </a:cubicBezTo>
                  <a:cubicBezTo>
                    <a:pt x="18789" y="6370"/>
                    <a:pt x="20408" y="3072"/>
                    <a:pt x="21789" y="0"/>
                  </a:cubicBezTo>
                  <a:close/>
                </a:path>
              </a:pathLst>
            </a:custGeom>
            <a:solidFill>
              <a:srgbClr val="DC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753;p61">
              <a:extLst>
                <a:ext uri="{FF2B5EF4-FFF2-40B4-BE49-F238E27FC236}">
                  <a16:creationId xmlns:a16="http://schemas.microsoft.com/office/drawing/2014/main" xmlns="" id="{D58C5B3F-3AD2-4B88-A7B2-9E5C2D5DC4DD}"/>
                </a:ext>
              </a:extLst>
            </p:cNvPr>
            <p:cNvSpPr/>
            <p:nvPr/>
          </p:nvSpPr>
          <p:spPr>
            <a:xfrm>
              <a:off x="1223050" y="2198325"/>
              <a:ext cx="684650" cy="557825"/>
            </a:xfrm>
            <a:custGeom>
              <a:avLst/>
              <a:gdLst/>
              <a:ahLst/>
              <a:cxnLst/>
              <a:rect l="l" t="t" r="r" b="b"/>
              <a:pathLst>
                <a:path w="27386" h="22313" extrusionOk="0">
                  <a:moveTo>
                    <a:pt x="27385" y="0"/>
                  </a:moveTo>
                  <a:lnTo>
                    <a:pt x="27385" y="0"/>
                  </a:lnTo>
                  <a:cubicBezTo>
                    <a:pt x="19706" y="3191"/>
                    <a:pt x="10835" y="4370"/>
                    <a:pt x="5418" y="10561"/>
                  </a:cubicBezTo>
                  <a:cubicBezTo>
                    <a:pt x="3585" y="12656"/>
                    <a:pt x="2311" y="15181"/>
                    <a:pt x="1322" y="17800"/>
                  </a:cubicBezTo>
                  <a:cubicBezTo>
                    <a:pt x="775" y="19264"/>
                    <a:pt x="310" y="20777"/>
                    <a:pt x="1" y="22312"/>
                  </a:cubicBezTo>
                  <a:lnTo>
                    <a:pt x="3287" y="22312"/>
                  </a:lnTo>
                  <a:cubicBezTo>
                    <a:pt x="4537" y="19336"/>
                    <a:pt x="5025" y="15943"/>
                    <a:pt x="6549" y="13061"/>
                  </a:cubicBezTo>
                  <a:cubicBezTo>
                    <a:pt x="8335" y="9728"/>
                    <a:pt x="11574" y="7311"/>
                    <a:pt x="15181" y="6299"/>
                  </a:cubicBezTo>
                  <a:cubicBezTo>
                    <a:pt x="17211" y="5345"/>
                    <a:pt x="19431" y="4804"/>
                    <a:pt x="21672" y="4804"/>
                  </a:cubicBezTo>
                  <a:cubicBezTo>
                    <a:pt x="21810" y="4804"/>
                    <a:pt x="21948" y="4806"/>
                    <a:pt x="22087" y="4810"/>
                  </a:cubicBezTo>
                  <a:cubicBezTo>
                    <a:pt x="22170" y="4810"/>
                    <a:pt x="22265" y="4810"/>
                    <a:pt x="22349" y="4822"/>
                  </a:cubicBezTo>
                  <a:cubicBezTo>
                    <a:pt x="23027" y="3501"/>
                    <a:pt x="24409" y="2596"/>
                    <a:pt x="25980" y="2596"/>
                  </a:cubicBezTo>
                  <a:cubicBezTo>
                    <a:pt x="26409" y="2596"/>
                    <a:pt x="26826" y="2655"/>
                    <a:pt x="27218" y="2786"/>
                  </a:cubicBezTo>
                  <a:cubicBezTo>
                    <a:pt x="26945" y="1929"/>
                    <a:pt x="27052" y="953"/>
                    <a:pt x="27385" y="0"/>
                  </a:cubicBezTo>
                  <a:close/>
                </a:path>
              </a:pathLst>
            </a:custGeom>
            <a:solidFill>
              <a:srgbClr val="DC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754;p61">
              <a:extLst>
                <a:ext uri="{FF2B5EF4-FFF2-40B4-BE49-F238E27FC236}">
                  <a16:creationId xmlns:a16="http://schemas.microsoft.com/office/drawing/2014/main" xmlns="" id="{30B2FFA4-9722-4343-869F-36D91314CF42}"/>
                </a:ext>
              </a:extLst>
            </p:cNvPr>
            <p:cNvSpPr/>
            <p:nvPr/>
          </p:nvSpPr>
          <p:spPr>
            <a:xfrm>
              <a:off x="1695450" y="2451325"/>
              <a:ext cx="188425" cy="305125"/>
            </a:xfrm>
            <a:custGeom>
              <a:avLst/>
              <a:gdLst/>
              <a:ahLst/>
              <a:cxnLst/>
              <a:rect l="l" t="t" r="r" b="b"/>
              <a:pathLst>
                <a:path w="7537" h="12205" extrusionOk="0">
                  <a:moveTo>
                    <a:pt x="4917" y="0"/>
                  </a:moveTo>
                  <a:cubicBezTo>
                    <a:pt x="3429" y="2810"/>
                    <a:pt x="1226" y="5299"/>
                    <a:pt x="524" y="8394"/>
                  </a:cubicBezTo>
                  <a:cubicBezTo>
                    <a:pt x="238" y="9621"/>
                    <a:pt x="202" y="10942"/>
                    <a:pt x="0" y="12204"/>
                  </a:cubicBezTo>
                  <a:lnTo>
                    <a:pt x="3667" y="12204"/>
                  </a:lnTo>
                  <a:cubicBezTo>
                    <a:pt x="4763" y="9287"/>
                    <a:pt x="4858" y="5930"/>
                    <a:pt x="6120" y="3037"/>
                  </a:cubicBezTo>
                  <a:cubicBezTo>
                    <a:pt x="6489" y="2167"/>
                    <a:pt x="6965" y="1358"/>
                    <a:pt x="7537" y="620"/>
                  </a:cubicBezTo>
                  <a:lnTo>
                    <a:pt x="7537" y="620"/>
                  </a:lnTo>
                  <a:cubicBezTo>
                    <a:pt x="7382" y="631"/>
                    <a:pt x="7251" y="643"/>
                    <a:pt x="7108" y="643"/>
                  </a:cubicBezTo>
                  <a:cubicBezTo>
                    <a:pt x="6298" y="643"/>
                    <a:pt x="5536" y="405"/>
                    <a:pt x="4917" y="0"/>
                  </a:cubicBezTo>
                  <a:close/>
                </a:path>
              </a:pathLst>
            </a:custGeom>
            <a:solidFill>
              <a:srgbClr val="DC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755;p61">
              <a:extLst>
                <a:ext uri="{FF2B5EF4-FFF2-40B4-BE49-F238E27FC236}">
                  <a16:creationId xmlns:a16="http://schemas.microsoft.com/office/drawing/2014/main" xmlns="" id="{D3BCC99F-EFD8-4687-83DF-7CE0E01A2F58}"/>
                </a:ext>
              </a:extLst>
            </p:cNvPr>
            <p:cNvSpPr/>
            <p:nvPr/>
          </p:nvSpPr>
          <p:spPr>
            <a:xfrm>
              <a:off x="2308600" y="2178375"/>
              <a:ext cx="142025" cy="94975"/>
            </a:xfrm>
            <a:custGeom>
              <a:avLst/>
              <a:gdLst/>
              <a:ahLst/>
              <a:cxnLst/>
              <a:rect l="l" t="t" r="r" b="b"/>
              <a:pathLst>
                <a:path w="5681" h="3799" extrusionOk="0">
                  <a:moveTo>
                    <a:pt x="5680" y="0"/>
                  </a:moveTo>
                  <a:cubicBezTo>
                    <a:pt x="3906" y="1453"/>
                    <a:pt x="2025" y="2751"/>
                    <a:pt x="1" y="3799"/>
                  </a:cubicBezTo>
                  <a:cubicBezTo>
                    <a:pt x="572" y="3560"/>
                    <a:pt x="1132" y="3298"/>
                    <a:pt x="1668" y="3025"/>
                  </a:cubicBezTo>
                  <a:cubicBezTo>
                    <a:pt x="2204" y="2751"/>
                    <a:pt x="2727" y="2453"/>
                    <a:pt x="3239" y="2144"/>
                  </a:cubicBezTo>
                  <a:cubicBezTo>
                    <a:pt x="4085" y="1477"/>
                    <a:pt x="4906" y="762"/>
                    <a:pt x="5680" y="0"/>
                  </a:cubicBezTo>
                  <a:close/>
                </a:path>
              </a:pathLst>
            </a:custGeom>
            <a:solidFill>
              <a:srgbClr val="DC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756;p61">
              <a:extLst>
                <a:ext uri="{FF2B5EF4-FFF2-40B4-BE49-F238E27FC236}">
                  <a16:creationId xmlns:a16="http://schemas.microsoft.com/office/drawing/2014/main" xmlns="" id="{15914649-5E33-42A9-A51A-4E42152940E7}"/>
                </a:ext>
              </a:extLst>
            </p:cNvPr>
            <p:cNvSpPr/>
            <p:nvPr/>
          </p:nvSpPr>
          <p:spPr>
            <a:xfrm>
              <a:off x="2306825" y="1227650"/>
              <a:ext cx="375075" cy="570350"/>
            </a:xfrm>
            <a:custGeom>
              <a:avLst/>
              <a:gdLst/>
              <a:ahLst/>
              <a:cxnLst/>
              <a:rect l="l" t="t" r="r" b="b"/>
              <a:pathLst>
                <a:path w="15003" h="22814" extrusionOk="0">
                  <a:moveTo>
                    <a:pt x="15002" y="1"/>
                  </a:moveTo>
                  <a:cubicBezTo>
                    <a:pt x="13883" y="1132"/>
                    <a:pt x="12669" y="2204"/>
                    <a:pt x="11585" y="3335"/>
                  </a:cubicBezTo>
                  <a:cubicBezTo>
                    <a:pt x="6346" y="8728"/>
                    <a:pt x="3501" y="16086"/>
                    <a:pt x="0" y="22813"/>
                  </a:cubicBezTo>
                  <a:cubicBezTo>
                    <a:pt x="1667" y="21230"/>
                    <a:pt x="3215" y="19515"/>
                    <a:pt x="4644" y="17670"/>
                  </a:cubicBezTo>
                  <a:cubicBezTo>
                    <a:pt x="5334" y="16777"/>
                    <a:pt x="6001" y="15884"/>
                    <a:pt x="6644" y="14955"/>
                  </a:cubicBezTo>
                  <a:cubicBezTo>
                    <a:pt x="6739" y="14717"/>
                    <a:pt x="6847" y="14467"/>
                    <a:pt x="6954" y="14229"/>
                  </a:cubicBezTo>
                  <a:lnTo>
                    <a:pt x="7204" y="13646"/>
                  </a:lnTo>
                  <a:cubicBezTo>
                    <a:pt x="8906" y="9716"/>
                    <a:pt x="10657" y="5656"/>
                    <a:pt x="13669" y="2501"/>
                  </a:cubicBezTo>
                  <a:cubicBezTo>
                    <a:pt x="13740" y="2430"/>
                    <a:pt x="13812" y="2335"/>
                    <a:pt x="13907" y="2263"/>
                  </a:cubicBezTo>
                  <a:cubicBezTo>
                    <a:pt x="14276" y="1525"/>
                    <a:pt x="14633" y="763"/>
                    <a:pt x="15002" y="1"/>
                  </a:cubicBezTo>
                  <a:close/>
                </a:path>
              </a:pathLst>
            </a:custGeom>
            <a:solidFill>
              <a:srgbClr val="DC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757;p61">
              <a:extLst>
                <a:ext uri="{FF2B5EF4-FFF2-40B4-BE49-F238E27FC236}">
                  <a16:creationId xmlns:a16="http://schemas.microsoft.com/office/drawing/2014/main" xmlns="" id="{8AA0AB04-34E2-4C9B-AFA9-F379344CAA64}"/>
                </a:ext>
              </a:extLst>
            </p:cNvPr>
            <p:cNvSpPr/>
            <p:nvPr/>
          </p:nvSpPr>
          <p:spPr>
            <a:xfrm>
              <a:off x="1967800" y="2328400"/>
              <a:ext cx="154500" cy="60150"/>
            </a:xfrm>
            <a:custGeom>
              <a:avLst/>
              <a:gdLst/>
              <a:ahLst/>
              <a:cxnLst/>
              <a:rect l="l" t="t" r="r" b="b"/>
              <a:pathLst>
                <a:path w="6180" h="2406" extrusionOk="0">
                  <a:moveTo>
                    <a:pt x="0" y="0"/>
                  </a:moveTo>
                  <a:lnTo>
                    <a:pt x="0" y="0"/>
                  </a:lnTo>
                  <a:cubicBezTo>
                    <a:pt x="179" y="453"/>
                    <a:pt x="286" y="953"/>
                    <a:pt x="286" y="1465"/>
                  </a:cubicBezTo>
                  <a:cubicBezTo>
                    <a:pt x="286" y="1798"/>
                    <a:pt x="238" y="2108"/>
                    <a:pt x="179" y="2405"/>
                  </a:cubicBezTo>
                  <a:cubicBezTo>
                    <a:pt x="215" y="2393"/>
                    <a:pt x="262" y="2358"/>
                    <a:pt x="286" y="2346"/>
                  </a:cubicBezTo>
                  <a:cubicBezTo>
                    <a:pt x="2120" y="1322"/>
                    <a:pt x="4167" y="810"/>
                    <a:pt x="6180" y="262"/>
                  </a:cubicBezTo>
                  <a:lnTo>
                    <a:pt x="6180" y="262"/>
                  </a:lnTo>
                  <a:cubicBezTo>
                    <a:pt x="5418" y="369"/>
                    <a:pt x="4667" y="429"/>
                    <a:pt x="3905" y="441"/>
                  </a:cubicBezTo>
                  <a:cubicBezTo>
                    <a:pt x="3676" y="449"/>
                    <a:pt x="3442" y="454"/>
                    <a:pt x="3205" y="454"/>
                  </a:cubicBezTo>
                  <a:cubicBezTo>
                    <a:pt x="2138" y="454"/>
                    <a:pt x="1013" y="351"/>
                    <a:pt x="0" y="0"/>
                  </a:cubicBezTo>
                  <a:close/>
                </a:path>
              </a:pathLst>
            </a:custGeom>
            <a:solidFill>
              <a:srgbClr val="DC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758;p61">
              <a:extLst>
                <a:ext uri="{FF2B5EF4-FFF2-40B4-BE49-F238E27FC236}">
                  <a16:creationId xmlns:a16="http://schemas.microsoft.com/office/drawing/2014/main" xmlns="" id="{CEF6B5BD-F480-487F-AE03-FDBCDEEB549C}"/>
                </a:ext>
              </a:extLst>
            </p:cNvPr>
            <p:cNvSpPr/>
            <p:nvPr/>
          </p:nvSpPr>
          <p:spPr>
            <a:xfrm>
              <a:off x="2673825" y="1230925"/>
              <a:ext cx="17000" cy="35150"/>
            </a:xfrm>
            <a:custGeom>
              <a:avLst/>
              <a:gdLst/>
              <a:ahLst/>
              <a:cxnLst/>
              <a:rect l="l" t="t" r="r" b="b"/>
              <a:pathLst>
                <a:path w="680" h="1406" extrusionOk="0">
                  <a:moveTo>
                    <a:pt x="680" y="1"/>
                  </a:moveTo>
                  <a:cubicBezTo>
                    <a:pt x="453" y="465"/>
                    <a:pt x="239" y="942"/>
                    <a:pt x="1" y="1406"/>
                  </a:cubicBezTo>
                  <a:cubicBezTo>
                    <a:pt x="215" y="1192"/>
                    <a:pt x="441" y="1001"/>
                    <a:pt x="680" y="822"/>
                  </a:cubicBezTo>
                  <a:lnTo>
                    <a:pt x="680" y="1"/>
                  </a:lnTo>
                  <a:close/>
                </a:path>
              </a:pathLst>
            </a:custGeom>
            <a:solidFill>
              <a:srgbClr val="DC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759;p61">
              <a:extLst>
                <a:ext uri="{FF2B5EF4-FFF2-40B4-BE49-F238E27FC236}">
                  <a16:creationId xmlns:a16="http://schemas.microsoft.com/office/drawing/2014/main" xmlns="" id="{6459A6A5-5DFF-4C14-8A07-A6102A1FB562}"/>
                </a:ext>
              </a:extLst>
            </p:cNvPr>
            <p:cNvSpPr/>
            <p:nvPr/>
          </p:nvSpPr>
          <p:spPr>
            <a:xfrm>
              <a:off x="350025" y="1966750"/>
              <a:ext cx="793275" cy="789700"/>
            </a:xfrm>
            <a:custGeom>
              <a:avLst/>
              <a:gdLst/>
              <a:ahLst/>
              <a:cxnLst/>
              <a:rect l="l" t="t" r="r" b="b"/>
              <a:pathLst>
                <a:path w="31731" h="31588" extrusionOk="0">
                  <a:moveTo>
                    <a:pt x="29131" y="0"/>
                  </a:moveTo>
                  <a:cubicBezTo>
                    <a:pt x="27439" y="0"/>
                    <a:pt x="25753" y="48"/>
                    <a:pt x="24075" y="131"/>
                  </a:cubicBezTo>
                  <a:cubicBezTo>
                    <a:pt x="22325" y="274"/>
                    <a:pt x="20599" y="488"/>
                    <a:pt x="18920" y="845"/>
                  </a:cubicBezTo>
                  <a:cubicBezTo>
                    <a:pt x="11812" y="3608"/>
                    <a:pt x="5859" y="8537"/>
                    <a:pt x="1215" y="14550"/>
                  </a:cubicBezTo>
                  <a:cubicBezTo>
                    <a:pt x="798" y="15252"/>
                    <a:pt x="394" y="15966"/>
                    <a:pt x="1" y="16693"/>
                  </a:cubicBezTo>
                  <a:lnTo>
                    <a:pt x="1" y="20884"/>
                  </a:lnTo>
                  <a:cubicBezTo>
                    <a:pt x="227" y="20324"/>
                    <a:pt x="465" y="19753"/>
                    <a:pt x="703" y="19193"/>
                  </a:cubicBezTo>
                  <a:cubicBezTo>
                    <a:pt x="1287" y="17812"/>
                    <a:pt x="1894" y="16419"/>
                    <a:pt x="2656" y="15133"/>
                  </a:cubicBezTo>
                  <a:cubicBezTo>
                    <a:pt x="4347" y="12287"/>
                    <a:pt x="6787" y="9966"/>
                    <a:pt x="9383" y="7930"/>
                  </a:cubicBezTo>
                  <a:cubicBezTo>
                    <a:pt x="12181" y="5727"/>
                    <a:pt x="15217" y="3786"/>
                    <a:pt x="18575" y="2643"/>
                  </a:cubicBezTo>
                  <a:cubicBezTo>
                    <a:pt x="20580" y="1949"/>
                    <a:pt x="22704" y="1554"/>
                    <a:pt x="24813" y="1554"/>
                  </a:cubicBezTo>
                  <a:cubicBezTo>
                    <a:pt x="26247" y="1554"/>
                    <a:pt x="27674" y="1736"/>
                    <a:pt x="29052" y="2131"/>
                  </a:cubicBezTo>
                  <a:cubicBezTo>
                    <a:pt x="29409" y="2238"/>
                    <a:pt x="29850" y="2429"/>
                    <a:pt x="29885" y="2810"/>
                  </a:cubicBezTo>
                  <a:cubicBezTo>
                    <a:pt x="29933" y="3179"/>
                    <a:pt x="29588" y="3465"/>
                    <a:pt x="29278" y="3655"/>
                  </a:cubicBezTo>
                  <a:cubicBezTo>
                    <a:pt x="26171" y="5644"/>
                    <a:pt x="22373" y="6406"/>
                    <a:pt x="19277" y="8418"/>
                  </a:cubicBezTo>
                  <a:cubicBezTo>
                    <a:pt x="16253" y="10382"/>
                    <a:pt x="14074" y="13454"/>
                    <a:pt x="12669" y="16764"/>
                  </a:cubicBezTo>
                  <a:cubicBezTo>
                    <a:pt x="11276" y="20086"/>
                    <a:pt x="10633" y="23670"/>
                    <a:pt x="10228" y="27265"/>
                  </a:cubicBezTo>
                  <a:cubicBezTo>
                    <a:pt x="10062" y="28694"/>
                    <a:pt x="9883" y="30206"/>
                    <a:pt x="9466" y="31587"/>
                  </a:cubicBezTo>
                  <a:lnTo>
                    <a:pt x="9621" y="31587"/>
                  </a:lnTo>
                  <a:cubicBezTo>
                    <a:pt x="10062" y="29123"/>
                    <a:pt x="10824" y="26706"/>
                    <a:pt x="11883" y="24396"/>
                  </a:cubicBezTo>
                  <a:cubicBezTo>
                    <a:pt x="12431" y="23229"/>
                    <a:pt x="13038" y="22098"/>
                    <a:pt x="13729" y="21015"/>
                  </a:cubicBezTo>
                  <a:cubicBezTo>
                    <a:pt x="13895" y="20312"/>
                    <a:pt x="14074" y="19610"/>
                    <a:pt x="14288" y="18931"/>
                  </a:cubicBezTo>
                  <a:cubicBezTo>
                    <a:pt x="15193" y="16050"/>
                    <a:pt x="16717" y="13287"/>
                    <a:pt x="18765" y="11097"/>
                  </a:cubicBezTo>
                  <a:cubicBezTo>
                    <a:pt x="20503" y="9251"/>
                    <a:pt x="22611" y="7811"/>
                    <a:pt x="25040" y="7049"/>
                  </a:cubicBezTo>
                  <a:cubicBezTo>
                    <a:pt x="25218" y="6989"/>
                    <a:pt x="25397" y="6941"/>
                    <a:pt x="25575" y="6906"/>
                  </a:cubicBezTo>
                  <a:cubicBezTo>
                    <a:pt x="26909" y="6429"/>
                    <a:pt x="28326" y="6060"/>
                    <a:pt x="29945" y="5763"/>
                  </a:cubicBezTo>
                  <a:cubicBezTo>
                    <a:pt x="30897" y="4560"/>
                    <a:pt x="31731" y="2965"/>
                    <a:pt x="31350" y="1417"/>
                  </a:cubicBezTo>
                  <a:cubicBezTo>
                    <a:pt x="31195" y="822"/>
                    <a:pt x="30933" y="369"/>
                    <a:pt x="30576" y="12"/>
                  </a:cubicBezTo>
                  <a:cubicBezTo>
                    <a:pt x="30094" y="4"/>
                    <a:pt x="29612" y="0"/>
                    <a:pt x="29131" y="0"/>
                  </a:cubicBezTo>
                  <a:close/>
                </a:path>
              </a:pathLst>
            </a:custGeom>
            <a:solidFill>
              <a:srgbClr val="DC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760;p61">
              <a:extLst>
                <a:ext uri="{FF2B5EF4-FFF2-40B4-BE49-F238E27FC236}">
                  <a16:creationId xmlns:a16="http://schemas.microsoft.com/office/drawing/2014/main" xmlns="" id="{1E9335F6-5279-4853-BA08-7E6313C17906}"/>
                </a:ext>
              </a:extLst>
            </p:cNvPr>
            <p:cNvSpPr/>
            <p:nvPr/>
          </p:nvSpPr>
          <p:spPr>
            <a:xfrm>
              <a:off x="428325" y="2001575"/>
              <a:ext cx="339050" cy="253925"/>
            </a:xfrm>
            <a:custGeom>
              <a:avLst/>
              <a:gdLst/>
              <a:ahLst/>
              <a:cxnLst/>
              <a:rect l="l" t="t" r="r" b="b"/>
              <a:pathLst>
                <a:path w="13562" h="10157" extrusionOk="0">
                  <a:moveTo>
                    <a:pt x="13561" y="0"/>
                  </a:moveTo>
                  <a:lnTo>
                    <a:pt x="13561" y="0"/>
                  </a:lnTo>
                  <a:cubicBezTo>
                    <a:pt x="11906" y="476"/>
                    <a:pt x="10299" y="1119"/>
                    <a:pt x="8763" y="1965"/>
                  </a:cubicBezTo>
                  <a:cubicBezTo>
                    <a:pt x="5179" y="3917"/>
                    <a:pt x="2346" y="6799"/>
                    <a:pt x="0" y="10156"/>
                  </a:cubicBezTo>
                  <a:cubicBezTo>
                    <a:pt x="1215" y="8799"/>
                    <a:pt x="2512" y="7501"/>
                    <a:pt x="3893" y="6299"/>
                  </a:cubicBezTo>
                  <a:cubicBezTo>
                    <a:pt x="6549" y="3989"/>
                    <a:pt x="9466" y="2000"/>
                    <a:pt x="12621" y="453"/>
                  </a:cubicBezTo>
                  <a:lnTo>
                    <a:pt x="13561" y="0"/>
                  </a:lnTo>
                  <a:close/>
                </a:path>
              </a:pathLst>
            </a:custGeom>
            <a:solidFill>
              <a:srgbClr val="DC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761;p61">
              <a:extLst>
                <a:ext uri="{FF2B5EF4-FFF2-40B4-BE49-F238E27FC236}">
                  <a16:creationId xmlns:a16="http://schemas.microsoft.com/office/drawing/2014/main" xmlns="" id="{33020BF6-33AC-4BF7-BCD5-0BEB986DB8A2}"/>
                </a:ext>
              </a:extLst>
            </p:cNvPr>
            <p:cNvSpPr/>
            <p:nvPr/>
          </p:nvSpPr>
          <p:spPr>
            <a:xfrm>
              <a:off x="600075" y="2519475"/>
              <a:ext cx="87525" cy="236375"/>
            </a:xfrm>
            <a:custGeom>
              <a:avLst/>
              <a:gdLst/>
              <a:ahLst/>
              <a:cxnLst/>
              <a:rect l="l" t="t" r="r" b="b"/>
              <a:pathLst>
                <a:path w="3501" h="9455" extrusionOk="0">
                  <a:moveTo>
                    <a:pt x="3500" y="1"/>
                  </a:moveTo>
                  <a:lnTo>
                    <a:pt x="3500" y="1"/>
                  </a:lnTo>
                  <a:cubicBezTo>
                    <a:pt x="2941" y="965"/>
                    <a:pt x="2417" y="1977"/>
                    <a:pt x="1965" y="3013"/>
                  </a:cubicBezTo>
                  <a:cubicBezTo>
                    <a:pt x="1060" y="5073"/>
                    <a:pt x="405" y="7252"/>
                    <a:pt x="0" y="9455"/>
                  </a:cubicBezTo>
                  <a:lnTo>
                    <a:pt x="2881" y="9455"/>
                  </a:lnTo>
                  <a:cubicBezTo>
                    <a:pt x="2798" y="6287"/>
                    <a:pt x="2905" y="3097"/>
                    <a:pt x="3500" y="1"/>
                  </a:cubicBezTo>
                  <a:close/>
                </a:path>
              </a:pathLst>
            </a:custGeom>
            <a:solidFill>
              <a:srgbClr val="DC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762;p61">
              <a:extLst>
                <a:ext uri="{FF2B5EF4-FFF2-40B4-BE49-F238E27FC236}">
                  <a16:creationId xmlns:a16="http://schemas.microsoft.com/office/drawing/2014/main" xmlns="" id="{265D6EB9-C448-4365-A4BE-16EE6E0C13D9}"/>
                </a:ext>
              </a:extLst>
            </p:cNvPr>
            <p:cNvSpPr/>
            <p:nvPr/>
          </p:nvSpPr>
          <p:spPr>
            <a:xfrm>
              <a:off x="1114425" y="1195225"/>
              <a:ext cx="1019775" cy="912625"/>
            </a:xfrm>
            <a:custGeom>
              <a:avLst/>
              <a:gdLst/>
              <a:ahLst/>
              <a:cxnLst/>
              <a:rect l="l" t="t" r="r" b="b"/>
              <a:pathLst>
                <a:path w="40791" h="36505" extrusionOk="0">
                  <a:moveTo>
                    <a:pt x="38207" y="0"/>
                  </a:moveTo>
                  <a:cubicBezTo>
                    <a:pt x="38148" y="405"/>
                    <a:pt x="38064" y="810"/>
                    <a:pt x="37993" y="1203"/>
                  </a:cubicBezTo>
                  <a:cubicBezTo>
                    <a:pt x="37576" y="4608"/>
                    <a:pt x="36993" y="7977"/>
                    <a:pt x="36028" y="11252"/>
                  </a:cubicBezTo>
                  <a:cubicBezTo>
                    <a:pt x="34695" y="15776"/>
                    <a:pt x="32564" y="20122"/>
                    <a:pt x="29373" y="23598"/>
                  </a:cubicBezTo>
                  <a:cubicBezTo>
                    <a:pt x="24967" y="28385"/>
                    <a:pt x="18562" y="31254"/>
                    <a:pt x="12049" y="31421"/>
                  </a:cubicBezTo>
                  <a:cubicBezTo>
                    <a:pt x="11850" y="31425"/>
                    <a:pt x="11650" y="31427"/>
                    <a:pt x="11450" y="31427"/>
                  </a:cubicBezTo>
                  <a:cubicBezTo>
                    <a:pt x="9590" y="31427"/>
                    <a:pt x="7729" y="31240"/>
                    <a:pt x="5858" y="31111"/>
                  </a:cubicBezTo>
                  <a:cubicBezTo>
                    <a:pt x="4060" y="30980"/>
                    <a:pt x="2274" y="30897"/>
                    <a:pt x="476" y="30873"/>
                  </a:cubicBezTo>
                  <a:lnTo>
                    <a:pt x="476" y="30873"/>
                  </a:lnTo>
                  <a:cubicBezTo>
                    <a:pt x="845" y="31302"/>
                    <a:pt x="1095" y="31849"/>
                    <a:pt x="1203" y="32540"/>
                  </a:cubicBezTo>
                  <a:cubicBezTo>
                    <a:pt x="1417" y="33981"/>
                    <a:pt x="857" y="35314"/>
                    <a:pt x="0" y="36505"/>
                  </a:cubicBezTo>
                  <a:cubicBezTo>
                    <a:pt x="1869" y="36171"/>
                    <a:pt x="4036" y="35874"/>
                    <a:pt x="6632" y="35457"/>
                  </a:cubicBezTo>
                  <a:cubicBezTo>
                    <a:pt x="15823" y="33992"/>
                    <a:pt x="27456" y="31242"/>
                    <a:pt x="33683" y="23313"/>
                  </a:cubicBezTo>
                  <a:cubicBezTo>
                    <a:pt x="34873" y="21419"/>
                    <a:pt x="35897" y="19407"/>
                    <a:pt x="36897" y="17371"/>
                  </a:cubicBezTo>
                  <a:lnTo>
                    <a:pt x="37826" y="15407"/>
                  </a:lnTo>
                  <a:cubicBezTo>
                    <a:pt x="38719" y="13526"/>
                    <a:pt x="39719" y="10906"/>
                    <a:pt x="40743" y="8132"/>
                  </a:cubicBezTo>
                  <a:cubicBezTo>
                    <a:pt x="40791" y="5418"/>
                    <a:pt x="40624" y="2691"/>
                    <a:pt x="40326" y="0"/>
                  </a:cubicBezTo>
                  <a:close/>
                </a:path>
              </a:pathLst>
            </a:custGeom>
            <a:solidFill>
              <a:srgbClr val="DC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763;p61">
              <a:extLst>
                <a:ext uri="{FF2B5EF4-FFF2-40B4-BE49-F238E27FC236}">
                  <a16:creationId xmlns:a16="http://schemas.microsoft.com/office/drawing/2014/main" xmlns="" id="{7D1E5261-32A6-49D6-93AB-28F391A59453}"/>
                </a:ext>
              </a:extLst>
            </p:cNvPr>
            <p:cNvSpPr/>
            <p:nvPr/>
          </p:nvSpPr>
          <p:spPr>
            <a:xfrm>
              <a:off x="349725" y="1195225"/>
              <a:ext cx="1443075" cy="1069800"/>
            </a:xfrm>
            <a:custGeom>
              <a:avLst/>
              <a:gdLst/>
              <a:ahLst/>
              <a:cxnLst/>
              <a:rect l="l" t="t" r="r" b="b"/>
              <a:pathLst>
                <a:path w="57723" h="42792" extrusionOk="0">
                  <a:moveTo>
                    <a:pt x="55615" y="0"/>
                  </a:moveTo>
                  <a:cubicBezTo>
                    <a:pt x="53222" y="6644"/>
                    <a:pt x="51031" y="13573"/>
                    <a:pt x="45578" y="17860"/>
                  </a:cubicBezTo>
                  <a:cubicBezTo>
                    <a:pt x="39720" y="22443"/>
                    <a:pt x="31731" y="22717"/>
                    <a:pt x="24480" y="24289"/>
                  </a:cubicBezTo>
                  <a:cubicBezTo>
                    <a:pt x="15884" y="26146"/>
                    <a:pt x="7549" y="30302"/>
                    <a:pt x="1977" y="37124"/>
                  </a:cubicBezTo>
                  <a:cubicBezTo>
                    <a:pt x="1263" y="37981"/>
                    <a:pt x="608" y="38910"/>
                    <a:pt x="1" y="39850"/>
                  </a:cubicBezTo>
                  <a:lnTo>
                    <a:pt x="1" y="42791"/>
                  </a:lnTo>
                  <a:cubicBezTo>
                    <a:pt x="2323" y="39707"/>
                    <a:pt x="4763" y="36707"/>
                    <a:pt x="7561" y="34040"/>
                  </a:cubicBezTo>
                  <a:cubicBezTo>
                    <a:pt x="11490" y="30290"/>
                    <a:pt x="16193" y="27194"/>
                    <a:pt x="21492" y="25944"/>
                  </a:cubicBezTo>
                  <a:cubicBezTo>
                    <a:pt x="25445" y="25027"/>
                    <a:pt x="29588" y="25158"/>
                    <a:pt x="33612" y="24515"/>
                  </a:cubicBezTo>
                  <a:cubicBezTo>
                    <a:pt x="41494" y="23253"/>
                    <a:pt x="48816" y="18860"/>
                    <a:pt x="53650" y="12502"/>
                  </a:cubicBezTo>
                  <a:lnTo>
                    <a:pt x="53650" y="12502"/>
                  </a:lnTo>
                  <a:cubicBezTo>
                    <a:pt x="53591" y="12668"/>
                    <a:pt x="53555" y="12835"/>
                    <a:pt x="53496" y="12978"/>
                  </a:cubicBezTo>
                  <a:cubicBezTo>
                    <a:pt x="55008" y="10811"/>
                    <a:pt x="56294" y="8454"/>
                    <a:pt x="56925" y="5894"/>
                  </a:cubicBezTo>
                  <a:cubicBezTo>
                    <a:pt x="57425" y="3977"/>
                    <a:pt x="57520" y="1977"/>
                    <a:pt x="57722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64;p61">
              <a:extLst>
                <a:ext uri="{FF2B5EF4-FFF2-40B4-BE49-F238E27FC236}">
                  <a16:creationId xmlns:a16="http://schemas.microsoft.com/office/drawing/2014/main" xmlns="" id="{3FC48A18-0994-4619-BFA5-D3888E5CE9F4}"/>
                </a:ext>
              </a:extLst>
            </p:cNvPr>
            <p:cNvSpPr/>
            <p:nvPr/>
          </p:nvSpPr>
          <p:spPr>
            <a:xfrm>
              <a:off x="365500" y="2318300"/>
              <a:ext cx="254825" cy="437850"/>
            </a:xfrm>
            <a:custGeom>
              <a:avLst/>
              <a:gdLst/>
              <a:ahLst/>
              <a:cxnLst/>
              <a:rect l="l" t="t" r="r" b="b"/>
              <a:pathLst>
                <a:path w="10193" h="17514" extrusionOk="0">
                  <a:moveTo>
                    <a:pt x="9459" y="0"/>
                  </a:moveTo>
                  <a:cubicBezTo>
                    <a:pt x="9327" y="0"/>
                    <a:pt x="9191" y="32"/>
                    <a:pt x="9062" y="71"/>
                  </a:cubicBezTo>
                  <a:cubicBezTo>
                    <a:pt x="7240" y="559"/>
                    <a:pt x="5918" y="2083"/>
                    <a:pt x="4859" y="3643"/>
                  </a:cubicBezTo>
                  <a:cubicBezTo>
                    <a:pt x="2084" y="7750"/>
                    <a:pt x="560" y="12560"/>
                    <a:pt x="1" y="17513"/>
                  </a:cubicBezTo>
                  <a:lnTo>
                    <a:pt x="4323" y="17513"/>
                  </a:lnTo>
                  <a:cubicBezTo>
                    <a:pt x="4942" y="11929"/>
                    <a:pt x="7216" y="6500"/>
                    <a:pt x="9800" y="1452"/>
                  </a:cubicBezTo>
                  <a:cubicBezTo>
                    <a:pt x="10014" y="1000"/>
                    <a:pt x="10193" y="345"/>
                    <a:pt x="9776" y="83"/>
                  </a:cubicBezTo>
                  <a:cubicBezTo>
                    <a:pt x="9678" y="23"/>
                    <a:pt x="9570" y="0"/>
                    <a:pt x="94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65;p61">
              <a:extLst>
                <a:ext uri="{FF2B5EF4-FFF2-40B4-BE49-F238E27FC236}">
                  <a16:creationId xmlns:a16="http://schemas.microsoft.com/office/drawing/2014/main" xmlns="" id="{5EA3FF8B-F6D6-46EB-AB08-072644E1B522}"/>
                </a:ext>
              </a:extLst>
            </p:cNvPr>
            <p:cNvSpPr/>
            <p:nvPr/>
          </p:nvSpPr>
          <p:spPr>
            <a:xfrm>
              <a:off x="1026900" y="2202700"/>
              <a:ext cx="351250" cy="453425"/>
            </a:xfrm>
            <a:custGeom>
              <a:avLst/>
              <a:gdLst/>
              <a:ahLst/>
              <a:cxnLst/>
              <a:rect l="l" t="t" r="r" b="b"/>
              <a:pathLst>
                <a:path w="14050" h="18137" extrusionOk="0">
                  <a:moveTo>
                    <a:pt x="8888" y="0"/>
                  </a:moveTo>
                  <a:cubicBezTo>
                    <a:pt x="6598" y="0"/>
                    <a:pt x="4278" y="916"/>
                    <a:pt x="2477" y="2373"/>
                  </a:cubicBezTo>
                  <a:cubicBezTo>
                    <a:pt x="1536" y="3135"/>
                    <a:pt x="715" y="4028"/>
                    <a:pt x="1" y="4992"/>
                  </a:cubicBezTo>
                  <a:cubicBezTo>
                    <a:pt x="870" y="4040"/>
                    <a:pt x="1965" y="3266"/>
                    <a:pt x="3251" y="3076"/>
                  </a:cubicBezTo>
                  <a:cubicBezTo>
                    <a:pt x="3425" y="3048"/>
                    <a:pt x="3602" y="3035"/>
                    <a:pt x="3779" y="3035"/>
                  </a:cubicBezTo>
                  <a:cubicBezTo>
                    <a:pt x="5056" y="3035"/>
                    <a:pt x="6357" y="3731"/>
                    <a:pt x="6859" y="4850"/>
                  </a:cubicBezTo>
                  <a:cubicBezTo>
                    <a:pt x="6966" y="5052"/>
                    <a:pt x="7025" y="5290"/>
                    <a:pt x="7073" y="5528"/>
                  </a:cubicBezTo>
                  <a:cubicBezTo>
                    <a:pt x="7240" y="6719"/>
                    <a:pt x="6549" y="7838"/>
                    <a:pt x="5930" y="8850"/>
                  </a:cubicBezTo>
                  <a:cubicBezTo>
                    <a:pt x="4299" y="11493"/>
                    <a:pt x="2810" y="14327"/>
                    <a:pt x="2394" y="17411"/>
                  </a:cubicBezTo>
                  <a:cubicBezTo>
                    <a:pt x="2370" y="17649"/>
                    <a:pt x="2334" y="17887"/>
                    <a:pt x="2310" y="18137"/>
                  </a:cubicBezTo>
                  <a:cubicBezTo>
                    <a:pt x="2858" y="15518"/>
                    <a:pt x="3870" y="13017"/>
                    <a:pt x="5573" y="10957"/>
                  </a:cubicBezTo>
                  <a:cubicBezTo>
                    <a:pt x="7299" y="8874"/>
                    <a:pt x="9597" y="7374"/>
                    <a:pt x="11704" y="5659"/>
                  </a:cubicBezTo>
                  <a:cubicBezTo>
                    <a:pt x="12859" y="4707"/>
                    <a:pt x="14050" y="3266"/>
                    <a:pt x="13443" y="1897"/>
                  </a:cubicBezTo>
                  <a:cubicBezTo>
                    <a:pt x="13312" y="1599"/>
                    <a:pt x="13097" y="1361"/>
                    <a:pt x="12859" y="1159"/>
                  </a:cubicBezTo>
                  <a:cubicBezTo>
                    <a:pt x="12538" y="885"/>
                    <a:pt x="12133" y="682"/>
                    <a:pt x="11728" y="516"/>
                  </a:cubicBezTo>
                  <a:cubicBezTo>
                    <a:pt x="10814" y="163"/>
                    <a:pt x="9854" y="0"/>
                    <a:pt x="8888" y="0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66;p61">
              <a:extLst>
                <a:ext uri="{FF2B5EF4-FFF2-40B4-BE49-F238E27FC236}">
                  <a16:creationId xmlns:a16="http://schemas.microsoft.com/office/drawing/2014/main" xmlns="" id="{FC5C2991-AF07-408C-9956-7C5A69C5479A}"/>
                </a:ext>
              </a:extLst>
            </p:cNvPr>
            <p:cNvSpPr/>
            <p:nvPr/>
          </p:nvSpPr>
          <p:spPr>
            <a:xfrm>
              <a:off x="1960050" y="2140575"/>
              <a:ext cx="709350" cy="615275"/>
            </a:xfrm>
            <a:custGeom>
              <a:avLst/>
              <a:gdLst/>
              <a:ahLst/>
              <a:cxnLst/>
              <a:rect l="l" t="t" r="r" b="b"/>
              <a:pathLst>
                <a:path w="28374" h="24611" extrusionOk="0">
                  <a:moveTo>
                    <a:pt x="28373" y="0"/>
                  </a:moveTo>
                  <a:cubicBezTo>
                    <a:pt x="27528" y="1489"/>
                    <a:pt x="26552" y="2894"/>
                    <a:pt x="25373" y="4132"/>
                  </a:cubicBezTo>
                  <a:cubicBezTo>
                    <a:pt x="20884" y="8799"/>
                    <a:pt x="14181" y="10394"/>
                    <a:pt x="8287" y="13097"/>
                  </a:cubicBezTo>
                  <a:cubicBezTo>
                    <a:pt x="7478" y="13478"/>
                    <a:pt x="6656" y="13895"/>
                    <a:pt x="5894" y="14347"/>
                  </a:cubicBezTo>
                  <a:lnTo>
                    <a:pt x="5882" y="14347"/>
                  </a:lnTo>
                  <a:cubicBezTo>
                    <a:pt x="5537" y="14585"/>
                    <a:pt x="5204" y="14859"/>
                    <a:pt x="4906" y="15145"/>
                  </a:cubicBezTo>
                  <a:cubicBezTo>
                    <a:pt x="3977" y="15990"/>
                    <a:pt x="3215" y="17026"/>
                    <a:pt x="2572" y="18098"/>
                  </a:cubicBezTo>
                  <a:cubicBezTo>
                    <a:pt x="1370" y="20110"/>
                    <a:pt x="513" y="22313"/>
                    <a:pt x="1" y="24611"/>
                  </a:cubicBezTo>
                  <a:lnTo>
                    <a:pt x="2799" y="24611"/>
                  </a:lnTo>
                  <a:cubicBezTo>
                    <a:pt x="3644" y="21324"/>
                    <a:pt x="5549" y="18372"/>
                    <a:pt x="8109" y="16657"/>
                  </a:cubicBezTo>
                  <a:cubicBezTo>
                    <a:pt x="9359" y="15824"/>
                    <a:pt x="10728" y="15264"/>
                    <a:pt x="12097" y="14716"/>
                  </a:cubicBezTo>
                  <a:cubicBezTo>
                    <a:pt x="17217" y="12597"/>
                    <a:pt x="22575" y="10097"/>
                    <a:pt x="25897" y="5061"/>
                  </a:cubicBezTo>
                  <a:cubicBezTo>
                    <a:pt x="26921" y="3525"/>
                    <a:pt x="27695" y="1810"/>
                    <a:pt x="28373" y="0"/>
                  </a:cubicBezTo>
                  <a:close/>
                </a:path>
              </a:pathLst>
            </a:custGeom>
            <a:solidFill>
              <a:srgbClr val="DCBE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67;p61">
              <a:extLst>
                <a:ext uri="{FF2B5EF4-FFF2-40B4-BE49-F238E27FC236}">
                  <a16:creationId xmlns:a16="http://schemas.microsoft.com/office/drawing/2014/main" xmlns="" id="{29062C8F-298B-4943-9A3A-D8D24D2ABE3A}"/>
                </a:ext>
              </a:extLst>
            </p:cNvPr>
            <p:cNvSpPr/>
            <p:nvPr/>
          </p:nvSpPr>
          <p:spPr>
            <a:xfrm>
              <a:off x="2199675" y="2608050"/>
              <a:ext cx="356025" cy="148100"/>
            </a:xfrm>
            <a:custGeom>
              <a:avLst/>
              <a:gdLst/>
              <a:ahLst/>
              <a:cxnLst/>
              <a:rect l="l" t="t" r="r" b="b"/>
              <a:pathLst>
                <a:path w="14241" h="5924" extrusionOk="0">
                  <a:moveTo>
                    <a:pt x="10757" y="0"/>
                  </a:moveTo>
                  <a:cubicBezTo>
                    <a:pt x="9643" y="0"/>
                    <a:pt x="8522" y="207"/>
                    <a:pt x="7454" y="542"/>
                  </a:cubicBezTo>
                  <a:cubicBezTo>
                    <a:pt x="7442" y="542"/>
                    <a:pt x="7430" y="554"/>
                    <a:pt x="7418" y="554"/>
                  </a:cubicBezTo>
                  <a:cubicBezTo>
                    <a:pt x="4572" y="1732"/>
                    <a:pt x="2000" y="3578"/>
                    <a:pt x="0" y="5923"/>
                  </a:cubicBezTo>
                  <a:lnTo>
                    <a:pt x="8168" y="5923"/>
                  </a:lnTo>
                  <a:cubicBezTo>
                    <a:pt x="9120" y="5316"/>
                    <a:pt x="10168" y="4828"/>
                    <a:pt x="11204" y="4411"/>
                  </a:cubicBezTo>
                  <a:cubicBezTo>
                    <a:pt x="12014" y="4078"/>
                    <a:pt x="12847" y="3768"/>
                    <a:pt x="13442" y="3125"/>
                  </a:cubicBezTo>
                  <a:cubicBezTo>
                    <a:pt x="14026" y="2506"/>
                    <a:pt x="14240" y="1435"/>
                    <a:pt x="13680" y="792"/>
                  </a:cubicBezTo>
                  <a:cubicBezTo>
                    <a:pt x="13371" y="423"/>
                    <a:pt x="12871" y="268"/>
                    <a:pt x="12395" y="161"/>
                  </a:cubicBezTo>
                  <a:cubicBezTo>
                    <a:pt x="11856" y="51"/>
                    <a:pt x="11307" y="0"/>
                    <a:pt x="107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68;p61">
              <a:extLst>
                <a:ext uri="{FF2B5EF4-FFF2-40B4-BE49-F238E27FC236}">
                  <a16:creationId xmlns:a16="http://schemas.microsoft.com/office/drawing/2014/main" xmlns="" id="{975A08AF-9A9B-4A6D-A910-CCF9CFD27EE5}"/>
                </a:ext>
              </a:extLst>
            </p:cNvPr>
            <p:cNvSpPr/>
            <p:nvPr/>
          </p:nvSpPr>
          <p:spPr>
            <a:xfrm>
              <a:off x="1854675" y="1930125"/>
              <a:ext cx="836450" cy="825125"/>
            </a:xfrm>
            <a:custGeom>
              <a:avLst/>
              <a:gdLst/>
              <a:ahLst/>
              <a:cxnLst/>
              <a:rect l="l" t="t" r="r" b="b"/>
              <a:pathLst>
                <a:path w="33458" h="33005" extrusionOk="0">
                  <a:moveTo>
                    <a:pt x="33457" y="1"/>
                  </a:moveTo>
                  <a:cubicBezTo>
                    <a:pt x="32160" y="1513"/>
                    <a:pt x="30838" y="3037"/>
                    <a:pt x="29469" y="4525"/>
                  </a:cubicBezTo>
                  <a:cubicBezTo>
                    <a:pt x="28445" y="6001"/>
                    <a:pt x="27350" y="7430"/>
                    <a:pt x="26159" y="8752"/>
                  </a:cubicBezTo>
                  <a:cubicBezTo>
                    <a:pt x="24409" y="11633"/>
                    <a:pt x="21777" y="13990"/>
                    <a:pt x="18968" y="15919"/>
                  </a:cubicBezTo>
                  <a:cubicBezTo>
                    <a:pt x="15586" y="18277"/>
                    <a:pt x="11895" y="20146"/>
                    <a:pt x="8538" y="22515"/>
                  </a:cubicBezTo>
                  <a:cubicBezTo>
                    <a:pt x="8073" y="22849"/>
                    <a:pt x="7609" y="23182"/>
                    <a:pt x="7168" y="23539"/>
                  </a:cubicBezTo>
                  <a:cubicBezTo>
                    <a:pt x="4347" y="25730"/>
                    <a:pt x="1870" y="28397"/>
                    <a:pt x="525" y="31683"/>
                  </a:cubicBezTo>
                  <a:cubicBezTo>
                    <a:pt x="346" y="32112"/>
                    <a:pt x="179" y="32576"/>
                    <a:pt x="1" y="33005"/>
                  </a:cubicBezTo>
                  <a:lnTo>
                    <a:pt x="4228" y="33005"/>
                  </a:lnTo>
                  <a:cubicBezTo>
                    <a:pt x="4728" y="30719"/>
                    <a:pt x="5585" y="28516"/>
                    <a:pt x="6811" y="26504"/>
                  </a:cubicBezTo>
                  <a:cubicBezTo>
                    <a:pt x="7418" y="25456"/>
                    <a:pt x="8180" y="24408"/>
                    <a:pt x="9109" y="23563"/>
                  </a:cubicBezTo>
                  <a:cubicBezTo>
                    <a:pt x="9431" y="23277"/>
                    <a:pt x="9752" y="23027"/>
                    <a:pt x="10085" y="22777"/>
                  </a:cubicBezTo>
                  <a:lnTo>
                    <a:pt x="10097" y="22777"/>
                  </a:lnTo>
                  <a:cubicBezTo>
                    <a:pt x="11931" y="21479"/>
                    <a:pt x="14110" y="20729"/>
                    <a:pt x="16193" y="19836"/>
                  </a:cubicBezTo>
                  <a:cubicBezTo>
                    <a:pt x="21063" y="17753"/>
                    <a:pt x="25599" y="14681"/>
                    <a:pt x="28826" y="10466"/>
                  </a:cubicBezTo>
                  <a:cubicBezTo>
                    <a:pt x="30945" y="7692"/>
                    <a:pt x="32422" y="4561"/>
                    <a:pt x="33457" y="1239"/>
                  </a:cubicBezTo>
                  <a:lnTo>
                    <a:pt x="33457" y="1"/>
                  </a:lnTo>
                  <a:close/>
                </a:path>
              </a:pathLst>
            </a:custGeom>
            <a:solidFill>
              <a:srgbClr val="0093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69;p61">
              <a:extLst>
                <a:ext uri="{FF2B5EF4-FFF2-40B4-BE49-F238E27FC236}">
                  <a16:creationId xmlns:a16="http://schemas.microsoft.com/office/drawing/2014/main" xmlns="" id="{9FCE1B03-754A-445F-9654-8B2D782F8D99}"/>
                </a:ext>
              </a:extLst>
            </p:cNvPr>
            <p:cNvSpPr/>
            <p:nvPr/>
          </p:nvSpPr>
          <p:spPr>
            <a:xfrm>
              <a:off x="2625625" y="1879825"/>
              <a:ext cx="65200" cy="111350"/>
            </a:xfrm>
            <a:custGeom>
              <a:avLst/>
              <a:gdLst/>
              <a:ahLst/>
              <a:cxnLst/>
              <a:rect l="l" t="t" r="r" b="b"/>
              <a:pathLst>
                <a:path w="2608" h="4454" extrusionOk="0">
                  <a:moveTo>
                    <a:pt x="2608" y="1"/>
                  </a:moveTo>
                  <a:cubicBezTo>
                    <a:pt x="1786" y="1513"/>
                    <a:pt x="929" y="3001"/>
                    <a:pt x="0" y="4453"/>
                  </a:cubicBezTo>
                  <a:cubicBezTo>
                    <a:pt x="881" y="3453"/>
                    <a:pt x="1750" y="2465"/>
                    <a:pt x="2608" y="1441"/>
                  </a:cubicBezTo>
                  <a:lnTo>
                    <a:pt x="2608" y="1"/>
                  </a:lnTo>
                  <a:close/>
                </a:path>
              </a:pathLst>
            </a:custGeom>
            <a:solidFill>
              <a:srgbClr val="0093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70;p61">
              <a:extLst>
                <a:ext uri="{FF2B5EF4-FFF2-40B4-BE49-F238E27FC236}">
                  <a16:creationId xmlns:a16="http://schemas.microsoft.com/office/drawing/2014/main" xmlns="" id="{800E014E-4BC4-45FB-AB01-F3B3BDE9B42B}"/>
                </a:ext>
              </a:extLst>
            </p:cNvPr>
            <p:cNvSpPr/>
            <p:nvPr/>
          </p:nvSpPr>
          <p:spPr>
            <a:xfrm>
              <a:off x="1184650" y="1251775"/>
              <a:ext cx="314950" cy="314950"/>
            </a:xfrm>
            <a:custGeom>
              <a:avLst/>
              <a:gdLst/>
              <a:ahLst/>
              <a:cxnLst/>
              <a:rect l="l" t="t" r="r" b="b"/>
              <a:pathLst>
                <a:path w="12598" h="12598" extrusionOk="0">
                  <a:moveTo>
                    <a:pt x="6299" y="0"/>
                  </a:moveTo>
                  <a:cubicBezTo>
                    <a:pt x="5942" y="0"/>
                    <a:pt x="5585" y="36"/>
                    <a:pt x="5240" y="96"/>
                  </a:cubicBezTo>
                  <a:cubicBezTo>
                    <a:pt x="4156" y="274"/>
                    <a:pt x="3156" y="750"/>
                    <a:pt x="2323" y="1417"/>
                  </a:cubicBezTo>
                  <a:cubicBezTo>
                    <a:pt x="1061" y="2465"/>
                    <a:pt x="191" y="3977"/>
                    <a:pt x="37" y="5703"/>
                  </a:cubicBezTo>
                  <a:cubicBezTo>
                    <a:pt x="13" y="5894"/>
                    <a:pt x="1" y="6108"/>
                    <a:pt x="1" y="6299"/>
                  </a:cubicBezTo>
                  <a:cubicBezTo>
                    <a:pt x="1" y="9263"/>
                    <a:pt x="2061" y="11752"/>
                    <a:pt x="4811" y="12419"/>
                  </a:cubicBezTo>
                  <a:cubicBezTo>
                    <a:pt x="5287" y="12538"/>
                    <a:pt x="5775" y="12597"/>
                    <a:pt x="6299" y="12597"/>
                  </a:cubicBezTo>
                  <a:cubicBezTo>
                    <a:pt x="6502" y="12597"/>
                    <a:pt x="6716" y="12573"/>
                    <a:pt x="6918" y="12561"/>
                  </a:cubicBezTo>
                  <a:cubicBezTo>
                    <a:pt x="7585" y="12502"/>
                    <a:pt x="8216" y="12323"/>
                    <a:pt x="8812" y="12073"/>
                  </a:cubicBezTo>
                  <a:cubicBezTo>
                    <a:pt x="10717" y="11240"/>
                    <a:pt x="12133" y="9478"/>
                    <a:pt x="12502" y="7370"/>
                  </a:cubicBezTo>
                  <a:cubicBezTo>
                    <a:pt x="12562" y="7025"/>
                    <a:pt x="12598" y="6668"/>
                    <a:pt x="12598" y="6299"/>
                  </a:cubicBezTo>
                  <a:cubicBezTo>
                    <a:pt x="12598" y="2834"/>
                    <a:pt x="9776" y="0"/>
                    <a:pt x="6299" y="0"/>
                  </a:cubicBezTo>
                  <a:close/>
                </a:path>
              </a:pathLst>
            </a:custGeom>
            <a:solidFill>
              <a:srgbClr val="FFE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1;p61">
              <a:extLst>
                <a:ext uri="{FF2B5EF4-FFF2-40B4-BE49-F238E27FC236}">
                  <a16:creationId xmlns:a16="http://schemas.microsoft.com/office/drawing/2014/main" xmlns="" id="{20B706DA-31FB-4D5F-8A45-4CE23E81F2AD}"/>
                </a:ext>
              </a:extLst>
            </p:cNvPr>
            <p:cNvSpPr/>
            <p:nvPr/>
          </p:nvSpPr>
          <p:spPr>
            <a:xfrm>
              <a:off x="1916900" y="2273325"/>
              <a:ext cx="44975" cy="41700"/>
            </a:xfrm>
            <a:custGeom>
              <a:avLst/>
              <a:gdLst/>
              <a:ahLst/>
              <a:cxnLst/>
              <a:rect l="l" t="t" r="r" b="b"/>
              <a:pathLst>
                <a:path w="1799" h="1668" extrusionOk="0">
                  <a:moveTo>
                    <a:pt x="0" y="1"/>
                  </a:moveTo>
                  <a:lnTo>
                    <a:pt x="0" y="1"/>
                  </a:lnTo>
                  <a:cubicBezTo>
                    <a:pt x="346" y="786"/>
                    <a:pt x="1012" y="1310"/>
                    <a:pt x="1798" y="1667"/>
                  </a:cubicBezTo>
                  <a:cubicBezTo>
                    <a:pt x="1381" y="929"/>
                    <a:pt x="750" y="358"/>
                    <a:pt x="0" y="1"/>
                  </a:cubicBezTo>
                  <a:close/>
                </a:path>
              </a:pathLst>
            </a:custGeom>
            <a:solidFill>
              <a:srgbClr val="DA25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72;p61">
              <a:extLst>
                <a:ext uri="{FF2B5EF4-FFF2-40B4-BE49-F238E27FC236}">
                  <a16:creationId xmlns:a16="http://schemas.microsoft.com/office/drawing/2014/main" xmlns="" id="{F44E2795-99D2-4CC3-BAA3-ACD434155BF0}"/>
                </a:ext>
              </a:extLst>
            </p:cNvPr>
            <p:cNvSpPr/>
            <p:nvPr/>
          </p:nvSpPr>
          <p:spPr>
            <a:xfrm>
              <a:off x="1771050" y="2263200"/>
              <a:ext cx="203900" cy="203925"/>
            </a:xfrm>
            <a:custGeom>
              <a:avLst/>
              <a:gdLst/>
              <a:ahLst/>
              <a:cxnLst/>
              <a:rect l="l" t="t" r="r" b="b"/>
              <a:pathLst>
                <a:path w="8156" h="8157" extrusionOk="0">
                  <a:moveTo>
                    <a:pt x="4084" y="1"/>
                  </a:moveTo>
                  <a:cubicBezTo>
                    <a:pt x="2489" y="1"/>
                    <a:pt x="1119" y="906"/>
                    <a:pt x="453" y="2227"/>
                  </a:cubicBezTo>
                  <a:cubicBezTo>
                    <a:pt x="167" y="2787"/>
                    <a:pt x="0" y="3406"/>
                    <a:pt x="0" y="4073"/>
                  </a:cubicBezTo>
                  <a:cubicBezTo>
                    <a:pt x="0" y="5513"/>
                    <a:pt x="762" y="6787"/>
                    <a:pt x="1893" y="7514"/>
                  </a:cubicBezTo>
                  <a:cubicBezTo>
                    <a:pt x="2536" y="7918"/>
                    <a:pt x="3274" y="8156"/>
                    <a:pt x="4084" y="8156"/>
                  </a:cubicBezTo>
                  <a:cubicBezTo>
                    <a:pt x="4227" y="8156"/>
                    <a:pt x="4358" y="8145"/>
                    <a:pt x="4513" y="8121"/>
                  </a:cubicBezTo>
                  <a:cubicBezTo>
                    <a:pt x="6239" y="7942"/>
                    <a:pt x="7656" y="6668"/>
                    <a:pt x="8049" y="5013"/>
                  </a:cubicBezTo>
                  <a:cubicBezTo>
                    <a:pt x="8132" y="4716"/>
                    <a:pt x="8156" y="4406"/>
                    <a:pt x="8156" y="4073"/>
                  </a:cubicBezTo>
                  <a:cubicBezTo>
                    <a:pt x="8156" y="3561"/>
                    <a:pt x="8049" y="3061"/>
                    <a:pt x="7870" y="2608"/>
                  </a:cubicBezTo>
                  <a:cubicBezTo>
                    <a:pt x="7430" y="2442"/>
                    <a:pt x="7001" y="2227"/>
                    <a:pt x="6608" y="1953"/>
                  </a:cubicBezTo>
                  <a:cubicBezTo>
                    <a:pt x="5918" y="1441"/>
                    <a:pt x="5513" y="846"/>
                    <a:pt x="5310" y="191"/>
                  </a:cubicBezTo>
                  <a:cubicBezTo>
                    <a:pt x="4929" y="72"/>
                    <a:pt x="4513" y="1"/>
                    <a:pt x="4084" y="1"/>
                  </a:cubicBezTo>
                  <a:close/>
                </a:path>
              </a:pathLst>
            </a:custGeom>
            <a:solidFill>
              <a:srgbClr val="DA25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73;p61">
              <a:extLst>
                <a:ext uri="{FF2B5EF4-FFF2-40B4-BE49-F238E27FC236}">
                  <a16:creationId xmlns:a16="http://schemas.microsoft.com/office/drawing/2014/main" xmlns="" id="{3556087B-B2C0-47F2-8237-3D7926608830}"/>
                </a:ext>
              </a:extLst>
            </p:cNvPr>
            <p:cNvSpPr/>
            <p:nvPr/>
          </p:nvSpPr>
          <p:spPr>
            <a:xfrm>
              <a:off x="2246100" y="1307725"/>
              <a:ext cx="136350" cy="136050"/>
            </a:xfrm>
            <a:custGeom>
              <a:avLst/>
              <a:gdLst/>
              <a:ahLst/>
              <a:cxnLst/>
              <a:rect l="l" t="t" r="r" b="b"/>
              <a:pathLst>
                <a:path w="5454" h="5442" extrusionOk="0">
                  <a:moveTo>
                    <a:pt x="2727" y="1"/>
                  </a:moveTo>
                  <a:cubicBezTo>
                    <a:pt x="1846" y="1"/>
                    <a:pt x="1060" y="417"/>
                    <a:pt x="572" y="1072"/>
                  </a:cubicBezTo>
                  <a:cubicBezTo>
                    <a:pt x="215" y="1513"/>
                    <a:pt x="1" y="2096"/>
                    <a:pt x="1" y="2715"/>
                  </a:cubicBezTo>
                  <a:cubicBezTo>
                    <a:pt x="1" y="4227"/>
                    <a:pt x="1227" y="5442"/>
                    <a:pt x="2727" y="5442"/>
                  </a:cubicBezTo>
                  <a:cubicBezTo>
                    <a:pt x="4227" y="5442"/>
                    <a:pt x="5454" y="4227"/>
                    <a:pt x="5454" y="2715"/>
                  </a:cubicBezTo>
                  <a:cubicBezTo>
                    <a:pt x="5454" y="1215"/>
                    <a:pt x="4227" y="1"/>
                    <a:pt x="2727" y="1"/>
                  </a:cubicBezTo>
                  <a:close/>
                </a:path>
              </a:pathLst>
            </a:custGeom>
            <a:solidFill>
              <a:srgbClr val="007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774;p61">
              <a:extLst>
                <a:ext uri="{FF2B5EF4-FFF2-40B4-BE49-F238E27FC236}">
                  <a16:creationId xmlns:a16="http://schemas.microsoft.com/office/drawing/2014/main" xmlns="" id="{7DD0F043-8A6F-49DE-9FA7-84A4862A646E}"/>
                </a:ext>
              </a:extLst>
            </p:cNvPr>
            <p:cNvSpPr/>
            <p:nvPr/>
          </p:nvSpPr>
          <p:spPr>
            <a:xfrm>
              <a:off x="1896950" y="1209200"/>
              <a:ext cx="793575" cy="1130750"/>
            </a:xfrm>
            <a:custGeom>
              <a:avLst/>
              <a:gdLst/>
              <a:ahLst/>
              <a:cxnLst/>
              <a:rect l="l" t="t" r="r" b="b"/>
              <a:pathLst>
                <a:path w="31743" h="45230" extrusionOk="0">
                  <a:moveTo>
                    <a:pt x="31743" y="1"/>
                  </a:moveTo>
                  <a:cubicBezTo>
                    <a:pt x="31624" y="251"/>
                    <a:pt x="31504" y="489"/>
                    <a:pt x="31385" y="739"/>
                  </a:cubicBezTo>
                  <a:cubicBezTo>
                    <a:pt x="31028" y="1501"/>
                    <a:pt x="30671" y="2263"/>
                    <a:pt x="30302" y="3013"/>
                  </a:cubicBezTo>
                  <a:cubicBezTo>
                    <a:pt x="28135" y="7395"/>
                    <a:pt x="25813" y="11693"/>
                    <a:pt x="23039" y="15693"/>
                  </a:cubicBezTo>
                  <a:cubicBezTo>
                    <a:pt x="22396" y="16622"/>
                    <a:pt x="21741" y="17527"/>
                    <a:pt x="21039" y="18408"/>
                  </a:cubicBezTo>
                  <a:cubicBezTo>
                    <a:pt x="19610" y="20253"/>
                    <a:pt x="18050" y="21968"/>
                    <a:pt x="16384" y="23551"/>
                  </a:cubicBezTo>
                  <a:cubicBezTo>
                    <a:pt x="15121" y="24778"/>
                    <a:pt x="13788" y="25933"/>
                    <a:pt x="12407" y="27040"/>
                  </a:cubicBezTo>
                  <a:cubicBezTo>
                    <a:pt x="9264" y="29552"/>
                    <a:pt x="5954" y="31921"/>
                    <a:pt x="3299" y="34969"/>
                  </a:cubicBezTo>
                  <a:cubicBezTo>
                    <a:pt x="2322" y="36100"/>
                    <a:pt x="1024" y="37827"/>
                    <a:pt x="429" y="39565"/>
                  </a:cubicBezTo>
                  <a:cubicBezTo>
                    <a:pt x="96" y="40518"/>
                    <a:pt x="1" y="41482"/>
                    <a:pt x="262" y="42351"/>
                  </a:cubicBezTo>
                  <a:cubicBezTo>
                    <a:pt x="453" y="42994"/>
                    <a:pt x="870" y="43589"/>
                    <a:pt x="1560" y="44101"/>
                  </a:cubicBezTo>
                  <a:cubicBezTo>
                    <a:pt x="1941" y="44387"/>
                    <a:pt x="2382" y="44602"/>
                    <a:pt x="2822" y="44756"/>
                  </a:cubicBezTo>
                  <a:cubicBezTo>
                    <a:pt x="3862" y="45130"/>
                    <a:pt x="5029" y="45229"/>
                    <a:pt x="6122" y="45229"/>
                  </a:cubicBezTo>
                  <a:cubicBezTo>
                    <a:pt x="6319" y="45229"/>
                    <a:pt x="6513" y="45226"/>
                    <a:pt x="6704" y="45221"/>
                  </a:cubicBezTo>
                  <a:cubicBezTo>
                    <a:pt x="7466" y="45209"/>
                    <a:pt x="8240" y="45149"/>
                    <a:pt x="8990" y="45042"/>
                  </a:cubicBezTo>
                  <a:cubicBezTo>
                    <a:pt x="10192" y="44875"/>
                    <a:pt x="11395" y="44578"/>
                    <a:pt x="12562" y="44209"/>
                  </a:cubicBezTo>
                  <a:cubicBezTo>
                    <a:pt x="13907" y="43768"/>
                    <a:pt x="15205" y="43208"/>
                    <a:pt x="16443" y="42577"/>
                  </a:cubicBezTo>
                  <a:cubicBezTo>
                    <a:pt x="18467" y="41518"/>
                    <a:pt x="20360" y="40220"/>
                    <a:pt x="22110" y="38779"/>
                  </a:cubicBezTo>
                  <a:cubicBezTo>
                    <a:pt x="24111" y="37136"/>
                    <a:pt x="25956" y="35303"/>
                    <a:pt x="27718" y="33386"/>
                  </a:cubicBezTo>
                  <a:cubicBezTo>
                    <a:pt x="29088" y="31898"/>
                    <a:pt x="30421" y="30385"/>
                    <a:pt x="31707" y="28861"/>
                  </a:cubicBezTo>
                  <a:lnTo>
                    <a:pt x="31707" y="28290"/>
                  </a:lnTo>
                  <a:cubicBezTo>
                    <a:pt x="30850" y="29290"/>
                    <a:pt x="29980" y="30302"/>
                    <a:pt x="29111" y="31290"/>
                  </a:cubicBezTo>
                  <a:cubicBezTo>
                    <a:pt x="27659" y="32945"/>
                    <a:pt x="26170" y="34553"/>
                    <a:pt x="24599" y="36077"/>
                  </a:cubicBezTo>
                  <a:cubicBezTo>
                    <a:pt x="22265" y="38351"/>
                    <a:pt x="19670" y="40422"/>
                    <a:pt x="16693" y="42030"/>
                  </a:cubicBezTo>
                  <a:cubicBezTo>
                    <a:pt x="13535" y="43724"/>
                    <a:pt x="10005" y="44851"/>
                    <a:pt x="6399" y="44851"/>
                  </a:cubicBezTo>
                  <a:cubicBezTo>
                    <a:pt x="5926" y="44851"/>
                    <a:pt x="5452" y="44832"/>
                    <a:pt x="4977" y="44792"/>
                  </a:cubicBezTo>
                  <a:cubicBezTo>
                    <a:pt x="4180" y="44721"/>
                    <a:pt x="3334" y="44554"/>
                    <a:pt x="2584" y="44232"/>
                  </a:cubicBezTo>
                  <a:cubicBezTo>
                    <a:pt x="1798" y="43875"/>
                    <a:pt x="1144" y="43351"/>
                    <a:pt x="786" y="42566"/>
                  </a:cubicBezTo>
                  <a:cubicBezTo>
                    <a:pt x="655" y="42268"/>
                    <a:pt x="560" y="41935"/>
                    <a:pt x="536" y="41565"/>
                  </a:cubicBezTo>
                  <a:cubicBezTo>
                    <a:pt x="477" y="40815"/>
                    <a:pt x="608" y="40101"/>
                    <a:pt x="858" y="39410"/>
                  </a:cubicBezTo>
                  <a:cubicBezTo>
                    <a:pt x="1310" y="38160"/>
                    <a:pt x="2144" y="37005"/>
                    <a:pt x="2929" y="36029"/>
                  </a:cubicBezTo>
                  <a:cubicBezTo>
                    <a:pt x="5346" y="32981"/>
                    <a:pt x="8502" y="30600"/>
                    <a:pt x="11562" y="28195"/>
                  </a:cubicBezTo>
                  <a:cubicBezTo>
                    <a:pt x="13050" y="27040"/>
                    <a:pt x="14479" y="25837"/>
                    <a:pt x="15860" y="24563"/>
                  </a:cubicBezTo>
                  <a:cubicBezTo>
                    <a:pt x="17384" y="23182"/>
                    <a:pt x="18801" y="21706"/>
                    <a:pt x="20134" y="20122"/>
                  </a:cubicBezTo>
                  <a:cubicBezTo>
                    <a:pt x="20872" y="19229"/>
                    <a:pt x="21587" y="18313"/>
                    <a:pt x="22277" y="17384"/>
                  </a:cubicBezTo>
                  <a:cubicBezTo>
                    <a:pt x="25730" y="12693"/>
                    <a:pt x="28492" y="7514"/>
                    <a:pt x="31052" y="2275"/>
                  </a:cubicBezTo>
                  <a:cubicBezTo>
                    <a:pt x="31278" y="1811"/>
                    <a:pt x="31504" y="1334"/>
                    <a:pt x="31743" y="870"/>
                  </a:cubicBezTo>
                  <a:lnTo>
                    <a:pt x="31743" y="382"/>
                  </a:lnTo>
                  <a:lnTo>
                    <a:pt x="31743" y="1"/>
                  </a:ln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775;p61">
              <a:extLst>
                <a:ext uri="{FF2B5EF4-FFF2-40B4-BE49-F238E27FC236}">
                  <a16:creationId xmlns:a16="http://schemas.microsoft.com/office/drawing/2014/main" xmlns="" id="{A54353A0-91C8-4707-B9F3-1E017A15D446}"/>
                </a:ext>
              </a:extLst>
            </p:cNvPr>
            <p:cNvSpPr/>
            <p:nvPr/>
          </p:nvSpPr>
          <p:spPr>
            <a:xfrm>
              <a:off x="349425" y="1929400"/>
              <a:ext cx="799850" cy="826750"/>
            </a:xfrm>
            <a:custGeom>
              <a:avLst/>
              <a:gdLst/>
              <a:ahLst/>
              <a:cxnLst/>
              <a:rect l="l" t="t" r="r" b="b"/>
              <a:pathLst>
                <a:path w="31994" h="33070" extrusionOk="0">
                  <a:moveTo>
                    <a:pt x="26871" y="1"/>
                  </a:moveTo>
                  <a:cubicBezTo>
                    <a:pt x="26407" y="1"/>
                    <a:pt x="25953" y="33"/>
                    <a:pt x="25528" y="89"/>
                  </a:cubicBezTo>
                  <a:cubicBezTo>
                    <a:pt x="24278" y="256"/>
                    <a:pt x="23040" y="530"/>
                    <a:pt x="21801" y="887"/>
                  </a:cubicBezTo>
                  <a:cubicBezTo>
                    <a:pt x="20051" y="1411"/>
                    <a:pt x="18337" y="2101"/>
                    <a:pt x="16694" y="2851"/>
                  </a:cubicBezTo>
                  <a:lnTo>
                    <a:pt x="15765" y="3304"/>
                  </a:lnTo>
                  <a:cubicBezTo>
                    <a:pt x="12622" y="4864"/>
                    <a:pt x="9693" y="6864"/>
                    <a:pt x="7038" y="9150"/>
                  </a:cubicBezTo>
                  <a:cubicBezTo>
                    <a:pt x="5656" y="10364"/>
                    <a:pt x="4359" y="11650"/>
                    <a:pt x="3144" y="13007"/>
                  </a:cubicBezTo>
                  <a:cubicBezTo>
                    <a:pt x="2025" y="14258"/>
                    <a:pt x="977" y="15555"/>
                    <a:pt x="1" y="16901"/>
                  </a:cubicBezTo>
                  <a:lnTo>
                    <a:pt x="1" y="17639"/>
                  </a:lnTo>
                  <a:cubicBezTo>
                    <a:pt x="382" y="17079"/>
                    <a:pt x="787" y="16532"/>
                    <a:pt x="1203" y="16008"/>
                  </a:cubicBezTo>
                  <a:cubicBezTo>
                    <a:pt x="5859" y="9995"/>
                    <a:pt x="11812" y="5078"/>
                    <a:pt x="18920" y="2304"/>
                  </a:cubicBezTo>
                  <a:cubicBezTo>
                    <a:pt x="20349" y="1744"/>
                    <a:pt x="21837" y="1280"/>
                    <a:pt x="23349" y="911"/>
                  </a:cubicBezTo>
                  <a:cubicBezTo>
                    <a:pt x="24386" y="659"/>
                    <a:pt x="25808" y="368"/>
                    <a:pt x="27174" y="368"/>
                  </a:cubicBezTo>
                  <a:cubicBezTo>
                    <a:pt x="28395" y="368"/>
                    <a:pt x="29571" y="601"/>
                    <a:pt x="30386" y="1304"/>
                  </a:cubicBezTo>
                  <a:cubicBezTo>
                    <a:pt x="30445" y="1363"/>
                    <a:pt x="30529" y="1423"/>
                    <a:pt x="30588" y="1482"/>
                  </a:cubicBezTo>
                  <a:cubicBezTo>
                    <a:pt x="30945" y="1839"/>
                    <a:pt x="31207" y="2304"/>
                    <a:pt x="31362" y="2899"/>
                  </a:cubicBezTo>
                  <a:cubicBezTo>
                    <a:pt x="31743" y="4447"/>
                    <a:pt x="30921" y="6042"/>
                    <a:pt x="29957" y="7245"/>
                  </a:cubicBezTo>
                  <a:cubicBezTo>
                    <a:pt x="29850" y="7376"/>
                    <a:pt x="29755" y="7495"/>
                    <a:pt x="29648" y="7614"/>
                  </a:cubicBezTo>
                  <a:cubicBezTo>
                    <a:pt x="29588" y="7673"/>
                    <a:pt x="29540" y="7733"/>
                    <a:pt x="29481" y="7793"/>
                  </a:cubicBezTo>
                  <a:cubicBezTo>
                    <a:pt x="28302" y="9102"/>
                    <a:pt x="26897" y="10221"/>
                    <a:pt x="25492" y="11269"/>
                  </a:cubicBezTo>
                  <a:cubicBezTo>
                    <a:pt x="22694" y="13365"/>
                    <a:pt x="19765" y="15293"/>
                    <a:pt x="17336" y="17853"/>
                  </a:cubicBezTo>
                  <a:cubicBezTo>
                    <a:pt x="15979" y="19282"/>
                    <a:pt x="14777" y="20830"/>
                    <a:pt x="13741" y="22497"/>
                  </a:cubicBezTo>
                  <a:cubicBezTo>
                    <a:pt x="13050" y="23592"/>
                    <a:pt x="12443" y="24699"/>
                    <a:pt x="11895" y="25878"/>
                  </a:cubicBezTo>
                  <a:cubicBezTo>
                    <a:pt x="10824" y="28176"/>
                    <a:pt x="10074" y="30593"/>
                    <a:pt x="9633" y="33069"/>
                  </a:cubicBezTo>
                  <a:lnTo>
                    <a:pt x="10002" y="33069"/>
                  </a:lnTo>
                  <a:cubicBezTo>
                    <a:pt x="10407" y="30867"/>
                    <a:pt x="11062" y="28688"/>
                    <a:pt x="11967" y="26628"/>
                  </a:cubicBezTo>
                  <a:cubicBezTo>
                    <a:pt x="12443" y="25580"/>
                    <a:pt x="12943" y="24592"/>
                    <a:pt x="13526" y="23604"/>
                  </a:cubicBezTo>
                  <a:cubicBezTo>
                    <a:pt x="14753" y="21508"/>
                    <a:pt x="16217" y="19568"/>
                    <a:pt x="17896" y="17829"/>
                  </a:cubicBezTo>
                  <a:cubicBezTo>
                    <a:pt x="20480" y="15186"/>
                    <a:pt x="23623" y="13234"/>
                    <a:pt x="26516" y="10971"/>
                  </a:cubicBezTo>
                  <a:cubicBezTo>
                    <a:pt x="27623" y="10126"/>
                    <a:pt x="29005" y="9031"/>
                    <a:pt x="30076" y="7769"/>
                  </a:cubicBezTo>
                  <a:cubicBezTo>
                    <a:pt x="30255" y="7566"/>
                    <a:pt x="30421" y="7352"/>
                    <a:pt x="30588" y="7126"/>
                  </a:cubicBezTo>
                  <a:cubicBezTo>
                    <a:pt x="31457" y="5935"/>
                    <a:pt x="31993" y="4602"/>
                    <a:pt x="31791" y="3161"/>
                  </a:cubicBezTo>
                  <a:cubicBezTo>
                    <a:pt x="31683" y="2470"/>
                    <a:pt x="31433" y="1923"/>
                    <a:pt x="31064" y="1494"/>
                  </a:cubicBezTo>
                  <a:cubicBezTo>
                    <a:pt x="31005" y="1411"/>
                    <a:pt x="30945" y="1351"/>
                    <a:pt x="30886" y="1292"/>
                  </a:cubicBezTo>
                  <a:cubicBezTo>
                    <a:pt x="30255" y="673"/>
                    <a:pt x="29397" y="315"/>
                    <a:pt x="28457" y="137"/>
                  </a:cubicBezTo>
                  <a:cubicBezTo>
                    <a:pt x="27933" y="42"/>
                    <a:pt x="27395" y="1"/>
                    <a:pt x="26871" y="1"/>
                  </a:cubicBezTo>
                  <a:close/>
                </a:path>
              </a:pathLst>
            </a:custGeom>
            <a:solidFill>
              <a:srgbClr val="1C1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Google Shape;443;p47">
            <a:extLst>
              <a:ext uri="{FF2B5EF4-FFF2-40B4-BE49-F238E27FC236}">
                <a16:creationId xmlns:a16="http://schemas.microsoft.com/office/drawing/2014/main" xmlns="" id="{438BCF52-AC14-4B36-A3B6-1A830B64B8F6}"/>
              </a:ext>
            </a:extLst>
          </p:cNvPr>
          <p:cNvSpPr/>
          <p:nvPr/>
        </p:nvSpPr>
        <p:spPr>
          <a:xfrm>
            <a:off x="1021976" y="0"/>
            <a:ext cx="8122024" cy="51435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glow rad="101600">
              <a:srgbClr val="CC0000">
                <a:alpha val="60000"/>
              </a:srgbClr>
            </a:glo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ar-SA"/>
          </a:p>
        </p:txBody>
      </p:sp>
      <p:pic>
        <p:nvPicPr>
          <p:cNvPr id="156" name="صورة 155">
            <a:extLst>
              <a:ext uri="{FF2B5EF4-FFF2-40B4-BE49-F238E27FC236}">
                <a16:creationId xmlns:a16="http://schemas.microsoft.com/office/drawing/2014/main" xmlns="" id="{4723CB64-F336-46A8-891E-F442D158EC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550" t="24977" r="40631" b="17125"/>
          <a:stretch/>
        </p:blipFill>
        <p:spPr>
          <a:xfrm>
            <a:off x="1490704" y="883664"/>
            <a:ext cx="5993544" cy="41292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7" name="صورة 156">
            <a:extLst>
              <a:ext uri="{FF2B5EF4-FFF2-40B4-BE49-F238E27FC236}">
                <a16:creationId xmlns:a16="http://schemas.microsoft.com/office/drawing/2014/main" xmlns="" id="{6CEACC03-E3F3-4C33-9DB8-F6175BB0B4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29" t="16385" r="35554" b="73916"/>
          <a:stretch/>
        </p:blipFill>
        <p:spPr>
          <a:xfrm>
            <a:off x="1441992" y="94149"/>
            <a:ext cx="5988469" cy="628152"/>
          </a:xfrm>
          <a:prstGeom prst="rect">
            <a:avLst/>
          </a:prstGeom>
          <a:ln w="38100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8" name="مربع نص 157">
            <a:extLst>
              <a:ext uri="{FF2B5EF4-FFF2-40B4-BE49-F238E27FC236}">
                <a16:creationId xmlns:a16="http://schemas.microsoft.com/office/drawing/2014/main" xmlns="" id="{5E173370-FC11-4DFB-AD37-AE7CFCB79AB7}"/>
              </a:ext>
            </a:extLst>
          </p:cNvPr>
          <p:cNvSpPr txBox="1"/>
          <p:nvPr/>
        </p:nvSpPr>
        <p:spPr>
          <a:xfrm>
            <a:off x="2198202" y="4619255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CC0000"/>
                </a:solidFill>
              </a:rPr>
              <a:t>believed that dolphins can communicate with humans</a:t>
            </a:r>
            <a:endParaRPr lang="ar-SA" b="1" dirty="0">
              <a:solidFill>
                <a:srgbClr val="CC0000"/>
              </a:solidFill>
            </a:endParaRPr>
          </a:p>
        </p:txBody>
      </p:sp>
      <p:sp>
        <p:nvSpPr>
          <p:cNvPr id="160" name="مربع نص 159">
            <a:extLst>
              <a:ext uri="{FF2B5EF4-FFF2-40B4-BE49-F238E27FC236}">
                <a16:creationId xmlns:a16="http://schemas.microsoft.com/office/drawing/2014/main" xmlns="" id="{9D7E46D2-C90D-4C1B-A2AF-15DB6D10B909}"/>
              </a:ext>
            </a:extLst>
          </p:cNvPr>
          <p:cNvSpPr txBox="1"/>
          <p:nvPr/>
        </p:nvSpPr>
        <p:spPr>
          <a:xfrm>
            <a:off x="2147687" y="3887768"/>
            <a:ext cx="4867835" cy="2769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CC0000"/>
                </a:solidFill>
              </a:rPr>
              <a:t>said that giraffes can spot a person over a kilometer away</a:t>
            </a:r>
            <a:endParaRPr lang="ar-SA" sz="1200" b="1" dirty="0">
              <a:solidFill>
                <a:srgbClr val="CC0000"/>
              </a:solidFill>
            </a:endParaRPr>
          </a:p>
        </p:txBody>
      </p:sp>
      <p:sp>
        <p:nvSpPr>
          <p:cNvPr id="161" name="مربع نص 160">
            <a:extLst>
              <a:ext uri="{FF2B5EF4-FFF2-40B4-BE49-F238E27FC236}">
                <a16:creationId xmlns:a16="http://schemas.microsoft.com/office/drawing/2014/main" xmlns="" id="{17E9283C-C51F-4042-91A6-B1BE39E27B82}"/>
              </a:ext>
            </a:extLst>
          </p:cNvPr>
          <p:cNvSpPr txBox="1"/>
          <p:nvPr/>
        </p:nvSpPr>
        <p:spPr>
          <a:xfrm>
            <a:off x="2093899" y="3503566"/>
            <a:ext cx="638927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0070C0"/>
                </a:solidFill>
              </a:rPr>
              <a:t>calculated that pandas may become extinct in the wild over the next few decades</a:t>
            </a:r>
            <a:endParaRPr lang="ar-SA" sz="1100" b="1" dirty="0">
              <a:solidFill>
                <a:srgbClr val="0070C0"/>
              </a:solidFill>
            </a:endParaRPr>
          </a:p>
        </p:txBody>
      </p:sp>
      <p:sp>
        <p:nvSpPr>
          <p:cNvPr id="162" name="مربع نص 161">
            <a:extLst>
              <a:ext uri="{FF2B5EF4-FFF2-40B4-BE49-F238E27FC236}">
                <a16:creationId xmlns:a16="http://schemas.microsoft.com/office/drawing/2014/main" xmlns="" id="{05E666C9-D1B1-4943-B6F8-1CEC3C1120EE}"/>
              </a:ext>
            </a:extLst>
          </p:cNvPr>
          <p:cNvSpPr txBox="1"/>
          <p:nvPr/>
        </p:nvSpPr>
        <p:spPr>
          <a:xfrm>
            <a:off x="3523130" y="2912042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b="1" dirty="0">
                <a:solidFill>
                  <a:srgbClr val="C00000"/>
                </a:solidFill>
              </a:rPr>
              <a:t>believed to be a gentle anima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163" name="مربع نص 162">
            <a:extLst>
              <a:ext uri="{FF2B5EF4-FFF2-40B4-BE49-F238E27FC236}">
                <a16:creationId xmlns:a16="http://schemas.microsoft.com/office/drawing/2014/main" xmlns="" id="{C928E21C-4D2B-4F31-80AE-CFD464320878}"/>
              </a:ext>
            </a:extLst>
          </p:cNvPr>
          <p:cNvSpPr txBox="1"/>
          <p:nvPr/>
        </p:nvSpPr>
        <p:spPr>
          <a:xfrm>
            <a:off x="2862302" y="4241379"/>
            <a:ext cx="4572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70C0"/>
                </a:solidFill>
              </a:rPr>
              <a:t>claimed to have thrown off its ride</a:t>
            </a:r>
            <a:endParaRPr lang="ar-SA" sz="1200" b="1" dirty="0">
              <a:solidFill>
                <a:srgbClr val="0070C0"/>
              </a:solidFill>
            </a:endParaRPr>
          </a:p>
        </p:txBody>
      </p:sp>
      <p:sp>
        <p:nvSpPr>
          <p:cNvPr id="164" name="مربع نص 163">
            <a:extLst>
              <a:ext uri="{FF2B5EF4-FFF2-40B4-BE49-F238E27FC236}">
                <a16:creationId xmlns:a16="http://schemas.microsoft.com/office/drawing/2014/main" xmlns="" id="{7E074808-A86F-4867-AA08-6959F514C553}"/>
              </a:ext>
            </a:extLst>
          </p:cNvPr>
          <p:cNvSpPr txBox="1"/>
          <p:nvPr/>
        </p:nvSpPr>
        <p:spPr>
          <a:xfrm>
            <a:off x="4087906" y="2531682"/>
            <a:ext cx="46257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 </a:t>
            </a:r>
            <a:r>
              <a:rPr lang="en-US" sz="1600" b="1" dirty="0">
                <a:solidFill>
                  <a:srgbClr val="0070C0"/>
                </a:solidFill>
              </a:rPr>
              <a:t>said</a:t>
            </a:r>
            <a:r>
              <a:rPr lang="en-US" sz="1600" dirty="0"/>
              <a:t> </a:t>
            </a:r>
            <a:r>
              <a:rPr lang="en-US" b="1" dirty="0">
                <a:solidFill>
                  <a:srgbClr val="0070C0"/>
                </a:solidFill>
              </a:rPr>
              <a:t>to have 25 cats</a:t>
            </a:r>
            <a:endParaRPr lang="ar-SA" sz="1600" b="1" dirty="0">
              <a:solidFill>
                <a:srgbClr val="0070C0"/>
              </a:solidFill>
            </a:endParaRPr>
          </a:p>
        </p:txBody>
      </p:sp>
      <p:sp>
        <p:nvSpPr>
          <p:cNvPr id="165" name="مربع نص 164">
            <a:extLst>
              <a:ext uri="{FF2B5EF4-FFF2-40B4-BE49-F238E27FC236}">
                <a16:creationId xmlns:a16="http://schemas.microsoft.com/office/drawing/2014/main" xmlns="" id="{E28D0B82-6E8E-455E-8334-1ABBA5049AC6}"/>
              </a:ext>
            </a:extLst>
          </p:cNvPr>
          <p:cNvSpPr txBox="1"/>
          <p:nvPr/>
        </p:nvSpPr>
        <p:spPr>
          <a:xfrm>
            <a:off x="2858461" y="2178216"/>
            <a:ext cx="46257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C0000"/>
                </a:solidFill>
              </a:rPr>
              <a:t>Said to have feared cats</a:t>
            </a:r>
            <a:endParaRPr lang="ar-SA" b="1" dirty="0">
              <a:solidFill>
                <a:srgbClr val="CC0000"/>
              </a:solidFill>
            </a:endParaRPr>
          </a:p>
        </p:txBody>
      </p:sp>
      <p:sp>
        <p:nvSpPr>
          <p:cNvPr id="167" name="مربع نص 166">
            <a:extLst>
              <a:ext uri="{FF2B5EF4-FFF2-40B4-BE49-F238E27FC236}">
                <a16:creationId xmlns:a16="http://schemas.microsoft.com/office/drawing/2014/main" xmlns="" id="{687D7E8A-6D24-450B-922D-8FA0183F29B7}"/>
              </a:ext>
            </a:extLst>
          </p:cNvPr>
          <p:cNvSpPr txBox="1"/>
          <p:nvPr/>
        </p:nvSpPr>
        <p:spPr>
          <a:xfrm>
            <a:off x="2723990" y="1763278"/>
            <a:ext cx="47103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believed to be a quiet, docile creature</a:t>
            </a:r>
            <a:endParaRPr lang="ar-SA" b="1" dirty="0">
              <a:solidFill>
                <a:srgbClr val="0070C0"/>
              </a:solidFill>
            </a:endParaRPr>
          </a:p>
        </p:txBody>
      </p:sp>
      <p:sp>
        <p:nvSpPr>
          <p:cNvPr id="169" name="مربع نص 168">
            <a:extLst>
              <a:ext uri="{FF2B5EF4-FFF2-40B4-BE49-F238E27FC236}">
                <a16:creationId xmlns:a16="http://schemas.microsoft.com/office/drawing/2014/main" xmlns="" id="{013E766C-18A5-4380-8BD0-E83180C67329}"/>
              </a:ext>
            </a:extLst>
          </p:cNvPr>
          <p:cNvSpPr txBox="1"/>
          <p:nvPr/>
        </p:nvSpPr>
        <p:spPr>
          <a:xfrm>
            <a:off x="2166898" y="1402128"/>
            <a:ext cx="46257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CC0000"/>
                </a:solidFill>
              </a:rPr>
              <a:t>believed that reptiles are descendants of dinosaurs</a:t>
            </a:r>
            <a:endParaRPr lang="ar-SA" b="1" dirty="0">
              <a:solidFill>
                <a:srgbClr val="CC0000"/>
              </a:solidFill>
            </a:endParaRPr>
          </a:p>
        </p:txBody>
      </p:sp>
      <p:sp>
        <p:nvSpPr>
          <p:cNvPr id="171" name="مربع نص 170">
            <a:extLst>
              <a:ext uri="{FF2B5EF4-FFF2-40B4-BE49-F238E27FC236}">
                <a16:creationId xmlns:a16="http://schemas.microsoft.com/office/drawing/2014/main" xmlns="" id="{118E9C06-FA79-4152-856D-B5EA65C56F70}"/>
              </a:ext>
            </a:extLst>
          </p:cNvPr>
          <p:cNvSpPr txBox="1"/>
          <p:nvPr/>
        </p:nvSpPr>
        <p:spPr>
          <a:xfrm>
            <a:off x="2935301" y="1033295"/>
            <a:ext cx="462578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believed to have good memories.</a:t>
            </a:r>
            <a:endParaRPr lang="ar-SA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89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  <p:bldP spid="160" grpId="0" animBg="1"/>
      <p:bldP spid="161" grpId="0"/>
      <p:bldP spid="162" grpId="0"/>
      <p:bldP spid="163" grpId="0"/>
      <p:bldP spid="164" grpId="0"/>
      <p:bldP spid="165" grpId="0"/>
      <p:bldP spid="167" grpId="0"/>
      <p:bldP spid="169" grpId="0"/>
      <p:bldP spid="17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53"/>
          <p:cNvSpPr txBox="1">
            <a:spLocks noGrp="1"/>
          </p:cNvSpPr>
          <p:nvPr>
            <p:ph type="title"/>
          </p:nvPr>
        </p:nvSpPr>
        <p:spPr>
          <a:xfrm>
            <a:off x="68517" y="1239620"/>
            <a:ext cx="5895300" cy="148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/>
              <a:t>Homework</a:t>
            </a:r>
            <a:endParaRPr sz="6000" b="1" dirty="0"/>
          </a:p>
        </p:txBody>
      </p:sp>
      <p:sp>
        <p:nvSpPr>
          <p:cNvPr id="570" name="Google Shape;570;p53"/>
          <p:cNvSpPr txBox="1">
            <a:spLocks noGrp="1"/>
          </p:cNvSpPr>
          <p:nvPr>
            <p:ph type="subTitle" idx="1"/>
          </p:nvPr>
        </p:nvSpPr>
        <p:spPr>
          <a:xfrm>
            <a:off x="350346" y="2540691"/>
            <a:ext cx="4054101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Workbook , page</a:t>
            </a:r>
            <a:r>
              <a:rPr lang="en-US" sz="1800" b="1" dirty="0">
                <a:solidFill>
                  <a:srgbClr val="C00000"/>
                </a:solidFill>
              </a:rPr>
              <a:t>( 102  )</a:t>
            </a:r>
            <a:r>
              <a:rPr lang="en-US" sz="1800" dirty="0"/>
              <a:t> ,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exercise </a:t>
            </a:r>
            <a:r>
              <a:rPr lang="en-US" sz="1800" dirty="0">
                <a:solidFill>
                  <a:srgbClr val="008000"/>
                </a:solidFill>
              </a:rPr>
              <a:t>( C )</a:t>
            </a:r>
            <a:endParaRPr sz="1800" dirty="0">
              <a:solidFill>
                <a:srgbClr val="008000"/>
              </a:solidFill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32B3FF2C-9778-EF34-F5D3-615024A39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11996">
            <a:off x="4391266" y="809204"/>
            <a:ext cx="2546046" cy="3382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D9EC"/>
            </a:solidFill>
            <a:miter lim="800000"/>
          </a:ln>
          <a:effectLst>
            <a:glow rad="228600">
              <a:srgbClr val="C00000">
                <a:alpha val="40000"/>
              </a:srgb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74418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0" name="Google Shape;660;p58"/>
          <p:cNvGrpSpPr/>
          <p:nvPr/>
        </p:nvGrpSpPr>
        <p:grpSpPr>
          <a:xfrm>
            <a:off x="2792366" y="814509"/>
            <a:ext cx="4299998" cy="3387196"/>
            <a:chOff x="719991" y="980900"/>
            <a:chExt cx="3873254" cy="3181704"/>
          </a:xfrm>
        </p:grpSpPr>
        <p:grpSp>
          <p:nvGrpSpPr>
            <p:cNvPr id="661" name="Google Shape;661;p58"/>
            <p:cNvGrpSpPr/>
            <p:nvPr/>
          </p:nvGrpSpPr>
          <p:grpSpPr>
            <a:xfrm>
              <a:off x="719991" y="980900"/>
              <a:ext cx="3873254" cy="3181704"/>
              <a:chOff x="1377550" y="921425"/>
              <a:chExt cx="4892325" cy="4018825"/>
            </a:xfrm>
          </p:grpSpPr>
          <p:sp>
            <p:nvSpPr>
              <p:cNvPr id="662" name="Google Shape;662;p58"/>
              <p:cNvSpPr/>
              <p:nvPr/>
            </p:nvSpPr>
            <p:spPr>
              <a:xfrm>
                <a:off x="3046475" y="4166875"/>
                <a:ext cx="1555050" cy="725075"/>
              </a:xfrm>
              <a:custGeom>
                <a:avLst/>
                <a:gdLst/>
                <a:ahLst/>
                <a:cxnLst/>
                <a:rect l="l" t="t" r="r" b="b"/>
                <a:pathLst>
                  <a:path w="62202" h="29003" extrusionOk="0">
                    <a:moveTo>
                      <a:pt x="58720" y="1"/>
                    </a:moveTo>
                    <a:lnTo>
                      <a:pt x="3291" y="120"/>
                    </a:lnTo>
                    <a:lnTo>
                      <a:pt x="0" y="29003"/>
                    </a:lnTo>
                    <a:lnTo>
                      <a:pt x="62202" y="28860"/>
                    </a:lnTo>
                    <a:lnTo>
                      <a:pt x="58720" y="1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D4DDD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58"/>
              <p:cNvSpPr/>
              <p:nvPr/>
            </p:nvSpPr>
            <p:spPr>
              <a:xfrm>
                <a:off x="2810350" y="4858550"/>
                <a:ext cx="2026100" cy="81700"/>
              </a:xfrm>
              <a:custGeom>
                <a:avLst/>
                <a:gdLst/>
                <a:ahLst/>
                <a:cxnLst/>
                <a:rect l="l" t="t" r="r" b="b"/>
                <a:pathLst>
                  <a:path w="81044" h="3268" extrusionOk="0">
                    <a:moveTo>
                      <a:pt x="81044" y="0"/>
                    </a:moveTo>
                    <a:lnTo>
                      <a:pt x="0" y="215"/>
                    </a:lnTo>
                    <a:lnTo>
                      <a:pt x="24" y="3268"/>
                    </a:lnTo>
                    <a:lnTo>
                      <a:pt x="81044" y="3053"/>
                    </a:lnTo>
                    <a:lnTo>
                      <a:pt x="81044" y="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D4DDD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58"/>
              <p:cNvSpPr/>
              <p:nvPr/>
            </p:nvSpPr>
            <p:spPr>
              <a:xfrm>
                <a:off x="1377550" y="921425"/>
                <a:ext cx="4891725" cy="2879375"/>
              </a:xfrm>
              <a:custGeom>
                <a:avLst/>
                <a:gdLst/>
                <a:ahLst/>
                <a:cxnLst/>
                <a:rect l="l" t="t" r="r" b="b"/>
                <a:pathLst>
                  <a:path w="195669" h="115175" extrusionOk="0">
                    <a:moveTo>
                      <a:pt x="7918" y="1"/>
                    </a:moveTo>
                    <a:cubicBezTo>
                      <a:pt x="3554" y="1"/>
                      <a:pt x="0" y="3554"/>
                      <a:pt x="0" y="7943"/>
                    </a:cubicBezTo>
                    <a:lnTo>
                      <a:pt x="0" y="115174"/>
                    </a:lnTo>
                    <a:lnTo>
                      <a:pt x="195668" y="115174"/>
                    </a:lnTo>
                    <a:lnTo>
                      <a:pt x="195668" y="7943"/>
                    </a:lnTo>
                    <a:cubicBezTo>
                      <a:pt x="195668" y="3554"/>
                      <a:pt x="192115" y="1"/>
                      <a:pt x="18772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D4DDD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665" name="Google Shape;665;p58"/>
              <p:cNvSpPr/>
              <p:nvPr/>
            </p:nvSpPr>
            <p:spPr>
              <a:xfrm>
                <a:off x="1377550" y="3800775"/>
                <a:ext cx="4891725" cy="499700"/>
              </a:xfrm>
              <a:custGeom>
                <a:avLst/>
                <a:gdLst/>
                <a:ahLst/>
                <a:cxnLst/>
                <a:rect l="l" t="t" r="r" b="b"/>
                <a:pathLst>
                  <a:path w="195669" h="19988" extrusionOk="0">
                    <a:moveTo>
                      <a:pt x="0" y="0"/>
                    </a:moveTo>
                    <a:lnTo>
                      <a:pt x="0" y="12045"/>
                    </a:lnTo>
                    <a:cubicBezTo>
                      <a:pt x="0" y="16433"/>
                      <a:pt x="3554" y="19987"/>
                      <a:pt x="7918" y="19987"/>
                    </a:cubicBezTo>
                    <a:lnTo>
                      <a:pt x="187726" y="19987"/>
                    </a:lnTo>
                    <a:cubicBezTo>
                      <a:pt x="192115" y="19987"/>
                      <a:pt x="195668" y="16433"/>
                      <a:pt x="195668" y="12045"/>
                    </a:cubicBezTo>
                    <a:lnTo>
                      <a:pt x="195668" y="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D4DDD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58"/>
              <p:cNvSpPr/>
              <p:nvPr/>
            </p:nvSpPr>
            <p:spPr>
              <a:xfrm>
                <a:off x="1377550" y="3800775"/>
                <a:ext cx="4892325" cy="434700"/>
              </a:xfrm>
              <a:custGeom>
                <a:avLst/>
                <a:gdLst/>
                <a:ahLst/>
                <a:cxnLst/>
                <a:rect l="l" t="t" r="r" b="b"/>
                <a:pathLst>
                  <a:path w="195693" h="17388" extrusionOk="0">
                    <a:moveTo>
                      <a:pt x="0" y="0"/>
                    </a:moveTo>
                    <a:lnTo>
                      <a:pt x="0" y="12045"/>
                    </a:lnTo>
                    <a:cubicBezTo>
                      <a:pt x="0" y="12260"/>
                      <a:pt x="24" y="12426"/>
                      <a:pt x="24" y="12641"/>
                    </a:cubicBezTo>
                    <a:cubicBezTo>
                      <a:pt x="1288" y="15432"/>
                      <a:pt x="4055" y="17387"/>
                      <a:pt x="7322" y="17387"/>
                    </a:cubicBezTo>
                    <a:lnTo>
                      <a:pt x="188346" y="17387"/>
                    </a:lnTo>
                    <a:cubicBezTo>
                      <a:pt x="191614" y="17387"/>
                      <a:pt x="194404" y="15408"/>
                      <a:pt x="195668" y="12641"/>
                    </a:cubicBezTo>
                    <a:cubicBezTo>
                      <a:pt x="195668" y="12426"/>
                      <a:pt x="195692" y="12260"/>
                      <a:pt x="195692" y="12045"/>
                    </a:cubicBezTo>
                    <a:lnTo>
                      <a:pt x="195692" y="0"/>
                    </a:ln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D4DDD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58"/>
              <p:cNvSpPr/>
              <p:nvPr/>
            </p:nvSpPr>
            <p:spPr>
              <a:xfrm>
                <a:off x="3727400" y="3947450"/>
                <a:ext cx="190825" cy="190825"/>
              </a:xfrm>
              <a:custGeom>
                <a:avLst/>
                <a:gdLst/>
                <a:ahLst/>
                <a:cxnLst/>
                <a:rect l="l" t="t" r="r" b="b"/>
                <a:pathLst>
                  <a:path w="7633" h="7633" extrusionOk="0">
                    <a:moveTo>
                      <a:pt x="3816" y="1"/>
                    </a:moveTo>
                    <a:cubicBezTo>
                      <a:pt x="1694" y="1"/>
                      <a:pt x="0" y="1694"/>
                      <a:pt x="0" y="3817"/>
                    </a:cubicBezTo>
                    <a:cubicBezTo>
                      <a:pt x="0" y="5939"/>
                      <a:pt x="1694" y="7633"/>
                      <a:pt x="3816" y="7633"/>
                    </a:cubicBezTo>
                    <a:cubicBezTo>
                      <a:pt x="5939" y="7633"/>
                      <a:pt x="7632" y="5939"/>
                      <a:pt x="7632" y="3817"/>
                    </a:cubicBezTo>
                    <a:cubicBezTo>
                      <a:pt x="7632" y="1742"/>
                      <a:pt x="5939" y="1"/>
                      <a:pt x="381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D4DDD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8" name="Google Shape;668;p58"/>
            <p:cNvSpPr/>
            <p:nvPr/>
          </p:nvSpPr>
          <p:spPr>
            <a:xfrm>
              <a:off x="2574294" y="3371695"/>
              <a:ext cx="164700" cy="16470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D4DDD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١٧- الليل : الفرق بين ((التجنيب والتنجية)) : التنجية قد تكون بعد الوقوع في  الشيء ومعاناته كما في قوله : &amp;quot;وإذ نجيناكم م… | Evil, Incoming call  screenshot, Lockscreen">
            <a:extLst>
              <a:ext uri="{FF2B5EF4-FFF2-40B4-BE49-F238E27FC236}">
                <a16:creationId xmlns:a16="http://schemas.microsoft.com/office/drawing/2014/main" xmlns="" id="{A57F8E07-5036-4967-9F5F-EDE0D59DCF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88" b="20531"/>
          <a:stretch/>
        </p:blipFill>
        <p:spPr bwMode="auto">
          <a:xfrm>
            <a:off x="2958352" y="991241"/>
            <a:ext cx="4003382" cy="2136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59"/>
          <p:cNvSpPr txBox="1">
            <a:spLocks noGrp="1"/>
          </p:cNvSpPr>
          <p:nvPr>
            <p:ph type="title"/>
          </p:nvPr>
        </p:nvSpPr>
        <p:spPr>
          <a:xfrm>
            <a:off x="1063875" y="539500"/>
            <a:ext cx="3683700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THANKS</a:t>
            </a:r>
            <a:endParaRPr b="1" dirty="0"/>
          </a:p>
        </p:txBody>
      </p:sp>
      <p:pic>
        <p:nvPicPr>
          <p:cNvPr id="1028" name="Picture 4" descr="Have A Nice Day Card With Colorful Tulips On Wooden Surface Stock Photo,  Picture And Royalty Free Image. Image 52045067.">
            <a:extLst>
              <a:ext uri="{FF2B5EF4-FFF2-40B4-BE49-F238E27FC236}">
                <a16:creationId xmlns:a16="http://schemas.microsoft.com/office/drawing/2014/main" xmlns="" id="{1C85B6A7-8D4B-4449-AD13-03014C06C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25" y="1490703"/>
            <a:ext cx="4395268" cy="2804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8"/>
          <p:cNvSpPr txBox="1">
            <a:spLocks noGrp="1"/>
          </p:cNvSpPr>
          <p:nvPr>
            <p:ph type="title"/>
          </p:nvPr>
        </p:nvSpPr>
        <p:spPr>
          <a:xfrm>
            <a:off x="4280007" y="1487888"/>
            <a:ext cx="3987718" cy="7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 dirty="0"/>
              <a:t>Book Open</a:t>
            </a:r>
            <a:endParaRPr sz="5400" b="1" dirty="0"/>
          </a:p>
        </p:txBody>
      </p:sp>
      <p:sp>
        <p:nvSpPr>
          <p:cNvPr id="251" name="Google Shape;251;p38"/>
          <p:cNvSpPr txBox="1">
            <a:spLocks noGrp="1"/>
          </p:cNvSpPr>
          <p:nvPr>
            <p:ph type="subTitle" idx="1"/>
          </p:nvPr>
        </p:nvSpPr>
        <p:spPr>
          <a:xfrm>
            <a:off x="5063779" y="2228387"/>
            <a:ext cx="2174286" cy="12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/>
              <a:t>P</a:t>
            </a:r>
            <a:r>
              <a:rPr lang="en" sz="1800" b="1" dirty="0"/>
              <a:t>ages </a:t>
            </a:r>
            <a:r>
              <a:rPr lang="en" sz="1800" b="1" dirty="0">
                <a:solidFill>
                  <a:srgbClr val="008000"/>
                </a:solidFill>
              </a:rPr>
              <a:t>( 36-37 )</a:t>
            </a:r>
            <a:endParaRPr sz="1800" b="1" dirty="0">
              <a:solidFill>
                <a:srgbClr val="008000"/>
              </a:solidFill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79CD6004-74CB-0138-5259-00CA5EC5C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078" y="1019598"/>
            <a:ext cx="2314587" cy="30749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glow rad="228600">
              <a:srgbClr val="008000">
                <a:alpha val="40000"/>
              </a:srgb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B7D23F75-67B4-9870-01D8-2E5D194BBC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55" t="35556" r="15576" b="18505"/>
          <a:stretch/>
        </p:blipFill>
        <p:spPr>
          <a:xfrm>
            <a:off x="232885" y="1000776"/>
            <a:ext cx="8734877" cy="3144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glow rad="228600">
              <a:srgbClr val="008000">
                <a:alpha val="40000"/>
              </a:srgb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xmlns="" id="{3C5841E3-419D-4D86-AA46-C84740359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9198" y="1276832"/>
            <a:ext cx="1355531" cy="1958093"/>
          </a:xfrm>
          <a:prstGeom prst="rect">
            <a:avLst/>
          </a:prstGeom>
        </p:spPr>
      </p:pic>
      <p:sp>
        <p:nvSpPr>
          <p:cNvPr id="9" name="وسيلة شرح على شكل سحابة 1">
            <a:extLst>
              <a:ext uri="{FF2B5EF4-FFF2-40B4-BE49-F238E27FC236}">
                <a16:creationId xmlns:a16="http://schemas.microsoft.com/office/drawing/2014/main" xmlns="" id="{67C5E6B3-12F9-4881-9E12-240C88867F2D}"/>
              </a:ext>
            </a:extLst>
          </p:cNvPr>
          <p:cNvSpPr/>
          <p:nvPr/>
        </p:nvSpPr>
        <p:spPr>
          <a:xfrm>
            <a:off x="2881514" y="336874"/>
            <a:ext cx="3780545" cy="1091133"/>
          </a:xfrm>
          <a:prstGeom prst="cloudCallout">
            <a:avLst>
              <a:gd name="adj1" fmla="val -64732"/>
              <a:gd name="adj2" fmla="val 21308"/>
            </a:avLst>
          </a:prstGeom>
          <a:solidFill>
            <a:srgbClr val="C000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1" anchor="ctr"/>
          <a:lstStyle/>
          <a:p>
            <a:pPr lvl="0" algn="ctr">
              <a:buClrTx/>
            </a:pPr>
            <a:r>
              <a:rPr lang="en-US" sz="1800" b="1" dirty="0">
                <a:solidFill>
                  <a:srgbClr val="FFFFFF"/>
                </a:solidFill>
                <a:ea typeface="+mn-ea"/>
                <a:cs typeface="Arial" panose="020B0604020202020204" pitchFamily="34" charset="0"/>
              </a:rPr>
              <a:t>What are Modals ??</a:t>
            </a:r>
            <a:endParaRPr kumimoji="0" lang="ar-SA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xmlns="" id="{D7BDADCC-0C39-4AA7-90CE-2EA30098227B}"/>
              </a:ext>
            </a:extLst>
          </p:cNvPr>
          <p:cNvSpPr txBox="1"/>
          <p:nvPr/>
        </p:nvSpPr>
        <p:spPr>
          <a:xfrm>
            <a:off x="883665" y="1964516"/>
            <a:ext cx="6300906" cy="892552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endParaRPr lang="en-US" sz="700" dirty="0">
              <a:solidFill>
                <a:schemeClr val="accent4">
                  <a:lumMod val="25000"/>
                </a:schemeClr>
              </a:solidFill>
            </a:endParaRPr>
          </a:p>
          <a:p>
            <a:pPr algn="ctr"/>
            <a:r>
              <a:rPr lang="en-US" sz="1800" dirty="0">
                <a:solidFill>
                  <a:schemeClr val="bg1"/>
                </a:solidFill>
              </a:rPr>
              <a:t>A modal is a type of </a:t>
            </a:r>
            <a:r>
              <a:rPr lang="en-US" sz="1800" b="1" u="sng" dirty="0">
                <a:solidFill>
                  <a:schemeClr val="bg1"/>
                </a:solidFill>
                <a:hlinkClick r:id="rId4" tooltip="Auxiliary Verbs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auxiliary (helping) verb</a:t>
            </a:r>
            <a:r>
              <a:rPr lang="en-US" sz="1800" dirty="0">
                <a:solidFill>
                  <a:schemeClr val="bg1"/>
                </a:solidFill>
              </a:rPr>
              <a:t> that is used to express: </a:t>
            </a:r>
            <a:r>
              <a:rPr lang="en-US" sz="1800" b="1" u="sng" dirty="0">
                <a:solidFill>
                  <a:schemeClr val="bg1"/>
                </a:solidFill>
              </a:rPr>
              <a:t>ability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b="1" u="sng" dirty="0">
                <a:solidFill>
                  <a:schemeClr val="bg1"/>
                </a:solidFill>
              </a:rPr>
              <a:t>possibility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b="1" u="sng" dirty="0">
                <a:solidFill>
                  <a:schemeClr val="bg1"/>
                </a:solidFill>
              </a:rPr>
              <a:t>permission </a:t>
            </a:r>
            <a:r>
              <a:rPr lang="en-US" sz="1800" dirty="0">
                <a:solidFill>
                  <a:schemeClr val="bg1"/>
                </a:solidFill>
              </a:rPr>
              <a:t>or </a:t>
            </a:r>
            <a:r>
              <a:rPr lang="en-US" sz="1800" b="1" u="sng" dirty="0">
                <a:solidFill>
                  <a:schemeClr val="bg1"/>
                </a:solidFill>
              </a:rPr>
              <a:t>obligation</a:t>
            </a:r>
            <a:r>
              <a:rPr lang="en-US" sz="1600" dirty="0">
                <a:solidFill>
                  <a:schemeClr val="bg1"/>
                </a:solidFill>
              </a:rPr>
              <a:t>. </a:t>
            </a:r>
          </a:p>
          <a:p>
            <a:endParaRPr lang="ar-SA" sz="900" dirty="0">
              <a:solidFill>
                <a:schemeClr val="accent4">
                  <a:lumMod val="25000"/>
                </a:schemeClr>
              </a:solidFill>
            </a:endParaRPr>
          </a:p>
        </p:txBody>
      </p:sp>
      <p:grpSp>
        <p:nvGrpSpPr>
          <p:cNvPr id="116" name="Google Shape;1080;p43">
            <a:extLst>
              <a:ext uri="{FF2B5EF4-FFF2-40B4-BE49-F238E27FC236}">
                <a16:creationId xmlns:a16="http://schemas.microsoft.com/office/drawing/2014/main" xmlns="" id="{938DD998-93AE-4D82-ACE4-68970BB9CB15}"/>
              </a:ext>
            </a:extLst>
          </p:cNvPr>
          <p:cNvGrpSpPr/>
          <p:nvPr/>
        </p:nvGrpSpPr>
        <p:grpSpPr>
          <a:xfrm>
            <a:off x="2229311" y="3181416"/>
            <a:ext cx="3956010" cy="1535906"/>
            <a:chOff x="2933975" y="1161575"/>
            <a:chExt cx="4017128" cy="1782635"/>
          </a:xfrm>
        </p:grpSpPr>
        <p:sp>
          <p:nvSpPr>
            <p:cNvPr id="117" name="Google Shape;1081;p43">
              <a:extLst>
                <a:ext uri="{FF2B5EF4-FFF2-40B4-BE49-F238E27FC236}">
                  <a16:creationId xmlns:a16="http://schemas.microsoft.com/office/drawing/2014/main" xmlns="" id="{0468C449-8D26-454D-A607-7324925CCE08}"/>
                </a:ext>
              </a:extLst>
            </p:cNvPr>
            <p:cNvSpPr/>
            <p:nvPr/>
          </p:nvSpPr>
          <p:spPr>
            <a:xfrm>
              <a:off x="2933975" y="1161575"/>
              <a:ext cx="4017114" cy="1782635"/>
            </a:xfrm>
            <a:custGeom>
              <a:avLst/>
              <a:gdLst/>
              <a:ahLst/>
              <a:cxnLst/>
              <a:rect l="l" t="t" r="r" b="b"/>
              <a:pathLst>
                <a:path w="71463" h="31586" extrusionOk="0">
                  <a:moveTo>
                    <a:pt x="1" y="0"/>
                  </a:moveTo>
                  <a:lnTo>
                    <a:pt x="1" y="31585"/>
                  </a:lnTo>
                  <a:lnTo>
                    <a:pt x="71462" y="31585"/>
                  </a:lnTo>
                  <a:lnTo>
                    <a:pt x="714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783F04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Google Shape;1082;p43">
              <a:extLst>
                <a:ext uri="{FF2B5EF4-FFF2-40B4-BE49-F238E27FC236}">
                  <a16:creationId xmlns:a16="http://schemas.microsoft.com/office/drawing/2014/main" xmlns="" id="{3777CA61-F33B-478C-AD8A-E9966C2424FA}"/>
                </a:ext>
              </a:extLst>
            </p:cNvPr>
            <p:cNvSpPr/>
            <p:nvPr/>
          </p:nvSpPr>
          <p:spPr>
            <a:xfrm>
              <a:off x="2933975" y="1227430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750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Google Shape;1083;p43">
              <a:extLst>
                <a:ext uri="{FF2B5EF4-FFF2-40B4-BE49-F238E27FC236}">
                  <a16:creationId xmlns:a16="http://schemas.microsoft.com/office/drawing/2014/main" xmlns="" id="{572173F0-B25F-43A8-A53A-4E2C5FCBCFD3}"/>
                </a:ext>
              </a:extLst>
            </p:cNvPr>
            <p:cNvSpPr/>
            <p:nvPr/>
          </p:nvSpPr>
          <p:spPr>
            <a:xfrm>
              <a:off x="2933975" y="1281838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Google Shape;1084;p43">
              <a:extLst>
                <a:ext uri="{FF2B5EF4-FFF2-40B4-BE49-F238E27FC236}">
                  <a16:creationId xmlns:a16="http://schemas.microsoft.com/office/drawing/2014/main" xmlns="" id="{4B7C2A6A-80F4-42C1-A5A3-9551C02C881A}"/>
                </a:ext>
              </a:extLst>
            </p:cNvPr>
            <p:cNvSpPr/>
            <p:nvPr/>
          </p:nvSpPr>
          <p:spPr>
            <a:xfrm>
              <a:off x="2933975" y="1337135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Google Shape;1085;p43">
              <a:extLst>
                <a:ext uri="{FF2B5EF4-FFF2-40B4-BE49-F238E27FC236}">
                  <a16:creationId xmlns:a16="http://schemas.microsoft.com/office/drawing/2014/main" xmlns="" id="{A916F2DF-5B6F-483B-A736-37902215EC64}"/>
                </a:ext>
              </a:extLst>
            </p:cNvPr>
            <p:cNvSpPr/>
            <p:nvPr/>
          </p:nvSpPr>
          <p:spPr>
            <a:xfrm>
              <a:off x="2933975" y="1391543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Google Shape;1086;p43">
              <a:extLst>
                <a:ext uri="{FF2B5EF4-FFF2-40B4-BE49-F238E27FC236}">
                  <a16:creationId xmlns:a16="http://schemas.microsoft.com/office/drawing/2014/main" xmlns="" id="{AE499860-2EA2-47E5-8F02-9BCF62E8B8A4}"/>
                </a:ext>
              </a:extLst>
            </p:cNvPr>
            <p:cNvSpPr/>
            <p:nvPr/>
          </p:nvSpPr>
          <p:spPr>
            <a:xfrm>
              <a:off x="2933975" y="1446841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Google Shape;1087;p43">
              <a:extLst>
                <a:ext uri="{FF2B5EF4-FFF2-40B4-BE49-F238E27FC236}">
                  <a16:creationId xmlns:a16="http://schemas.microsoft.com/office/drawing/2014/main" xmlns="" id="{8D7AA4AE-BD79-4435-937C-3EC4BBA55537}"/>
                </a:ext>
              </a:extLst>
            </p:cNvPr>
            <p:cNvSpPr/>
            <p:nvPr/>
          </p:nvSpPr>
          <p:spPr>
            <a:xfrm>
              <a:off x="2933975" y="1501249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750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Google Shape;1088;p43">
              <a:extLst>
                <a:ext uri="{FF2B5EF4-FFF2-40B4-BE49-F238E27FC236}">
                  <a16:creationId xmlns:a16="http://schemas.microsoft.com/office/drawing/2014/main" xmlns="" id="{9674BB8C-74D6-4FB0-90C8-18267534C627}"/>
                </a:ext>
              </a:extLst>
            </p:cNvPr>
            <p:cNvSpPr/>
            <p:nvPr/>
          </p:nvSpPr>
          <p:spPr>
            <a:xfrm>
              <a:off x="2933975" y="1556546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Google Shape;1089;p43">
              <a:extLst>
                <a:ext uri="{FF2B5EF4-FFF2-40B4-BE49-F238E27FC236}">
                  <a16:creationId xmlns:a16="http://schemas.microsoft.com/office/drawing/2014/main" xmlns="" id="{FBE4A238-76A8-4616-9060-89E9F160B994}"/>
                </a:ext>
              </a:extLst>
            </p:cNvPr>
            <p:cNvSpPr/>
            <p:nvPr/>
          </p:nvSpPr>
          <p:spPr>
            <a:xfrm>
              <a:off x="2933975" y="1610954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Google Shape;1090;p43">
              <a:extLst>
                <a:ext uri="{FF2B5EF4-FFF2-40B4-BE49-F238E27FC236}">
                  <a16:creationId xmlns:a16="http://schemas.microsoft.com/office/drawing/2014/main" xmlns="" id="{72435955-9A1F-4D2D-BA52-4891F8C25333}"/>
                </a:ext>
              </a:extLst>
            </p:cNvPr>
            <p:cNvSpPr/>
            <p:nvPr/>
          </p:nvSpPr>
          <p:spPr>
            <a:xfrm>
              <a:off x="2933975" y="1666251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Google Shape;1091;p43">
              <a:extLst>
                <a:ext uri="{FF2B5EF4-FFF2-40B4-BE49-F238E27FC236}">
                  <a16:creationId xmlns:a16="http://schemas.microsoft.com/office/drawing/2014/main" xmlns="" id="{12883502-CECC-4BFC-BA77-53F56CEA3943}"/>
                </a:ext>
              </a:extLst>
            </p:cNvPr>
            <p:cNvSpPr/>
            <p:nvPr/>
          </p:nvSpPr>
          <p:spPr>
            <a:xfrm>
              <a:off x="2933975" y="1720659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Google Shape;1092;p43">
              <a:extLst>
                <a:ext uri="{FF2B5EF4-FFF2-40B4-BE49-F238E27FC236}">
                  <a16:creationId xmlns:a16="http://schemas.microsoft.com/office/drawing/2014/main" xmlns="" id="{C1104CE5-E2E4-4B48-B71D-46B3C9DFBCAB}"/>
                </a:ext>
              </a:extLst>
            </p:cNvPr>
            <p:cNvSpPr/>
            <p:nvPr/>
          </p:nvSpPr>
          <p:spPr>
            <a:xfrm>
              <a:off x="2933975" y="1775956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750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Google Shape;1093;p43">
              <a:extLst>
                <a:ext uri="{FF2B5EF4-FFF2-40B4-BE49-F238E27FC236}">
                  <a16:creationId xmlns:a16="http://schemas.microsoft.com/office/drawing/2014/main" xmlns="" id="{BF3D0C83-4F3D-45E4-ABCB-84E33CCCEBB6}"/>
                </a:ext>
              </a:extLst>
            </p:cNvPr>
            <p:cNvSpPr/>
            <p:nvPr/>
          </p:nvSpPr>
          <p:spPr>
            <a:xfrm>
              <a:off x="2933975" y="1830364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Google Shape;1094;p43">
              <a:extLst>
                <a:ext uri="{FF2B5EF4-FFF2-40B4-BE49-F238E27FC236}">
                  <a16:creationId xmlns:a16="http://schemas.microsoft.com/office/drawing/2014/main" xmlns="" id="{3043E709-BF3E-4430-B6BB-D502E77317E3}"/>
                </a:ext>
              </a:extLst>
            </p:cNvPr>
            <p:cNvSpPr/>
            <p:nvPr/>
          </p:nvSpPr>
          <p:spPr>
            <a:xfrm>
              <a:off x="2933975" y="1885661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Google Shape;1095;p43">
              <a:extLst>
                <a:ext uri="{FF2B5EF4-FFF2-40B4-BE49-F238E27FC236}">
                  <a16:creationId xmlns:a16="http://schemas.microsoft.com/office/drawing/2014/main" xmlns="" id="{E4FD3E20-C275-4959-80E8-0AEF79307816}"/>
                </a:ext>
              </a:extLst>
            </p:cNvPr>
            <p:cNvSpPr/>
            <p:nvPr/>
          </p:nvSpPr>
          <p:spPr>
            <a:xfrm>
              <a:off x="2933975" y="1940069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Google Shape;1096;p43">
              <a:extLst>
                <a:ext uri="{FF2B5EF4-FFF2-40B4-BE49-F238E27FC236}">
                  <a16:creationId xmlns:a16="http://schemas.microsoft.com/office/drawing/2014/main" xmlns="" id="{FA836AF4-0054-4496-BE50-35A3C1C95436}"/>
                </a:ext>
              </a:extLst>
            </p:cNvPr>
            <p:cNvSpPr/>
            <p:nvPr/>
          </p:nvSpPr>
          <p:spPr>
            <a:xfrm>
              <a:off x="2933975" y="1995367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Google Shape;1097;p43">
              <a:extLst>
                <a:ext uri="{FF2B5EF4-FFF2-40B4-BE49-F238E27FC236}">
                  <a16:creationId xmlns:a16="http://schemas.microsoft.com/office/drawing/2014/main" xmlns="" id="{27B2134A-0D1F-46B7-BABE-025E811DBD23}"/>
                </a:ext>
              </a:extLst>
            </p:cNvPr>
            <p:cNvSpPr/>
            <p:nvPr/>
          </p:nvSpPr>
          <p:spPr>
            <a:xfrm>
              <a:off x="2933975" y="2049775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750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Google Shape;1098;p43">
              <a:extLst>
                <a:ext uri="{FF2B5EF4-FFF2-40B4-BE49-F238E27FC236}">
                  <a16:creationId xmlns:a16="http://schemas.microsoft.com/office/drawing/2014/main" xmlns="" id="{DA0D3792-72F8-43B5-9D3C-27704991966A}"/>
                </a:ext>
              </a:extLst>
            </p:cNvPr>
            <p:cNvSpPr/>
            <p:nvPr/>
          </p:nvSpPr>
          <p:spPr>
            <a:xfrm>
              <a:off x="2933975" y="2105072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Google Shape;1099;p43">
              <a:extLst>
                <a:ext uri="{FF2B5EF4-FFF2-40B4-BE49-F238E27FC236}">
                  <a16:creationId xmlns:a16="http://schemas.microsoft.com/office/drawing/2014/main" xmlns="" id="{7439B89F-DA37-49B2-82D8-3313BAD621E4}"/>
                </a:ext>
              </a:extLst>
            </p:cNvPr>
            <p:cNvSpPr/>
            <p:nvPr/>
          </p:nvSpPr>
          <p:spPr>
            <a:xfrm>
              <a:off x="2933975" y="2159480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Google Shape;1100;p43">
              <a:extLst>
                <a:ext uri="{FF2B5EF4-FFF2-40B4-BE49-F238E27FC236}">
                  <a16:creationId xmlns:a16="http://schemas.microsoft.com/office/drawing/2014/main" xmlns="" id="{100FC1FF-F080-4BA1-A3CA-6A98A151942D}"/>
                </a:ext>
              </a:extLst>
            </p:cNvPr>
            <p:cNvSpPr/>
            <p:nvPr/>
          </p:nvSpPr>
          <p:spPr>
            <a:xfrm>
              <a:off x="2933975" y="2214777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Google Shape;1101;p43">
              <a:extLst>
                <a:ext uri="{FF2B5EF4-FFF2-40B4-BE49-F238E27FC236}">
                  <a16:creationId xmlns:a16="http://schemas.microsoft.com/office/drawing/2014/main" xmlns="" id="{73483730-D501-410F-90FA-3BA497DD777A}"/>
                </a:ext>
              </a:extLst>
            </p:cNvPr>
            <p:cNvSpPr/>
            <p:nvPr/>
          </p:nvSpPr>
          <p:spPr>
            <a:xfrm>
              <a:off x="2933975" y="2269185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Google Shape;1102;p43">
              <a:extLst>
                <a:ext uri="{FF2B5EF4-FFF2-40B4-BE49-F238E27FC236}">
                  <a16:creationId xmlns:a16="http://schemas.microsoft.com/office/drawing/2014/main" xmlns="" id="{00369A3B-75C8-45AC-995A-68AA56B67287}"/>
                </a:ext>
              </a:extLst>
            </p:cNvPr>
            <p:cNvSpPr/>
            <p:nvPr/>
          </p:nvSpPr>
          <p:spPr>
            <a:xfrm>
              <a:off x="2933975" y="2324482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750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Google Shape;1103;p43">
              <a:extLst>
                <a:ext uri="{FF2B5EF4-FFF2-40B4-BE49-F238E27FC236}">
                  <a16:creationId xmlns:a16="http://schemas.microsoft.com/office/drawing/2014/main" xmlns="" id="{9476A3C6-B9DC-4B10-A376-05FF0648C9A9}"/>
                </a:ext>
              </a:extLst>
            </p:cNvPr>
            <p:cNvSpPr/>
            <p:nvPr/>
          </p:nvSpPr>
          <p:spPr>
            <a:xfrm>
              <a:off x="2933975" y="2378890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Google Shape;1104;p43">
              <a:extLst>
                <a:ext uri="{FF2B5EF4-FFF2-40B4-BE49-F238E27FC236}">
                  <a16:creationId xmlns:a16="http://schemas.microsoft.com/office/drawing/2014/main" xmlns="" id="{2B4BD300-A9D7-457A-B993-64CC072A3679}"/>
                </a:ext>
              </a:extLst>
            </p:cNvPr>
            <p:cNvSpPr/>
            <p:nvPr/>
          </p:nvSpPr>
          <p:spPr>
            <a:xfrm>
              <a:off x="2933975" y="2434188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Google Shape;1105;p43">
              <a:extLst>
                <a:ext uri="{FF2B5EF4-FFF2-40B4-BE49-F238E27FC236}">
                  <a16:creationId xmlns:a16="http://schemas.microsoft.com/office/drawing/2014/main" xmlns="" id="{137B883D-4378-4183-8385-3BE764DBD1F4}"/>
                </a:ext>
              </a:extLst>
            </p:cNvPr>
            <p:cNvSpPr/>
            <p:nvPr/>
          </p:nvSpPr>
          <p:spPr>
            <a:xfrm>
              <a:off x="2933975" y="2488651"/>
              <a:ext cx="4017128" cy="0"/>
            </a:xfrm>
            <a:custGeom>
              <a:avLst/>
              <a:gdLst/>
              <a:ahLst/>
              <a:cxnLst/>
              <a:rect l="l" t="t" r="r" b="b"/>
              <a:pathLst>
                <a:path w="72283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Google Shape;1106;p43">
              <a:extLst>
                <a:ext uri="{FF2B5EF4-FFF2-40B4-BE49-F238E27FC236}">
                  <a16:creationId xmlns:a16="http://schemas.microsoft.com/office/drawing/2014/main" xmlns="" id="{6388F2E9-A06A-487C-954E-C9C7C08AAE0F}"/>
                </a:ext>
              </a:extLst>
            </p:cNvPr>
            <p:cNvSpPr/>
            <p:nvPr/>
          </p:nvSpPr>
          <p:spPr>
            <a:xfrm>
              <a:off x="2933975" y="2543893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Google Shape;1107;p43">
              <a:extLst>
                <a:ext uri="{FF2B5EF4-FFF2-40B4-BE49-F238E27FC236}">
                  <a16:creationId xmlns:a16="http://schemas.microsoft.com/office/drawing/2014/main" xmlns="" id="{02057801-8D53-4A1C-BA45-A54C4F4B8567}"/>
                </a:ext>
              </a:extLst>
            </p:cNvPr>
            <p:cNvSpPr/>
            <p:nvPr/>
          </p:nvSpPr>
          <p:spPr>
            <a:xfrm>
              <a:off x="2933975" y="2598356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750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Google Shape;1108;p43">
              <a:extLst>
                <a:ext uri="{FF2B5EF4-FFF2-40B4-BE49-F238E27FC236}">
                  <a16:creationId xmlns:a16="http://schemas.microsoft.com/office/drawing/2014/main" xmlns="" id="{250423B8-087B-44B3-819B-DF8DC28D23D7}"/>
                </a:ext>
              </a:extLst>
            </p:cNvPr>
            <p:cNvSpPr/>
            <p:nvPr/>
          </p:nvSpPr>
          <p:spPr>
            <a:xfrm>
              <a:off x="2933975" y="2653598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1"/>
                  </a:moveTo>
                  <a:lnTo>
                    <a:pt x="72283" y="1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Google Shape;1109;p43">
              <a:extLst>
                <a:ext uri="{FF2B5EF4-FFF2-40B4-BE49-F238E27FC236}">
                  <a16:creationId xmlns:a16="http://schemas.microsoft.com/office/drawing/2014/main" xmlns="" id="{B19FAC74-FAE2-4F53-8F29-4E75A7FFF855}"/>
                </a:ext>
              </a:extLst>
            </p:cNvPr>
            <p:cNvSpPr/>
            <p:nvPr/>
          </p:nvSpPr>
          <p:spPr>
            <a:xfrm>
              <a:off x="2933975" y="2708061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Google Shape;1110;p43">
              <a:extLst>
                <a:ext uri="{FF2B5EF4-FFF2-40B4-BE49-F238E27FC236}">
                  <a16:creationId xmlns:a16="http://schemas.microsoft.com/office/drawing/2014/main" xmlns="" id="{0BC3030A-B121-4D97-A6C0-C05C36B10082}"/>
                </a:ext>
              </a:extLst>
            </p:cNvPr>
            <p:cNvSpPr/>
            <p:nvPr/>
          </p:nvSpPr>
          <p:spPr>
            <a:xfrm>
              <a:off x="2933975" y="2763359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Google Shape;1111;p43">
              <a:extLst>
                <a:ext uri="{FF2B5EF4-FFF2-40B4-BE49-F238E27FC236}">
                  <a16:creationId xmlns:a16="http://schemas.microsoft.com/office/drawing/2014/main" xmlns="" id="{432996F6-4F9B-46B3-AB81-F94C09817507}"/>
                </a:ext>
              </a:extLst>
            </p:cNvPr>
            <p:cNvSpPr/>
            <p:nvPr/>
          </p:nvSpPr>
          <p:spPr>
            <a:xfrm>
              <a:off x="2933975" y="2817767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Google Shape;1112;p43">
              <a:extLst>
                <a:ext uri="{FF2B5EF4-FFF2-40B4-BE49-F238E27FC236}">
                  <a16:creationId xmlns:a16="http://schemas.microsoft.com/office/drawing/2014/main" xmlns="" id="{6D79AC14-7135-4405-B873-E775A9CD6733}"/>
                </a:ext>
              </a:extLst>
            </p:cNvPr>
            <p:cNvSpPr/>
            <p:nvPr/>
          </p:nvSpPr>
          <p:spPr>
            <a:xfrm>
              <a:off x="2933975" y="2873064"/>
              <a:ext cx="4017128" cy="56"/>
            </a:xfrm>
            <a:custGeom>
              <a:avLst/>
              <a:gdLst/>
              <a:ahLst/>
              <a:cxnLst/>
              <a:rect l="l" t="t" r="r" b="b"/>
              <a:pathLst>
                <a:path w="72283" h="1" fill="none" extrusionOk="0">
                  <a:moveTo>
                    <a:pt x="0" y="0"/>
                  </a:moveTo>
                  <a:lnTo>
                    <a:pt x="72283" y="0"/>
                  </a:lnTo>
                </a:path>
              </a:pathLst>
            </a:custGeom>
            <a:noFill/>
            <a:ln w="750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Google Shape;1113;p43">
              <a:extLst>
                <a:ext uri="{FF2B5EF4-FFF2-40B4-BE49-F238E27FC236}">
                  <a16:creationId xmlns:a16="http://schemas.microsoft.com/office/drawing/2014/main" xmlns="" id="{D4F7F978-F5FC-41AC-9082-1CA654B65CC5}"/>
                </a:ext>
              </a:extLst>
            </p:cNvPr>
            <p:cNvSpPr/>
            <p:nvPr/>
          </p:nvSpPr>
          <p:spPr>
            <a:xfrm>
              <a:off x="303578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Google Shape;1114;p43">
              <a:extLst>
                <a:ext uri="{FF2B5EF4-FFF2-40B4-BE49-F238E27FC236}">
                  <a16:creationId xmlns:a16="http://schemas.microsoft.com/office/drawing/2014/main" xmlns="" id="{CD6F67A7-F668-48B9-87A4-EC8031FFD5E1}"/>
                </a:ext>
              </a:extLst>
            </p:cNvPr>
            <p:cNvSpPr/>
            <p:nvPr/>
          </p:nvSpPr>
          <p:spPr>
            <a:xfrm>
              <a:off x="3091085" y="1165075"/>
              <a:ext cx="0" cy="1779122"/>
            </a:xfrm>
            <a:custGeom>
              <a:avLst/>
              <a:gdLst/>
              <a:ahLst/>
              <a:cxnLst/>
              <a:rect l="l" t="t" r="r" b="b"/>
              <a:pathLst>
                <a:path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Google Shape;1115;p43">
              <a:extLst>
                <a:ext uri="{FF2B5EF4-FFF2-40B4-BE49-F238E27FC236}">
                  <a16:creationId xmlns:a16="http://schemas.microsoft.com/office/drawing/2014/main" xmlns="" id="{02593A4B-4603-4B5D-8A95-ED421E86F4C9}"/>
                </a:ext>
              </a:extLst>
            </p:cNvPr>
            <p:cNvSpPr/>
            <p:nvPr/>
          </p:nvSpPr>
          <p:spPr>
            <a:xfrm>
              <a:off x="314549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Google Shape;1116;p43">
              <a:extLst>
                <a:ext uri="{FF2B5EF4-FFF2-40B4-BE49-F238E27FC236}">
                  <a16:creationId xmlns:a16="http://schemas.microsoft.com/office/drawing/2014/main" xmlns="" id="{4CF3EDA0-ABE9-4572-AF1B-CD1699CC9467}"/>
                </a:ext>
              </a:extLst>
            </p:cNvPr>
            <p:cNvSpPr/>
            <p:nvPr/>
          </p:nvSpPr>
          <p:spPr>
            <a:xfrm>
              <a:off x="320079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Google Shape;1117;p43">
              <a:extLst>
                <a:ext uri="{FF2B5EF4-FFF2-40B4-BE49-F238E27FC236}">
                  <a16:creationId xmlns:a16="http://schemas.microsoft.com/office/drawing/2014/main" xmlns="" id="{DD149701-C6FC-41CE-B58E-4BEDCD706987}"/>
                </a:ext>
              </a:extLst>
            </p:cNvPr>
            <p:cNvSpPr/>
            <p:nvPr/>
          </p:nvSpPr>
          <p:spPr>
            <a:xfrm>
              <a:off x="325519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750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Google Shape;1118;p43">
              <a:extLst>
                <a:ext uri="{FF2B5EF4-FFF2-40B4-BE49-F238E27FC236}">
                  <a16:creationId xmlns:a16="http://schemas.microsoft.com/office/drawing/2014/main" xmlns="" id="{5D16CC62-2E82-4B6E-8368-577BE6207F79}"/>
                </a:ext>
              </a:extLst>
            </p:cNvPr>
            <p:cNvSpPr/>
            <p:nvPr/>
          </p:nvSpPr>
          <p:spPr>
            <a:xfrm>
              <a:off x="331049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Google Shape;1119;p43">
              <a:extLst>
                <a:ext uri="{FF2B5EF4-FFF2-40B4-BE49-F238E27FC236}">
                  <a16:creationId xmlns:a16="http://schemas.microsoft.com/office/drawing/2014/main" xmlns="" id="{E963635F-B018-422B-950E-4833BA63640B}"/>
                </a:ext>
              </a:extLst>
            </p:cNvPr>
            <p:cNvSpPr/>
            <p:nvPr/>
          </p:nvSpPr>
          <p:spPr>
            <a:xfrm>
              <a:off x="336490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Google Shape;1120;p43">
              <a:extLst>
                <a:ext uri="{FF2B5EF4-FFF2-40B4-BE49-F238E27FC236}">
                  <a16:creationId xmlns:a16="http://schemas.microsoft.com/office/drawing/2014/main" xmlns="" id="{BA8D0C7F-C68C-41B2-A7CA-3BC3D38A3E94}"/>
                </a:ext>
              </a:extLst>
            </p:cNvPr>
            <p:cNvSpPr/>
            <p:nvPr/>
          </p:nvSpPr>
          <p:spPr>
            <a:xfrm>
              <a:off x="342020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Google Shape;1121;p43">
              <a:extLst>
                <a:ext uri="{FF2B5EF4-FFF2-40B4-BE49-F238E27FC236}">
                  <a16:creationId xmlns:a16="http://schemas.microsoft.com/office/drawing/2014/main" xmlns="" id="{F72E54C3-2824-4C24-84C7-1A98019F6FDC}"/>
                </a:ext>
              </a:extLst>
            </p:cNvPr>
            <p:cNvSpPr/>
            <p:nvPr/>
          </p:nvSpPr>
          <p:spPr>
            <a:xfrm>
              <a:off x="347460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Google Shape;1122;p43">
              <a:extLst>
                <a:ext uri="{FF2B5EF4-FFF2-40B4-BE49-F238E27FC236}">
                  <a16:creationId xmlns:a16="http://schemas.microsoft.com/office/drawing/2014/main" xmlns="" id="{9CD39F48-DC1D-445F-9019-BC876F98DADA}"/>
                </a:ext>
              </a:extLst>
            </p:cNvPr>
            <p:cNvSpPr/>
            <p:nvPr/>
          </p:nvSpPr>
          <p:spPr>
            <a:xfrm>
              <a:off x="352990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750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Google Shape;1123;p43">
              <a:extLst>
                <a:ext uri="{FF2B5EF4-FFF2-40B4-BE49-F238E27FC236}">
                  <a16:creationId xmlns:a16="http://schemas.microsoft.com/office/drawing/2014/main" xmlns="" id="{66438806-D5C9-480E-A7E9-36B06BB63151}"/>
                </a:ext>
              </a:extLst>
            </p:cNvPr>
            <p:cNvSpPr/>
            <p:nvPr/>
          </p:nvSpPr>
          <p:spPr>
            <a:xfrm>
              <a:off x="358431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Google Shape;1124;p43">
              <a:extLst>
                <a:ext uri="{FF2B5EF4-FFF2-40B4-BE49-F238E27FC236}">
                  <a16:creationId xmlns:a16="http://schemas.microsoft.com/office/drawing/2014/main" xmlns="" id="{AA4F99EC-1A45-48E2-8609-CC198DDB041F}"/>
                </a:ext>
              </a:extLst>
            </p:cNvPr>
            <p:cNvSpPr/>
            <p:nvPr/>
          </p:nvSpPr>
          <p:spPr>
            <a:xfrm>
              <a:off x="363961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Google Shape;1125;p43">
              <a:extLst>
                <a:ext uri="{FF2B5EF4-FFF2-40B4-BE49-F238E27FC236}">
                  <a16:creationId xmlns:a16="http://schemas.microsoft.com/office/drawing/2014/main" xmlns="" id="{F36482BB-53B4-4D93-86CC-76CA87C73F45}"/>
                </a:ext>
              </a:extLst>
            </p:cNvPr>
            <p:cNvSpPr/>
            <p:nvPr/>
          </p:nvSpPr>
          <p:spPr>
            <a:xfrm>
              <a:off x="369401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Google Shape;1126;p43">
              <a:extLst>
                <a:ext uri="{FF2B5EF4-FFF2-40B4-BE49-F238E27FC236}">
                  <a16:creationId xmlns:a16="http://schemas.microsoft.com/office/drawing/2014/main" xmlns="" id="{90743C6A-837C-4F42-8664-87F96E38E34B}"/>
                </a:ext>
              </a:extLst>
            </p:cNvPr>
            <p:cNvSpPr/>
            <p:nvPr/>
          </p:nvSpPr>
          <p:spPr>
            <a:xfrm>
              <a:off x="374931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Google Shape;1127;p43">
              <a:extLst>
                <a:ext uri="{FF2B5EF4-FFF2-40B4-BE49-F238E27FC236}">
                  <a16:creationId xmlns:a16="http://schemas.microsoft.com/office/drawing/2014/main" xmlns="" id="{D3183D3E-5316-4760-B3D5-E567540CB7A4}"/>
                </a:ext>
              </a:extLst>
            </p:cNvPr>
            <p:cNvSpPr/>
            <p:nvPr/>
          </p:nvSpPr>
          <p:spPr>
            <a:xfrm>
              <a:off x="380372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Google Shape;1128;p43">
              <a:extLst>
                <a:ext uri="{FF2B5EF4-FFF2-40B4-BE49-F238E27FC236}">
                  <a16:creationId xmlns:a16="http://schemas.microsoft.com/office/drawing/2014/main" xmlns="" id="{4204E420-F934-4B41-9474-C6B039FDA990}"/>
                </a:ext>
              </a:extLst>
            </p:cNvPr>
            <p:cNvSpPr/>
            <p:nvPr/>
          </p:nvSpPr>
          <p:spPr>
            <a:xfrm>
              <a:off x="385902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Google Shape;1129;p43">
              <a:extLst>
                <a:ext uri="{FF2B5EF4-FFF2-40B4-BE49-F238E27FC236}">
                  <a16:creationId xmlns:a16="http://schemas.microsoft.com/office/drawing/2014/main" xmlns="" id="{CBBF358C-4807-4073-A864-C13274505A4A}"/>
                </a:ext>
              </a:extLst>
            </p:cNvPr>
            <p:cNvSpPr/>
            <p:nvPr/>
          </p:nvSpPr>
          <p:spPr>
            <a:xfrm>
              <a:off x="391342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Google Shape;1130;p43">
              <a:extLst>
                <a:ext uri="{FF2B5EF4-FFF2-40B4-BE49-F238E27FC236}">
                  <a16:creationId xmlns:a16="http://schemas.microsoft.com/office/drawing/2014/main" xmlns="" id="{20BADBFE-3A20-47A9-923B-93B51E5D1D16}"/>
                </a:ext>
              </a:extLst>
            </p:cNvPr>
            <p:cNvSpPr/>
            <p:nvPr/>
          </p:nvSpPr>
          <p:spPr>
            <a:xfrm>
              <a:off x="396872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Google Shape;1131;p43">
              <a:extLst>
                <a:ext uri="{FF2B5EF4-FFF2-40B4-BE49-F238E27FC236}">
                  <a16:creationId xmlns:a16="http://schemas.microsoft.com/office/drawing/2014/main" xmlns="" id="{D93CC0B3-5D86-4AFF-B926-2F22793DAF7C}"/>
                </a:ext>
              </a:extLst>
            </p:cNvPr>
            <p:cNvSpPr/>
            <p:nvPr/>
          </p:nvSpPr>
          <p:spPr>
            <a:xfrm>
              <a:off x="402313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Google Shape;1132;p43">
              <a:extLst>
                <a:ext uri="{FF2B5EF4-FFF2-40B4-BE49-F238E27FC236}">
                  <a16:creationId xmlns:a16="http://schemas.microsoft.com/office/drawing/2014/main" xmlns="" id="{F63EB414-F9A6-4683-A9F9-A5AF56CD54DA}"/>
                </a:ext>
              </a:extLst>
            </p:cNvPr>
            <p:cNvSpPr/>
            <p:nvPr/>
          </p:nvSpPr>
          <p:spPr>
            <a:xfrm>
              <a:off x="407843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Google Shape;1133;p43">
              <a:extLst>
                <a:ext uri="{FF2B5EF4-FFF2-40B4-BE49-F238E27FC236}">
                  <a16:creationId xmlns:a16="http://schemas.microsoft.com/office/drawing/2014/main" xmlns="" id="{8AAE849B-2330-4189-A99F-CE7DE8EBCAE7}"/>
                </a:ext>
              </a:extLst>
            </p:cNvPr>
            <p:cNvSpPr/>
            <p:nvPr/>
          </p:nvSpPr>
          <p:spPr>
            <a:xfrm>
              <a:off x="413283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Google Shape;1134;p43">
              <a:extLst>
                <a:ext uri="{FF2B5EF4-FFF2-40B4-BE49-F238E27FC236}">
                  <a16:creationId xmlns:a16="http://schemas.microsoft.com/office/drawing/2014/main" xmlns="" id="{C0555E1C-1CEB-4E8D-A001-CE4C8356BE97}"/>
                </a:ext>
              </a:extLst>
            </p:cNvPr>
            <p:cNvSpPr/>
            <p:nvPr/>
          </p:nvSpPr>
          <p:spPr>
            <a:xfrm>
              <a:off x="418813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Google Shape;1135;p43">
              <a:extLst>
                <a:ext uri="{FF2B5EF4-FFF2-40B4-BE49-F238E27FC236}">
                  <a16:creationId xmlns:a16="http://schemas.microsoft.com/office/drawing/2014/main" xmlns="" id="{E574CD04-BBD1-4A5D-93B6-E47009ADF7F1}"/>
                </a:ext>
              </a:extLst>
            </p:cNvPr>
            <p:cNvSpPr/>
            <p:nvPr/>
          </p:nvSpPr>
          <p:spPr>
            <a:xfrm>
              <a:off x="424254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Google Shape;1136;p43">
              <a:extLst>
                <a:ext uri="{FF2B5EF4-FFF2-40B4-BE49-F238E27FC236}">
                  <a16:creationId xmlns:a16="http://schemas.microsoft.com/office/drawing/2014/main" xmlns="" id="{A46E416A-3658-44F1-8897-5A5CDE6BC8A4}"/>
                </a:ext>
              </a:extLst>
            </p:cNvPr>
            <p:cNvSpPr/>
            <p:nvPr/>
          </p:nvSpPr>
          <p:spPr>
            <a:xfrm>
              <a:off x="429784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Google Shape;1137;p43">
              <a:extLst>
                <a:ext uri="{FF2B5EF4-FFF2-40B4-BE49-F238E27FC236}">
                  <a16:creationId xmlns:a16="http://schemas.microsoft.com/office/drawing/2014/main" xmlns="" id="{D5BF54CD-E3A0-4803-9209-35703DBCE3F9}"/>
                </a:ext>
              </a:extLst>
            </p:cNvPr>
            <p:cNvSpPr/>
            <p:nvPr/>
          </p:nvSpPr>
          <p:spPr>
            <a:xfrm>
              <a:off x="435224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Google Shape;1138;p43">
              <a:extLst>
                <a:ext uri="{FF2B5EF4-FFF2-40B4-BE49-F238E27FC236}">
                  <a16:creationId xmlns:a16="http://schemas.microsoft.com/office/drawing/2014/main" xmlns="" id="{4C7D10CF-ED25-4473-B8B7-76C0C585ADC9}"/>
                </a:ext>
              </a:extLst>
            </p:cNvPr>
            <p:cNvSpPr/>
            <p:nvPr/>
          </p:nvSpPr>
          <p:spPr>
            <a:xfrm>
              <a:off x="440754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Google Shape;1139;p43">
              <a:extLst>
                <a:ext uri="{FF2B5EF4-FFF2-40B4-BE49-F238E27FC236}">
                  <a16:creationId xmlns:a16="http://schemas.microsoft.com/office/drawing/2014/main" xmlns="" id="{0149961E-EA46-4779-8504-EB7247364548}"/>
                </a:ext>
              </a:extLst>
            </p:cNvPr>
            <p:cNvSpPr/>
            <p:nvPr/>
          </p:nvSpPr>
          <p:spPr>
            <a:xfrm>
              <a:off x="446195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Google Shape;1140;p43">
              <a:extLst>
                <a:ext uri="{FF2B5EF4-FFF2-40B4-BE49-F238E27FC236}">
                  <a16:creationId xmlns:a16="http://schemas.microsoft.com/office/drawing/2014/main" xmlns="" id="{E6537CA1-4B9F-447B-AE77-1CDD6C03254E}"/>
                </a:ext>
              </a:extLst>
            </p:cNvPr>
            <p:cNvSpPr/>
            <p:nvPr/>
          </p:nvSpPr>
          <p:spPr>
            <a:xfrm>
              <a:off x="451725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Google Shape;1141;p43">
              <a:extLst>
                <a:ext uri="{FF2B5EF4-FFF2-40B4-BE49-F238E27FC236}">
                  <a16:creationId xmlns:a16="http://schemas.microsoft.com/office/drawing/2014/main" xmlns="" id="{19A33A2E-DF50-428B-925F-CEB5D9BEBC02}"/>
                </a:ext>
              </a:extLst>
            </p:cNvPr>
            <p:cNvSpPr/>
            <p:nvPr/>
          </p:nvSpPr>
          <p:spPr>
            <a:xfrm>
              <a:off x="4571714" y="1165075"/>
              <a:ext cx="0" cy="1779122"/>
            </a:xfrm>
            <a:custGeom>
              <a:avLst/>
              <a:gdLst/>
              <a:ahLst/>
              <a:cxnLst/>
              <a:rect l="l" t="t" r="r" b="b"/>
              <a:pathLst>
                <a:path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Google Shape;1142;p43">
              <a:extLst>
                <a:ext uri="{FF2B5EF4-FFF2-40B4-BE49-F238E27FC236}">
                  <a16:creationId xmlns:a16="http://schemas.microsoft.com/office/drawing/2014/main" xmlns="" id="{B3054391-21CA-40AF-8C4A-E260470A5AD8}"/>
                </a:ext>
              </a:extLst>
            </p:cNvPr>
            <p:cNvSpPr/>
            <p:nvPr/>
          </p:nvSpPr>
          <p:spPr>
            <a:xfrm>
              <a:off x="462695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Google Shape;1143;p43">
              <a:extLst>
                <a:ext uri="{FF2B5EF4-FFF2-40B4-BE49-F238E27FC236}">
                  <a16:creationId xmlns:a16="http://schemas.microsoft.com/office/drawing/2014/main" xmlns="" id="{AB18AE69-A2CE-4D9A-85A6-AE75725E5EB8}"/>
                </a:ext>
              </a:extLst>
            </p:cNvPr>
            <p:cNvSpPr/>
            <p:nvPr/>
          </p:nvSpPr>
          <p:spPr>
            <a:xfrm>
              <a:off x="4681419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Google Shape;1144;p43">
              <a:extLst>
                <a:ext uri="{FF2B5EF4-FFF2-40B4-BE49-F238E27FC236}">
                  <a16:creationId xmlns:a16="http://schemas.microsoft.com/office/drawing/2014/main" xmlns="" id="{D5288365-27AA-4FF9-BA1A-7EA4CA15D6F9}"/>
                </a:ext>
              </a:extLst>
            </p:cNvPr>
            <p:cNvSpPr/>
            <p:nvPr/>
          </p:nvSpPr>
          <p:spPr>
            <a:xfrm>
              <a:off x="473666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Google Shape;1145;p43">
              <a:extLst>
                <a:ext uri="{FF2B5EF4-FFF2-40B4-BE49-F238E27FC236}">
                  <a16:creationId xmlns:a16="http://schemas.microsoft.com/office/drawing/2014/main" xmlns="" id="{4544C0A3-CB86-4CE6-A4EC-115DC8C433FF}"/>
                </a:ext>
              </a:extLst>
            </p:cNvPr>
            <p:cNvSpPr/>
            <p:nvPr/>
          </p:nvSpPr>
          <p:spPr>
            <a:xfrm>
              <a:off x="4791124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Google Shape;1146;p43">
              <a:extLst>
                <a:ext uri="{FF2B5EF4-FFF2-40B4-BE49-F238E27FC236}">
                  <a16:creationId xmlns:a16="http://schemas.microsoft.com/office/drawing/2014/main" xmlns="" id="{4A2C5022-9B08-4465-B4BA-0C86D543BE9B}"/>
                </a:ext>
              </a:extLst>
            </p:cNvPr>
            <p:cNvSpPr/>
            <p:nvPr/>
          </p:nvSpPr>
          <p:spPr>
            <a:xfrm>
              <a:off x="4846421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Google Shape;1147;p43">
              <a:extLst>
                <a:ext uri="{FF2B5EF4-FFF2-40B4-BE49-F238E27FC236}">
                  <a16:creationId xmlns:a16="http://schemas.microsoft.com/office/drawing/2014/main" xmlns="" id="{07E5D61F-461F-4E45-8F5E-2C94D80F4884}"/>
                </a:ext>
              </a:extLst>
            </p:cNvPr>
            <p:cNvSpPr/>
            <p:nvPr/>
          </p:nvSpPr>
          <p:spPr>
            <a:xfrm>
              <a:off x="490082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750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Google Shape;1148;p43">
              <a:extLst>
                <a:ext uri="{FF2B5EF4-FFF2-40B4-BE49-F238E27FC236}">
                  <a16:creationId xmlns:a16="http://schemas.microsoft.com/office/drawing/2014/main" xmlns="" id="{4F958619-38B9-446E-A08E-3385841E4951}"/>
                </a:ext>
              </a:extLst>
            </p:cNvPr>
            <p:cNvSpPr/>
            <p:nvPr/>
          </p:nvSpPr>
          <p:spPr>
            <a:xfrm>
              <a:off x="4956126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Google Shape;1149;p43">
              <a:extLst>
                <a:ext uri="{FF2B5EF4-FFF2-40B4-BE49-F238E27FC236}">
                  <a16:creationId xmlns:a16="http://schemas.microsoft.com/office/drawing/2014/main" xmlns="" id="{66C93864-40B7-4566-B055-48C0866C940D}"/>
                </a:ext>
              </a:extLst>
            </p:cNvPr>
            <p:cNvSpPr/>
            <p:nvPr/>
          </p:nvSpPr>
          <p:spPr>
            <a:xfrm>
              <a:off x="501053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Google Shape;1150;p43">
              <a:extLst>
                <a:ext uri="{FF2B5EF4-FFF2-40B4-BE49-F238E27FC236}">
                  <a16:creationId xmlns:a16="http://schemas.microsoft.com/office/drawing/2014/main" xmlns="" id="{608DE713-5513-4355-A478-CBACF29A401F}"/>
                </a:ext>
              </a:extLst>
            </p:cNvPr>
            <p:cNvSpPr/>
            <p:nvPr/>
          </p:nvSpPr>
          <p:spPr>
            <a:xfrm>
              <a:off x="5065831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Google Shape;1151;p43">
              <a:extLst>
                <a:ext uri="{FF2B5EF4-FFF2-40B4-BE49-F238E27FC236}">
                  <a16:creationId xmlns:a16="http://schemas.microsoft.com/office/drawing/2014/main" xmlns="" id="{477D8131-DD0E-424C-8C65-2E51E140D912}"/>
                </a:ext>
              </a:extLst>
            </p:cNvPr>
            <p:cNvSpPr/>
            <p:nvPr/>
          </p:nvSpPr>
          <p:spPr>
            <a:xfrm>
              <a:off x="512023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Google Shape;1152;p43">
              <a:extLst>
                <a:ext uri="{FF2B5EF4-FFF2-40B4-BE49-F238E27FC236}">
                  <a16:creationId xmlns:a16="http://schemas.microsoft.com/office/drawing/2014/main" xmlns="" id="{E53F104E-ECDA-41E6-8E2B-ED126EB58765}"/>
                </a:ext>
              </a:extLst>
            </p:cNvPr>
            <p:cNvSpPr/>
            <p:nvPr/>
          </p:nvSpPr>
          <p:spPr>
            <a:xfrm>
              <a:off x="5175536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750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Google Shape;1153;p43">
              <a:extLst>
                <a:ext uri="{FF2B5EF4-FFF2-40B4-BE49-F238E27FC236}">
                  <a16:creationId xmlns:a16="http://schemas.microsoft.com/office/drawing/2014/main" xmlns="" id="{9271E449-F172-4BA2-8AE5-CBD930234700}"/>
                </a:ext>
              </a:extLst>
            </p:cNvPr>
            <p:cNvSpPr/>
            <p:nvPr/>
          </p:nvSpPr>
          <p:spPr>
            <a:xfrm>
              <a:off x="522994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Google Shape;1154;p43">
              <a:extLst>
                <a:ext uri="{FF2B5EF4-FFF2-40B4-BE49-F238E27FC236}">
                  <a16:creationId xmlns:a16="http://schemas.microsoft.com/office/drawing/2014/main" xmlns="" id="{9AA876CE-9CBF-49A7-8B15-1F6E750CF1A0}"/>
                </a:ext>
              </a:extLst>
            </p:cNvPr>
            <p:cNvSpPr/>
            <p:nvPr/>
          </p:nvSpPr>
          <p:spPr>
            <a:xfrm>
              <a:off x="5285241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Google Shape;1155;p43">
              <a:extLst>
                <a:ext uri="{FF2B5EF4-FFF2-40B4-BE49-F238E27FC236}">
                  <a16:creationId xmlns:a16="http://schemas.microsoft.com/office/drawing/2014/main" xmlns="" id="{02EEB07F-80E1-4F3A-A013-8EBCAD41BFAC}"/>
                </a:ext>
              </a:extLst>
            </p:cNvPr>
            <p:cNvSpPr/>
            <p:nvPr/>
          </p:nvSpPr>
          <p:spPr>
            <a:xfrm>
              <a:off x="533964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Google Shape;1156;p43">
              <a:extLst>
                <a:ext uri="{FF2B5EF4-FFF2-40B4-BE49-F238E27FC236}">
                  <a16:creationId xmlns:a16="http://schemas.microsoft.com/office/drawing/2014/main" xmlns="" id="{DFD78E5F-2E45-48F8-9D6B-2BD9D8E87B24}"/>
                </a:ext>
              </a:extLst>
            </p:cNvPr>
            <p:cNvSpPr/>
            <p:nvPr/>
          </p:nvSpPr>
          <p:spPr>
            <a:xfrm>
              <a:off x="539494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Google Shape;1157;p43">
              <a:extLst>
                <a:ext uri="{FF2B5EF4-FFF2-40B4-BE49-F238E27FC236}">
                  <a16:creationId xmlns:a16="http://schemas.microsoft.com/office/drawing/2014/main" xmlns="" id="{06D8E139-2BC3-49E2-9DE0-D2EADE2EA275}"/>
                </a:ext>
              </a:extLst>
            </p:cNvPr>
            <p:cNvSpPr/>
            <p:nvPr/>
          </p:nvSpPr>
          <p:spPr>
            <a:xfrm>
              <a:off x="544935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Google Shape;1158;p43">
              <a:extLst>
                <a:ext uri="{FF2B5EF4-FFF2-40B4-BE49-F238E27FC236}">
                  <a16:creationId xmlns:a16="http://schemas.microsoft.com/office/drawing/2014/main" xmlns="" id="{A6AEFE1D-B94E-4910-9BDC-F1BA6A4F87DA}"/>
                </a:ext>
              </a:extLst>
            </p:cNvPr>
            <p:cNvSpPr/>
            <p:nvPr/>
          </p:nvSpPr>
          <p:spPr>
            <a:xfrm>
              <a:off x="550465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Google Shape;1159;p43">
              <a:extLst>
                <a:ext uri="{FF2B5EF4-FFF2-40B4-BE49-F238E27FC236}">
                  <a16:creationId xmlns:a16="http://schemas.microsoft.com/office/drawing/2014/main" xmlns="" id="{B91487F6-4679-4ECD-9734-8F7257E154AB}"/>
                </a:ext>
              </a:extLst>
            </p:cNvPr>
            <p:cNvSpPr/>
            <p:nvPr/>
          </p:nvSpPr>
          <p:spPr>
            <a:xfrm>
              <a:off x="555905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6" name="Google Shape;1160;p43">
              <a:extLst>
                <a:ext uri="{FF2B5EF4-FFF2-40B4-BE49-F238E27FC236}">
                  <a16:creationId xmlns:a16="http://schemas.microsoft.com/office/drawing/2014/main" xmlns="" id="{392E4A8A-FFB6-48C1-84A0-EADF26E9BD58}"/>
                </a:ext>
              </a:extLst>
            </p:cNvPr>
            <p:cNvSpPr/>
            <p:nvPr/>
          </p:nvSpPr>
          <p:spPr>
            <a:xfrm>
              <a:off x="561435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7" name="Google Shape;1161;p43">
              <a:extLst>
                <a:ext uri="{FF2B5EF4-FFF2-40B4-BE49-F238E27FC236}">
                  <a16:creationId xmlns:a16="http://schemas.microsoft.com/office/drawing/2014/main" xmlns="" id="{DFAB58BF-303F-4375-B60E-6A55A3C0E67F}"/>
                </a:ext>
              </a:extLst>
            </p:cNvPr>
            <p:cNvSpPr/>
            <p:nvPr/>
          </p:nvSpPr>
          <p:spPr>
            <a:xfrm>
              <a:off x="566876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" name="Google Shape;1162;p43">
              <a:extLst>
                <a:ext uri="{FF2B5EF4-FFF2-40B4-BE49-F238E27FC236}">
                  <a16:creationId xmlns:a16="http://schemas.microsoft.com/office/drawing/2014/main" xmlns="" id="{9C3DEF60-50E2-4493-9732-6B85C97319D6}"/>
                </a:ext>
              </a:extLst>
            </p:cNvPr>
            <p:cNvSpPr/>
            <p:nvPr/>
          </p:nvSpPr>
          <p:spPr>
            <a:xfrm>
              <a:off x="572406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" name="Google Shape;1163;p43">
              <a:extLst>
                <a:ext uri="{FF2B5EF4-FFF2-40B4-BE49-F238E27FC236}">
                  <a16:creationId xmlns:a16="http://schemas.microsoft.com/office/drawing/2014/main" xmlns="" id="{B481ECBE-085A-4E47-9DBD-8C2A9D085864}"/>
                </a:ext>
              </a:extLst>
            </p:cNvPr>
            <p:cNvSpPr/>
            <p:nvPr/>
          </p:nvSpPr>
          <p:spPr>
            <a:xfrm>
              <a:off x="577846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0" name="Google Shape;1164;p43">
              <a:extLst>
                <a:ext uri="{FF2B5EF4-FFF2-40B4-BE49-F238E27FC236}">
                  <a16:creationId xmlns:a16="http://schemas.microsoft.com/office/drawing/2014/main" xmlns="" id="{3F2A028F-F5DC-480E-9E34-77FF5CC58596}"/>
                </a:ext>
              </a:extLst>
            </p:cNvPr>
            <p:cNvSpPr/>
            <p:nvPr/>
          </p:nvSpPr>
          <p:spPr>
            <a:xfrm>
              <a:off x="583376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1" name="Google Shape;1165;p43">
              <a:extLst>
                <a:ext uri="{FF2B5EF4-FFF2-40B4-BE49-F238E27FC236}">
                  <a16:creationId xmlns:a16="http://schemas.microsoft.com/office/drawing/2014/main" xmlns="" id="{1273E87C-F7E5-4346-B951-63EB6BF03EB4}"/>
                </a:ext>
              </a:extLst>
            </p:cNvPr>
            <p:cNvSpPr/>
            <p:nvPr/>
          </p:nvSpPr>
          <p:spPr>
            <a:xfrm>
              <a:off x="588817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2" name="Google Shape;1166;p43">
              <a:extLst>
                <a:ext uri="{FF2B5EF4-FFF2-40B4-BE49-F238E27FC236}">
                  <a16:creationId xmlns:a16="http://schemas.microsoft.com/office/drawing/2014/main" xmlns="" id="{AD6FAAF3-4F05-49F2-9BFE-F04EBC09D1BF}"/>
                </a:ext>
              </a:extLst>
            </p:cNvPr>
            <p:cNvSpPr/>
            <p:nvPr/>
          </p:nvSpPr>
          <p:spPr>
            <a:xfrm>
              <a:off x="594347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3" name="Google Shape;1167;p43">
              <a:extLst>
                <a:ext uri="{FF2B5EF4-FFF2-40B4-BE49-F238E27FC236}">
                  <a16:creationId xmlns:a16="http://schemas.microsoft.com/office/drawing/2014/main" xmlns="" id="{293D1493-0CF5-4C92-8C41-7C77306F8BE0}"/>
                </a:ext>
              </a:extLst>
            </p:cNvPr>
            <p:cNvSpPr/>
            <p:nvPr/>
          </p:nvSpPr>
          <p:spPr>
            <a:xfrm>
              <a:off x="5997878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4" name="Google Shape;1168;p43">
              <a:extLst>
                <a:ext uri="{FF2B5EF4-FFF2-40B4-BE49-F238E27FC236}">
                  <a16:creationId xmlns:a16="http://schemas.microsoft.com/office/drawing/2014/main" xmlns="" id="{B3AF5AE9-BE8D-4C46-95D3-F9588D2CCBA2}"/>
                </a:ext>
              </a:extLst>
            </p:cNvPr>
            <p:cNvSpPr/>
            <p:nvPr/>
          </p:nvSpPr>
          <p:spPr>
            <a:xfrm>
              <a:off x="605317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5" name="Google Shape;1169;p43">
              <a:extLst>
                <a:ext uri="{FF2B5EF4-FFF2-40B4-BE49-F238E27FC236}">
                  <a16:creationId xmlns:a16="http://schemas.microsoft.com/office/drawing/2014/main" xmlns="" id="{99C52CBC-8FC8-48F4-9E95-E6AA949BF7DB}"/>
                </a:ext>
              </a:extLst>
            </p:cNvPr>
            <p:cNvSpPr/>
            <p:nvPr/>
          </p:nvSpPr>
          <p:spPr>
            <a:xfrm>
              <a:off x="6107583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6" name="Google Shape;1170;p43">
              <a:extLst>
                <a:ext uri="{FF2B5EF4-FFF2-40B4-BE49-F238E27FC236}">
                  <a16:creationId xmlns:a16="http://schemas.microsoft.com/office/drawing/2014/main" xmlns="" id="{BA424F80-D704-4FD6-A35B-56BCC9BB4655}"/>
                </a:ext>
              </a:extLst>
            </p:cNvPr>
            <p:cNvSpPr/>
            <p:nvPr/>
          </p:nvSpPr>
          <p:spPr>
            <a:xfrm>
              <a:off x="616288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7" name="Google Shape;1171;p43">
              <a:extLst>
                <a:ext uri="{FF2B5EF4-FFF2-40B4-BE49-F238E27FC236}">
                  <a16:creationId xmlns:a16="http://schemas.microsoft.com/office/drawing/2014/main" xmlns="" id="{729DAEB6-2FA8-480E-8634-0F911A1723A8}"/>
                </a:ext>
              </a:extLst>
            </p:cNvPr>
            <p:cNvSpPr/>
            <p:nvPr/>
          </p:nvSpPr>
          <p:spPr>
            <a:xfrm>
              <a:off x="6217344" y="1165075"/>
              <a:ext cx="0" cy="1779122"/>
            </a:xfrm>
            <a:custGeom>
              <a:avLst/>
              <a:gdLst/>
              <a:ahLst/>
              <a:cxnLst/>
              <a:rect l="l" t="t" r="r" b="b"/>
              <a:pathLst>
                <a:path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8" name="Google Shape;1172;p43">
              <a:extLst>
                <a:ext uri="{FF2B5EF4-FFF2-40B4-BE49-F238E27FC236}">
                  <a16:creationId xmlns:a16="http://schemas.microsoft.com/office/drawing/2014/main" xmlns="" id="{36EB625A-26B2-45A7-8E1E-06986E9F515B}"/>
                </a:ext>
              </a:extLst>
            </p:cNvPr>
            <p:cNvSpPr/>
            <p:nvPr/>
          </p:nvSpPr>
          <p:spPr>
            <a:xfrm>
              <a:off x="6272585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750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9" name="Google Shape;1173;p43">
              <a:extLst>
                <a:ext uri="{FF2B5EF4-FFF2-40B4-BE49-F238E27FC236}">
                  <a16:creationId xmlns:a16="http://schemas.microsoft.com/office/drawing/2014/main" xmlns="" id="{B01B235C-A5E1-4BE7-9D95-89039B6A28D7}"/>
                </a:ext>
              </a:extLst>
            </p:cNvPr>
            <p:cNvSpPr/>
            <p:nvPr/>
          </p:nvSpPr>
          <p:spPr>
            <a:xfrm>
              <a:off x="6327049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0" name="Google Shape;1174;p43">
              <a:extLst>
                <a:ext uri="{FF2B5EF4-FFF2-40B4-BE49-F238E27FC236}">
                  <a16:creationId xmlns:a16="http://schemas.microsoft.com/office/drawing/2014/main" xmlns="" id="{E45A8ECE-5158-4AA5-81F4-635D6334FED8}"/>
                </a:ext>
              </a:extLst>
            </p:cNvPr>
            <p:cNvSpPr/>
            <p:nvPr/>
          </p:nvSpPr>
          <p:spPr>
            <a:xfrm>
              <a:off x="6382290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1" y="1"/>
                  </a:moveTo>
                  <a:lnTo>
                    <a:pt x="1" y="32012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1" name="Google Shape;1175;p43">
              <a:extLst>
                <a:ext uri="{FF2B5EF4-FFF2-40B4-BE49-F238E27FC236}">
                  <a16:creationId xmlns:a16="http://schemas.microsoft.com/office/drawing/2014/main" xmlns="" id="{CEC86698-20C7-4697-8D99-6E27CDE5F1B2}"/>
                </a:ext>
              </a:extLst>
            </p:cNvPr>
            <p:cNvSpPr/>
            <p:nvPr/>
          </p:nvSpPr>
          <p:spPr>
            <a:xfrm>
              <a:off x="6436754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2" name="Google Shape;1176;p43">
              <a:extLst>
                <a:ext uri="{FF2B5EF4-FFF2-40B4-BE49-F238E27FC236}">
                  <a16:creationId xmlns:a16="http://schemas.microsoft.com/office/drawing/2014/main" xmlns="" id="{576EC357-2AAA-4B94-A698-D9BDFCB3E2CE}"/>
                </a:ext>
              </a:extLst>
            </p:cNvPr>
            <p:cNvSpPr/>
            <p:nvPr/>
          </p:nvSpPr>
          <p:spPr>
            <a:xfrm>
              <a:off x="6492051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3" name="Google Shape;1177;p43">
              <a:extLst>
                <a:ext uri="{FF2B5EF4-FFF2-40B4-BE49-F238E27FC236}">
                  <a16:creationId xmlns:a16="http://schemas.microsoft.com/office/drawing/2014/main" xmlns="" id="{6822BFFF-056A-4017-9B97-C06E1BFD27F0}"/>
                </a:ext>
              </a:extLst>
            </p:cNvPr>
            <p:cNvSpPr/>
            <p:nvPr/>
          </p:nvSpPr>
          <p:spPr>
            <a:xfrm>
              <a:off x="6546459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750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4" name="Google Shape;1178;p43">
              <a:extLst>
                <a:ext uri="{FF2B5EF4-FFF2-40B4-BE49-F238E27FC236}">
                  <a16:creationId xmlns:a16="http://schemas.microsoft.com/office/drawing/2014/main" xmlns="" id="{A69C5F77-E5B1-4AA3-AEB3-A7B003DBF647}"/>
                </a:ext>
              </a:extLst>
            </p:cNvPr>
            <p:cNvSpPr/>
            <p:nvPr/>
          </p:nvSpPr>
          <p:spPr>
            <a:xfrm>
              <a:off x="6601756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5" name="Google Shape;1179;p43">
              <a:extLst>
                <a:ext uri="{FF2B5EF4-FFF2-40B4-BE49-F238E27FC236}">
                  <a16:creationId xmlns:a16="http://schemas.microsoft.com/office/drawing/2014/main" xmlns="" id="{EBD3A3C5-F1C5-46A8-B65E-7132723AC006}"/>
                </a:ext>
              </a:extLst>
            </p:cNvPr>
            <p:cNvSpPr/>
            <p:nvPr/>
          </p:nvSpPr>
          <p:spPr>
            <a:xfrm>
              <a:off x="6656164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6" name="Google Shape;1180;p43">
              <a:extLst>
                <a:ext uri="{FF2B5EF4-FFF2-40B4-BE49-F238E27FC236}">
                  <a16:creationId xmlns:a16="http://schemas.microsoft.com/office/drawing/2014/main" xmlns="" id="{D3FB5675-57D5-40E8-9325-5C712F5FEBBD}"/>
                </a:ext>
              </a:extLst>
            </p:cNvPr>
            <p:cNvSpPr/>
            <p:nvPr/>
          </p:nvSpPr>
          <p:spPr>
            <a:xfrm>
              <a:off x="6711461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7" name="Google Shape;1181;p43">
              <a:extLst>
                <a:ext uri="{FF2B5EF4-FFF2-40B4-BE49-F238E27FC236}">
                  <a16:creationId xmlns:a16="http://schemas.microsoft.com/office/drawing/2014/main" xmlns="" id="{C7440DF2-49C1-4686-94E4-4C23E663175F}"/>
                </a:ext>
              </a:extLst>
            </p:cNvPr>
            <p:cNvSpPr/>
            <p:nvPr/>
          </p:nvSpPr>
          <p:spPr>
            <a:xfrm>
              <a:off x="6765869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8" name="Google Shape;1182;p43">
              <a:extLst>
                <a:ext uri="{FF2B5EF4-FFF2-40B4-BE49-F238E27FC236}">
                  <a16:creationId xmlns:a16="http://schemas.microsoft.com/office/drawing/2014/main" xmlns="" id="{EEA1E4B1-6BDD-4B6D-BA8B-3667C934672D}"/>
                </a:ext>
              </a:extLst>
            </p:cNvPr>
            <p:cNvSpPr/>
            <p:nvPr/>
          </p:nvSpPr>
          <p:spPr>
            <a:xfrm>
              <a:off x="6821166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750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9" name="Google Shape;1183;p43">
              <a:extLst>
                <a:ext uri="{FF2B5EF4-FFF2-40B4-BE49-F238E27FC236}">
                  <a16:creationId xmlns:a16="http://schemas.microsoft.com/office/drawing/2014/main" xmlns="" id="{A402A59E-0D9B-4D0A-A915-2144F86F42E3}"/>
                </a:ext>
              </a:extLst>
            </p:cNvPr>
            <p:cNvSpPr/>
            <p:nvPr/>
          </p:nvSpPr>
          <p:spPr>
            <a:xfrm>
              <a:off x="6875574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0" name="Google Shape;1184;p43">
              <a:extLst>
                <a:ext uri="{FF2B5EF4-FFF2-40B4-BE49-F238E27FC236}">
                  <a16:creationId xmlns:a16="http://schemas.microsoft.com/office/drawing/2014/main" xmlns="" id="{463E5673-C40F-49EF-928D-A8D35774C3F0}"/>
                </a:ext>
              </a:extLst>
            </p:cNvPr>
            <p:cNvSpPr/>
            <p:nvPr/>
          </p:nvSpPr>
          <p:spPr>
            <a:xfrm>
              <a:off x="6930871" y="1165075"/>
              <a:ext cx="56" cy="1779122"/>
            </a:xfrm>
            <a:custGeom>
              <a:avLst/>
              <a:gdLst/>
              <a:ahLst/>
              <a:cxnLst/>
              <a:rect l="l" t="t" r="r" b="b"/>
              <a:pathLst>
                <a:path w="1" h="32013" fill="none" extrusionOk="0">
                  <a:moveTo>
                    <a:pt x="0" y="1"/>
                  </a:moveTo>
                  <a:lnTo>
                    <a:pt x="0" y="32012"/>
                  </a:lnTo>
                </a:path>
              </a:pathLst>
            </a:custGeom>
            <a:noFill/>
            <a:ln w="3550" cap="flat" cmpd="sng">
              <a:solidFill>
                <a:srgbClr val="D1EAF7"/>
              </a:solidFill>
              <a:prstDash val="solid"/>
              <a:miter lim="1579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21" name="Google Shape;1188;p43">
            <a:extLst>
              <a:ext uri="{FF2B5EF4-FFF2-40B4-BE49-F238E27FC236}">
                <a16:creationId xmlns:a16="http://schemas.microsoft.com/office/drawing/2014/main" xmlns="" id="{B92D0D72-C5EF-4FB8-A143-3A470BEDE02F}"/>
              </a:ext>
            </a:extLst>
          </p:cNvPr>
          <p:cNvGrpSpPr/>
          <p:nvPr/>
        </p:nvGrpSpPr>
        <p:grpSpPr>
          <a:xfrm flipH="1">
            <a:off x="3812581" y="3018322"/>
            <a:ext cx="417876" cy="501481"/>
            <a:chOff x="2279900" y="1356008"/>
            <a:chExt cx="355973" cy="427192"/>
          </a:xfrm>
        </p:grpSpPr>
        <p:sp>
          <p:nvSpPr>
            <p:cNvPr id="222" name="Google Shape;1189;p43">
              <a:extLst>
                <a:ext uri="{FF2B5EF4-FFF2-40B4-BE49-F238E27FC236}">
                  <a16:creationId xmlns:a16="http://schemas.microsoft.com/office/drawing/2014/main" xmlns="" id="{FEBB7C72-D931-4D8D-B558-7F6D352C851B}"/>
                </a:ext>
              </a:extLst>
            </p:cNvPr>
            <p:cNvSpPr/>
            <p:nvPr/>
          </p:nvSpPr>
          <p:spPr>
            <a:xfrm>
              <a:off x="2279900" y="1566300"/>
              <a:ext cx="240900" cy="216900"/>
            </a:xfrm>
            <a:prstGeom prst="ellipse">
              <a:avLst/>
            </a:prstGeom>
            <a:gradFill>
              <a:gsLst>
                <a:gs pos="0">
                  <a:srgbClr val="D9D9D9">
                    <a:alpha val="67058"/>
                  </a:srgbClr>
                </a:gs>
                <a:gs pos="60000">
                  <a:srgbClr val="C3BAA2">
                    <a:alpha val="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23" name="Google Shape;1190;p43">
              <a:extLst>
                <a:ext uri="{FF2B5EF4-FFF2-40B4-BE49-F238E27FC236}">
                  <a16:creationId xmlns:a16="http://schemas.microsoft.com/office/drawing/2014/main" xmlns="" id="{8B7F4798-1FEF-46CD-8282-18907CBEF8CC}"/>
                </a:ext>
              </a:extLst>
            </p:cNvPr>
            <p:cNvGrpSpPr/>
            <p:nvPr/>
          </p:nvGrpSpPr>
          <p:grpSpPr>
            <a:xfrm>
              <a:off x="2395070" y="1356008"/>
              <a:ext cx="240802" cy="326586"/>
              <a:chOff x="1847775" y="238125"/>
              <a:chExt cx="3637500" cy="4933325"/>
            </a:xfrm>
          </p:grpSpPr>
          <p:sp>
            <p:nvSpPr>
              <p:cNvPr id="224" name="Google Shape;1191;p43">
                <a:extLst>
                  <a:ext uri="{FF2B5EF4-FFF2-40B4-BE49-F238E27FC236}">
                    <a16:creationId xmlns:a16="http://schemas.microsoft.com/office/drawing/2014/main" xmlns="" id="{223706F1-4E4C-4AE7-8F79-0202A819310A}"/>
                  </a:ext>
                </a:extLst>
              </p:cNvPr>
              <p:cNvSpPr/>
              <p:nvPr/>
            </p:nvSpPr>
            <p:spPr>
              <a:xfrm>
                <a:off x="1847775" y="3431350"/>
                <a:ext cx="1268050" cy="1740100"/>
              </a:xfrm>
              <a:custGeom>
                <a:avLst/>
                <a:gdLst/>
                <a:ahLst/>
                <a:cxnLst/>
                <a:rect l="l" t="t" r="r" b="b"/>
                <a:pathLst>
                  <a:path w="50722" h="69604" extrusionOk="0">
                    <a:moveTo>
                      <a:pt x="34802" y="0"/>
                    </a:moveTo>
                    <a:lnTo>
                      <a:pt x="0" y="69603"/>
                    </a:lnTo>
                    <a:lnTo>
                      <a:pt x="0" y="69603"/>
                    </a:lnTo>
                    <a:lnTo>
                      <a:pt x="50721" y="12218"/>
                    </a:lnTo>
                    <a:lnTo>
                      <a:pt x="34802" y="0"/>
                    </a:ln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5" name="Google Shape;1192;p43">
                <a:extLst>
                  <a:ext uri="{FF2B5EF4-FFF2-40B4-BE49-F238E27FC236}">
                    <a16:creationId xmlns:a16="http://schemas.microsoft.com/office/drawing/2014/main" xmlns="" id="{FA1F7A05-FF51-45E2-AC0C-FB144E78F1D0}"/>
                  </a:ext>
                </a:extLst>
              </p:cNvPr>
              <p:cNvSpPr/>
              <p:nvPr/>
            </p:nvSpPr>
            <p:spPr>
              <a:xfrm>
                <a:off x="1866275" y="774950"/>
                <a:ext cx="3535700" cy="3387625"/>
              </a:xfrm>
              <a:custGeom>
                <a:avLst/>
                <a:gdLst/>
                <a:ahLst/>
                <a:cxnLst/>
                <a:rect l="l" t="t" r="r" b="b"/>
                <a:pathLst>
                  <a:path w="141428" h="135505" extrusionOk="0">
                    <a:moveTo>
                      <a:pt x="70714" y="0"/>
                    </a:moveTo>
                    <a:cubicBezTo>
                      <a:pt x="31840" y="0"/>
                      <a:pt x="0" y="29989"/>
                      <a:pt x="0" y="67752"/>
                    </a:cubicBezTo>
                    <a:cubicBezTo>
                      <a:pt x="0" y="105146"/>
                      <a:pt x="31840" y="135504"/>
                      <a:pt x="70714" y="135504"/>
                    </a:cubicBezTo>
                    <a:cubicBezTo>
                      <a:pt x="109958" y="135504"/>
                      <a:pt x="141428" y="105146"/>
                      <a:pt x="141428" y="67752"/>
                    </a:cubicBezTo>
                    <a:cubicBezTo>
                      <a:pt x="141428" y="29989"/>
                      <a:pt x="109958" y="0"/>
                      <a:pt x="70714" y="0"/>
                    </a:cubicBezTo>
                    <a:close/>
                  </a:path>
                </a:pathLst>
              </a:custGeom>
              <a:solidFill>
                <a:srgbClr val="E93F62"/>
              </a:solidFill>
              <a:ln>
                <a:noFill/>
              </a:ln>
              <a:effectLst>
                <a:outerShdw blurRad="57150" dist="19050" dir="5400000" algn="bl" rotWithShape="0">
                  <a:srgbClr val="1155CC">
                    <a:alpha val="8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6" name="Google Shape;1193;p43">
                <a:extLst>
                  <a:ext uri="{FF2B5EF4-FFF2-40B4-BE49-F238E27FC236}">
                    <a16:creationId xmlns:a16="http://schemas.microsoft.com/office/drawing/2014/main" xmlns="" id="{A1A8C016-7B7A-4014-8A02-3D1C0970015A}"/>
                  </a:ext>
                </a:extLst>
              </p:cNvPr>
              <p:cNvSpPr/>
              <p:nvPr/>
            </p:nvSpPr>
            <p:spPr>
              <a:xfrm>
                <a:off x="2690025" y="238125"/>
                <a:ext cx="2795250" cy="2674925"/>
              </a:xfrm>
              <a:custGeom>
                <a:avLst/>
                <a:gdLst/>
                <a:ahLst/>
                <a:cxnLst/>
                <a:rect l="l" t="t" r="r" b="b"/>
                <a:pathLst>
                  <a:path w="111810" h="106997" extrusionOk="0">
                    <a:moveTo>
                      <a:pt x="55905" y="0"/>
                    </a:moveTo>
                    <a:cubicBezTo>
                      <a:pt x="25176" y="0"/>
                      <a:pt x="1" y="24065"/>
                      <a:pt x="1" y="53683"/>
                    </a:cubicBezTo>
                    <a:cubicBezTo>
                      <a:pt x="1" y="83302"/>
                      <a:pt x="25176" y="106996"/>
                      <a:pt x="55905" y="106996"/>
                    </a:cubicBezTo>
                    <a:cubicBezTo>
                      <a:pt x="86634" y="106996"/>
                      <a:pt x="111810" y="83302"/>
                      <a:pt x="111810" y="53683"/>
                    </a:cubicBezTo>
                    <a:cubicBezTo>
                      <a:pt x="111810" y="24065"/>
                      <a:pt x="86634" y="0"/>
                      <a:pt x="55905" y="0"/>
                    </a:cubicBezTo>
                    <a:close/>
                  </a:path>
                </a:pathLst>
              </a:custGeom>
              <a:solidFill>
                <a:srgbClr val="E93F62"/>
              </a:solidFill>
              <a:ln>
                <a:noFill/>
              </a:ln>
              <a:effectLst>
                <a:outerShdw blurRad="28575" dist="9525" dir="6480000" algn="bl" rotWithShape="0">
                  <a:srgbClr val="85200C">
                    <a:alpha val="3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27" name="مربع نص 226">
            <a:extLst>
              <a:ext uri="{FF2B5EF4-FFF2-40B4-BE49-F238E27FC236}">
                <a16:creationId xmlns:a16="http://schemas.microsoft.com/office/drawing/2014/main" xmlns="" id="{5B987107-B66A-4EC3-B636-BE3026951DF3}"/>
              </a:ext>
            </a:extLst>
          </p:cNvPr>
          <p:cNvSpPr txBox="1"/>
          <p:nvPr/>
        </p:nvSpPr>
        <p:spPr>
          <a:xfrm>
            <a:off x="2459134" y="3478290"/>
            <a:ext cx="357584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latin typeface="Arial Rounded MT Bold" pitchFamily="34" charset="0"/>
              </a:rPr>
              <a:t>Will     May    Can       Should</a:t>
            </a:r>
          </a:p>
          <a:p>
            <a:endParaRPr lang="en-US" sz="2000" b="1" dirty="0">
              <a:latin typeface="Arial Rounded MT Bold" pitchFamily="34" charset="0"/>
            </a:endParaRPr>
          </a:p>
          <a:p>
            <a:r>
              <a:rPr lang="en-US" sz="2000" b="1" dirty="0">
                <a:latin typeface="Arial Rounded MT Bold" pitchFamily="34" charset="0"/>
              </a:rPr>
              <a:t>Have to            must</a:t>
            </a:r>
            <a:endParaRPr lang="ar-SA" sz="2000" b="1" dirty="0">
              <a:latin typeface="Arial Rounded MT Bold" pitchFamily="34" charset="0"/>
            </a:endParaRPr>
          </a:p>
        </p:txBody>
      </p:sp>
      <p:pic>
        <p:nvPicPr>
          <p:cNvPr id="228" name="Picture 7" descr="MODULE 5 – UNIT 4 – DEDUCING | Helendipity">
            <a:extLst>
              <a:ext uri="{FF2B5EF4-FFF2-40B4-BE49-F238E27FC236}">
                <a16:creationId xmlns:a16="http://schemas.microsoft.com/office/drawing/2014/main" xmlns="" id="{F7007FE6-702E-4EC0-86A9-94A21217CC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178"/>
            <a:ext cx="2581835" cy="194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" name="Google Shape;2319;p58">
            <a:extLst>
              <a:ext uri="{FF2B5EF4-FFF2-40B4-BE49-F238E27FC236}">
                <a16:creationId xmlns:a16="http://schemas.microsoft.com/office/drawing/2014/main" xmlns="" id="{C882C958-34DB-47E9-AFD1-38270DE7C813}"/>
              </a:ext>
            </a:extLst>
          </p:cNvPr>
          <p:cNvSpPr txBox="1">
            <a:spLocks/>
          </p:cNvSpPr>
          <p:nvPr/>
        </p:nvSpPr>
        <p:spPr>
          <a:xfrm>
            <a:off x="488823" y="3346618"/>
            <a:ext cx="1688343" cy="475597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spcAft>
                <a:spcPts val="1200"/>
              </a:spcAft>
              <a:buFont typeface="Raleway"/>
              <a:buNone/>
            </a:pPr>
            <a:endParaRPr lang="en-US" sz="100" b="1" dirty="0">
              <a:solidFill>
                <a:srgbClr val="006462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0" indent="0">
              <a:spcAft>
                <a:spcPts val="1200"/>
              </a:spcAft>
              <a:buFont typeface="Raleway"/>
              <a:buNone/>
            </a:pPr>
            <a:r>
              <a:rPr lang="en-US" sz="3200" b="1" dirty="0">
                <a:solidFill>
                  <a:srgbClr val="006462"/>
                </a:solidFill>
                <a:latin typeface="CoopFlaired" panose="00000400000000000000" pitchFamily="2" charset="0"/>
                <a:ea typeface="Josefin Sans"/>
                <a:cs typeface="Josefin Sans"/>
                <a:sym typeface="Josefin Sans"/>
              </a:rPr>
              <a:t>Examples: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7" grpId="0"/>
      <p:bldP spid="2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صورة 30">
            <a:extLst>
              <a:ext uri="{FF2B5EF4-FFF2-40B4-BE49-F238E27FC236}">
                <a16:creationId xmlns:a16="http://schemas.microsoft.com/office/drawing/2014/main" xmlns="" id="{188F1173-4FD2-46D4-8CB5-C9F2718BE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455" y="99950"/>
            <a:ext cx="1355531" cy="1958093"/>
          </a:xfrm>
          <a:prstGeom prst="rect">
            <a:avLst/>
          </a:prstGeom>
        </p:spPr>
      </p:pic>
      <p:sp>
        <p:nvSpPr>
          <p:cNvPr id="32" name="وسيلة شرح على شكل سحابة 1">
            <a:extLst>
              <a:ext uri="{FF2B5EF4-FFF2-40B4-BE49-F238E27FC236}">
                <a16:creationId xmlns:a16="http://schemas.microsoft.com/office/drawing/2014/main" xmlns="" id="{A265D3C6-F0F4-48A1-99F4-F37047C617CA}"/>
              </a:ext>
            </a:extLst>
          </p:cNvPr>
          <p:cNvSpPr/>
          <p:nvPr/>
        </p:nvSpPr>
        <p:spPr>
          <a:xfrm>
            <a:off x="1921008" y="384202"/>
            <a:ext cx="5025358" cy="1091133"/>
          </a:xfrm>
          <a:prstGeom prst="cloudCallout">
            <a:avLst>
              <a:gd name="adj1" fmla="val 63927"/>
              <a:gd name="adj2" fmla="val -11086"/>
            </a:avLst>
          </a:prstGeom>
          <a:solidFill>
            <a:srgbClr val="C000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1" anchor="ctr"/>
          <a:lstStyle/>
          <a:p>
            <a:pPr lvl="0" algn="ctr">
              <a:buClrTx/>
            </a:pPr>
            <a:r>
              <a:rPr lang="en-US" sz="1800" b="1" dirty="0">
                <a:solidFill>
                  <a:srgbClr val="FFFFFF"/>
                </a:solidFill>
                <a:ea typeface="+mn-ea"/>
                <a:cs typeface="Arial" panose="020B0604020202020204" pitchFamily="34" charset="0"/>
              </a:rPr>
              <a:t>The Structure of Passive Modals</a:t>
            </a:r>
            <a:endParaRPr kumimoji="0" lang="ar-SA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xmlns="" id="{7B2E0D6C-04FA-4D8B-98D0-827E123FE64C}"/>
              </a:ext>
            </a:extLst>
          </p:cNvPr>
          <p:cNvSpPr txBox="1"/>
          <p:nvPr/>
        </p:nvSpPr>
        <p:spPr>
          <a:xfrm>
            <a:off x="1514315" y="1632934"/>
            <a:ext cx="1440160" cy="523220"/>
          </a:xfrm>
          <a:prstGeom prst="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modal</a:t>
            </a:r>
          </a:p>
        </p:txBody>
      </p:sp>
      <p:sp>
        <p:nvSpPr>
          <p:cNvPr id="34" name="علامة الجمع 33">
            <a:extLst>
              <a:ext uri="{FF2B5EF4-FFF2-40B4-BE49-F238E27FC236}">
                <a16:creationId xmlns:a16="http://schemas.microsoft.com/office/drawing/2014/main" xmlns="" id="{C46058AD-6E8F-4FA1-9EA7-8F91795C74DC}"/>
              </a:ext>
            </a:extLst>
          </p:cNvPr>
          <p:cNvSpPr/>
          <p:nvPr/>
        </p:nvSpPr>
        <p:spPr>
          <a:xfrm>
            <a:off x="3088983" y="1644384"/>
            <a:ext cx="445674" cy="491778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ln>
                <a:solidFill>
                  <a:srgbClr val="0070C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5" name="مربع نص 34">
            <a:extLst>
              <a:ext uri="{FF2B5EF4-FFF2-40B4-BE49-F238E27FC236}">
                <a16:creationId xmlns:a16="http://schemas.microsoft.com/office/drawing/2014/main" xmlns="" id="{FCAA9DE7-E54F-412B-8CB8-01F271EE271E}"/>
              </a:ext>
            </a:extLst>
          </p:cNvPr>
          <p:cNvSpPr txBox="1"/>
          <p:nvPr/>
        </p:nvSpPr>
        <p:spPr>
          <a:xfrm>
            <a:off x="3626469" y="1613703"/>
            <a:ext cx="1296144" cy="523220"/>
          </a:xfrm>
          <a:prstGeom prst="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be</a:t>
            </a:r>
          </a:p>
        </p:txBody>
      </p:sp>
      <p:sp>
        <p:nvSpPr>
          <p:cNvPr id="36" name="علامة الجمع 35">
            <a:extLst>
              <a:ext uri="{FF2B5EF4-FFF2-40B4-BE49-F238E27FC236}">
                <a16:creationId xmlns:a16="http://schemas.microsoft.com/office/drawing/2014/main" xmlns="" id="{C88DE495-BBA3-48F8-AFF5-653DE83924F8}"/>
              </a:ext>
            </a:extLst>
          </p:cNvPr>
          <p:cNvSpPr/>
          <p:nvPr/>
        </p:nvSpPr>
        <p:spPr>
          <a:xfrm>
            <a:off x="5047131" y="1658472"/>
            <a:ext cx="445674" cy="491778"/>
          </a:xfrm>
          <a:prstGeom prst="mathPl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xmlns="" id="{12439BEE-FF69-4C36-A334-0FBD22EDB799}"/>
              </a:ext>
            </a:extLst>
          </p:cNvPr>
          <p:cNvSpPr txBox="1"/>
          <p:nvPr/>
        </p:nvSpPr>
        <p:spPr>
          <a:xfrm>
            <a:off x="5640714" y="1594416"/>
            <a:ext cx="1656183" cy="523220"/>
          </a:xfrm>
          <a:prstGeom prst="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V.P.P(3)</a:t>
            </a:r>
          </a:p>
        </p:txBody>
      </p:sp>
      <p:sp>
        <p:nvSpPr>
          <p:cNvPr id="39" name="Google Shape;781;p37">
            <a:extLst>
              <a:ext uri="{FF2B5EF4-FFF2-40B4-BE49-F238E27FC236}">
                <a16:creationId xmlns:a16="http://schemas.microsoft.com/office/drawing/2014/main" xmlns="" id="{DEFB64DF-225D-4890-B66C-7EF45230E906}"/>
              </a:ext>
            </a:extLst>
          </p:cNvPr>
          <p:cNvSpPr txBox="1">
            <a:spLocks/>
          </p:cNvSpPr>
          <p:nvPr/>
        </p:nvSpPr>
        <p:spPr>
          <a:xfrm flipH="1">
            <a:off x="1108870" y="2521620"/>
            <a:ext cx="2587149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/>
            <a:r>
              <a:rPr lang="en-US" sz="2800" b="1" dirty="0"/>
              <a:t>Active Modal</a:t>
            </a:r>
          </a:p>
        </p:txBody>
      </p:sp>
      <p:sp>
        <p:nvSpPr>
          <p:cNvPr id="42" name="Google Shape;781;p37">
            <a:extLst>
              <a:ext uri="{FF2B5EF4-FFF2-40B4-BE49-F238E27FC236}">
                <a16:creationId xmlns:a16="http://schemas.microsoft.com/office/drawing/2014/main" xmlns="" id="{D4B2C5E8-AFB9-4D95-AC8A-F3F30D1A1119}"/>
              </a:ext>
            </a:extLst>
          </p:cNvPr>
          <p:cNvSpPr txBox="1">
            <a:spLocks/>
          </p:cNvSpPr>
          <p:nvPr/>
        </p:nvSpPr>
        <p:spPr>
          <a:xfrm flipH="1">
            <a:off x="5287703" y="2512657"/>
            <a:ext cx="287274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1600" b="0" i="0" u="none" strike="noStrike" cap="none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/>
            <a:r>
              <a:rPr lang="en-US" sz="2800" b="1" dirty="0"/>
              <a:t>Passive Modal</a:t>
            </a:r>
          </a:p>
        </p:txBody>
      </p:sp>
      <p:sp>
        <p:nvSpPr>
          <p:cNvPr id="44" name="Google Shape;782;p37">
            <a:extLst>
              <a:ext uri="{FF2B5EF4-FFF2-40B4-BE49-F238E27FC236}">
                <a16:creationId xmlns:a16="http://schemas.microsoft.com/office/drawing/2014/main" xmlns="" id="{7109DC94-96D2-4F85-97FC-6F4C180D22B0}"/>
              </a:ext>
            </a:extLst>
          </p:cNvPr>
          <p:cNvSpPr txBox="1">
            <a:spLocks/>
          </p:cNvSpPr>
          <p:nvPr/>
        </p:nvSpPr>
        <p:spPr>
          <a:xfrm flipH="1">
            <a:off x="986559" y="2937323"/>
            <a:ext cx="3098776" cy="195308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1552BD"/>
            </a:solidFill>
            <a:prstDash val="solid"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None/>
              <a:defRPr sz="18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None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None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None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None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None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None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None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None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0404"/>
              </a:buClr>
              <a:buSzPts val="1200"/>
              <a:buFont typeface="Signika Negative Light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Signika Negative Light"/>
                <a:cs typeface="Signika Negative Light"/>
                <a:sym typeface="Signika Negative Light"/>
              </a:rPr>
              <a:t>She </a:t>
            </a: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Signika Negative Light"/>
                <a:cs typeface="Signika Negative Light"/>
                <a:sym typeface="Signika Negative Light"/>
              </a:rPr>
              <a:t>will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Signika Negative Light"/>
                <a:cs typeface="Signika Negative Light"/>
                <a:sym typeface="Signika Negative Light"/>
              </a:rPr>
              <a:t> make a cake 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0404"/>
              </a:buClr>
              <a:buSzPts val="1200"/>
              <a:buFont typeface="Signika Negative Light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Signika Negative Light"/>
                <a:cs typeface="Signika Negative Light"/>
                <a:sym typeface="Signika Negative Light"/>
              </a:rPr>
              <a:t>You </a:t>
            </a: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Signika Negative Light"/>
                <a:cs typeface="Signika Negative Light"/>
                <a:sym typeface="Signika Negative Light"/>
              </a:rPr>
              <a:t>may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Signika Negative Light"/>
                <a:cs typeface="Signika Negative Light"/>
                <a:sym typeface="Signika Negative Light"/>
              </a:rPr>
              <a:t> use the dictionary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0404"/>
              </a:buClr>
              <a:buSzPts val="1200"/>
              <a:buFont typeface="Signika Negative Light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Signika Negative Light"/>
                <a:cs typeface="Signika Negative Light"/>
                <a:sym typeface="Signika Negative Light"/>
              </a:rPr>
              <a:t>He </a:t>
            </a: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Signika Negative Light"/>
                <a:cs typeface="Signika Negative Light"/>
                <a:sym typeface="Signika Negative Light"/>
              </a:rPr>
              <a:t>can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Signika Negative Light"/>
                <a:cs typeface="Signika Negative Light"/>
                <a:sym typeface="Signika Negative Light"/>
              </a:rPr>
              <a:t> solve the problem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0404"/>
              </a:buClr>
              <a:buSzPts val="1200"/>
              <a:buFont typeface="Signika Negative Light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Signika Negative Light"/>
                <a:cs typeface="Signika Negative Light"/>
                <a:sym typeface="Signika Negative Light"/>
              </a:rPr>
              <a:t>She </a:t>
            </a: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Signika Negative Light"/>
                <a:cs typeface="Signika Negative Light"/>
                <a:sym typeface="Signika Negative Light"/>
              </a:rPr>
              <a:t>should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Signika Negative Light"/>
                <a:cs typeface="Signika Negative Light"/>
                <a:sym typeface="Signika Negative Light"/>
              </a:rPr>
              <a:t> eat healthy food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0404"/>
              </a:buClr>
              <a:buSzPts val="1200"/>
              <a:buFont typeface="Signika Negative Light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Signika Negative Light"/>
                <a:cs typeface="Signika Negative Light"/>
                <a:sym typeface="Signika Negative Light"/>
              </a:rPr>
              <a:t>You </a:t>
            </a: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Signika Negative Light"/>
                <a:cs typeface="Signika Negative Light"/>
                <a:sym typeface="Signika Negative Light"/>
              </a:rPr>
              <a:t>have to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Signika Negative Light"/>
                <a:cs typeface="Signika Negative Light"/>
                <a:sym typeface="Signika Negative Light"/>
              </a:rPr>
              <a:t>cook the food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0404"/>
              </a:buClr>
              <a:buSzPts val="1200"/>
              <a:buFont typeface="Signika Negative Light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Signika Negative Light"/>
                <a:cs typeface="Signika Negative Light"/>
                <a:sym typeface="Signika Negative Light"/>
              </a:rPr>
              <a:t>I </a:t>
            </a: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Signika Negative Light"/>
                <a:cs typeface="Signika Negative Light"/>
                <a:sym typeface="Signika Negative Light"/>
              </a:rPr>
              <a:t>must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Signika Negative Light"/>
                <a:cs typeface="Signika Negative Light"/>
                <a:sym typeface="Signika Negative Light"/>
              </a:rPr>
              <a:t> clean the house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0404"/>
              </a:buClr>
              <a:buSzPts val="1200"/>
              <a:buFont typeface="Signika Negative Light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Signika Negative Light"/>
              <a:cs typeface="Signika Negative Light"/>
              <a:sym typeface="Signika Negative Light"/>
            </a:endParaRPr>
          </a:p>
        </p:txBody>
      </p:sp>
      <p:sp>
        <p:nvSpPr>
          <p:cNvPr id="45" name="Google Shape;782;p37">
            <a:extLst>
              <a:ext uri="{FF2B5EF4-FFF2-40B4-BE49-F238E27FC236}">
                <a16:creationId xmlns:a16="http://schemas.microsoft.com/office/drawing/2014/main" xmlns="" id="{768760DE-A296-4859-9B84-44A9AA0309CB}"/>
              </a:ext>
            </a:extLst>
          </p:cNvPr>
          <p:cNvSpPr txBox="1">
            <a:spLocks/>
          </p:cNvSpPr>
          <p:nvPr/>
        </p:nvSpPr>
        <p:spPr>
          <a:xfrm flipH="1">
            <a:off x="4945610" y="3000075"/>
            <a:ext cx="3277684" cy="1880298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1552BD"/>
            </a:solidFill>
            <a:prstDash val="solid"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None/>
              <a:defRPr sz="18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None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2pPr>
            <a:lvl3pPr marL="1371600" marR="0" lvl="2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None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3pPr>
            <a:lvl4pPr marL="1828800" marR="0" lvl="3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None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4pPr>
            <a:lvl5pPr marL="2286000" marR="0" lvl="4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None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5pPr>
            <a:lvl6pPr marL="2743200" marR="0" lvl="5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None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6pPr>
            <a:lvl7pPr marL="3200400" marR="0" lvl="6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None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7pPr>
            <a:lvl8pPr marL="3657600" marR="0" lvl="7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None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8pPr>
            <a:lvl9pPr marL="4114800" marR="0" lvl="8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ignika Negative Light"/>
              <a:buNone/>
              <a:defRPr sz="1200" b="0" i="0" u="none" strike="noStrike" cap="none">
                <a:solidFill>
                  <a:schemeClr val="dk1"/>
                </a:solidFill>
                <a:latin typeface="Signika Negative Light"/>
                <a:ea typeface="Signika Negative Light"/>
                <a:cs typeface="Signika Negative Light"/>
                <a:sym typeface="Signika Negative Ligh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0404"/>
              </a:buClr>
              <a:buSzPts val="1200"/>
              <a:buFont typeface="Signika Negative Light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Signika Negative Light"/>
                <a:cs typeface="Signika Negative Light"/>
                <a:sym typeface="Signika Negative Light"/>
              </a:rPr>
              <a:t>A cake </a:t>
            </a:r>
            <a:r>
              <a:rPr kumimoji="0" lang="en-US" sz="1800" b="1" i="0" u="sng" strike="noStrike" kern="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Signika Negative Light"/>
                <a:cs typeface="Signika Negative Light"/>
                <a:sym typeface="Signika Negative Light"/>
              </a:rPr>
              <a:t>will be made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Signika Negative Light"/>
                <a:cs typeface="Signika Negative Light"/>
                <a:sym typeface="Signika Negative Light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0404"/>
              </a:buClr>
              <a:buSzPts val="1200"/>
              <a:buFont typeface="Signika Negative Light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Signika Negative Light"/>
                <a:cs typeface="Signika Negative Light"/>
                <a:sym typeface="Signika Negative Light"/>
              </a:rPr>
              <a:t>The dectionary </a:t>
            </a:r>
            <a:r>
              <a:rPr kumimoji="0" lang="en-US" sz="1800" b="1" i="0" u="sng" strike="noStrike" kern="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Signika Negative Light"/>
                <a:cs typeface="Signika Negative Light"/>
                <a:sym typeface="Signika Negative Light"/>
              </a:rPr>
              <a:t>may be used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Signika Negative Light"/>
                <a:cs typeface="Signika Negative Light"/>
                <a:sym typeface="Signika Negative Light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0404"/>
              </a:buClr>
              <a:buSzPts val="1200"/>
              <a:buFont typeface="Signika Negative Light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Signika Negative Light"/>
                <a:cs typeface="Signika Negative Light"/>
                <a:sym typeface="Signika Negative Light"/>
              </a:rPr>
              <a:t>The problem </a:t>
            </a:r>
            <a:r>
              <a:rPr kumimoji="0" lang="en-US" sz="1800" b="1" i="0" u="sng" strike="noStrike" kern="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Signika Negative Light"/>
                <a:cs typeface="Signika Negative Light"/>
                <a:sym typeface="Signika Negative Light"/>
              </a:rPr>
              <a:t>can be solved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0404"/>
              </a:buClr>
              <a:buSzPts val="1200"/>
              <a:buFont typeface="Signika Negative Light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Signika Negative Light"/>
                <a:cs typeface="Signika Negative Light"/>
                <a:sym typeface="Signika Negative Light"/>
              </a:rPr>
              <a:t>Healthy food </a:t>
            </a:r>
            <a:r>
              <a:rPr kumimoji="0" lang="en-US" sz="1800" b="1" i="0" u="sng" strike="noStrike" kern="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Signika Negative Light"/>
                <a:cs typeface="Signika Negative Light"/>
                <a:sym typeface="Signika Negative Light"/>
              </a:rPr>
              <a:t>should be eaten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0404"/>
              </a:buClr>
              <a:buSzPts val="1200"/>
              <a:buFont typeface="Signika Negative Light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Signika Negative Light"/>
                <a:cs typeface="Signika Negative Light"/>
                <a:sym typeface="Signika Negative Light"/>
              </a:rPr>
              <a:t>The food  </a:t>
            </a:r>
            <a:r>
              <a:rPr kumimoji="0" lang="en-US" sz="1800" b="1" i="0" u="sng" strike="noStrike" kern="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Signika Negative Light"/>
                <a:cs typeface="Signika Negative Light"/>
                <a:sym typeface="Signika Negative Light"/>
              </a:rPr>
              <a:t>have to be cooked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0404"/>
              </a:buClr>
              <a:buSzPts val="1200"/>
              <a:buFont typeface="Signika Negative Light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Signika Negative Light"/>
                <a:cs typeface="Signika Negative Light"/>
                <a:sym typeface="Signika Negative Light"/>
              </a:rPr>
              <a:t>The house </a:t>
            </a:r>
            <a:r>
              <a:rPr kumimoji="0" lang="en-US" sz="1800" b="1" i="0" u="sng" strike="noStrike" kern="0" cap="none" spc="0" normalizeH="0" baseline="0" noProof="0">
                <a:ln>
                  <a:noFill/>
                </a:ln>
                <a:solidFill>
                  <a:srgbClr val="040404"/>
                </a:solidFill>
                <a:effectLst/>
                <a:uLnTx/>
                <a:uFillTx/>
                <a:latin typeface="Signika Negative Light"/>
                <a:cs typeface="Signika Negative Light"/>
                <a:sym typeface="Signika Negative Light"/>
              </a:rPr>
              <a:t>must be cleaned</a:t>
            </a:r>
            <a:endParaRPr kumimoji="0" lang="en-US" sz="1800" b="1" i="0" u="sng" strike="noStrike" kern="0" cap="none" spc="0" normalizeH="0" baseline="0" noProof="0" dirty="0">
              <a:ln>
                <a:noFill/>
              </a:ln>
              <a:solidFill>
                <a:srgbClr val="040404"/>
              </a:solidFill>
              <a:effectLst/>
              <a:uLnTx/>
              <a:uFillTx/>
              <a:latin typeface="Signika Negative Light"/>
              <a:cs typeface="Signika Negative Light"/>
              <a:sym typeface="Signika Negativ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9" grpId="0"/>
      <p:bldP spid="42" grpId="0"/>
      <p:bldP spid="44" grpId="0" build="p" animBg="1"/>
      <p:bldP spid="4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صورة 33">
            <a:extLst>
              <a:ext uri="{FF2B5EF4-FFF2-40B4-BE49-F238E27FC236}">
                <a16:creationId xmlns:a16="http://schemas.microsoft.com/office/drawing/2014/main" xmlns="" id="{F0ED436F-F6BF-4135-995F-D0A16E5B5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30520" y="107576"/>
            <a:ext cx="1235847" cy="1696894"/>
          </a:xfrm>
          <a:prstGeom prst="rect">
            <a:avLst/>
          </a:prstGeom>
        </p:spPr>
      </p:pic>
      <p:sp>
        <p:nvSpPr>
          <p:cNvPr id="35" name="وسيلة شرح على شكل سحابة 1">
            <a:extLst>
              <a:ext uri="{FF2B5EF4-FFF2-40B4-BE49-F238E27FC236}">
                <a16:creationId xmlns:a16="http://schemas.microsoft.com/office/drawing/2014/main" xmlns="" id="{A7323D3E-5C31-4A90-8AE5-21C75F513715}"/>
              </a:ext>
            </a:extLst>
          </p:cNvPr>
          <p:cNvSpPr/>
          <p:nvPr/>
        </p:nvSpPr>
        <p:spPr>
          <a:xfrm>
            <a:off x="2297526" y="261257"/>
            <a:ext cx="4641155" cy="945137"/>
          </a:xfrm>
          <a:prstGeom prst="cloudCallout">
            <a:avLst>
              <a:gd name="adj1" fmla="val -64732"/>
              <a:gd name="adj2" fmla="val 21308"/>
            </a:avLst>
          </a:prstGeom>
          <a:solidFill>
            <a:srgbClr val="C000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1" anchor="ctr"/>
          <a:lstStyle/>
          <a:p>
            <a:pPr lvl="0" algn="ctr">
              <a:buClrTx/>
            </a:pPr>
            <a:r>
              <a:rPr lang="en-US" sz="1800" b="1" dirty="0">
                <a:solidFill>
                  <a:srgbClr val="FFFFFF"/>
                </a:solidFill>
                <a:ea typeface="+mn-ea"/>
                <a:cs typeface="Arial" panose="020B0604020202020204" pitchFamily="34" charset="0"/>
              </a:rPr>
              <a:t>Change into </a:t>
            </a:r>
            <a:r>
              <a:rPr lang="en-US" sz="1800" b="1" dirty="0" err="1">
                <a:solidFill>
                  <a:srgbClr val="FFFFFF"/>
                </a:solidFill>
                <a:ea typeface="+mn-ea"/>
                <a:cs typeface="Arial" panose="020B0604020202020204" pitchFamily="34" charset="0"/>
              </a:rPr>
              <a:t>paasive</a:t>
            </a:r>
            <a:r>
              <a:rPr lang="en-US" sz="1800" b="1" dirty="0">
                <a:solidFill>
                  <a:srgbClr val="FFFFFF"/>
                </a:solidFill>
                <a:ea typeface="+mn-ea"/>
                <a:cs typeface="Arial" panose="020B0604020202020204" pitchFamily="34" charset="0"/>
              </a:rPr>
              <a:t>?</a:t>
            </a:r>
            <a:endParaRPr kumimoji="0" lang="ar-SA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Picture 2" descr="Choclate - Home | Facebook">
            <a:extLst>
              <a:ext uri="{FF2B5EF4-FFF2-40B4-BE49-F238E27FC236}">
                <a16:creationId xmlns:a16="http://schemas.microsoft.com/office/drawing/2014/main" xmlns="" id="{7C052132-770F-415E-8BB7-7E060AACD1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0"/>
          <a:stretch/>
        </p:blipFill>
        <p:spPr bwMode="auto">
          <a:xfrm rot="21102763">
            <a:off x="6400874" y="1772050"/>
            <a:ext cx="2435083" cy="15329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مربع نص 36">
            <a:extLst>
              <a:ext uri="{FF2B5EF4-FFF2-40B4-BE49-F238E27FC236}">
                <a16:creationId xmlns:a16="http://schemas.microsoft.com/office/drawing/2014/main" xmlns="" id="{F86D8FFC-F156-4AE1-B406-C43FB6C9AF9C}"/>
              </a:ext>
            </a:extLst>
          </p:cNvPr>
          <p:cNvSpPr txBox="1"/>
          <p:nvPr/>
        </p:nvSpPr>
        <p:spPr>
          <a:xfrm>
            <a:off x="1168534" y="1819193"/>
            <a:ext cx="4922782" cy="400110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000" b="1" dirty="0">
                <a:latin typeface="Arial Rounded MT Bold" pitchFamily="34" charset="0"/>
              </a:rPr>
              <a:t>Children  should  not  eat  chocolate </a:t>
            </a:r>
            <a:endParaRPr lang="ar-SA" sz="2000" b="1" dirty="0">
              <a:latin typeface="Arial Rounded MT Bold" pitchFamily="34" charset="0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xmlns="" id="{BEA5CD9C-9491-4BB6-BE96-B091AF28C984}"/>
              </a:ext>
            </a:extLst>
          </p:cNvPr>
          <p:cNvSpPr txBox="1"/>
          <p:nvPr/>
        </p:nvSpPr>
        <p:spPr>
          <a:xfrm>
            <a:off x="405366" y="3002355"/>
            <a:ext cx="1000811" cy="369332"/>
          </a:xfrm>
          <a:prstGeom prst="rect">
            <a:avLst/>
          </a:prstGeom>
          <a:solidFill>
            <a:srgbClr val="FFF7FB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1800" b="1" u="sng" dirty="0">
                <a:solidFill>
                  <a:srgbClr val="C00000"/>
                </a:solidFill>
                <a:latin typeface="Arial Rounded MT Bold" pitchFamily="34" charset="0"/>
              </a:rPr>
              <a:t>object</a:t>
            </a:r>
            <a:endParaRPr lang="ar-SA" sz="1800" dirty="0"/>
          </a:p>
        </p:txBody>
      </p:sp>
      <p:sp>
        <p:nvSpPr>
          <p:cNvPr id="39" name="فقاعة الكلام: بيضاوية 38">
            <a:extLst>
              <a:ext uri="{FF2B5EF4-FFF2-40B4-BE49-F238E27FC236}">
                <a16:creationId xmlns:a16="http://schemas.microsoft.com/office/drawing/2014/main" xmlns="" id="{1AAC712D-D24C-488D-BA6E-6CCE0110CB18}"/>
              </a:ext>
            </a:extLst>
          </p:cNvPr>
          <p:cNvSpPr/>
          <p:nvPr/>
        </p:nvSpPr>
        <p:spPr>
          <a:xfrm>
            <a:off x="1374989" y="1360168"/>
            <a:ext cx="1206846" cy="322635"/>
          </a:xfrm>
          <a:prstGeom prst="wedgeEllipseCallout">
            <a:avLst>
              <a:gd name="adj1" fmla="val -11441"/>
              <a:gd name="adj2" fmla="val 97588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</a:rPr>
              <a:t>subject</a:t>
            </a:r>
            <a:endParaRPr lang="ar-SA" sz="1100" dirty="0">
              <a:solidFill>
                <a:schemeClr val="bg1"/>
              </a:solidFill>
            </a:endParaRPr>
          </a:p>
        </p:txBody>
      </p:sp>
      <p:sp>
        <p:nvSpPr>
          <p:cNvPr id="40" name="فقاعة الكلام: بيضاوية 39">
            <a:extLst>
              <a:ext uri="{FF2B5EF4-FFF2-40B4-BE49-F238E27FC236}">
                <a16:creationId xmlns:a16="http://schemas.microsoft.com/office/drawing/2014/main" xmlns="" id="{8899787D-23F1-4676-ADD5-B85FEC0F3EBB}"/>
              </a:ext>
            </a:extLst>
          </p:cNvPr>
          <p:cNvSpPr/>
          <p:nvPr/>
        </p:nvSpPr>
        <p:spPr>
          <a:xfrm>
            <a:off x="2650539" y="1398588"/>
            <a:ext cx="1076217" cy="322635"/>
          </a:xfrm>
          <a:prstGeom prst="wedgeEllipseCallout">
            <a:avLst>
              <a:gd name="adj1" fmla="val -11441"/>
              <a:gd name="adj2" fmla="val 97588"/>
            </a:avLst>
          </a:prstGeom>
          <a:solidFill>
            <a:srgbClr val="0060A8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</a:rPr>
              <a:t>modal</a:t>
            </a:r>
            <a:endParaRPr lang="ar-SA" sz="1100" dirty="0">
              <a:solidFill>
                <a:schemeClr val="bg1"/>
              </a:solidFill>
            </a:endParaRPr>
          </a:p>
        </p:txBody>
      </p:sp>
      <p:sp>
        <p:nvSpPr>
          <p:cNvPr id="41" name="فقاعة الكلام: بيضاوية 40">
            <a:extLst>
              <a:ext uri="{FF2B5EF4-FFF2-40B4-BE49-F238E27FC236}">
                <a16:creationId xmlns:a16="http://schemas.microsoft.com/office/drawing/2014/main" xmlns="" id="{917E571E-6629-4471-BCB5-9713494319DB}"/>
              </a:ext>
            </a:extLst>
          </p:cNvPr>
          <p:cNvSpPr/>
          <p:nvPr/>
        </p:nvSpPr>
        <p:spPr>
          <a:xfrm>
            <a:off x="3826196" y="1352484"/>
            <a:ext cx="1206846" cy="322635"/>
          </a:xfrm>
          <a:prstGeom prst="wedgeEllipseCallout">
            <a:avLst>
              <a:gd name="adj1" fmla="val -11441"/>
              <a:gd name="adj2" fmla="val 97588"/>
            </a:avLst>
          </a:prstGeom>
          <a:solidFill>
            <a:srgbClr val="008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</a:rPr>
              <a:t>verb</a:t>
            </a:r>
            <a:endParaRPr lang="ar-SA" sz="1100" dirty="0">
              <a:solidFill>
                <a:schemeClr val="bg1"/>
              </a:solidFill>
            </a:endParaRPr>
          </a:p>
        </p:txBody>
      </p:sp>
      <p:sp>
        <p:nvSpPr>
          <p:cNvPr id="42" name="فقاعة الكلام: بيضاوية 41">
            <a:extLst>
              <a:ext uri="{FF2B5EF4-FFF2-40B4-BE49-F238E27FC236}">
                <a16:creationId xmlns:a16="http://schemas.microsoft.com/office/drawing/2014/main" xmlns="" id="{FA3DAFA6-03EB-426B-B2D4-A93672A83FE9}"/>
              </a:ext>
            </a:extLst>
          </p:cNvPr>
          <p:cNvSpPr/>
          <p:nvPr/>
        </p:nvSpPr>
        <p:spPr>
          <a:xfrm>
            <a:off x="5163218" y="1367852"/>
            <a:ext cx="1206846" cy="322635"/>
          </a:xfrm>
          <a:prstGeom prst="wedgeEllipseCallout">
            <a:avLst>
              <a:gd name="adj1" fmla="val -24175"/>
              <a:gd name="adj2" fmla="val 97588"/>
            </a:avLst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</a:rPr>
              <a:t>object</a:t>
            </a:r>
            <a:endParaRPr lang="ar-SA" sz="1100" dirty="0">
              <a:solidFill>
                <a:schemeClr val="bg1"/>
              </a:solidFill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xmlns="" id="{56AA1167-03D0-4830-BFC8-B8E24CEA154F}"/>
              </a:ext>
            </a:extLst>
          </p:cNvPr>
          <p:cNvSpPr txBox="1"/>
          <p:nvPr/>
        </p:nvSpPr>
        <p:spPr>
          <a:xfrm>
            <a:off x="1962155" y="3026945"/>
            <a:ext cx="944867" cy="369332"/>
          </a:xfrm>
          <a:prstGeom prst="rect">
            <a:avLst/>
          </a:prstGeom>
          <a:solidFill>
            <a:srgbClr val="FFF7FB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1800" b="1" u="sng" dirty="0">
                <a:solidFill>
                  <a:srgbClr val="C00000"/>
                </a:solidFill>
                <a:latin typeface="Arial Rounded MT Bold" pitchFamily="34" charset="0"/>
              </a:rPr>
              <a:t>modal</a:t>
            </a:r>
            <a:endParaRPr lang="ar-SA" sz="1800" dirty="0"/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xmlns="" id="{67B15899-CBC5-445F-A7F3-A9913D879120}"/>
              </a:ext>
            </a:extLst>
          </p:cNvPr>
          <p:cNvSpPr txBox="1"/>
          <p:nvPr/>
        </p:nvSpPr>
        <p:spPr>
          <a:xfrm>
            <a:off x="3389197" y="3021479"/>
            <a:ext cx="525938" cy="369332"/>
          </a:xfrm>
          <a:prstGeom prst="rect">
            <a:avLst/>
          </a:prstGeom>
          <a:solidFill>
            <a:srgbClr val="FFF7FB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1800" b="1" u="sng" dirty="0">
                <a:solidFill>
                  <a:srgbClr val="C00000"/>
                </a:solidFill>
                <a:latin typeface="Arial Rounded MT Bold" pitchFamily="34" charset="0"/>
              </a:rPr>
              <a:t>be</a:t>
            </a:r>
            <a:endParaRPr lang="ar-SA" sz="1800" dirty="0"/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xmlns="" id="{DE76B0A2-7DE4-402D-BFEB-8BE3A31471C1}"/>
              </a:ext>
            </a:extLst>
          </p:cNvPr>
          <p:cNvSpPr txBox="1"/>
          <p:nvPr/>
        </p:nvSpPr>
        <p:spPr>
          <a:xfrm>
            <a:off x="4518621" y="2985462"/>
            <a:ext cx="1029994" cy="369332"/>
          </a:xfrm>
          <a:prstGeom prst="rect">
            <a:avLst/>
          </a:prstGeom>
          <a:solidFill>
            <a:srgbClr val="FFF7FB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1800" b="1" u="sng" dirty="0">
                <a:solidFill>
                  <a:srgbClr val="C00000"/>
                </a:solidFill>
                <a:latin typeface="Arial Rounded MT Bold" pitchFamily="34" charset="0"/>
              </a:rPr>
              <a:t>v. p.p3</a:t>
            </a:r>
            <a:endParaRPr lang="ar-SA" sz="1800" dirty="0"/>
          </a:p>
        </p:txBody>
      </p:sp>
      <p:sp>
        <p:nvSpPr>
          <p:cNvPr id="46" name="علامة الجمع 45">
            <a:extLst>
              <a:ext uri="{FF2B5EF4-FFF2-40B4-BE49-F238E27FC236}">
                <a16:creationId xmlns:a16="http://schemas.microsoft.com/office/drawing/2014/main" xmlns="" id="{462F5ACD-7E5A-4614-9C69-BC3A38C28040}"/>
              </a:ext>
            </a:extLst>
          </p:cNvPr>
          <p:cNvSpPr/>
          <p:nvPr/>
        </p:nvSpPr>
        <p:spPr>
          <a:xfrm>
            <a:off x="1429232" y="3004458"/>
            <a:ext cx="445674" cy="399569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علامة الجمع 46">
            <a:extLst>
              <a:ext uri="{FF2B5EF4-FFF2-40B4-BE49-F238E27FC236}">
                <a16:creationId xmlns:a16="http://schemas.microsoft.com/office/drawing/2014/main" xmlns="" id="{99539D65-61E0-4759-B62B-9552D31A1F50}"/>
              </a:ext>
            </a:extLst>
          </p:cNvPr>
          <p:cNvSpPr/>
          <p:nvPr/>
        </p:nvSpPr>
        <p:spPr>
          <a:xfrm>
            <a:off x="2918654" y="3026230"/>
            <a:ext cx="445674" cy="354745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علامة الجمع 47">
            <a:extLst>
              <a:ext uri="{FF2B5EF4-FFF2-40B4-BE49-F238E27FC236}">
                <a16:creationId xmlns:a16="http://schemas.microsoft.com/office/drawing/2014/main" xmlns="" id="{EB7787DB-591A-4F41-8A54-AF52EE41D385}"/>
              </a:ext>
            </a:extLst>
          </p:cNvPr>
          <p:cNvSpPr/>
          <p:nvPr/>
        </p:nvSpPr>
        <p:spPr>
          <a:xfrm>
            <a:off x="3979050" y="2995493"/>
            <a:ext cx="445674" cy="385482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Google Shape;734;p34">
            <a:extLst>
              <a:ext uri="{FF2B5EF4-FFF2-40B4-BE49-F238E27FC236}">
                <a16:creationId xmlns:a16="http://schemas.microsoft.com/office/drawing/2014/main" xmlns="" id="{ADA977DB-BCC1-4345-84BB-89D327F01833}"/>
              </a:ext>
            </a:extLst>
          </p:cNvPr>
          <p:cNvSpPr/>
          <p:nvPr/>
        </p:nvSpPr>
        <p:spPr>
          <a:xfrm rot="4525912">
            <a:off x="8059516" y="1284620"/>
            <a:ext cx="890334" cy="931120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FFFFF">
              <a:alpha val="6201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734;p34">
            <a:extLst>
              <a:ext uri="{FF2B5EF4-FFF2-40B4-BE49-F238E27FC236}">
                <a16:creationId xmlns:a16="http://schemas.microsoft.com/office/drawing/2014/main" xmlns="" id="{CC99878B-4531-4812-9FA0-2B4F0AB9E2C1}"/>
              </a:ext>
            </a:extLst>
          </p:cNvPr>
          <p:cNvSpPr/>
          <p:nvPr/>
        </p:nvSpPr>
        <p:spPr>
          <a:xfrm rot="4525912">
            <a:off x="6267855" y="2820146"/>
            <a:ext cx="890334" cy="931120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FFFFF">
              <a:alpha val="6201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" name="رسم 50" descr="إصبع سبابة يشير إلى اليمين بظهر يد مع تعبئة خالصة">
            <a:extLst>
              <a:ext uri="{FF2B5EF4-FFF2-40B4-BE49-F238E27FC236}">
                <a16:creationId xmlns:a16="http://schemas.microsoft.com/office/drawing/2014/main" xmlns="" id="{945BC3E8-D85A-4E68-BFC4-85958312C6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-1" y="2193953"/>
            <a:ext cx="975801" cy="841240"/>
          </a:xfrm>
          <a:prstGeom prst="rect">
            <a:avLst/>
          </a:prstGeom>
        </p:spPr>
      </p:pic>
      <p:sp>
        <p:nvSpPr>
          <p:cNvPr id="52" name="مربع نص 51">
            <a:extLst>
              <a:ext uri="{FF2B5EF4-FFF2-40B4-BE49-F238E27FC236}">
                <a16:creationId xmlns:a16="http://schemas.microsoft.com/office/drawing/2014/main" xmlns="" id="{4092C1D9-CB1B-4423-B492-5C3A7B348F06}"/>
              </a:ext>
            </a:extLst>
          </p:cNvPr>
          <p:cNvSpPr txBox="1"/>
          <p:nvPr/>
        </p:nvSpPr>
        <p:spPr>
          <a:xfrm>
            <a:off x="912512" y="2412780"/>
            <a:ext cx="4835145" cy="3693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1800" b="1" dirty="0">
                <a:latin typeface="Cavolini" panose="03000502040302020204" pitchFamily="66" charset="0"/>
                <a:cs typeface="Cavolini" panose="03000502040302020204" pitchFamily="66" charset="0"/>
              </a:rPr>
              <a:t>Change into Passive using this form:</a:t>
            </a:r>
            <a:endParaRPr lang="ar-SA" sz="1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xmlns="" id="{264A0B27-D0FE-484A-BF97-71DEFD29DF59}"/>
              </a:ext>
            </a:extLst>
          </p:cNvPr>
          <p:cNvSpPr txBox="1"/>
          <p:nvPr/>
        </p:nvSpPr>
        <p:spPr>
          <a:xfrm>
            <a:off x="1139896" y="4148109"/>
            <a:ext cx="6651713" cy="400110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000" b="1" dirty="0">
                <a:latin typeface="Arial Rounded MT Bold" pitchFamily="34" charset="0"/>
              </a:rPr>
              <a:t>                                     not</a:t>
            </a:r>
            <a:endParaRPr lang="ar-SA" sz="2000" b="1" u="sng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pic>
        <p:nvPicPr>
          <p:cNvPr id="56" name="رسم 55" descr="إصبع سبابة يشير إلى اليمين بظهر يد مع تعبئة خالصة">
            <a:extLst>
              <a:ext uri="{FF2B5EF4-FFF2-40B4-BE49-F238E27FC236}">
                <a16:creationId xmlns:a16="http://schemas.microsoft.com/office/drawing/2014/main" xmlns="" id="{2AF66F17-929B-4D23-9DAE-2043FAD68E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-78122" y="3883160"/>
            <a:ext cx="975801" cy="841240"/>
          </a:xfrm>
          <a:prstGeom prst="rect">
            <a:avLst/>
          </a:prstGeom>
        </p:spPr>
      </p:pic>
      <p:sp>
        <p:nvSpPr>
          <p:cNvPr id="60" name="مربع نص 59">
            <a:extLst>
              <a:ext uri="{FF2B5EF4-FFF2-40B4-BE49-F238E27FC236}">
                <a16:creationId xmlns:a16="http://schemas.microsoft.com/office/drawing/2014/main" xmlns="" id="{ACBB3CB0-8960-4F18-8FFA-438AF4DC2F0D}"/>
              </a:ext>
            </a:extLst>
          </p:cNvPr>
          <p:cNvSpPr txBox="1"/>
          <p:nvPr/>
        </p:nvSpPr>
        <p:spPr>
          <a:xfrm>
            <a:off x="2482897" y="4149113"/>
            <a:ext cx="106460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000" b="1" u="sng" dirty="0">
                <a:solidFill>
                  <a:srgbClr val="C00000"/>
                </a:solidFill>
                <a:latin typeface="Arial Rounded MT Bold" pitchFamily="34" charset="0"/>
              </a:rPr>
              <a:t>should</a:t>
            </a:r>
            <a:r>
              <a:rPr lang="en-US" sz="2000" b="1" dirty="0">
                <a:latin typeface="Arial Rounded MT Bold" pitchFamily="34" charset="0"/>
              </a:rPr>
              <a:t> </a:t>
            </a:r>
            <a:endParaRPr lang="ar-SA" sz="2000" dirty="0"/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xmlns="" id="{13CDA976-156F-4AFB-98E7-854CFB8B749E}"/>
              </a:ext>
            </a:extLst>
          </p:cNvPr>
          <p:cNvSpPr txBox="1"/>
          <p:nvPr/>
        </p:nvSpPr>
        <p:spPr>
          <a:xfrm>
            <a:off x="4111911" y="4141429"/>
            <a:ext cx="54461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000" b="1" u="sng" dirty="0">
                <a:solidFill>
                  <a:srgbClr val="C00000"/>
                </a:solidFill>
                <a:latin typeface="Arial Rounded MT Bold" pitchFamily="34" charset="0"/>
              </a:rPr>
              <a:t>be</a:t>
            </a:r>
            <a:endParaRPr lang="ar-SA" sz="2000" dirty="0"/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xmlns="" id="{DB6B2C41-5FEB-4B31-B7D1-791CD7DF835E}"/>
              </a:ext>
            </a:extLst>
          </p:cNvPr>
          <p:cNvSpPr txBox="1"/>
          <p:nvPr/>
        </p:nvSpPr>
        <p:spPr>
          <a:xfrm>
            <a:off x="4726635" y="4156797"/>
            <a:ext cx="89807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000" b="1" u="sng" dirty="0">
                <a:solidFill>
                  <a:srgbClr val="C00000"/>
                </a:solidFill>
                <a:latin typeface="Arial Rounded MT Bold" pitchFamily="34" charset="0"/>
              </a:rPr>
              <a:t>eaten</a:t>
            </a:r>
            <a:r>
              <a:rPr lang="en-US" sz="2000" b="1" dirty="0">
                <a:latin typeface="Arial Rounded MT Bold" pitchFamily="34" charset="0"/>
              </a:rPr>
              <a:t> </a:t>
            </a:r>
            <a:endParaRPr lang="ar-SA" sz="2000" dirty="0"/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xmlns="" id="{7F14B3DE-6D63-40F8-90DD-517727A468D8}"/>
              </a:ext>
            </a:extLst>
          </p:cNvPr>
          <p:cNvSpPr txBox="1"/>
          <p:nvPr/>
        </p:nvSpPr>
        <p:spPr>
          <a:xfrm>
            <a:off x="960503" y="4163200"/>
            <a:ext cx="1459967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1900" b="1" u="sng" dirty="0">
                <a:solidFill>
                  <a:srgbClr val="C00000"/>
                </a:solidFill>
                <a:latin typeface="Arial Rounded MT Bold" pitchFamily="34" charset="0"/>
              </a:rPr>
              <a:t>C</a:t>
            </a:r>
            <a:r>
              <a:rPr lang="en-US" sz="2000" b="1" u="sng" dirty="0">
                <a:solidFill>
                  <a:srgbClr val="C00000"/>
                </a:solidFill>
                <a:latin typeface="Arial Rounded MT Bold" pitchFamily="34" charset="0"/>
              </a:rPr>
              <a:t>hocolat</a:t>
            </a:r>
            <a:r>
              <a:rPr lang="en-US" sz="1900" b="1" u="sng" dirty="0">
                <a:solidFill>
                  <a:srgbClr val="C00000"/>
                </a:solidFill>
                <a:latin typeface="Arial Rounded MT Bold" pitchFamily="34" charset="0"/>
              </a:rPr>
              <a:t>e</a:t>
            </a:r>
            <a:endParaRPr lang="ar-SA" sz="1900" dirty="0"/>
          </a:p>
        </p:txBody>
      </p:sp>
      <p:sp>
        <p:nvSpPr>
          <p:cNvPr id="64" name="فقاعة الكلام: بيضاوية 63">
            <a:extLst>
              <a:ext uri="{FF2B5EF4-FFF2-40B4-BE49-F238E27FC236}">
                <a16:creationId xmlns:a16="http://schemas.microsoft.com/office/drawing/2014/main" xmlns="" id="{08B353F9-1301-4605-9663-2823FD590DF4}"/>
              </a:ext>
            </a:extLst>
          </p:cNvPr>
          <p:cNvSpPr/>
          <p:nvPr/>
        </p:nvSpPr>
        <p:spPr>
          <a:xfrm>
            <a:off x="1020243" y="3602625"/>
            <a:ext cx="1206846" cy="322635"/>
          </a:xfrm>
          <a:prstGeom prst="wedgeEllipseCallout">
            <a:avLst>
              <a:gd name="adj1" fmla="val -24175"/>
              <a:gd name="adj2" fmla="val 97588"/>
            </a:avLst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</a:rPr>
              <a:t>object</a:t>
            </a:r>
            <a:endParaRPr lang="ar-SA" sz="1100" dirty="0">
              <a:solidFill>
                <a:schemeClr val="bg1"/>
              </a:solidFill>
            </a:endParaRPr>
          </a:p>
        </p:txBody>
      </p:sp>
      <p:sp>
        <p:nvSpPr>
          <p:cNvPr id="65" name="فقاعة الكلام: بيضاوية 64">
            <a:extLst>
              <a:ext uri="{FF2B5EF4-FFF2-40B4-BE49-F238E27FC236}">
                <a16:creationId xmlns:a16="http://schemas.microsoft.com/office/drawing/2014/main" xmlns="" id="{52D610B2-E9DF-4A7B-A592-A9DFF17152E3}"/>
              </a:ext>
            </a:extLst>
          </p:cNvPr>
          <p:cNvSpPr/>
          <p:nvPr/>
        </p:nvSpPr>
        <p:spPr>
          <a:xfrm>
            <a:off x="2311161" y="3594941"/>
            <a:ext cx="1076217" cy="322635"/>
          </a:xfrm>
          <a:prstGeom prst="wedgeEllipseCallout">
            <a:avLst>
              <a:gd name="adj1" fmla="val -11441"/>
              <a:gd name="adj2" fmla="val 97588"/>
            </a:avLst>
          </a:prstGeom>
          <a:solidFill>
            <a:srgbClr val="0060A8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</a:rPr>
              <a:t>modal</a:t>
            </a:r>
            <a:endParaRPr lang="ar-SA" sz="1100" dirty="0">
              <a:solidFill>
                <a:schemeClr val="bg1"/>
              </a:solidFill>
            </a:endParaRPr>
          </a:p>
        </p:txBody>
      </p:sp>
      <p:sp>
        <p:nvSpPr>
          <p:cNvPr id="66" name="فقاعة الكلام: بيضاوية 65">
            <a:extLst>
              <a:ext uri="{FF2B5EF4-FFF2-40B4-BE49-F238E27FC236}">
                <a16:creationId xmlns:a16="http://schemas.microsoft.com/office/drawing/2014/main" xmlns="" id="{3AA1912D-895C-4F72-96E6-6AB3446244B1}"/>
              </a:ext>
            </a:extLst>
          </p:cNvPr>
          <p:cNvSpPr/>
          <p:nvPr/>
        </p:nvSpPr>
        <p:spPr>
          <a:xfrm>
            <a:off x="4770051" y="3625677"/>
            <a:ext cx="1392544" cy="322635"/>
          </a:xfrm>
          <a:prstGeom prst="wedgeEllipseCallout">
            <a:avLst>
              <a:gd name="adj1" fmla="val -20270"/>
              <a:gd name="adj2" fmla="val 95207"/>
            </a:avLst>
          </a:prstGeom>
          <a:solidFill>
            <a:srgbClr val="008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</a:rPr>
              <a:t>Verb P.P(3)</a:t>
            </a:r>
            <a:endParaRPr lang="ar-SA" sz="1100" dirty="0">
              <a:solidFill>
                <a:schemeClr val="bg1"/>
              </a:solidFill>
            </a:endParaRPr>
          </a:p>
        </p:txBody>
      </p:sp>
      <p:sp>
        <p:nvSpPr>
          <p:cNvPr id="67" name="فقاعة الكلام: بيضاوية 66">
            <a:extLst>
              <a:ext uri="{FF2B5EF4-FFF2-40B4-BE49-F238E27FC236}">
                <a16:creationId xmlns:a16="http://schemas.microsoft.com/office/drawing/2014/main" xmlns="" id="{B73AC1E4-4226-4223-8625-2EB7148330AC}"/>
              </a:ext>
            </a:extLst>
          </p:cNvPr>
          <p:cNvSpPr/>
          <p:nvPr/>
        </p:nvSpPr>
        <p:spPr>
          <a:xfrm>
            <a:off x="3657599" y="3633361"/>
            <a:ext cx="937453" cy="322635"/>
          </a:xfrm>
          <a:prstGeom prst="wedgeEllipseCallout">
            <a:avLst>
              <a:gd name="adj1" fmla="val 12330"/>
              <a:gd name="adj2" fmla="val 90443"/>
            </a:avLst>
          </a:prstGeom>
          <a:solidFill>
            <a:srgbClr val="8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</a:rPr>
              <a:t>Add (be)</a:t>
            </a:r>
            <a:endParaRPr lang="ar-SA" sz="1100" dirty="0">
              <a:solidFill>
                <a:schemeClr val="bg1"/>
              </a:solidFill>
            </a:endParaRP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xmlns="" id="{2B2A6056-6E0B-4D3F-908D-79E722B54B72}"/>
              </a:ext>
            </a:extLst>
          </p:cNvPr>
          <p:cNvSpPr txBox="1"/>
          <p:nvPr/>
        </p:nvSpPr>
        <p:spPr>
          <a:xfrm>
            <a:off x="5574767" y="4129898"/>
            <a:ext cx="21323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  <a:sym typeface="Arial"/>
              </a:rPr>
              <a:t>by children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5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مربع نص 32">
            <a:extLst>
              <a:ext uri="{FF2B5EF4-FFF2-40B4-BE49-F238E27FC236}">
                <a16:creationId xmlns:a16="http://schemas.microsoft.com/office/drawing/2014/main" xmlns="" id="{AEF27061-ACAA-40FC-9016-4B6BD1FEF74E}"/>
              </a:ext>
            </a:extLst>
          </p:cNvPr>
          <p:cNvSpPr txBox="1"/>
          <p:nvPr/>
        </p:nvSpPr>
        <p:spPr>
          <a:xfrm>
            <a:off x="945136" y="1888348"/>
            <a:ext cx="5384384" cy="461665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400" b="1" dirty="0">
                <a:solidFill>
                  <a:schemeClr val="bg2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People</a:t>
            </a:r>
            <a:r>
              <a:rPr lang="en-US" sz="2400" b="1" dirty="0">
                <a:latin typeface="Arial Rounded MT Bold" pitchFamily="34" charset="0"/>
              </a:rPr>
              <a:t> </a:t>
            </a:r>
            <a:r>
              <a:rPr lang="en-US" sz="2400" b="1" dirty="0">
                <a:solidFill>
                  <a:srgbClr val="1552BD"/>
                </a:solidFill>
                <a:latin typeface="Arial Rounded MT Bold" pitchFamily="34" charset="0"/>
              </a:rPr>
              <a:t>can</a:t>
            </a:r>
            <a:r>
              <a:rPr lang="en-US" sz="2400" b="1" dirty="0">
                <a:latin typeface="Arial Rounded MT Bold" pitchFamily="34" charset="0"/>
              </a:rPr>
              <a:t> not </a:t>
            </a:r>
            <a:r>
              <a:rPr lang="en-US" sz="2400" b="1" dirty="0">
                <a:solidFill>
                  <a:srgbClr val="008000"/>
                </a:solidFill>
                <a:latin typeface="Arial Rounded MT Bold" pitchFamily="34" charset="0"/>
              </a:rPr>
              <a:t>control</a:t>
            </a:r>
            <a:r>
              <a:rPr lang="en-US" sz="2400" b="1" dirty="0">
                <a:latin typeface="Arial Rounded MT Bold" pitchFamily="34" charset="0"/>
              </a:rPr>
              <a:t> hurricanes</a:t>
            </a:r>
            <a:endParaRPr lang="ar-SA" sz="2400" b="1" dirty="0">
              <a:latin typeface="Arial Rounded MT Bold" pitchFamily="34" charset="0"/>
            </a:endParaRPr>
          </a:p>
        </p:txBody>
      </p:sp>
      <p:pic>
        <p:nvPicPr>
          <p:cNvPr id="32" name="Picture 4" descr="Hurricane season may start early with tropical system brewing off Florida,  Bahamas">
            <a:extLst>
              <a:ext uri="{FF2B5EF4-FFF2-40B4-BE49-F238E27FC236}">
                <a16:creationId xmlns:a16="http://schemas.microsoft.com/office/drawing/2014/main" xmlns="" id="{22502AC2-8520-401F-8444-546CE8FEB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3214">
            <a:off x="6518371" y="1762986"/>
            <a:ext cx="2256887" cy="14676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EDC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xmlns="" id="{F0ED436F-F6BF-4135-995F-D0A16E5B5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76732" y="84524"/>
            <a:ext cx="1235847" cy="1696894"/>
          </a:xfrm>
          <a:prstGeom prst="rect">
            <a:avLst/>
          </a:prstGeom>
        </p:spPr>
      </p:pic>
      <p:sp>
        <p:nvSpPr>
          <p:cNvPr id="35" name="وسيلة شرح على شكل سحابة 1">
            <a:extLst>
              <a:ext uri="{FF2B5EF4-FFF2-40B4-BE49-F238E27FC236}">
                <a16:creationId xmlns:a16="http://schemas.microsoft.com/office/drawing/2014/main" xmlns="" id="{A7323D3E-5C31-4A90-8AE5-21C75F513715}"/>
              </a:ext>
            </a:extLst>
          </p:cNvPr>
          <p:cNvSpPr/>
          <p:nvPr/>
        </p:nvSpPr>
        <p:spPr>
          <a:xfrm>
            <a:off x="2297526" y="261257"/>
            <a:ext cx="4641155" cy="945137"/>
          </a:xfrm>
          <a:prstGeom prst="cloudCallout">
            <a:avLst>
              <a:gd name="adj1" fmla="val -64732"/>
              <a:gd name="adj2" fmla="val 21308"/>
            </a:avLst>
          </a:prstGeom>
          <a:solidFill>
            <a:srgbClr val="C000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1" anchor="ctr"/>
          <a:lstStyle/>
          <a:p>
            <a:pPr lvl="0" algn="ctr">
              <a:buClrTx/>
            </a:pPr>
            <a:r>
              <a:rPr lang="en-US" sz="1800" b="1" dirty="0">
                <a:solidFill>
                  <a:srgbClr val="FFFFFF"/>
                </a:solidFill>
                <a:ea typeface="+mn-ea"/>
                <a:cs typeface="Arial" panose="020B0604020202020204" pitchFamily="34" charset="0"/>
              </a:rPr>
              <a:t>Change into passive?</a:t>
            </a:r>
            <a:endParaRPr kumimoji="0" lang="ar-SA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xmlns="" id="{BEA5CD9C-9491-4BB6-BE96-B091AF28C984}"/>
              </a:ext>
            </a:extLst>
          </p:cNvPr>
          <p:cNvSpPr txBox="1"/>
          <p:nvPr/>
        </p:nvSpPr>
        <p:spPr>
          <a:xfrm>
            <a:off x="405366" y="3002355"/>
            <a:ext cx="1000811" cy="369332"/>
          </a:xfrm>
          <a:prstGeom prst="rect">
            <a:avLst/>
          </a:prstGeom>
          <a:solidFill>
            <a:srgbClr val="FFF7FB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1800" b="1" u="sng" dirty="0">
                <a:solidFill>
                  <a:srgbClr val="C00000"/>
                </a:solidFill>
                <a:latin typeface="Arial Rounded MT Bold" pitchFamily="34" charset="0"/>
              </a:rPr>
              <a:t>object</a:t>
            </a:r>
            <a:endParaRPr lang="ar-SA" sz="1800" dirty="0"/>
          </a:p>
        </p:txBody>
      </p:sp>
      <p:sp>
        <p:nvSpPr>
          <p:cNvPr id="39" name="فقاعة الكلام: بيضاوية 38">
            <a:extLst>
              <a:ext uri="{FF2B5EF4-FFF2-40B4-BE49-F238E27FC236}">
                <a16:creationId xmlns:a16="http://schemas.microsoft.com/office/drawing/2014/main" xmlns="" id="{1AAC712D-D24C-488D-BA6E-6CCE0110CB18}"/>
              </a:ext>
            </a:extLst>
          </p:cNvPr>
          <p:cNvSpPr/>
          <p:nvPr/>
        </p:nvSpPr>
        <p:spPr>
          <a:xfrm>
            <a:off x="1228993" y="1406273"/>
            <a:ext cx="1206846" cy="322635"/>
          </a:xfrm>
          <a:prstGeom prst="wedgeEllipseCallout">
            <a:avLst>
              <a:gd name="adj1" fmla="val -11441"/>
              <a:gd name="adj2" fmla="val 97588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</a:rPr>
              <a:t>subject</a:t>
            </a:r>
            <a:endParaRPr lang="ar-SA" sz="1100" dirty="0">
              <a:solidFill>
                <a:schemeClr val="bg1"/>
              </a:solidFill>
            </a:endParaRPr>
          </a:p>
        </p:txBody>
      </p:sp>
      <p:sp>
        <p:nvSpPr>
          <p:cNvPr id="40" name="فقاعة الكلام: بيضاوية 39">
            <a:extLst>
              <a:ext uri="{FF2B5EF4-FFF2-40B4-BE49-F238E27FC236}">
                <a16:creationId xmlns:a16="http://schemas.microsoft.com/office/drawing/2014/main" xmlns="" id="{8899787D-23F1-4676-ADD5-B85FEC0F3EBB}"/>
              </a:ext>
            </a:extLst>
          </p:cNvPr>
          <p:cNvSpPr/>
          <p:nvPr/>
        </p:nvSpPr>
        <p:spPr>
          <a:xfrm>
            <a:off x="2527594" y="1421640"/>
            <a:ext cx="1076217" cy="322635"/>
          </a:xfrm>
          <a:prstGeom prst="wedgeEllipseCallout">
            <a:avLst>
              <a:gd name="adj1" fmla="val -40714"/>
              <a:gd name="adj2" fmla="val 95207"/>
            </a:avLst>
          </a:prstGeom>
          <a:solidFill>
            <a:srgbClr val="0060A8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</a:rPr>
              <a:t>modal</a:t>
            </a:r>
            <a:endParaRPr lang="ar-SA" sz="1100" dirty="0">
              <a:solidFill>
                <a:schemeClr val="bg1"/>
              </a:solidFill>
            </a:endParaRPr>
          </a:p>
        </p:txBody>
      </p:sp>
      <p:sp>
        <p:nvSpPr>
          <p:cNvPr id="41" name="فقاعة الكلام: بيضاوية 40">
            <a:extLst>
              <a:ext uri="{FF2B5EF4-FFF2-40B4-BE49-F238E27FC236}">
                <a16:creationId xmlns:a16="http://schemas.microsoft.com/office/drawing/2014/main" xmlns="" id="{917E571E-6629-4471-BCB5-9713494319DB}"/>
              </a:ext>
            </a:extLst>
          </p:cNvPr>
          <p:cNvSpPr/>
          <p:nvPr/>
        </p:nvSpPr>
        <p:spPr>
          <a:xfrm>
            <a:off x="3795460" y="1390904"/>
            <a:ext cx="1206846" cy="322635"/>
          </a:xfrm>
          <a:prstGeom prst="wedgeEllipseCallout">
            <a:avLst>
              <a:gd name="adj1" fmla="val -20355"/>
              <a:gd name="adj2" fmla="val 102351"/>
            </a:avLst>
          </a:prstGeom>
          <a:solidFill>
            <a:srgbClr val="008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</a:rPr>
              <a:t>verb</a:t>
            </a:r>
            <a:endParaRPr lang="ar-SA" sz="1100" dirty="0">
              <a:solidFill>
                <a:schemeClr val="bg1"/>
              </a:solidFill>
            </a:endParaRPr>
          </a:p>
        </p:txBody>
      </p:sp>
      <p:sp>
        <p:nvSpPr>
          <p:cNvPr id="42" name="فقاعة الكلام: بيضاوية 41">
            <a:extLst>
              <a:ext uri="{FF2B5EF4-FFF2-40B4-BE49-F238E27FC236}">
                <a16:creationId xmlns:a16="http://schemas.microsoft.com/office/drawing/2014/main" xmlns="" id="{FA3DAFA6-03EB-426B-B2D4-A93672A83FE9}"/>
              </a:ext>
            </a:extLst>
          </p:cNvPr>
          <p:cNvSpPr/>
          <p:nvPr/>
        </p:nvSpPr>
        <p:spPr>
          <a:xfrm>
            <a:off x="5163218" y="1367852"/>
            <a:ext cx="1206846" cy="322635"/>
          </a:xfrm>
          <a:prstGeom prst="wedgeEllipseCallout">
            <a:avLst>
              <a:gd name="adj1" fmla="val -24175"/>
              <a:gd name="adj2" fmla="val 97588"/>
            </a:avLst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</a:rPr>
              <a:t>object</a:t>
            </a:r>
            <a:endParaRPr lang="ar-SA" sz="1100" dirty="0">
              <a:solidFill>
                <a:schemeClr val="bg1"/>
              </a:solidFill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xmlns="" id="{56AA1167-03D0-4830-BFC8-B8E24CEA154F}"/>
              </a:ext>
            </a:extLst>
          </p:cNvPr>
          <p:cNvSpPr txBox="1"/>
          <p:nvPr/>
        </p:nvSpPr>
        <p:spPr>
          <a:xfrm>
            <a:off x="1962155" y="3026945"/>
            <a:ext cx="944867" cy="369332"/>
          </a:xfrm>
          <a:prstGeom prst="rect">
            <a:avLst/>
          </a:prstGeom>
          <a:solidFill>
            <a:srgbClr val="FFF7FB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1800" b="1" u="sng" dirty="0">
                <a:solidFill>
                  <a:srgbClr val="C00000"/>
                </a:solidFill>
                <a:latin typeface="Arial Rounded MT Bold" pitchFamily="34" charset="0"/>
              </a:rPr>
              <a:t>modal</a:t>
            </a:r>
            <a:endParaRPr lang="ar-SA" sz="1800" dirty="0"/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xmlns="" id="{67B15899-CBC5-445F-A7F3-A9913D879120}"/>
              </a:ext>
            </a:extLst>
          </p:cNvPr>
          <p:cNvSpPr txBox="1"/>
          <p:nvPr/>
        </p:nvSpPr>
        <p:spPr>
          <a:xfrm>
            <a:off x="3389197" y="3021479"/>
            <a:ext cx="525938" cy="369332"/>
          </a:xfrm>
          <a:prstGeom prst="rect">
            <a:avLst/>
          </a:prstGeom>
          <a:solidFill>
            <a:srgbClr val="FFF7FB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1800" b="1" u="sng" dirty="0">
                <a:solidFill>
                  <a:srgbClr val="C00000"/>
                </a:solidFill>
                <a:latin typeface="Arial Rounded MT Bold" pitchFamily="34" charset="0"/>
              </a:rPr>
              <a:t>be</a:t>
            </a:r>
            <a:endParaRPr lang="ar-SA" sz="1800" dirty="0"/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xmlns="" id="{DE76B0A2-7DE4-402D-BFEB-8BE3A31471C1}"/>
              </a:ext>
            </a:extLst>
          </p:cNvPr>
          <p:cNvSpPr txBox="1"/>
          <p:nvPr/>
        </p:nvSpPr>
        <p:spPr>
          <a:xfrm>
            <a:off x="4518621" y="2985462"/>
            <a:ext cx="1029994" cy="369332"/>
          </a:xfrm>
          <a:prstGeom prst="rect">
            <a:avLst/>
          </a:prstGeom>
          <a:solidFill>
            <a:srgbClr val="FFF7FB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1800" b="1" u="sng" dirty="0">
                <a:solidFill>
                  <a:srgbClr val="C00000"/>
                </a:solidFill>
                <a:latin typeface="Arial Rounded MT Bold" pitchFamily="34" charset="0"/>
              </a:rPr>
              <a:t>v. p.p3</a:t>
            </a:r>
            <a:endParaRPr lang="ar-SA" sz="1800" dirty="0"/>
          </a:p>
        </p:txBody>
      </p:sp>
      <p:sp>
        <p:nvSpPr>
          <p:cNvPr id="46" name="علامة الجمع 45">
            <a:extLst>
              <a:ext uri="{FF2B5EF4-FFF2-40B4-BE49-F238E27FC236}">
                <a16:creationId xmlns:a16="http://schemas.microsoft.com/office/drawing/2014/main" xmlns="" id="{462F5ACD-7E5A-4614-9C69-BC3A38C28040}"/>
              </a:ext>
            </a:extLst>
          </p:cNvPr>
          <p:cNvSpPr/>
          <p:nvPr/>
        </p:nvSpPr>
        <p:spPr>
          <a:xfrm>
            <a:off x="1429232" y="3004458"/>
            <a:ext cx="445674" cy="399569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علامة الجمع 46">
            <a:extLst>
              <a:ext uri="{FF2B5EF4-FFF2-40B4-BE49-F238E27FC236}">
                <a16:creationId xmlns:a16="http://schemas.microsoft.com/office/drawing/2014/main" xmlns="" id="{99539D65-61E0-4759-B62B-9552D31A1F50}"/>
              </a:ext>
            </a:extLst>
          </p:cNvPr>
          <p:cNvSpPr/>
          <p:nvPr/>
        </p:nvSpPr>
        <p:spPr>
          <a:xfrm>
            <a:off x="2918654" y="3026230"/>
            <a:ext cx="445674" cy="354745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8" name="علامة الجمع 47">
            <a:extLst>
              <a:ext uri="{FF2B5EF4-FFF2-40B4-BE49-F238E27FC236}">
                <a16:creationId xmlns:a16="http://schemas.microsoft.com/office/drawing/2014/main" xmlns="" id="{EB7787DB-591A-4F41-8A54-AF52EE41D385}"/>
              </a:ext>
            </a:extLst>
          </p:cNvPr>
          <p:cNvSpPr/>
          <p:nvPr/>
        </p:nvSpPr>
        <p:spPr>
          <a:xfrm>
            <a:off x="3979050" y="2995493"/>
            <a:ext cx="445674" cy="385482"/>
          </a:xfrm>
          <a:prstGeom prst="mathPlus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9" name="Google Shape;734;p34">
            <a:extLst>
              <a:ext uri="{FF2B5EF4-FFF2-40B4-BE49-F238E27FC236}">
                <a16:creationId xmlns:a16="http://schemas.microsoft.com/office/drawing/2014/main" xmlns="" id="{ADA977DB-BCC1-4345-84BB-89D327F01833}"/>
              </a:ext>
            </a:extLst>
          </p:cNvPr>
          <p:cNvSpPr/>
          <p:nvPr/>
        </p:nvSpPr>
        <p:spPr>
          <a:xfrm rot="4525912">
            <a:off x="8059516" y="1284620"/>
            <a:ext cx="890334" cy="931120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FFFFF">
              <a:alpha val="6201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734;p34">
            <a:extLst>
              <a:ext uri="{FF2B5EF4-FFF2-40B4-BE49-F238E27FC236}">
                <a16:creationId xmlns:a16="http://schemas.microsoft.com/office/drawing/2014/main" xmlns="" id="{CC99878B-4531-4812-9FA0-2B4F0AB9E2C1}"/>
              </a:ext>
            </a:extLst>
          </p:cNvPr>
          <p:cNvSpPr/>
          <p:nvPr/>
        </p:nvSpPr>
        <p:spPr>
          <a:xfrm rot="4525912">
            <a:off x="6267855" y="2820146"/>
            <a:ext cx="890334" cy="931120"/>
          </a:xfrm>
          <a:custGeom>
            <a:avLst/>
            <a:gdLst/>
            <a:ahLst/>
            <a:cxnLst/>
            <a:rect l="l" t="t" r="r" b="b"/>
            <a:pathLst>
              <a:path w="17398" h="18195" extrusionOk="0">
                <a:moveTo>
                  <a:pt x="12217" y="0"/>
                </a:moveTo>
                <a:lnTo>
                  <a:pt x="1" y="13239"/>
                </a:lnTo>
                <a:lnTo>
                  <a:pt x="35" y="13360"/>
                </a:lnTo>
                <a:lnTo>
                  <a:pt x="122" y="13551"/>
                </a:lnTo>
                <a:lnTo>
                  <a:pt x="312" y="13620"/>
                </a:lnTo>
                <a:lnTo>
                  <a:pt x="503" y="13672"/>
                </a:lnTo>
                <a:lnTo>
                  <a:pt x="572" y="13863"/>
                </a:lnTo>
                <a:lnTo>
                  <a:pt x="642" y="14053"/>
                </a:lnTo>
                <a:lnTo>
                  <a:pt x="832" y="14123"/>
                </a:lnTo>
                <a:lnTo>
                  <a:pt x="1023" y="14175"/>
                </a:lnTo>
                <a:lnTo>
                  <a:pt x="1092" y="14365"/>
                </a:lnTo>
                <a:lnTo>
                  <a:pt x="1162" y="14556"/>
                </a:lnTo>
                <a:lnTo>
                  <a:pt x="1179" y="14573"/>
                </a:lnTo>
                <a:lnTo>
                  <a:pt x="1352" y="14625"/>
                </a:lnTo>
                <a:lnTo>
                  <a:pt x="1543" y="14694"/>
                </a:lnTo>
                <a:lnTo>
                  <a:pt x="1612" y="14868"/>
                </a:lnTo>
                <a:lnTo>
                  <a:pt x="1681" y="15058"/>
                </a:lnTo>
                <a:lnTo>
                  <a:pt x="1699" y="15058"/>
                </a:lnTo>
                <a:lnTo>
                  <a:pt x="1699" y="15076"/>
                </a:lnTo>
                <a:lnTo>
                  <a:pt x="1889" y="15128"/>
                </a:lnTo>
                <a:lnTo>
                  <a:pt x="2063" y="15197"/>
                </a:lnTo>
                <a:lnTo>
                  <a:pt x="2149" y="15388"/>
                </a:lnTo>
                <a:lnTo>
                  <a:pt x="2219" y="15561"/>
                </a:lnTo>
                <a:lnTo>
                  <a:pt x="2219" y="15578"/>
                </a:lnTo>
                <a:lnTo>
                  <a:pt x="2409" y="15630"/>
                </a:lnTo>
                <a:lnTo>
                  <a:pt x="2600" y="15700"/>
                </a:lnTo>
                <a:lnTo>
                  <a:pt x="2669" y="15890"/>
                </a:lnTo>
                <a:lnTo>
                  <a:pt x="2738" y="16081"/>
                </a:lnTo>
                <a:lnTo>
                  <a:pt x="2756" y="16081"/>
                </a:lnTo>
                <a:lnTo>
                  <a:pt x="2929" y="16150"/>
                </a:lnTo>
                <a:lnTo>
                  <a:pt x="3120" y="16202"/>
                </a:lnTo>
                <a:lnTo>
                  <a:pt x="3189" y="16393"/>
                </a:lnTo>
                <a:lnTo>
                  <a:pt x="3258" y="16583"/>
                </a:lnTo>
                <a:lnTo>
                  <a:pt x="3276" y="16583"/>
                </a:lnTo>
                <a:lnTo>
                  <a:pt x="3449" y="16653"/>
                </a:lnTo>
                <a:lnTo>
                  <a:pt x="3639" y="16705"/>
                </a:lnTo>
                <a:lnTo>
                  <a:pt x="3709" y="16895"/>
                </a:lnTo>
                <a:lnTo>
                  <a:pt x="3778" y="17086"/>
                </a:lnTo>
                <a:lnTo>
                  <a:pt x="3795" y="17086"/>
                </a:lnTo>
                <a:lnTo>
                  <a:pt x="3986" y="17155"/>
                </a:lnTo>
                <a:lnTo>
                  <a:pt x="4159" y="17207"/>
                </a:lnTo>
                <a:lnTo>
                  <a:pt x="4246" y="17398"/>
                </a:lnTo>
                <a:lnTo>
                  <a:pt x="4315" y="17588"/>
                </a:lnTo>
                <a:lnTo>
                  <a:pt x="4315" y="17606"/>
                </a:lnTo>
                <a:lnTo>
                  <a:pt x="4506" y="17658"/>
                </a:lnTo>
                <a:lnTo>
                  <a:pt x="4696" y="17727"/>
                </a:lnTo>
                <a:lnTo>
                  <a:pt x="4766" y="17900"/>
                </a:lnTo>
                <a:lnTo>
                  <a:pt x="4835" y="18091"/>
                </a:lnTo>
                <a:lnTo>
                  <a:pt x="4852" y="18108"/>
                </a:lnTo>
                <a:lnTo>
                  <a:pt x="5026" y="18160"/>
                </a:lnTo>
                <a:lnTo>
                  <a:pt x="5130" y="18195"/>
                </a:lnTo>
                <a:lnTo>
                  <a:pt x="5199" y="18125"/>
                </a:lnTo>
                <a:lnTo>
                  <a:pt x="17398" y="4956"/>
                </a:lnTo>
                <a:lnTo>
                  <a:pt x="17381" y="4869"/>
                </a:lnTo>
                <a:lnTo>
                  <a:pt x="17311" y="4696"/>
                </a:lnTo>
                <a:lnTo>
                  <a:pt x="17294" y="4679"/>
                </a:lnTo>
                <a:lnTo>
                  <a:pt x="17103" y="4609"/>
                </a:lnTo>
                <a:lnTo>
                  <a:pt x="16930" y="4557"/>
                </a:lnTo>
                <a:lnTo>
                  <a:pt x="16861" y="4367"/>
                </a:lnTo>
                <a:lnTo>
                  <a:pt x="16774" y="4176"/>
                </a:lnTo>
                <a:lnTo>
                  <a:pt x="16584" y="4107"/>
                </a:lnTo>
                <a:lnTo>
                  <a:pt x="16393" y="4055"/>
                </a:lnTo>
                <a:lnTo>
                  <a:pt x="16324" y="3864"/>
                </a:lnTo>
                <a:lnTo>
                  <a:pt x="16254" y="3674"/>
                </a:lnTo>
                <a:lnTo>
                  <a:pt x="16237" y="3674"/>
                </a:lnTo>
                <a:lnTo>
                  <a:pt x="16064" y="3604"/>
                </a:lnTo>
                <a:lnTo>
                  <a:pt x="15873" y="3552"/>
                </a:lnTo>
                <a:lnTo>
                  <a:pt x="15804" y="3362"/>
                </a:lnTo>
                <a:lnTo>
                  <a:pt x="15735" y="3171"/>
                </a:lnTo>
                <a:lnTo>
                  <a:pt x="15717" y="3154"/>
                </a:lnTo>
                <a:lnTo>
                  <a:pt x="15544" y="3102"/>
                </a:lnTo>
                <a:lnTo>
                  <a:pt x="15353" y="3033"/>
                </a:lnTo>
                <a:lnTo>
                  <a:pt x="15284" y="2859"/>
                </a:lnTo>
                <a:lnTo>
                  <a:pt x="15215" y="2669"/>
                </a:lnTo>
                <a:lnTo>
                  <a:pt x="15197" y="2651"/>
                </a:lnTo>
                <a:lnTo>
                  <a:pt x="15007" y="2599"/>
                </a:lnTo>
                <a:lnTo>
                  <a:pt x="14833" y="2530"/>
                </a:lnTo>
                <a:lnTo>
                  <a:pt x="14747" y="2339"/>
                </a:lnTo>
                <a:lnTo>
                  <a:pt x="14677" y="2166"/>
                </a:lnTo>
                <a:lnTo>
                  <a:pt x="14677" y="2149"/>
                </a:lnTo>
                <a:lnTo>
                  <a:pt x="14487" y="2097"/>
                </a:lnTo>
                <a:lnTo>
                  <a:pt x="14296" y="2028"/>
                </a:lnTo>
                <a:lnTo>
                  <a:pt x="14227" y="1837"/>
                </a:lnTo>
                <a:lnTo>
                  <a:pt x="14158" y="1646"/>
                </a:lnTo>
                <a:lnTo>
                  <a:pt x="14140" y="1646"/>
                </a:lnTo>
                <a:lnTo>
                  <a:pt x="13967" y="1577"/>
                </a:lnTo>
                <a:lnTo>
                  <a:pt x="13776" y="1525"/>
                </a:lnTo>
                <a:lnTo>
                  <a:pt x="13707" y="1334"/>
                </a:lnTo>
                <a:lnTo>
                  <a:pt x="13638" y="1144"/>
                </a:lnTo>
                <a:lnTo>
                  <a:pt x="13620" y="1144"/>
                </a:lnTo>
                <a:lnTo>
                  <a:pt x="13447" y="1075"/>
                </a:lnTo>
                <a:lnTo>
                  <a:pt x="13257" y="1023"/>
                </a:lnTo>
                <a:lnTo>
                  <a:pt x="13187" y="832"/>
                </a:lnTo>
                <a:lnTo>
                  <a:pt x="13101" y="641"/>
                </a:lnTo>
                <a:lnTo>
                  <a:pt x="12910" y="572"/>
                </a:lnTo>
                <a:lnTo>
                  <a:pt x="12737" y="503"/>
                </a:lnTo>
                <a:lnTo>
                  <a:pt x="12650" y="329"/>
                </a:lnTo>
                <a:lnTo>
                  <a:pt x="12581" y="139"/>
                </a:lnTo>
                <a:lnTo>
                  <a:pt x="12581" y="121"/>
                </a:lnTo>
                <a:lnTo>
                  <a:pt x="12390" y="69"/>
                </a:lnTo>
                <a:lnTo>
                  <a:pt x="12217" y="0"/>
                </a:lnTo>
                <a:close/>
              </a:path>
            </a:pathLst>
          </a:custGeom>
          <a:solidFill>
            <a:srgbClr val="FFFFFF">
              <a:alpha val="62010"/>
            </a:srgbClr>
          </a:solidFill>
          <a:ln>
            <a:noFill/>
          </a:ln>
          <a:effectLst>
            <a:outerShdw blurRad="57150" dist="19050" dir="5400000" algn="bl" rotWithShape="0">
              <a:srgbClr val="783F04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" name="رسم 50" descr="إصبع سبابة يشير إلى اليمين بظهر يد مع تعبئة خالصة">
            <a:extLst>
              <a:ext uri="{FF2B5EF4-FFF2-40B4-BE49-F238E27FC236}">
                <a16:creationId xmlns:a16="http://schemas.microsoft.com/office/drawing/2014/main" xmlns="" id="{945BC3E8-D85A-4E68-BFC4-85958312C6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-1" y="2193953"/>
            <a:ext cx="975801" cy="841240"/>
          </a:xfrm>
          <a:prstGeom prst="rect">
            <a:avLst/>
          </a:prstGeom>
        </p:spPr>
      </p:pic>
      <p:sp>
        <p:nvSpPr>
          <p:cNvPr id="52" name="مربع نص 51">
            <a:extLst>
              <a:ext uri="{FF2B5EF4-FFF2-40B4-BE49-F238E27FC236}">
                <a16:creationId xmlns:a16="http://schemas.microsoft.com/office/drawing/2014/main" xmlns="" id="{4092C1D9-CB1B-4423-B492-5C3A7B348F06}"/>
              </a:ext>
            </a:extLst>
          </p:cNvPr>
          <p:cNvSpPr txBox="1"/>
          <p:nvPr/>
        </p:nvSpPr>
        <p:spPr>
          <a:xfrm>
            <a:off x="912512" y="2412780"/>
            <a:ext cx="4835145" cy="3693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1800" b="1" dirty="0">
                <a:latin typeface="Cavolini" panose="03000502040302020204" pitchFamily="66" charset="0"/>
                <a:cs typeface="Cavolini" panose="03000502040302020204" pitchFamily="66" charset="0"/>
              </a:rPr>
              <a:t>Change into Passive using this form:</a:t>
            </a:r>
            <a:endParaRPr lang="ar-SA" sz="1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xmlns="" id="{264A0B27-D0FE-484A-BF97-71DEFD29DF59}"/>
              </a:ext>
            </a:extLst>
          </p:cNvPr>
          <p:cNvSpPr txBox="1"/>
          <p:nvPr/>
        </p:nvSpPr>
        <p:spPr>
          <a:xfrm>
            <a:off x="986215" y="4148109"/>
            <a:ext cx="6651713" cy="400110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000" b="1" dirty="0">
                <a:latin typeface="Arial Rounded MT Bold" pitchFamily="34" charset="0"/>
              </a:rPr>
              <a:t>                                   not</a:t>
            </a:r>
            <a:endParaRPr lang="ar-SA" sz="2000" b="1" u="sng" dirty="0">
              <a:solidFill>
                <a:srgbClr val="C00000"/>
              </a:solidFill>
              <a:latin typeface="Arial Rounded MT Bold" pitchFamily="34" charset="0"/>
            </a:endParaRPr>
          </a:p>
        </p:txBody>
      </p:sp>
      <p:pic>
        <p:nvPicPr>
          <p:cNvPr id="56" name="رسم 55" descr="إصبع سبابة يشير إلى اليمين بظهر يد مع تعبئة خالصة">
            <a:extLst>
              <a:ext uri="{FF2B5EF4-FFF2-40B4-BE49-F238E27FC236}">
                <a16:creationId xmlns:a16="http://schemas.microsoft.com/office/drawing/2014/main" xmlns="" id="{2AF66F17-929B-4D23-9DAE-2043FAD68E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-78122" y="3883160"/>
            <a:ext cx="975801" cy="841240"/>
          </a:xfrm>
          <a:prstGeom prst="rect">
            <a:avLst/>
          </a:prstGeom>
        </p:spPr>
      </p:pic>
      <p:sp>
        <p:nvSpPr>
          <p:cNvPr id="60" name="مربع نص 59">
            <a:extLst>
              <a:ext uri="{FF2B5EF4-FFF2-40B4-BE49-F238E27FC236}">
                <a16:creationId xmlns:a16="http://schemas.microsoft.com/office/drawing/2014/main" xmlns="" id="{ACBB3CB0-8960-4F18-8FFA-438AF4DC2F0D}"/>
              </a:ext>
            </a:extLst>
          </p:cNvPr>
          <p:cNvSpPr txBox="1"/>
          <p:nvPr/>
        </p:nvSpPr>
        <p:spPr>
          <a:xfrm>
            <a:off x="2490581" y="4164480"/>
            <a:ext cx="73671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000" b="1" u="sng" dirty="0">
                <a:solidFill>
                  <a:srgbClr val="C00000"/>
                </a:solidFill>
                <a:latin typeface="Arial Rounded MT Bold" pitchFamily="34" charset="0"/>
              </a:rPr>
              <a:t>can</a:t>
            </a:r>
            <a:endParaRPr lang="ar-SA" sz="2000" dirty="0"/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xmlns="" id="{13CDA976-156F-4AFB-98E7-854CFB8B749E}"/>
              </a:ext>
            </a:extLst>
          </p:cNvPr>
          <p:cNvSpPr txBox="1"/>
          <p:nvPr/>
        </p:nvSpPr>
        <p:spPr>
          <a:xfrm>
            <a:off x="3743077" y="4133745"/>
            <a:ext cx="54461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000" b="1" u="sng" dirty="0">
                <a:solidFill>
                  <a:srgbClr val="C00000"/>
                </a:solidFill>
                <a:latin typeface="Arial Rounded MT Bold" pitchFamily="34" charset="0"/>
              </a:rPr>
              <a:t>be</a:t>
            </a:r>
            <a:endParaRPr lang="ar-SA" sz="2000" dirty="0"/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xmlns="" id="{DB6B2C41-5FEB-4B31-B7D1-791CD7DF835E}"/>
              </a:ext>
            </a:extLst>
          </p:cNvPr>
          <p:cNvSpPr txBox="1"/>
          <p:nvPr/>
        </p:nvSpPr>
        <p:spPr>
          <a:xfrm>
            <a:off x="4350117" y="4133745"/>
            <a:ext cx="149743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000" b="1" u="sng" dirty="0">
                <a:solidFill>
                  <a:srgbClr val="C00000"/>
                </a:solidFill>
                <a:latin typeface="Arial Rounded MT Bold" pitchFamily="34" charset="0"/>
              </a:rPr>
              <a:t>controlled</a:t>
            </a:r>
            <a:r>
              <a:rPr lang="en-US" sz="2000" b="1" dirty="0">
                <a:latin typeface="Arial Rounded MT Bold" pitchFamily="34" charset="0"/>
              </a:rPr>
              <a:t> </a:t>
            </a:r>
            <a:endParaRPr lang="ar-SA" sz="2000" dirty="0"/>
          </a:p>
        </p:txBody>
      </p:sp>
      <p:sp>
        <p:nvSpPr>
          <p:cNvPr id="63" name="مربع نص 62">
            <a:extLst>
              <a:ext uri="{FF2B5EF4-FFF2-40B4-BE49-F238E27FC236}">
                <a16:creationId xmlns:a16="http://schemas.microsoft.com/office/drawing/2014/main" xmlns="" id="{7F14B3DE-6D63-40F8-90DD-517727A468D8}"/>
              </a:ext>
            </a:extLst>
          </p:cNvPr>
          <p:cNvSpPr txBox="1"/>
          <p:nvPr/>
        </p:nvSpPr>
        <p:spPr>
          <a:xfrm>
            <a:off x="868295" y="4147832"/>
            <a:ext cx="158291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en-US" sz="2000" b="1" u="sng" dirty="0">
                <a:solidFill>
                  <a:srgbClr val="C00000"/>
                </a:solidFill>
                <a:latin typeface="Arial Rounded MT Bold" pitchFamily="34" charset="0"/>
              </a:rPr>
              <a:t>Hurricanes</a:t>
            </a:r>
            <a:endParaRPr lang="ar-SA" sz="2000" dirty="0"/>
          </a:p>
        </p:txBody>
      </p:sp>
      <p:sp>
        <p:nvSpPr>
          <p:cNvPr id="64" name="فقاعة الكلام: بيضاوية 63">
            <a:extLst>
              <a:ext uri="{FF2B5EF4-FFF2-40B4-BE49-F238E27FC236}">
                <a16:creationId xmlns:a16="http://schemas.microsoft.com/office/drawing/2014/main" xmlns="" id="{08B353F9-1301-4605-9663-2823FD590DF4}"/>
              </a:ext>
            </a:extLst>
          </p:cNvPr>
          <p:cNvSpPr/>
          <p:nvPr/>
        </p:nvSpPr>
        <p:spPr>
          <a:xfrm>
            <a:off x="1020243" y="3602625"/>
            <a:ext cx="1206846" cy="322635"/>
          </a:xfrm>
          <a:prstGeom prst="wedgeEllipseCallout">
            <a:avLst>
              <a:gd name="adj1" fmla="val -24175"/>
              <a:gd name="adj2" fmla="val 97588"/>
            </a:avLst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</a:rPr>
              <a:t>object</a:t>
            </a:r>
            <a:endParaRPr lang="ar-SA" sz="1100" dirty="0">
              <a:solidFill>
                <a:schemeClr val="bg1"/>
              </a:solidFill>
            </a:endParaRPr>
          </a:p>
        </p:txBody>
      </p:sp>
      <p:sp>
        <p:nvSpPr>
          <p:cNvPr id="65" name="فقاعة الكلام: بيضاوية 64">
            <a:extLst>
              <a:ext uri="{FF2B5EF4-FFF2-40B4-BE49-F238E27FC236}">
                <a16:creationId xmlns:a16="http://schemas.microsoft.com/office/drawing/2014/main" xmlns="" id="{52D610B2-E9DF-4A7B-A592-A9DFF17152E3}"/>
              </a:ext>
            </a:extLst>
          </p:cNvPr>
          <p:cNvSpPr/>
          <p:nvPr/>
        </p:nvSpPr>
        <p:spPr>
          <a:xfrm>
            <a:off x="2311161" y="3594941"/>
            <a:ext cx="1076217" cy="322635"/>
          </a:xfrm>
          <a:prstGeom prst="wedgeEllipseCallout">
            <a:avLst>
              <a:gd name="adj1" fmla="val -11441"/>
              <a:gd name="adj2" fmla="val 97588"/>
            </a:avLst>
          </a:prstGeom>
          <a:solidFill>
            <a:srgbClr val="0060A8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</a:rPr>
              <a:t>modal</a:t>
            </a:r>
            <a:endParaRPr lang="ar-SA" sz="1100" dirty="0">
              <a:solidFill>
                <a:schemeClr val="bg1"/>
              </a:solidFill>
            </a:endParaRPr>
          </a:p>
        </p:txBody>
      </p:sp>
      <p:sp>
        <p:nvSpPr>
          <p:cNvPr id="66" name="فقاعة الكلام: بيضاوية 65">
            <a:extLst>
              <a:ext uri="{FF2B5EF4-FFF2-40B4-BE49-F238E27FC236}">
                <a16:creationId xmlns:a16="http://schemas.microsoft.com/office/drawing/2014/main" xmlns="" id="{3AA1912D-895C-4F72-96E6-6AB3446244B1}"/>
              </a:ext>
            </a:extLst>
          </p:cNvPr>
          <p:cNvSpPr/>
          <p:nvPr/>
        </p:nvSpPr>
        <p:spPr>
          <a:xfrm>
            <a:off x="4770051" y="3625677"/>
            <a:ext cx="1392544" cy="322635"/>
          </a:xfrm>
          <a:prstGeom prst="wedgeEllipseCallout">
            <a:avLst>
              <a:gd name="adj1" fmla="val -20270"/>
              <a:gd name="adj2" fmla="val 95207"/>
            </a:avLst>
          </a:prstGeom>
          <a:solidFill>
            <a:srgbClr val="008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</a:rPr>
              <a:t>Verb P.P(3)</a:t>
            </a:r>
            <a:endParaRPr lang="ar-SA" sz="1100" dirty="0">
              <a:solidFill>
                <a:schemeClr val="bg1"/>
              </a:solidFill>
            </a:endParaRPr>
          </a:p>
        </p:txBody>
      </p:sp>
      <p:sp>
        <p:nvSpPr>
          <p:cNvPr id="67" name="فقاعة الكلام: بيضاوية 66">
            <a:extLst>
              <a:ext uri="{FF2B5EF4-FFF2-40B4-BE49-F238E27FC236}">
                <a16:creationId xmlns:a16="http://schemas.microsoft.com/office/drawing/2014/main" xmlns="" id="{B73AC1E4-4226-4223-8625-2EB7148330AC}"/>
              </a:ext>
            </a:extLst>
          </p:cNvPr>
          <p:cNvSpPr/>
          <p:nvPr/>
        </p:nvSpPr>
        <p:spPr>
          <a:xfrm>
            <a:off x="3657599" y="3633361"/>
            <a:ext cx="937453" cy="322635"/>
          </a:xfrm>
          <a:prstGeom prst="wedgeEllipseCallout">
            <a:avLst>
              <a:gd name="adj1" fmla="val 12330"/>
              <a:gd name="adj2" fmla="val 90443"/>
            </a:avLst>
          </a:prstGeom>
          <a:solidFill>
            <a:srgbClr val="8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</a:rPr>
              <a:t>Add (be)</a:t>
            </a:r>
            <a:endParaRPr lang="ar-SA" sz="1100" dirty="0">
              <a:solidFill>
                <a:schemeClr val="bg1"/>
              </a:solidFill>
            </a:endParaRP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xmlns="" id="{2B2A6056-6E0B-4D3F-908D-79E722B54B72}"/>
              </a:ext>
            </a:extLst>
          </p:cNvPr>
          <p:cNvSpPr txBox="1"/>
          <p:nvPr/>
        </p:nvSpPr>
        <p:spPr>
          <a:xfrm>
            <a:off x="5513294" y="4129898"/>
            <a:ext cx="21323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  <a:sym typeface="Arial"/>
              </a:rPr>
              <a:t>     </a:t>
            </a:r>
            <a:endParaRPr lang="ar-SA" dirty="0"/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xmlns="" id="{B7D8197E-2AB0-450F-AA7A-D08C2D4649DC}"/>
              </a:ext>
            </a:extLst>
          </p:cNvPr>
          <p:cNvSpPr txBox="1"/>
          <p:nvPr/>
        </p:nvSpPr>
        <p:spPr>
          <a:xfrm>
            <a:off x="5819374" y="4159353"/>
            <a:ext cx="21323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  <a:sym typeface="Arial"/>
              </a:rPr>
              <a:t>by people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15172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5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71" grpId="0"/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E7DB8E5A-B1C0-4A4D-93B5-C95FFEEE2F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65" t="46162" r="20335" b="11858"/>
          <a:stretch/>
        </p:blipFill>
        <p:spPr>
          <a:xfrm>
            <a:off x="422622" y="253573"/>
            <a:ext cx="7353620" cy="29045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" name="مربع نص 29">
            <a:extLst>
              <a:ext uri="{FF2B5EF4-FFF2-40B4-BE49-F238E27FC236}">
                <a16:creationId xmlns:a16="http://schemas.microsoft.com/office/drawing/2014/main" xmlns="" id="{AA693F4D-EA39-4F17-87BE-62ECFD07D8F4}"/>
              </a:ext>
            </a:extLst>
          </p:cNvPr>
          <p:cNvSpPr txBox="1"/>
          <p:nvPr/>
        </p:nvSpPr>
        <p:spPr>
          <a:xfrm>
            <a:off x="2485785" y="2965164"/>
            <a:ext cx="6378816" cy="2031325"/>
          </a:xfrm>
          <a:prstGeom prst="rect">
            <a:avLst/>
          </a:prstGeom>
          <a:solidFill>
            <a:srgbClr val="008000"/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1.If possible, </a:t>
            </a:r>
            <a:r>
              <a:rPr lang="en-US" b="1" u="sng" dirty="0">
                <a:solidFill>
                  <a:schemeClr val="bg1"/>
                </a:solidFill>
              </a:rPr>
              <a:t>cats should be adopted </a:t>
            </a:r>
            <a:r>
              <a:rPr lang="en-US" dirty="0">
                <a:solidFill>
                  <a:schemeClr val="bg1"/>
                </a:solidFill>
              </a:rPr>
              <a:t>in pairs. </a:t>
            </a:r>
          </a:p>
          <a:p>
            <a:r>
              <a:rPr lang="en-US" dirty="0">
                <a:solidFill>
                  <a:schemeClr val="bg1"/>
                </a:solidFill>
              </a:rPr>
              <a:t>2. Cats </a:t>
            </a:r>
            <a:r>
              <a:rPr lang="en-US" b="1" u="sng" dirty="0">
                <a:solidFill>
                  <a:schemeClr val="bg1"/>
                </a:solidFill>
              </a:rPr>
              <a:t>must be vaccinated </a:t>
            </a:r>
            <a:r>
              <a:rPr lang="en-US" dirty="0">
                <a:solidFill>
                  <a:schemeClr val="bg1"/>
                </a:solidFill>
              </a:rPr>
              <a:t>against diseases. </a:t>
            </a:r>
          </a:p>
          <a:p>
            <a:r>
              <a:rPr lang="en-US" dirty="0">
                <a:solidFill>
                  <a:schemeClr val="bg1"/>
                </a:solidFill>
              </a:rPr>
              <a:t>3. Cats </a:t>
            </a:r>
            <a:r>
              <a:rPr lang="en-US" b="1" dirty="0">
                <a:solidFill>
                  <a:schemeClr val="bg1"/>
                </a:solidFill>
              </a:rPr>
              <a:t>should be fed </a:t>
            </a:r>
            <a:r>
              <a:rPr lang="en-US" dirty="0">
                <a:solidFill>
                  <a:schemeClr val="bg1"/>
                </a:solidFill>
              </a:rPr>
              <a:t>daily. </a:t>
            </a:r>
          </a:p>
          <a:p>
            <a:r>
              <a:rPr lang="en-US" dirty="0">
                <a:solidFill>
                  <a:schemeClr val="bg1"/>
                </a:solidFill>
              </a:rPr>
              <a:t>4. Cats </a:t>
            </a:r>
            <a:r>
              <a:rPr lang="en-US" b="1" u="sng" dirty="0">
                <a:solidFill>
                  <a:schemeClr val="bg1"/>
                </a:solidFill>
              </a:rPr>
              <a:t>can be trained </a:t>
            </a:r>
            <a:r>
              <a:rPr lang="en-US" dirty="0">
                <a:solidFill>
                  <a:schemeClr val="bg1"/>
                </a:solidFill>
              </a:rPr>
              <a:t>not to bite or scratch. </a:t>
            </a:r>
          </a:p>
          <a:p>
            <a:r>
              <a:rPr lang="en-US" dirty="0">
                <a:solidFill>
                  <a:schemeClr val="bg1"/>
                </a:solidFill>
              </a:rPr>
              <a:t>5. Cats </a:t>
            </a:r>
            <a:r>
              <a:rPr lang="en-US" b="1" u="sng" dirty="0">
                <a:solidFill>
                  <a:schemeClr val="bg1"/>
                </a:solidFill>
              </a:rPr>
              <a:t>should never be allowed </a:t>
            </a:r>
            <a:r>
              <a:rPr lang="en-US" dirty="0">
                <a:solidFill>
                  <a:schemeClr val="bg1"/>
                </a:solidFill>
              </a:rPr>
              <a:t>indoors. </a:t>
            </a:r>
          </a:p>
          <a:p>
            <a:r>
              <a:rPr lang="en-US" dirty="0">
                <a:solidFill>
                  <a:schemeClr val="bg1"/>
                </a:solidFill>
              </a:rPr>
              <a:t>6. A lot of good information about caring for </a:t>
            </a:r>
            <a:r>
              <a:rPr lang="en-US" b="1" u="sng" dirty="0">
                <a:solidFill>
                  <a:schemeClr val="bg1"/>
                </a:solidFill>
              </a:rPr>
              <a:t>cats can be found </a:t>
            </a:r>
            <a:r>
              <a:rPr lang="en-US" dirty="0">
                <a:solidFill>
                  <a:schemeClr val="bg1"/>
                </a:solidFill>
              </a:rPr>
              <a:t>on the Internet.</a:t>
            </a:r>
          </a:p>
          <a:p>
            <a:r>
              <a:rPr lang="en-US" dirty="0">
                <a:solidFill>
                  <a:schemeClr val="bg1"/>
                </a:solidFill>
              </a:rPr>
              <a:t> 7. </a:t>
            </a:r>
            <a:r>
              <a:rPr lang="en-US" b="1" u="sng" dirty="0">
                <a:solidFill>
                  <a:schemeClr val="bg1"/>
                </a:solidFill>
              </a:rPr>
              <a:t>New born kittens mustn’t be separated </a:t>
            </a:r>
            <a:r>
              <a:rPr lang="en-US" dirty="0">
                <a:solidFill>
                  <a:schemeClr val="bg1"/>
                </a:solidFill>
              </a:rPr>
              <a:t>from their mother. </a:t>
            </a:r>
          </a:p>
          <a:p>
            <a:r>
              <a:rPr lang="en-US" dirty="0">
                <a:solidFill>
                  <a:schemeClr val="bg1"/>
                </a:solidFill>
              </a:rPr>
              <a:t>8. </a:t>
            </a:r>
            <a:r>
              <a:rPr lang="en-US" b="1" u="sng" dirty="0">
                <a:solidFill>
                  <a:schemeClr val="bg1"/>
                </a:solidFill>
              </a:rPr>
              <a:t>Cats can be left </a:t>
            </a:r>
            <a:r>
              <a:rPr lang="en-US" dirty="0">
                <a:solidFill>
                  <a:schemeClr val="bg1"/>
                </a:solidFill>
              </a:rPr>
              <a:t>alone all day if they have water and food. </a:t>
            </a:r>
          </a:p>
          <a:p>
            <a:r>
              <a:rPr lang="en-US" dirty="0">
                <a:solidFill>
                  <a:schemeClr val="bg1"/>
                </a:solidFill>
              </a:rPr>
              <a:t>9. An appropriate diet for </a:t>
            </a:r>
            <a:r>
              <a:rPr lang="en-US" b="1" u="sng" dirty="0">
                <a:solidFill>
                  <a:schemeClr val="bg1"/>
                </a:solidFill>
              </a:rPr>
              <a:t>your cat will be suggested </a:t>
            </a:r>
            <a:r>
              <a:rPr lang="en-US" dirty="0">
                <a:solidFill>
                  <a:schemeClr val="bg1"/>
                </a:solidFill>
              </a:rPr>
              <a:t>by your veterinarian</a:t>
            </a:r>
            <a:endParaRPr lang="ar-S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ater Company by Slidesgo">
  <a:themeElements>
    <a:clrScheme name="Simple Light">
      <a:dk1>
        <a:srgbClr val="000000"/>
      </a:dk1>
      <a:lt1>
        <a:srgbClr val="FFFFFF"/>
      </a:lt1>
      <a:dk2>
        <a:srgbClr val="212121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121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840</Words>
  <Application>Microsoft Office PowerPoint</Application>
  <PresentationFormat>On-screen Show (16:9)</PresentationFormat>
  <Paragraphs>240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8" baseType="lpstr">
      <vt:lpstr>Arial</vt:lpstr>
      <vt:lpstr>Roboto</vt:lpstr>
      <vt:lpstr>CoopFlaired</vt:lpstr>
      <vt:lpstr>Poppins</vt:lpstr>
      <vt:lpstr>Josefin Sans</vt:lpstr>
      <vt:lpstr>Arial Rounded MT Bold</vt:lpstr>
      <vt:lpstr>Cavolini</vt:lpstr>
      <vt:lpstr>Signika Negative Light</vt:lpstr>
      <vt:lpstr>Times New Roman</vt:lpstr>
      <vt:lpstr>Raleway</vt:lpstr>
      <vt:lpstr>Chelsea Market</vt:lpstr>
      <vt:lpstr>Berlin Sans FB Demi</vt:lpstr>
      <vt:lpstr>Book Antiqua</vt:lpstr>
      <vt:lpstr>Theater Company by Slidesgo</vt:lpstr>
      <vt:lpstr>Unit3  Amazing Animals Grammar</vt:lpstr>
      <vt:lpstr>01</vt:lpstr>
      <vt:lpstr>Book Open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Passive with Reporting Verbs</vt:lpstr>
      <vt:lpstr>PowerPoint Presentation</vt:lpstr>
      <vt:lpstr>The Passive with Reporting Verbs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  <vt:lpstr>PowerPoint Presentation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THEATER COMPANY</dc:title>
  <dc:creator>ام الوليد</dc:creator>
  <cp:lastModifiedBy>pc</cp:lastModifiedBy>
  <cp:revision>9</cp:revision>
  <dcterms:modified xsi:type="dcterms:W3CDTF">2023-05-06T23:28:46Z</dcterms:modified>
</cp:coreProperties>
</file>