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ci3073541zn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slide" Target="slide14.xml"/><Relationship Id="rId4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slide" Target="slide5.xml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2909152"/>
            <a:ext cx="10371318" cy="3919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العاشر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 algn="ctr" rtl="0">
              <a:defRPr sz="2600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الدروس من ١٠-١ الى ١٠-٣</a:t>
            </a: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3892.jpeg" descr="IMG_3892.jpeg"/>
          <p:cNvPicPr>
            <a:picLocks noChangeAspect="1"/>
          </p:cNvPicPr>
          <p:nvPr/>
        </p:nvPicPr>
        <p:blipFill>
          <a:blip r:embed="rId3">
            <a:extLst/>
          </a:blip>
          <a:srcRect l="0" t="302" r="0" b="302"/>
          <a:stretch>
            <a:fillRect/>
          </a:stretch>
        </p:blipFill>
        <p:spPr>
          <a:xfrm>
            <a:off x="16053672" y="5047855"/>
            <a:ext cx="1619360" cy="162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تجميع"/>
          <p:cNvGrpSpPr/>
          <p:nvPr/>
        </p:nvGrpSpPr>
        <p:grpSpPr>
          <a:xfrm>
            <a:off x="14323383" y="206342"/>
            <a:ext cx="10073317" cy="2341213"/>
            <a:chOff x="0" y="0"/>
            <a:chExt cx="10073315" cy="2341212"/>
          </a:xfrm>
        </p:grpSpPr>
        <p:sp>
          <p:nvSpPr>
            <p:cNvPr id="104" name="الفصل"/>
            <p:cNvSpPr txBox="1"/>
            <p:nvPr/>
          </p:nvSpPr>
          <p:spPr>
            <a:xfrm>
              <a:off x="73876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3333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7" name="تجميع"/>
            <p:cNvGrpSpPr/>
            <p:nvPr/>
          </p:nvGrpSpPr>
          <p:grpSpPr>
            <a:xfrm>
              <a:off x="8208201" y="482689"/>
              <a:ext cx="1113280" cy="1445149"/>
              <a:chOff x="0" y="0"/>
              <a:chExt cx="1113279" cy="1445148"/>
            </a:xfrm>
          </p:grpSpPr>
          <p:sp>
            <p:nvSpPr>
              <p:cNvPr id="105" name="دائرة"/>
              <p:cNvSpPr/>
              <p:nvPr/>
            </p:nvSpPr>
            <p:spPr>
              <a:xfrm>
                <a:off x="120945" y="292953"/>
                <a:ext cx="834696" cy="834696"/>
              </a:xfrm>
              <a:prstGeom prst="ellipse">
                <a:avLst/>
              </a:prstGeom>
              <a:solidFill>
                <a:srgbClr val="C9AE87"/>
              </a:solidFill>
              <a:ln w="101600" cap="flat">
                <a:solidFill>
                  <a:srgbClr val="F4E7D4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" name="١٠"/>
              <p:cNvSpPr txBox="1"/>
              <p:nvPr/>
            </p:nvSpPr>
            <p:spPr>
              <a:xfrm>
                <a:off x="0" y="0"/>
                <a:ext cx="1113280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600">
                    <a:solidFill>
                      <a:srgbClr val="33333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108" name="القياس:المحيط والمساحة والحجم"/>
            <p:cNvSpPr txBox="1"/>
            <p:nvPr/>
          </p:nvSpPr>
          <p:spPr>
            <a:xfrm>
              <a:off x="0" y="4704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3333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القياس:المحيط والمساحة والحجم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43023" y="1148089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3865.png" descr="IMG_3865.png"/>
          <p:cNvPicPr>
            <a:picLocks noChangeAspect="1"/>
          </p:cNvPicPr>
          <p:nvPr/>
        </p:nvPicPr>
        <p:blipFill>
          <a:blip r:embed="rId4">
            <a:extLst/>
          </a:blip>
          <a:srcRect l="13279" t="0" r="0" b="0"/>
          <a:stretch>
            <a:fillRect/>
          </a:stretch>
        </p:blipFill>
        <p:spPr>
          <a:xfrm>
            <a:off x="13148055" y="775496"/>
            <a:ext cx="8478526" cy="11512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71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72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74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0185" y="9190288"/>
            <a:ext cx="4313815" cy="431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865.png" descr="IMG_3865.png"/>
          <p:cNvPicPr>
            <a:picLocks noChangeAspect="1"/>
          </p:cNvPicPr>
          <p:nvPr/>
        </p:nvPicPr>
        <p:blipFill>
          <a:blip r:embed="rId4">
            <a:extLst/>
          </a:blip>
          <a:srcRect l="13279" t="0" r="1127" b="89025"/>
          <a:stretch>
            <a:fillRect/>
          </a:stretch>
        </p:blipFill>
        <p:spPr>
          <a:xfrm>
            <a:off x="14753038" y="965067"/>
            <a:ext cx="8368303" cy="1263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865.png" descr="IMG_3865.png"/>
          <p:cNvPicPr>
            <a:picLocks noChangeAspect="1"/>
          </p:cNvPicPr>
          <p:nvPr/>
        </p:nvPicPr>
        <p:blipFill>
          <a:blip r:embed="rId4">
            <a:extLst/>
          </a:blip>
          <a:srcRect l="18198" t="16995" r="0" b="43719"/>
          <a:stretch>
            <a:fillRect/>
          </a:stretch>
        </p:blipFill>
        <p:spPr>
          <a:xfrm>
            <a:off x="16085193" y="2777748"/>
            <a:ext cx="6622552" cy="3745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3865.png" descr="IMG_3865.png"/>
          <p:cNvPicPr>
            <a:picLocks noChangeAspect="1"/>
          </p:cNvPicPr>
          <p:nvPr/>
        </p:nvPicPr>
        <p:blipFill>
          <a:blip r:embed="rId4">
            <a:extLst/>
          </a:blip>
          <a:srcRect l="18198" t="58041" r="0" b="0"/>
          <a:stretch>
            <a:fillRect/>
          </a:stretch>
        </p:blipFill>
        <p:spPr>
          <a:xfrm>
            <a:off x="5140677" y="2571172"/>
            <a:ext cx="6368032" cy="3846127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م = ٦× ٨ = ٤٨ م٢"/>
          <p:cNvSpPr txBox="1"/>
          <p:nvPr/>
        </p:nvSpPr>
        <p:spPr>
          <a:xfrm>
            <a:off x="3249756" y="7072087"/>
            <a:ext cx="7003941" cy="11172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٦× ٨ = ٤٨ م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  <p:sp>
        <p:nvSpPr>
          <p:cNvPr id="179" name="م = ١٠× ٥ = ٥٠ سم٢"/>
          <p:cNvSpPr txBox="1"/>
          <p:nvPr/>
        </p:nvSpPr>
        <p:spPr>
          <a:xfrm>
            <a:off x="14944830" y="7072087"/>
            <a:ext cx="7388638" cy="11172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١٠× ٥ = ٥٠ سم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  <p:pic>
        <p:nvPicPr>
          <p:cNvPr id="180" name="IMG_3397.png" descr="IMG_3397.png"/>
          <p:cNvPicPr>
            <a:picLocks noChangeAspect="1"/>
          </p:cNvPicPr>
          <p:nvPr/>
        </p:nvPicPr>
        <p:blipFill>
          <a:blip r:embed="rId5">
            <a:extLst/>
          </a:blip>
          <a:srcRect l="55823" t="81333" r="25936" b="3298"/>
          <a:stretch>
            <a:fillRect/>
          </a:stretch>
        </p:blipFill>
        <p:spPr>
          <a:xfrm>
            <a:off x="11062497" y="1020431"/>
            <a:ext cx="3677836" cy="115254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847231" y="11456605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866.png" descr="IMG_3866.png"/>
          <p:cNvPicPr>
            <a:picLocks noChangeAspect="1"/>
          </p:cNvPicPr>
          <p:nvPr/>
        </p:nvPicPr>
        <p:blipFill>
          <a:blip r:embed="rId4">
            <a:extLst/>
          </a:blip>
          <a:srcRect l="0" t="2396" r="0" b="69087"/>
          <a:stretch>
            <a:fillRect/>
          </a:stretch>
        </p:blipFill>
        <p:spPr>
          <a:xfrm>
            <a:off x="6549529" y="939667"/>
            <a:ext cx="16490579" cy="3719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186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87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89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3866.png" descr="IMG_3866.png"/>
          <p:cNvPicPr>
            <a:picLocks noChangeAspect="1"/>
          </p:cNvPicPr>
          <p:nvPr/>
        </p:nvPicPr>
        <p:blipFill>
          <a:blip r:embed="rId4">
            <a:extLst/>
          </a:blip>
          <a:srcRect l="0" t="2396" r="0" b="69087"/>
          <a:stretch>
            <a:fillRect/>
          </a:stretch>
        </p:blipFill>
        <p:spPr>
          <a:xfrm>
            <a:off x="6549529" y="939667"/>
            <a:ext cx="16490579" cy="371925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م = ٤١٫٥ سم٢"/>
          <p:cNvSpPr txBox="1"/>
          <p:nvPr/>
        </p:nvSpPr>
        <p:spPr>
          <a:xfrm>
            <a:off x="12406488" y="5185533"/>
            <a:ext cx="5873894" cy="1202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5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٤١٫٥ سم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47888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3866.png" descr="IMG_3866.png"/>
          <p:cNvPicPr>
            <a:picLocks noChangeAspect="1"/>
          </p:cNvPicPr>
          <p:nvPr/>
        </p:nvPicPr>
        <p:blipFill>
          <a:blip r:embed="rId4">
            <a:extLst/>
          </a:blip>
          <a:srcRect l="1458" t="35741" r="0" b="1084"/>
          <a:stretch>
            <a:fillRect/>
          </a:stretch>
        </p:blipFill>
        <p:spPr>
          <a:xfrm>
            <a:off x="6587590" y="939667"/>
            <a:ext cx="16250144" cy="8239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7283" y="8342941"/>
            <a:ext cx="5661418" cy="566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198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99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01" name="IMG_3866.png" descr="IMG_3866.png"/>
          <p:cNvPicPr>
            <a:picLocks noChangeAspect="1"/>
          </p:cNvPicPr>
          <p:nvPr/>
        </p:nvPicPr>
        <p:blipFill>
          <a:blip r:embed="rId4">
            <a:extLst/>
          </a:blip>
          <a:srcRect l="1458" t="35741" r="0" b="1084"/>
          <a:stretch>
            <a:fillRect/>
          </a:stretch>
        </p:blipFill>
        <p:spPr>
          <a:xfrm>
            <a:off x="4760281" y="933440"/>
            <a:ext cx="16250144" cy="823944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مستطيل"/>
          <p:cNvSpPr/>
          <p:nvPr/>
        </p:nvSpPr>
        <p:spPr>
          <a:xfrm>
            <a:off x="15699576" y="7227896"/>
            <a:ext cx="3924660" cy="2097851"/>
          </a:xfrm>
          <a:prstGeom prst="rect">
            <a:avLst/>
          </a:prstGeom>
          <a:ln w="762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76497" y="11618583"/>
            <a:ext cx="1000446" cy="676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3867.png" descr="IMG_3867.png"/>
          <p:cNvPicPr>
            <a:picLocks noChangeAspect="1"/>
          </p:cNvPicPr>
          <p:nvPr/>
        </p:nvPicPr>
        <p:blipFill>
          <a:blip r:embed="rId4">
            <a:extLst/>
          </a:blip>
          <a:srcRect l="0" t="3134" r="0" b="1649"/>
          <a:stretch>
            <a:fillRect/>
          </a:stretch>
        </p:blipFill>
        <p:spPr>
          <a:xfrm>
            <a:off x="5896742" y="939667"/>
            <a:ext cx="16918481" cy="7205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08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09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11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3867.png" descr="IMG_3867.png"/>
          <p:cNvPicPr>
            <a:picLocks noChangeAspect="1"/>
          </p:cNvPicPr>
          <p:nvPr/>
        </p:nvPicPr>
        <p:blipFill>
          <a:blip r:embed="rId4">
            <a:extLst/>
          </a:blip>
          <a:srcRect l="40218" t="3134" r="0" b="74248"/>
          <a:stretch>
            <a:fillRect/>
          </a:stretch>
        </p:blipFill>
        <p:spPr>
          <a:xfrm>
            <a:off x="14629670" y="939667"/>
            <a:ext cx="8471320" cy="1433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3582.png" descr="IMG_3582.png"/>
          <p:cNvPicPr>
            <a:picLocks noChangeAspect="1"/>
          </p:cNvPicPr>
          <p:nvPr/>
        </p:nvPicPr>
        <p:blipFill>
          <a:blip r:embed="rId5">
            <a:extLst/>
          </a:blip>
          <a:srcRect l="43567" t="82530" r="27297" b="5088"/>
          <a:stretch>
            <a:fillRect/>
          </a:stretch>
        </p:blipFill>
        <p:spPr>
          <a:xfrm>
            <a:off x="9445206" y="1028567"/>
            <a:ext cx="4691205" cy="1319033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pic>
        <p:nvPicPr>
          <p:cNvPr id="214" name="IMG_3867.png" descr="IMG_3867.png"/>
          <p:cNvPicPr>
            <a:picLocks noChangeAspect="1"/>
          </p:cNvPicPr>
          <p:nvPr/>
        </p:nvPicPr>
        <p:blipFill>
          <a:blip r:embed="rId4">
            <a:extLst/>
          </a:blip>
          <a:srcRect l="53278" t="37161" r="0" b="0"/>
          <a:stretch>
            <a:fillRect/>
          </a:stretch>
        </p:blipFill>
        <p:spPr>
          <a:xfrm>
            <a:off x="12268860" y="2762397"/>
            <a:ext cx="6596510" cy="3968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3867.png" descr="IMG_3867.png"/>
          <p:cNvPicPr>
            <a:picLocks noChangeAspect="1"/>
          </p:cNvPicPr>
          <p:nvPr/>
        </p:nvPicPr>
        <p:blipFill>
          <a:blip r:embed="rId4">
            <a:extLst/>
          </a:blip>
          <a:srcRect l="5269" t="33009" r="46490" b="6662"/>
          <a:stretch>
            <a:fillRect/>
          </a:stretch>
        </p:blipFill>
        <p:spPr>
          <a:xfrm>
            <a:off x="12191999" y="7183717"/>
            <a:ext cx="6810999" cy="380982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م = ١٤ وحدة مربعة"/>
          <p:cNvSpPr txBox="1"/>
          <p:nvPr/>
        </p:nvSpPr>
        <p:spPr>
          <a:xfrm>
            <a:off x="5231238" y="4746573"/>
            <a:ext cx="7388638" cy="11172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١٤ وحدة مربعة</a:t>
            </a:r>
          </a:p>
        </p:txBody>
      </p:sp>
      <p:sp>
        <p:nvSpPr>
          <p:cNvPr id="217" name="م = ٦٦ سم٢"/>
          <p:cNvSpPr txBox="1"/>
          <p:nvPr/>
        </p:nvSpPr>
        <p:spPr>
          <a:xfrm>
            <a:off x="4402101" y="8530098"/>
            <a:ext cx="7388638" cy="11172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</a:t>
            </a:r>
            <a:r>
              <a:rPr>
                <a:solidFill>
                  <a:srgbClr val="0061FE"/>
                </a:solidFill>
              </a:rPr>
              <a:t> = ٦٦ سم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43023" y="1148089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3868.png" descr="IMG_3868.png"/>
          <p:cNvPicPr>
            <a:picLocks noChangeAspect="1"/>
          </p:cNvPicPr>
          <p:nvPr/>
        </p:nvPicPr>
        <p:blipFill>
          <a:blip r:embed="rId4">
            <a:extLst/>
          </a:blip>
          <a:srcRect l="3560" t="5549" r="0" b="0"/>
          <a:stretch>
            <a:fillRect/>
          </a:stretch>
        </p:blipFill>
        <p:spPr>
          <a:xfrm>
            <a:off x="4707968" y="1180102"/>
            <a:ext cx="18235877" cy="5115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223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24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26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3639" y="7783740"/>
            <a:ext cx="5720361" cy="572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3868.png" descr="IMG_3868.png"/>
          <p:cNvPicPr>
            <a:picLocks noChangeAspect="1"/>
          </p:cNvPicPr>
          <p:nvPr/>
        </p:nvPicPr>
        <p:blipFill>
          <a:blip r:embed="rId4">
            <a:extLst/>
          </a:blip>
          <a:srcRect l="3560" t="5549" r="0" b="0"/>
          <a:stretch>
            <a:fillRect/>
          </a:stretch>
        </p:blipFill>
        <p:spPr>
          <a:xfrm>
            <a:off x="7336651" y="775496"/>
            <a:ext cx="15655281" cy="439123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مساحة العلم  = ٢٤٠٠ سم٢"/>
          <p:cNvSpPr txBox="1"/>
          <p:nvPr/>
        </p:nvSpPr>
        <p:spPr>
          <a:xfrm>
            <a:off x="6883285" y="6858000"/>
            <a:ext cx="10617430" cy="11172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6900">
                <a:solidFill>
                  <a:srgbClr val="B92D5D"/>
                </a:solidFill>
              </a:defRPr>
            </a:pPr>
            <a:r>
              <a:t>مساحة العلم </a:t>
            </a:r>
            <a:r>
              <a:rPr>
                <a:solidFill>
                  <a:srgbClr val="0061FE"/>
                </a:solidFill>
              </a:rPr>
              <a:t> = ٢٤٠٠ سم</a:t>
            </a:r>
            <a:r>
              <a:rPr baseline="31999">
                <a:solidFill>
                  <a:srgbClr val="0061FE"/>
                </a:solidFill>
              </a:rP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870893" y="11456263"/>
            <a:ext cx="1194134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3861.png" descr="IMG_3861.png"/>
          <p:cNvPicPr>
            <a:picLocks noChangeAspect="1"/>
          </p:cNvPicPr>
          <p:nvPr/>
        </p:nvPicPr>
        <p:blipFill>
          <a:blip r:embed="rId4">
            <a:extLst/>
          </a:blip>
          <a:srcRect l="0" t="6705" r="7214" b="13907"/>
          <a:stretch>
            <a:fillRect/>
          </a:stretch>
        </p:blipFill>
        <p:spPr>
          <a:xfrm>
            <a:off x="6780706" y="1160552"/>
            <a:ext cx="15920248" cy="7003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5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3639" y="7783740"/>
            <a:ext cx="5720361" cy="572036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نق = ٣٫٥ سم"/>
          <p:cNvSpPr txBox="1"/>
          <p:nvPr/>
        </p:nvSpPr>
        <p:spPr>
          <a:xfrm>
            <a:off x="7945935" y="2792071"/>
            <a:ext cx="5171128" cy="11398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000">
                <a:solidFill>
                  <a:srgbClr val="B92D5D"/>
                </a:solidFill>
              </a:defRPr>
            </a:pPr>
            <a:r>
              <a:t>نق</a:t>
            </a:r>
            <a:r>
              <a:rPr>
                <a:solidFill>
                  <a:srgbClr val="0061FE"/>
                </a:solidFill>
              </a:rPr>
              <a:t> = ٣٫٥ سم</a:t>
            </a:r>
          </a:p>
        </p:txBody>
      </p:sp>
      <p:pic>
        <p:nvPicPr>
          <p:cNvPr id="120" name="IMG_3861.png" descr="IMG_3861.png"/>
          <p:cNvPicPr>
            <a:picLocks noChangeAspect="1"/>
          </p:cNvPicPr>
          <p:nvPr/>
        </p:nvPicPr>
        <p:blipFill>
          <a:blip r:embed="rId4">
            <a:extLst/>
          </a:blip>
          <a:srcRect l="0" t="6705" r="15131" b="76593"/>
          <a:stretch>
            <a:fillRect/>
          </a:stretch>
        </p:blipFill>
        <p:spPr>
          <a:xfrm>
            <a:off x="11901981" y="1122963"/>
            <a:ext cx="11027386" cy="111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3861.png" descr="IMG_3861.png"/>
          <p:cNvPicPr>
            <a:picLocks noChangeAspect="1"/>
          </p:cNvPicPr>
          <p:nvPr/>
        </p:nvPicPr>
        <p:blipFill>
          <a:blip r:embed="rId4">
            <a:extLst/>
          </a:blip>
          <a:srcRect l="61063" t="36757" r="5972" b="41863"/>
          <a:stretch>
            <a:fillRect/>
          </a:stretch>
        </p:blipFill>
        <p:spPr>
          <a:xfrm>
            <a:off x="14673863" y="2503553"/>
            <a:ext cx="4283171" cy="142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3861.png" descr="IMG_3861.png"/>
          <p:cNvPicPr>
            <a:picLocks noChangeAspect="1"/>
          </p:cNvPicPr>
          <p:nvPr/>
        </p:nvPicPr>
        <p:blipFill>
          <a:blip r:embed="rId4">
            <a:extLst/>
          </a:blip>
          <a:srcRect l="13520" t="35317" r="50000" b="42222"/>
          <a:stretch>
            <a:fillRect/>
          </a:stretch>
        </p:blipFill>
        <p:spPr>
          <a:xfrm>
            <a:off x="14217035" y="4554063"/>
            <a:ext cx="4739999" cy="150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3861.png" descr="IMG_3861.png"/>
          <p:cNvPicPr>
            <a:picLocks noChangeAspect="1"/>
          </p:cNvPicPr>
          <p:nvPr/>
        </p:nvPicPr>
        <p:blipFill>
          <a:blip r:embed="rId4">
            <a:extLst/>
          </a:blip>
          <a:srcRect l="57930" t="64109" r="5589" b="13430"/>
          <a:stretch>
            <a:fillRect/>
          </a:stretch>
        </p:blipFill>
        <p:spPr>
          <a:xfrm>
            <a:off x="14217035" y="6730750"/>
            <a:ext cx="4739999" cy="150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861.png" descr="IMG_3861.png"/>
          <p:cNvPicPr>
            <a:picLocks noChangeAspect="1"/>
          </p:cNvPicPr>
          <p:nvPr/>
        </p:nvPicPr>
        <p:blipFill>
          <a:blip r:embed="rId4">
            <a:extLst/>
          </a:blip>
          <a:srcRect l="13520" t="63389" r="50000" b="14150"/>
          <a:stretch>
            <a:fillRect/>
          </a:stretch>
        </p:blipFill>
        <p:spPr>
          <a:xfrm>
            <a:off x="14217035" y="9143337"/>
            <a:ext cx="4739999" cy="150043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ق = ٦٤ ملم"/>
          <p:cNvSpPr txBox="1"/>
          <p:nvPr/>
        </p:nvSpPr>
        <p:spPr>
          <a:xfrm>
            <a:off x="7123215" y="4834066"/>
            <a:ext cx="5760196" cy="11398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000">
                <a:solidFill>
                  <a:srgbClr val="B92D5D"/>
                </a:solidFill>
              </a:defRPr>
            </a:pPr>
            <a:r>
              <a:t>ق</a:t>
            </a:r>
            <a:r>
              <a:rPr>
                <a:solidFill>
                  <a:srgbClr val="0061FE"/>
                </a:solidFill>
              </a:rPr>
              <a:t> = ٦٤ ملم</a:t>
            </a:r>
          </a:p>
        </p:txBody>
      </p:sp>
      <p:sp>
        <p:nvSpPr>
          <p:cNvPr id="126" name="نق = ٩ سم"/>
          <p:cNvSpPr txBox="1"/>
          <p:nvPr/>
        </p:nvSpPr>
        <p:spPr>
          <a:xfrm>
            <a:off x="8702225" y="9423340"/>
            <a:ext cx="4181186" cy="11398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000">
                <a:solidFill>
                  <a:srgbClr val="B92D5D"/>
                </a:solidFill>
              </a:defRPr>
            </a:pPr>
            <a:r>
              <a:t>نق</a:t>
            </a:r>
            <a:r>
              <a:rPr>
                <a:solidFill>
                  <a:srgbClr val="0061FE"/>
                </a:solidFill>
              </a:rPr>
              <a:t> = ٩ سم</a:t>
            </a:r>
          </a:p>
        </p:txBody>
      </p:sp>
      <p:sp>
        <p:nvSpPr>
          <p:cNvPr id="127" name="ق = ٣٢ سم"/>
          <p:cNvSpPr txBox="1"/>
          <p:nvPr/>
        </p:nvSpPr>
        <p:spPr>
          <a:xfrm>
            <a:off x="7123214" y="7010752"/>
            <a:ext cx="5760197" cy="11398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000">
                <a:solidFill>
                  <a:srgbClr val="B92D5D"/>
                </a:solidFill>
              </a:defRPr>
            </a:pPr>
            <a:r>
              <a:t>ق</a:t>
            </a:r>
            <a:r>
              <a:rPr>
                <a:solidFill>
                  <a:srgbClr val="0061FE"/>
                </a:solidFill>
              </a:rPr>
              <a:t> = ٣٢ سم</a:t>
            </a:r>
          </a:p>
        </p:txBody>
      </p:sp>
      <p:pic>
        <p:nvPicPr>
          <p:cNvPr id="128" name="IMG_3355.png" descr="IMG_3355.png"/>
          <p:cNvPicPr>
            <a:picLocks noChangeAspect="1"/>
          </p:cNvPicPr>
          <p:nvPr/>
        </p:nvPicPr>
        <p:blipFill>
          <a:blip r:embed="rId5">
            <a:extLst/>
          </a:blip>
          <a:srcRect l="35978" t="83071" r="27199" b="6101"/>
          <a:stretch>
            <a:fillRect/>
          </a:stretch>
        </p:blipFill>
        <p:spPr>
          <a:xfrm>
            <a:off x="5727052" y="1148363"/>
            <a:ext cx="5950325" cy="1143345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36528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3862.png" descr="IMG_3862.png"/>
          <p:cNvPicPr>
            <a:picLocks noChangeAspect="1"/>
          </p:cNvPicPr>
          <p:nvPr/>
        </p:nvPicPr>
        <p:blipFill>
          <a:blip r:embed="rId5">
            <a:extLst/>
          </a:blip>
          <a:srcRect l="0" t="5832" r="7620" b="12861"/>
          <a:stretch>
            <a:fillRect/>
          </a:stretch>
        </p:blipFill>
        <p:spPr>
          <a:xfrm>
            <a:off x="8022481" y="1161366"/>
            <a:ext cx="14602432" cy="7118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34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35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37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3862.png" descr="IMG_3862.png"/>
          <p:cNvPicPr>
            <a:picLocks noChangeAspect="1"/>
          </p:cNvPicPr>
          <p:nvPr/>
        </p:nvPicPr>
        <p:blipFill>
          <a:blip r:embed="rId4">
            <a:extLst/>
          </a:blip>
          <a:srcRect l="38331" t="5832" r="7620" b="76301"/>
          <a:stretch>
            <a:fillRect/>
          </a:stretch>
        </p:blipFill>
        <p:spPr>
          <a:xfrm>
            <a:off x="16216957" y="939667"/>
            <a:ext cx="6499758" cy="119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مح = ١٢ سم"/>
          <p:cNvSpPr txBox="1"/>
          <p:nvPr/>
        </p:nvSpPr>
        <p:spPr>
          <a:xfrm>
            <a:off x="4379802" y="3965233"/>
            <a:ext cx="6537891" cy="1202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500">
                <a:solidFill>
                  <a:srgbClr val="B92D5D"/>
                </a:solidFill>
              </a:defRPr>
            </a:pPr>
            <a:r>
              <a:t>مح</a:t>
            </a:r>
            <a:r>
              <a:rPr>
                <a:solidFill>
                  <a:srgbClr val="0061FE"/>
                </a:solidFill>
              </a:rPr>
              <a:t> = ١٢ سم</a:t>
            </a:r>
          </a:p>
        </p:txBody>
      </p:sp>
      <p:pic>
        <p:nvPicPr>
          <p:cNvPr id="140" name="IMG_3358.png" descr="IMG_3358.png"/>
          <p:cNvPicPr>
            <a:picLocks noChangeAspect="1"/>
          </p:cNvPicPr>
          <p:nvPr/>
        </p:nvPicPr>
        <p:blipFill>
          <a:blip r:embed="rId5">
            <a:extLst/>
          </a:blip>
          <a:srcRect l="30472" t="82491" r="43761" b="2941"/>
          <a:stretch>
            <a:fillRect/>
          </a:stretch>
        </p:blipFill>
        <p:spPr>
          <a:xfrm>
            <a:off x="8276296" y="939667"/>
            <a:ext cx="7019268" cy="1437581"/>
          </a:xfrm>
          <a:prstGeom prst="rect">
            <a:avLst/>
          </a:prstGeom>
          <a:ln w="38100">
            <a:solidFill>
              <a:schemeClr val="accent2"/>
            </a:solidFill>
            <a:miter lim="400000"/>
          </a:ln>
        </p:spPr>
      </p:pic>
      <p:pic>
        <p:nvPicPr>
          <p:cNvPr id="141" name="IMG_3862.png" descr="IMG_3862.png"/>
          <p:cNvPicPr>
            <a:picLocks noChangeAspect="1"/>
          </p:cNvPicPr>
          <p:nvPr/>
        </p:nvPicPr>
        <p:blipFill>
          <a:blip r:embed="rId4">
            <a:extLst/>
          </a:blip>
          <a:srcRect l="49261" t="25144" r="7620" b="16316"/>
          <a:stretch>
            <a:fillRect/>
          </a:stretch>
        </p:blipFill>
        <p:spPr>
          <a:xfrm>
            <a:off x="11785862" y="3018175"/>
            <a:ext cx="5716096" cy="429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3862.png" descr="IMG_3862.png"/>
          <p:cNvPicPr>
            <a:picLocks noChangeAspect="1"/>
          </p:cNvPicPr>
          <p:nvPr/>
        </p:nvPicPr>
        <p:blipFill>
          <a:blip r:embed="rId4">
            <a:extLst/>
          </a:blip>
          <a:srcRect l="4967" t="25799" r="51913" b="15661"/>
          <a:stretch>
            <a:fillRect/>
          </a:stretch>
        </p:blipFill>
        <p:spPr>
          <a:xfrm>
            <a:off x="11785862" y="7697330"/>
            <a:ext cx="5716096" cy="429809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ح = ٣٠ سم"/>
          <p:cNvSpPr txBox="1"/>
          <p:nvPr/>
        </p:nvSpPr>
        <p:spPr>
          <a:xfrm>
            <a:off x="5567167" y="8737723"/>
            <a:ext cx="5693918" cy="1202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500">
                <a:solidFill>
                  <a:srgbClr val="B92D5D"/>
                </a:solidFill>
              </a:defRPr>
            </a:pPr>
            <a:r>
              <a:t>مح</a:t>
            </a:r>
            <a:r>
              <a:rPr>
                <a:solidFill>
                  <a:srgbClr val="0061FE"/>
                </a:solidFill>
              </a:rPr>
              <a:t> = ٣٠ سم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09740" y="11542106"/>
            <a:ext cx="1091900" cy="73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3863.png" descr="IMG_3863.png"/>
          <p:cNvPicPr>
            <a:picLocks noChangeAspect="1"/>
          </p:cNvPicPr>
          <p:nvPr/>
        </p:nvPicPr>
        <p:blipFill>
          <a:blip r:embed="rId4">
            <a:extLst/>
          </a:blip>
          <a:srcRect l="0" t="12942" r="6901" b="5633"/>
          <a:stretch>
            <a:fillRect/>
          </a:stretch>
        </p:blipFill>
        <p:spPr>
          <a:xfrm>
            <a:off x="7029460" y="775496"/>
            <a:ext cx="16055966" cy="6428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49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50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52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3863.png" descr="IMG_3863.png"/>
          <p:cNvPicPr>
            <a:picLocks noChangeAspect="1"/>
          </p:cNvPicPr>
          <p:nvPr/>
        </p:nvPicPr>
        <p:blipFill>
          <a:blip r:embed="rId4">
            <a:extLst/>
          </a:blip>
          <a:srcRect l="0" t="12942" r="6901" b="5633"/>
          <a:stretch>
            <a:fillRect/>
          </a:stretch>
        </p:blipFill>
        <p:spPr>
          <a:xfrm>
            <a:off x="8915926" y="775496"/>
            <a:ext cx="14014169" cy="561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محيطه = ٢١٠٫٤ سم"/>
          <p:cNvSpPr txBox="1"/>
          <p:nvPr/>
        </p:nvSpPr>
        <p:spPr>
          <a:xfrm>
            <a:off x="8818636" y="7467579"/>
            <a:ext cx="7292463" cy="12020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7500">
                <a:solidFill>
                  <a:srgbClr val="B92D5D"/>
                </a:solidFill>
              </a:defRPr>
            </a:pPr>
            <a:r>
              <a:t>محيطه</a:t>
            </a:r>
            <a:r>
              <a:rPr>
                <a:solidFill>
                  <a:srgbClr val="0061FE"/>
                </a:solidFill>
              </a:rPr>
              <a:t> = ٢١٠٫٤ سم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21926977" y="11618262"/>
            <a:ext cx="1000920" cy="67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3864.png" descr="IMG_3864.png"/>
          <p:cNvPicPr>
            <a:picLocks noChangeAspect="1"/>
          </p:cNvPicPr>
          <p:nvPr/>
        </p:nvPicPr>
        <p:blipFill>
          <a:blip r:embed="rId4">
            <a:extLst/>
          </a:blip>
          <a:srcRect l="0" t="5150" r="4050" b="0"/>
          <a:stretch>
            <a:fillRect/>
          </a:stretch>
        </p:blipFill>
        <p:spPr>
          <a:xfrm>
            <a:off x="8708632" y="939667"/>
            <a:ext cx="14523010" cy="1040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60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61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63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864.png" descr="IMG_3864.png"/>
          <p:cNvPicPr>
            <a:picLocks noChangeAspect="1"/>
          </p:cNvPicPr>
          <p:nvPr/>
        </p:nvPicPr>
        <p:blipFill>
          <a:blip r:embed="rId4">
            <a:extLst/>
          </a:blip>
          <a:srcRect l="0" t="5150" r="4050" b="0"/>
          <a:stretch>
            <a:fillRect/>
          </a:stretch>
        </p:blipFill>
        <p:spPr>
          <a:xfrm>
            <a:off x="6280234" y="939667"/>
            <a:ext cx="14523010" cy="1040512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مستطيل"/>
          <p:cNvSpPr/>
          <p:nvPr/>
        </p:nvSpPr>
        <p:spPr>
          <a:xfrm>
            <a:off x="11792501" y="8033354"/>
            <a:ext cx="7819713" cy="1402665"/>
          </a:xfrm>
          <a:prstGeom prst="rect">
            <a:avLst/>
          </a:prstGeom>
          <a:ln w="762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