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4C5486-7801-449C-9976-E5B52BCDD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141B8D-1F81-4059-B961-313959C6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6548B3-A22F-4101-8A1A-355E6756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9517C4-882D-4DD9-8296-AF8E1ABB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4727FD-D60D-4766-93CF-0C4C4195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750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8E1CDC-5DD0-41A0-95B8-1E78FDEF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46B788-8313-48F5-8302-37328127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0DD919-ADF8-4064-9DD8-4D953C80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3A182C-8094-4196-BD0A-11E8C211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674CC9-B244-44CA-863E-247F0C41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73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69CEDC-2A0A-48F5-A5FD-E131A8042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6AD4D3-6BAA-40A6-9C52-5578E66FE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34567E-BD0D-4460-93C8-5D454AF4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367013-D6A0-49F9-ADF6-264FC380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56FE1C-7E2E-47B2-9E95-967D1C03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94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15AD73-5BA7-4420-93D0-BC58D8B9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0DF209-4041-43F3-A383-F9DDE447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13CD36-84CB-4772-837A-0CFD3634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7E63CE-DD96-41A5-BADC-6288AF13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01B110-3392-4461-A34A-A352AB6D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20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5515C2-6D0E-46F8-BA73-082BC440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A7D782-6C67-432A-90BA-54D63E1D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88A7A2-ADAC-448D-8368-9110139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A052FC-7636-496D-90A8-DD8F837A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753877-F739-4BBA-BCBD-1BAF026A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8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F55408-9979-49E0-A56D-40862BC5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18F6E3-5F7E-41F1-9424-A0F3DB4D5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F36B71-5C79-4119-A2C3-3E7099D0B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A03944-CFAF-4A90-B652-E104BC40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4044D7-2F74-410F-89D3-CEC74653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CA53DC-5673-4D26-B8C5-5F205674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1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3DBE9-243A-4916-AE8D-59047AFA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C8C0C0-7DA6-4294-AC81-32C88BF3A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DAA052-80C8-413D-B7FF-B7A7CC7E2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542C416-6A6D-4A92-98A0-6BF983C5F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534A3C3-E437-4213-89E9-270549F7A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4BCF0DF-2BA7-4A5A-9855-EA6EEC85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F6618-4503-4EE4-AE20-C0B963D8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85E3389-E81F-4281-901D-1C22B73F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9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1B446-EEB0-42F6-A38F-CAE626C6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4A8E859-EDB7-4183-861A-84B649C7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586A703-FAD9-46FA-B3D7-AC9E2685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081AB97-EC3B-437F-A9EA-0BE8C409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78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28A2CA0-55C8-49AE-A1DE-2C2B5671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88DB7C-8E02-4D50-B834-5D0BD4D4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B2C9415-8724-4750-AD37-A97AC5F2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64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8D42B9-94B7-4E91-8FAB-B228FEC4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87739A-5496-420E-9E7E-1DBB7D4A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EB3BF5-159B-48F9-A332-5CB972E6A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B8A07C-B4BF-49A1-8DED-01FC11F4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1A2EAE-6AEA-49DB-9FEA-440187BA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19B3A1-0CE6-4E20-93FF-50AA5DBC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65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F7D69-F8F9-430D-8362-3FB6E1F0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368561B-CC8F-472B-88DD-C1DC10AFD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8B2E95-C326-4CE7-A9DD-4A3C55DD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12C935-D07F-4792-B9D4-5F875911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07E814-CF8E-465D-B549-78E02885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035A24-F0CA-4A93-AB1F-A0871922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73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68C2B4-9699-4C51-8C6E-2A3E5E9A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26E418-C26C-44E5-A940-47977DA2D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C15BB0-F339-481F-8DD4-80D795125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C9F1-C320-42B6-9D8A-F74552781163}" type="datetimeFigureOut">
              <a:rPr lang="ar-SA" smtClean="0"/>
              <a:t>02/06/43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5016B1-EA1C-474E-B22F-6BD208AE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D1C938-AE9E-41C1-9C76-912860F93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FFA7-2F8D-453C-B930-DF3159645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54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6 - 5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القسمة </a:t>
            </a:r>
            <a:r>
              <a:rPr lang="ar-SA" sz="54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على 5 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F9F87E-766A-44E4-8D3F-4F5CFDBD0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06" y="1126331"/>
            <a:ext cx="8382000" cy="33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820636-DCF6-4A75-8ACA-7462966A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8" y="740569"/>
            <a:ext cx="3443286" cy="647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2FADB8C-D887-44E3-817C-C6CE2B66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49" y="1473994"/>
            <a:ext cx="4924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65380" y="1921669"/>
            <a:ext cx="2099681" cy="250031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القسمة على 5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17C5910-A7B6-4E0E-9AAB-4C213995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1707355"/>
            <a:ext cx="3638550" cy="260747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28CD871-815C-47B4-B753-21F455CA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2386011"/>
            <a:ext cx="27717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1247775"/>
            <a:ext cx="504825" cy="361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B5B4EEC-7681-4647-B9AA-25B6CB7D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8" y="714375"/>
            <a:ext cx="3114675" cy="514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D3808F-D502-4452-9D16-205C17E4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14375"/>
            <a:ext cx="1600200" cy="533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063C35-D907-40A6-83E9-7D2B04E59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38" y="1228726"/>
            <a:ext cx="5026817" cy="33647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CED5485-5B0C-496A-8B44-4BA8DC35A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238" y="4714876"/>
            <a:ext cx="3167061" cy="10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0EF027-B60B-4A74-83F0-7C34910C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671513"/>
            <a:ext cx="595074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BA10F62-5D96-4F0E-83B6-0C1B9F7E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06" y="855286"/>
            <a:ext cx="4533900" cy="4857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B6BE853-11FF-4BB3-BBFA-AF8787714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197" y="1650206"/>
            <a:ext cx="8153107" cy="657225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40DCF23A-ABBF-48A4-8D86-0AF7F1448790}"/>
              </a:ext>
            </a:extLst>
          </p:cNvPr>
          <p:cNvCxnSpPr/>
          <p:nvPr/>
        </p:nvCxnSpPr>
        <p:spPr>
          <a:xfrm>
            <a:off x="8760619" y="171688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40ABE1A3-C7C4-4ACD-A6BC-89C5E2025C19}"/>
              </a:ext>
            </a:extLst>
          </p:cNvPr>
          <p:cNvCxnSpPr/>
          <p:nvPr/>
        </p:nvCxnSpPr>
        <p:spPr>
          <a:xfrm>
            <a:off x="6479382" y="1650206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89F8008-2473-4777-87DC-0AE89AFF3CFD}"/>
              </a:ext>
            </a:extLst>
          </p:cNvPr>
          <p:cNvCxnSpPr/>
          <p:nvPr/>
        </p:nvCxnSpPr>
        <p:spPr>
          <a:xfrm>
            <a:off x="4193382" y="171688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36D3E7B-FC9D-4540-A2B4-F71229DE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852487"/>
            <a:ext cx="8091487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3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A10F62-5D96-4F0E-83B6-0C1B9F7E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92" y="864454"/>
            <a:ext cx="4533900" cy="4857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6B2D12-0750-463E-9157-096612AF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7" y="1543049"/>
            <a:ext cx="8074527" cy="571500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E014726C-48FB-4688-8CFD-0CB36CE0D7CE}"/>
              </a:ext>
            </a:extLst>
          </p:cNvPr>
          <p:cNvCxnSpPr/>
          <p:nvPr/>
        </p:nvCxnSpPr>
        <p:spPr>
          <a:xfrm>
            <a:off x="6479382" y="1650206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1032E097-E130-4A69-8FA9-6339CF10D1F8}"/>
              </a:ext>
            </a:extLst>
          </p:cNvPr>
          <p:cNvCxnSpPr/>
          <p:nvPr/>
        </p:nvCxnSpPr>
        <p:spPr>
          <a:xfrm>
            <a:off x="8760619" y="171688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2F94266-0035-4CD1-B44A-72C718F147BF}"/>
              </a:ext>
            </a:extLst>
          </p:cNvPr>
          <p:cNvCxnSpPr/>
          <p:nvPr/>
        </p:nvCxnSpPr>
        <p:spPr>
          <a:xfrm>
            <a:off x="4193382" y="171688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F4E1ABC0-2DC4-4D34-B6CF-B74156819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972AF24-C530-47E1-AE03-54A5D8D8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18" y="928687"/>
            <a:ext cx="8524875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973F5EA-F0A9-4DDE-9AA5-D51704D0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56" y="800100"/>
            <a:ext cx="3333750" cy="6000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0A392A-7D2D-4F15-B135-2011BB02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8" y="1400175"/>
            <a:ext cx="8570118" cy="1381125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C9A4988-E8BB-43C0-87C8-9C415EA858B3}"/>
              </a:ext>
            </a:extLst>
          </p:cNvPr>
          <p:cNvCxnSpPr/>
          <p:nvPr/>
        </p:nvCxnSpPr>
        <p:spPr>
          <a:xfrm>
            <a:off x="6629400" y="1693068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530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</Words>
  <Application>Microsoft Office PowerPoint</Application>
  <PresentationFormat>شاشة عريضة</PresentationFormat>
  <Paragraphs>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2022-01-05T00:05:28Z</dcterms:created>
  <dcterms:modified xsi:type="dcterms:W3CDTF">2022-01-06T00:47:12Z</dcterms:modified>
</cp:coreProperties>
</file>