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5"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281" r:id="rId27"/>
    <p:sldId id="282" r:id="rId28"/>
    <p:sldId id="283" r:id="rId29"/>
    <p:sldId id="310" r:id="rId30"/>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DBDF"/>
    <a:srgbClr val="0000CC"/>
    <a:srgbClr val="660066"/>
    <a:srgbClr val="660033"/>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072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فارغ">
    <p:spTree>
      <p:nvGrpSpPr>
        <p:cNvPr id="1" name=""/>
        <p:cNvGrpSpPr/>
        <p:nvPr/>
      </p:nvGrpSpPr>
      <p:grpSpPr>
        <a:xfrm>
          <a:off x="0" y="0"/>
          <a:ext cx="0" cy="0"/>
          <a:chOff x="0" y="0"/>
          <a:chExt cx="0" cy="0"/>
        </a:xfrm>
      </p:grpSpPr>
      <p:grpSp>
        <p:nvGrpSpPr>
          <p:cNvPr id="5" name="Google Shape;725;p12">
            <a:extLst>
              <a:ext uri="{FF2B5EF4-FFF2-40B4-BE49-F238E27FC236}">
                <a16:creationId xmlns:a16="http://schemas.microsoft.com/office/drawing/2014/main" id="{31A5600D-016A-AEDA-41D5-C381DBD1E18B}"/>
              </a:ext>
            </a:extLst>
          </p:cNvPr>
          <p:cNvGrpSpPr/>
          <p:nvPr userDrawn="1"/>
        </p:nvGrpSpPr>
        <p:grpSpPr>
          <a:xfrm rot="9304928">
            <a:off x="942397" y="597005"/>
            <a:ext cx="5506770" cy="6485536"/>
            <a:chOff x="6709035" y="58434"/>
            <a:chExt cx="2901220" cy="3416879"/>
          </a:xfrm>
        </p:grpSpPr>
        <p:sp>
          <p:nvSpPr>
            <p:cNvPr id="6" name="Google Shape;726;p12">
              <a:extLst>
                <a:ext uri="{FF2B5EF4-FFF2-40B4-BE49-F238E27FC236}">
                  <a16:creationId xmlns:a16="http://schemas.microsoft.com/office/drawing/2014/main" id="{95D5DB56-C99D-8D4C-4676-E31B03E7479E}"/>
                </a:ext>
              </a:extLst>
            </p:cNvPr>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727;p12">
              <a:extLst>
                <a:ext uri="{FF2B5EF4-FFF2-40B4-BE49-F238E27FC236}">
                  <a16:creationId xmlns:a16="http://schemas.microsoft.com/office/drawing/2014/main" id="{824425C5-D056-F3E3-9796-667D93C7726E}"/>
                </a:ext>
              </a:extLst>
            </p:cNvPr>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 name="Google Shape;735;p12">
            <a:extLst>
              <a:ext uri="{FF2B5EF4-FFF2-40B4-BE49-F238E27FC236}">
                <a16:creationId xmlns:a16="http://schemas.microsoft.com/office/drawing/2014/main" id="{4C6714F1-6793-EE96-952C-33AEEC918F5B}"/>
              </a:ext>
            </a:extLst>
          </p:cNvPr>
          <p:cNvSpPr/>
          <p:nvPr userDrawn="1"/>
        </p:nvSpPr>
        <p:spPr>
          <a:xfrm>
            <a:off x="2181000" y="463825"/>
            <a:ext cx="9475200" cy="5869800"/>
          </a:xfrm>
          <a:prstGeom prst="rect">
            <a:avLst/>
          </a:prstGeom>
          <a:solidFill>
            <a:schemeClr val="bg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800">
              <a:latin typeface="Calibri"/>
              <a:ea typeface="Calibri"/>
              <a:cs typeface="Calibri"/>
              <a:sym typeface="Calibri"/>
            </a:endParaRPr>
          </a:p>
        </p:txBody>
      </p:sp>
      <p:grpSp>
        <p:nvGrpSpPr>
          <p:cNvPr id="32" name="Google Shape;612;p11">
            <a:extLst>
              <a:ext uri="{FF2B5EF4-FFF2-40B4-BE49-F238E27FC236}">
                <a16:creationId xmlns:a16="http://schemas.microsoft.com/office/drawing/2014/main" id="{6C8EE467-14BE-A369-4C32-A64B806ECFD8}"/>
              </a:ext>
            </a:extLst>
          </p:cNvPr>
          <p:cNvGrpSpPr/>
          <p:nvPr userDrawn="1"/>
        </p:nvGrpSpPr>
        <p:grpSpPr>
          <a:xfrm>
            <a:off x="1906767" y="1514240"/>
            <a:ext cx="1664757" cy="3217212"/>
            <a:chOff x="2718842" y="-1249002"/>
            <a:chExt cx="1653349" cy="3195166"/>
          </a:xfrm>
        </p:grpSpPr>
        <p:sp>
          <p:nvSpPr>
            <p:cNvPr id="33" name="Google Shape;613;p11">
              <a:extLst>
                <a:ext uri="{FF2B5EF4-FFF2-40B4-BE49-F238E27FC236}">
                  <a16:creationId xmlns:a16="http://schemas.microsoft.com/office/drawing/2014/main" id="{C0343D44-8902-551A-3D79-0E248B74EF86}"/>
                </a:ext>
              </a:extLst>
            </p:cNvPr>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614;p11">
              <a:extLst>
                <a:ext uri="{FF2B5EF4-FFF2-40B4-BE49-F238E27FC236}">
                  <a16:creationId xmlns:a16="http://schemas.microsoft.com/office/drawing/2014/main" id="{90CD187F-A4D2-E1CE-4FD2-5EF2204D8038}"/>
                </a:ext>
              </a:extLst>
            </p:cNvPr>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615;p11">
              <a:extLst>
                <a:ext uri="{FF2B5EF4-FFF2-40B4-BE49-F238E27FC236}">
                  <a16:creationId xmlns:a16="http://schemas.microsoft.com/office/drawing/2014/main" id="{9C0F2EBC-7F7E-1765-CA5A-4E7C3782F38B}"/>
                </a:ext>
              </a:extLst>
            </p:cNvPr>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616;p11">
              <a:extLst>
                <a:ext uri="{FF2B5EF4-FFF2-40B4-BE49-F238E27FC236}">
                  <a16:creationId xmlns:a16="http://schemas.microsoft.com/office/drawing/2014/main" id="{B755A6CA-4592-FA38-FD89-B5BC336C0935}"/>
                </a:ext>
              </a:extLst>
            </p:cNvPr>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 name="Google Shape;617;p11">
              <a:extLst>
                <a:ext uri="{FF2B5EF4-FFF2-40B4-BE49-F238E27FC236}">
                  <a16:creationId xmlns:a16="http://schemas.microsoft.com/office/drawing/2014/main" id="{0E57CF40-E8BE-3C7E-2E6F-BBCCBBAF7FF3}"/>
                </a:ext>
              </a:extLst>
            </p:cNvPr>
            <p:cNvGrpSpPr/>
            <p:nvPr/>
          </p:nvGrpSpPr>
          <p:grpSpPr>
            <a:xfrm>
              <a:off x="3022533" y="201005"/>
              <a:ext cx="1047184" cy="1223368"/>
              <a:chOff x="2793933" y="-256195"/>
              <a:chExt cx="1047184" cy="1223368"/>
            </a:xfrm>
          </p:grpSpPr>
          <p:sp>
            <p:nvSpPr>
              <p:cNvPr id="49" name="Google Shape;618;p11">
                <a:extLst>
                  <a:ext uri="{FF2B5EF4-FFF2-40B4-BE49-F238E27FC236}">
                    <a16:creationId xmlns:a16="http://schemas.microsoft.com/office/drawing/2014/main" id="{0783280F-2ABD-DBAA-C4FB-C07D74B95AC7}"/>
                  </a:ext>
                </a:extLst>
              </p:cNvPr>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 name="Google Shape;619;p11">
                <a:extLst>
                  <a:ext uri="{FF2B5EF4-FFF2-40B4-BE49-F238E27FC236}">
                    <a16:creationId xmlns:a16="http://schemas.microsoft.com/office/drawing/2014/main" id="{2170B627-A7BD-666B-C1FB-BFDBF20A12A9}"/>
                  </a:ext>
                </a:extLst>
              </p:cNvPr>
              <p:cNvGrpSpPr/>
              <p:nvPr/>
            </p:nvGrpSpPr>
            <p:grpSpPr>
              <a:xfrm>
                <a:off x="2793933" y="137188"/>
                <a:ext cx="1047184" cy="435867"/>
                <a:chOff x="5463539" y="4411027"/>
                <a:chExt cx="1267777" cy="527684"/>
              </a:xfrm>
            </p:grpSpPr>
            <p:sp>
              <p:nvSpPr>
                <p:cNvPr id="52" name="Google Shape;620;p11">
                  <a:extLst>
                    <a:ext uri="{FF2B5EF4-FFF2-40B4-BE49-F238E27FC236}">
                      <a16:creationId xmlns:a16="http://schemas.microsoft.com/office/drawing/2014/main" id="{479DAA1D-D3FD-773E-EB6E-0D88FC6BB4F3}"/>
                    </a:ext>
                  </a:extLst>
                </p:cNvPr>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621;p11">
                  <a:extLst>
                    <a:ext uri="{FF2B5EF4-FFF2-40B4-BE49-F238E27FC236}">
                      <a16:creationId xmlns:a16="http://schemas.microsoft.com/office/drawing/2014/main" id="{7FE610EE-C79C-3339-5518-B01D2EB3FE05}"/>
                    </a:ext>
                  </a:extLst>
                </p:cNvPr>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1" name="Google Shape;622;p11">
                <a:extLst>
                  <a:ext uri="{FF2B5EF4-FFF2-40B4-BE49-F238E27FC236}">
                    <a16:creationId xmlns:a16="http://schemas.microsoft.com/office/drawing/2014/main" id="{D29E8C00-CAFA-BE44-B6E8-0E9FD6D07771}"/>
                  </a:ext>
                </a:extLst>
              </p:cNvPr>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 name="Google Shape;623;p11">
              <a:extLst>
                <a:ext uri="{FF2B5EF4-FFF2-40B4-BE49-F238E27FC236}">
                  <a16:creationId xmlns:a16="http://schemas.microsoft.com/office/drawing/2014/main" id="{E4CBC183-8FB3-3FE2-3532-5EEC67DDD991}"/>
                </a:ext>
              </a:extLst>
            </p:cNvPr>
            <p:cNvGrpSpPr/>
            <p:nvPr/>
          </p:nvGrpSpPr>
          <p:grpSpPr>
            <a:xfrm>
              <a:off x="3023320" y="201005"/>
              <a:ext cx="1047184" cy="1223419"/>
              <a:chOff x="5463539" y="3934777"/>
              <a:chExt cx="1267778" cy="1481137"/>
            </a:xfrm>
          </p:grpSpPr>
          <p:sp>
            <p:nvSpPr>
              <p:cNvPr id="44" name="Google Shape;624;p11">
                <a:extLst>
                  <a:ext uri="{FF2B5EF4-FFF2-40B4-BE49-F238E27FC236}">
                    <a16:creationId xmlns:a16="http://schemas.microsoft.com/office/drawing/2014/main" id="{84977636-484C-87A9-724F-46AE233A2BF1}"/>
                  </a:ext>
                </a:extLst>
              </p:cNvPr>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5" name="Google Shape;625;p11">
                <a:extLst>
                  <a:ext uri="{FF2B5EF4-FFF2-40B4-BE49-F238E27FC236}">
                    <a16:creationId xmlns:a16="http://schemas.microsoft.com/office/drawing/2014/main" id="{DFEBD588-0BEC-521B-8445-03490CA200E5}"/>
                  </a:ext>
                </a:extLst>
              </p:cNvPr>
              <p:cNvGrpSpPr/>
              <p:nvPr/>
            </p:nvGrpSpPr>
            <p:grpSpPr>
              <a:xfrm>
                <a:off x="5463539" y="4411027"/>
                <a:ext cx="1267777" cy="527684"/>
                <a:chOff x="5463539" y="4411027"/>
                <a:chExt cx="1267777" cy="527684"/>
              </a:xfrm>
            </p:grpSpPr>
            <p:sp>
              <p:nvSpPr>
                <p:cNvPr id="47" name="Google Shape;626;p11">
                  <a:extLst>
                    <a:ext uri="{FF2B5EF4-FFF2-40B4-BE49-F238E27FC236}">
                      <a16:creationId xmlns:a16="http://schemas.microsoft.com/office/drawing/2014/main" id="{4E45CBFE-9C10-B4E3-5341-91121F62D8DA}"/>
                    </a:ext>
                  </a:extLst>
                </p:cNvPr>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627;p11">
                  <a:extLst>
                    <a:ext uri="{FF2B5EF4-FFF2-40B4-BE49-F238E27FC236}">
                      <a16:creationId xmlns:a16="http://schemas.microsoft.com/office/drawing/2014/main" id="{8C919A78-562E-3C59-A757-60BC608512A3}"/>
                    </a:ext>
                  </a:extLst>
                </p:cNvPr>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628;p11">
                <a:extLst>
                  <a:ext uri="{FF2B5EF4-FFF2-40B4-BE49-F238E27FC236}">
                    <a16:creationId xmlns:a16="http://schemas.microsoft.com/office/drawing/2014/main" id="{FD727823-9DE6-5792-984D-3EAF93551F09}"/>
                  </a:ext>
                </a:extLst>
              </p:cNvPr>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 name="Google Shape;629;p11">
              <a:extLst>
                <a:ext uri="{FF2B5EF4-FFF2-40B4-BE49-F238E27FC236}">
                  <a16:creationId xmlns:a16="http://schemas.microsoft.com/office/drawing/2014/main" id="{ADE6B37B-611A-3E1F-2C40-21C3A674BB8C}"/>
                </a:ext>
              </a:extLst>
            </p:cNvPr>
            <p:cNvGrpSpPr/>
            <p:nvPr/>
          </p:nvGrpSpPr>
          <p:grpSpPr>
            <a:xfrm>
              <a:off x="3414505" y="-892598"/>
              <a:ext cx="264818" cy="496634"/>
              <a:chOff x="5504867" y="-892598"/>
              <a:chExt cx="264818" cy="496634"/>
            </a:xfrm>
          </p:grpSpPr>
          <p:sp>
            <p:nvSpPr>
              <p:cNvPr id="40" name="Google Shape;630;p11">
                <a:extLst>
                  <a:ext uri="{FF2B5EF4-FFF2-40B4-BE49-F238E27FC236}">
                    <a16:creationId xmlns:a16="http://schemas.microsoft.com/office/drawing/2014/main" id="{C0013362-2242-5103-2A90-D2D7BD31BC95}"/>
                  </a:ext>
                </a:extLst>
              </p:cNvPr>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631;p11">
                <a:extLst>
                  <a:ext uri="{FF2B5EF4-FFF2-40B4-BE49-F238E27FC236}">
                    <a16:creationId xmlns:a16="http://schemas.microsoft.com/office/drawing/2014/main" id="{4522C3E7-D42D-18B5-6096-71F3CAA364CF}"/>
                  </a:ext>
                </a:extLst>
              </p:cNvPr>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632;p11">
                <a:extLst>
                  <a:ext uri="{FF2B5EF4-FFF2-40B4-BE49-F238E27FC236}">
                    <a16:creationId xmlns:a16="http://schemas.microsoft.com/office/drawing/2014/main" id="{99F82CB9-FB9F-CCD8-92CB-2ACD287FE6E7}"/>
                  </a:ext>
                </a:extLst>
              </p:cNvPr>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633;p11">
                <a:extLst>
                  <a:ext uri="{FF2B5EF4-FFF2-40B4-BE49-F238E27FC236}">
                    <a16:creationId xmlns:a16="http://schemas.microsoft.com/office/drawing/2014/main" id="{453DAE1A-92C2-8F0D-4034-876FA26F7424}"/>
                  </a:ext>
                </a:extLst>
              </p:cNvPr>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4" name="Google Shape;563;p11">
            <a:extLst>
              <a:ext uri="{FF2B5EF4-FFF2-40B4-BE49-F238E27FC236}">
                <a16:creationId xmlns:a16="http://schemas.microsoft.com/office/drawing/2014/main" id="{7D23D73E-D816-DE0C-9E1F-485D820FFF64}"/>
              </a:ext>
            </a:extLst>
          </p:cNvPr>
          <p:cNvGrpSpPr/>
          <p:nvPr userDrawn="1"/>
        </p:nvGrpSpPr>
        <p:grpSpPr>
          <a:xfrm rot="13296524" flipH="1">
            <a:off x="6071000" y="-71845"/>
            <a:ext cx="6449485" cy="7133805"/>
            <a:chOff x="6709035" y="58434"/>
            <a:chExt cx="2901220" cy="3416879"/>
          </a:xfrm>
        </p:grpSpPr>
        <p:sp>
          <p:nvSpPr>
            <p:cNvPr id="55" name="Google Shape;564;p11">
              <a:extLst>
                <a:ext uri="{FF2B5EF4-FFF2-40B4-BE49-F238E27FC236}">
                  <a16:creationId xmlns:a16="http://schemas.microsoft.com/office/drawing/2014/main" id="{2A6F1B51-BFF2-AD29-6DAB-8404719301F2}"/>
                </a:ext>
              </a:extLst>
            </p:cNvPr>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5;p11">
              <a:extLst>
                <a:ext uri="{FF2B5EF4-FFF2-40B4-BE49-F238E27FC236}">
                  <a16:creationId xmlns:a16="http://schemas.microsoft.com/office/drawing/2014/main" id="{E0EAB0B6-A0AF-6721-CC07-5735C67DC1A6}"/>
                </a:ext>
              </a:extLst>
            </p:cNvPr>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7" name="مستطيل 56">
            <a:extLst>
              <a:ext uri="{FF2B5EF4-FFF2-40B4-BE49-F238E27FC236}">
                <a16:creationId xmlns:a16="http://schemas.microsoft.com/office/drawing/2014/main" id="{B2EE107B-A835-B169-30C6-1DBE22BDAF2F}"/>
              </a:ext>
            </a:extLst>
          </p:cNvPr>
          <p:cNvSpPr/>
          <p:nvPr userDrawn="1"/>
        </p:nvSpPr>
        <p:spPr>
          <a:xfrm>
            <a:off x="4101570" y="943884"/>
            <a:ext cx="4160425" cy="1179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C00000"/>
              </a:solidFill>
              <a:latin typeface="Arial" panose="020B0604020202020204" pitchFamily="34" charset="0"/>
              <a:cs typeface="Arial" panose="020B0604020202020204" pitchFamily="34" charset="0"/>
            </a:endParaRPr>
          </a:p>
        </p:txBody>
      </p:sp>
      <p:sp>
        <p:nvSpPr>
          <p:cNvPr id="58" name="مستطيل 57">
            <a:extLst>
              <a:ext uri="{FF2B5EF4-FFF2-40B4-BE49-F238E27FC236}">
                <a16:creationId xmlns:a16="http://schemas.microsoft.com/office/drawing/2014/main" id="{7F8A0F9A-FDAE-498F-D076-2E6817384282}"/>
              </a:ext>
            </a:extLst>
          </p:cNvPr>
          <p:cNvSpPr/>
          <p:nvPr userDrawn="1"/>
        </p:nvSpPr>
        <p:spPr>
          <a:xfrm>
            <a:off x="4101570" y="3341667"/>
            <a:ext cx="4160425"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0000CC"/>
              </a:solidFill>
              <a:latin typeface="Arial" panose="020B0604020202020204" pitchFamily="34" charset="0"/>
              <a:cs typeface="Arial" panose="020B0604020202020204" pitchFamily="34" charset="0"/>
            </a:endParaRPr>
          </a:p>
        </p:txBody>
      </p:sp>
      <p:pic>
        <p:nvPicPr>
          <p:cNvPr id="59" name="صورة 58">
            <a:extLst>
              <a:ext uri="{FF2B5EF4-FFF2-40B4-BE49-F238E27FC236}">
                <a16:creationId xmlns:a16="http://schemas.microsoft.com/office/drawing/2014/main" id="{54B9D613-F419-8749-6794-966A3BFAC0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5157888" y="612444"/>
            <a:ext cx="482326" cy="585168"/>
          </a:xfrm>
          <a:prstGeom prst="rect">
            <a:avLst/>
          </a:prstGeom>
        </p:spPr>
      </p:pic>
      <p:pic>
        <p:nvPicPr>
          <p:cNvPr id="60" name="صورة 59">
            <a:extLst>
              <a:ext uri="{FF2B5EF4-FFF2-40B4-BE49-F238E27FC236}">
                <a16:creationId xmlns:a16="http://schemas.microsoft.com/office/drawing/2014/main" id="{9CD3F3B8-130D-6960-1E5A-598A14DBBB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5699456" y="2967904"/>
            <a:ext cx="482326" cy="585168"/>
          </a:xfrm>
          <a:prstGeom prst="rect">
            <a:avLst/>
          </a:prstGeom>
        </p:spPr>
      </p:pic>
    </p:spTree>
    <p:extLst>
      <p:ext uri="{BB962C8B-B14F-4D97-AF65-F5344CB8AC3E}">
        <p14:creationId xmlns:p14="http://schemas.microsoft.com/office/powerpoint/2010/main" val="4103170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محتوى مع تسمية توضيحية">
    <p:spTree>
      <p:nvGrpSpPr>
        <p:cNvPr id="1" name=""/>
        <p:cNvGrpSpPr/>
        <p:nvPr/>
      </p:nvGrpSpPr>
      <p:grpSpPr>
        <a:xfrm>
          <a:off x="0" y="0"/>
          <a:ext cx="0" cy="0"/>
          <a:chOff x="0" y="0"/>
          <a:chExt cx="0" cy="0"/>
        </a:xfrm>
      </p:grpSpPr>
      <p:sp>
        <p:nvSpPr>
          <p:cNvPr id="8" name="Google Shape;723;p12">
            <a:extLst>
              <a:ext uri="{FF2B5EF4-FFF2-40B4-BE49-F238E27FC236}">
                <a16:creationId xmlns:a16="http://schemas.microsoft.com/office/drawing/2014/main" id="{EFFE8232-1ED2-6BE5-FB0A-CF561ECC4A55}"/>
              </a:ext>
            </a:extLst>
          </p:cNvPr>
          <p:cNvSpPr/>
          <p:nvPr userDrawn="1"/>
        </p:nvSpPr>
        <p:spPr>
          <a:xfrm>
            <a:off x="1025967" y="-508975"/>
            <a:ext cx="1012507" cy="1460182"/>
          </a:xfrm>
          <a:custGeom>
            <a:avLst/>
            <a:gdLst/>
            <a:ahLst/>
            <a:cxnLst/>
            <a:rect l="l" t="t" r="r" b="b"/>
            <a:pathLst>
              <a:path w="1012507" h="1460182" extrusionOk="0">
                <a:moveTo>
                  <a:pt x="0" y="1460183"/>
                </a:moveTo>
                <a:lnTo>
                  <a:pt x="200978" y="1460183"/>
                </a:lnTo>
                <a:lnTo>
                  <a:pt x="1012508" y="212408"/>
                </a:lnTo>
                <a:lnTo>
                  <a:pt x="94964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724;p12">
            <a:extLst>
              <a:ext uri="{FF2B5EF4-FFF2-40B4-BE49-F238E27FC236}">
                <a16:creationId xmlns:a16="http://schemas.microsoft.com/office/drawing/2014/main" id="{20F9C32F-DCAD-FCD8-1A7E-B9EB7F22ADCC}"/>
              </a:ext>
            </a:extLst>
          </p:cNvPr>
          <p:cNvSpPr/>
          <p:nvPr userDrawn="1"/>
        </p:nvSpPr>
        <p:spPr>
          <a:xfrm>
            <a:off x="1025967" y="-508975"/>
            <a:ext cx="1012507" cy="1460182"/>
          </a:xfrm>
          <a:custGeom>
            <a:avLst/>
            <a:gdLst/>
            <a:ahLst/>
            <a:cxnLst/>
            <a:rect l="l" t="t" r="r" b="b"/>
            <a:pathLst>
              <a:path w="1012507" h="1460182" extrusionOk="0">
                <a:moveTo>
                  <a:pt x="0" y="1460183"/>
                </a:moveTo>
                <a:lnTo>
                  <a:pt x="200978" y="1460183"/>
                </a:lnTo>
                <a:lnTo>
                  <a:pt x="1012508" y="212408"/>
                </a:lnTo>
                <a:lnTo>
                  <a:pt x="949643" y="0"/>
                </a:ln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 name="Google Shape;725;p12">
            <a:extLst>
              <a:ext uri="{FF2B5EF4-FFF2-40B4-BE49-F238E27FC236}">
                <a16:creationId xmlns:a16="http://schemas.microsoft.com/office/drawing/2014/main" id="{EFFA5A30-FEBC-D56A-3E49-822B93464053}"/>
              </a:ext>
            </a:extLst>
          </p:cNvPr>
          <p:cNvGrpSpPr/>
          <p:nvPr userDrawn="1"/>
        </p:nvGrpSpPr>
        <p:grpSpPr>
          <a:xfrm rot="9304928">
            <a:off x="942397" y="597005"/>
            <a:ext cx="5506770" cy="6485536"/>
            <a:chOff x="6709035" y="58434"/>
            <a:chExt cx="2901220" cy="3416879"/>
          </a:xfrm>
        </p:grpSpPr>
        <p:sp>
          <p:nvSpPr>
            <p:cNvPr id="11" name="Google Shape;726;p12">
              <a:extLst>
                <a:ext uri="{FF2B5EF4-FFF2-40B4-BE49-F238E27FC236}">
                  <a16:creationId xmlns:a16="http://schemas.microsoft.com/office/drawing/2014/main" id="{C9104A59-77EF-D74A-2E44-398162B5CA39}"/>
                </a:ext>
              </a:extLst>
            </p:cNvPr>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727;p12">
              <a:extLst>
                <a:ext uri="{FF2B5EF4-FFF2-40B4-BE49-F238E27FC236}">
                  <a16:creationId xmlns:a16="http://schemas.microsoft.com/office/drawing/2014/main" id="{2886E0B8-8E8B-3786-1445-CEC18925F07A}"/>
                </a:ext>
              </a:extLst>
            </p:cNvPr>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 name="Google Shape;729;p12">
            <a:extLst>
              <a:ext uri="{FF2B5EF4-FFF2-40B4-BE49-F238E27FC236}">
                <a16:creationId xmlns:a16="http://schemas.microsoft.com/office/drawing/2014/main" id="{E19899ED-C195-4DA6-DE99-6A1DA2E5378E}"/>
              </a:ext>
            </a:extLst>
          </p:cNvPr>
          <p:cNvSpPr/>
          <p:nvPr userDrawn="1"/>
        </p:nvSpPr>
        <p:spPr>
          <a:xfrm rot="-649104">
            <a:off x="12189004" y="2096003"/>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rgbClr val="000000">
              <a:alpha val="3296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3" name="مجموعة 52">
            <a:extLst>
              <a:ext uri="{FF2B5EF4-FFF2-40B4-BE49-F238E27FC236}">
                <a16:creationId xmlns:a16="http://schemas.microsoft.com/office/drawing/2014/main" id="{D6144DD6-2692-78CE-19F3-A6E400FE74BF}"/>
              </a:ext>
            </a:extLst>
          </p:cNvPr>
          <p:cNvGrpSpPr/>
          <p:nvPr userDrawn="1"/>
        </p:nvGrpSpPr>
        <p:grpSpPr>
          <a:xfrm>
            <a:off x="7054314" y="-41075"/>
            <a:ext cx="6440453" cy="6951471"/>
            <a:chOff x="7054314" y="-41075"/>
            <a:chExt cx="6440453" cy="6951471"/>
          </a:xfrm>
        </p:grpSpPr>
        <p:sp>
          <p:nvSpPr>
            <p:cNvPr id="13" name="Google Shape;728;p12">
              <a:extLst>
                <a:ext uri="{FF2B5EF4-FFF2-40B4-BE49-F238E27FC236}">
                  <a16:creationId xmlns:a16="http://schemas.microsoft.com/office/drawing/2014/main" id="{7344CCBF-90B4-9A28-2DD7-BBB0CAAA209C}"/>
                </a:ext>
              </a:extLst>
            </p:cNvPr>
            <p:cNvSpPr/>
            <p:nvPr userDrawn="1"/>
          </p:nvSpPr>
          <p:spPr>
            <a:xfrm rot="-649104">
              <a:off x="12189729" y="2096603"/>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 name="Google Shape;730;p12">
              <a:extLst>
                <a:ext uri="{FF2B5EF4-FFF2-40B4-BE49-F238E27FC236}">
                  <a16:creationId xmlns:a16="http://schemas.microsoft.com/office/drawing/2014/main" id="{727C2A69-657F-0307-AA77-788995AB8130}"/>
                </a:ext>
              </a:extLst>
            </p:cNvPr>
            <p:cNvGrpSpPr/>
            <p:nvPr userDrawn="1"/>
          </p:nvGrpSpPr>
          <p:grpSpPr>
            <a:xfrm rot="-7799674">
              <a:off x="6840915" y="172324"/>
              <a:ext cx="6867251" cy="6440453"/>
              <a:chOff x="8371004" y="-382642"/>
              <a:chExt cx="3618071" cy="3393209"/>
            </a:xfrm>
          </p:grpSpPr>
          <p:sp>
            <p:nvSpPr>
              <p:cNvPr id="16" name="Google Shape;731;p12">
                <a:extLst>
                  <a:ext uri="{FF2B5EF4-FFF2-40B4-BE49-F238E27FC236}">
                    <a16:creationId xmlns:a16="http://schemas.microsoft.com/office/drawing/2014/main" id="{5071BC8E-9E4F-2C41-8FE4-49A723086A73}"/>
                  </a:ext>
                </a:extLst>
              </p:cNvPr>
              <p:cNvSpPr/>
              <p:nvPr/>
            </p:nvSpPr>
            <p:spPr>
              <a:xfrm>
                <a:off x="8371004" y="-382642"/>
                <a:ext cx="3618071" cy="3393209"/>
              </a:xfrm>
              <a:custGeom>
                <a:avLst/>
                <a:gdLst/>
                <a:ahLst/>
                <a:cxnLst/>
                <a:rect l="l" t="t" r="r" b="b"/>
                <a:pathLst>
                  <a:path w="2038350" h="1911667" extrusionOk="0">
                    <a:moveTo>
                      <a:pt x="0" y="1057275"/>
                    </a:moveTo>
                    <a:lnTo>
                      <a:pt x="642938" y="0"/>
                    </a:lnTo>
                    <a:lnTo>
                      <a:pt x="710565" y="40957"/>
                    </a:lnTo>
                    <a:lnTo>
                      <a:pt x="683895" y="84772"/>
                    </a:lnTo>
                    <a:cubicBezTo>
                      <a:pt x="667703" y="84772"/>
                      <a:pt x="652463" y="92392"/>
                      <a:pt x="643890" y="107632"/>
                    </a:cubicBezTo>
                    <a:cubicBezTo>
                      <a:pt x="630555" y="129540"/>
                      <a:pt x="637222" y="158115"/>
                      <a:pt x="659130" y="171450"/>
                    </a:cubicBezTo>
                    <a:cubicBezTo>
                      <a:pt x="681038" y="184785"/>
                      <a:pt x="709613" y="178117"/>
                      <a:pt x="722947" y="156210"/>
                    </a:cubicBezTo>
                    <a:cubicBezTo>
                      <a:pt x="731520" y="141923"/>
                      <a:pt x="731520" y="123825"/>
                      <a:pt x="723900" y="109538"/>
                    </a:cubicBezTo>
                    <a:lnTo>
                      <a:pt x="750570" y="65722"/>
                    </a:lnTo>
                    <a:lnTo>
                      <a:pt x="862965" y="134302"/>
                    </a:lnTo>
                    <a:lnTo>
                      <a:pt x="836295" y="178117"/>
                    </a:lnTo>
                    <a:cubicBezTo>
                      <a:pt x="820103" y="178117"/>
                      <a:pt x="804863" y="185738"/>
                      <a:pt x="796290" y="200977"/>
                    </a:cubicBezTo>
                    <a:cubicBezTo>
                      <a:pt x="782955" y="222885"/>
                      <a:pt x="789622" y="251460"/>
                      <a:pt x="811530" y="264795"/>
                    </a:cubicBezTo>
                    <a:cubicBezTo>
                      <a:pt x="833438" y="278130"/>
                      <a:pt x="862013" y="271463"/>
                      <a:pt x="875347" y="249555"/>
                    </a:cubicBezTo>
                    <a:cubicBezTo>
                      <a:pt x="883920" y="235267"/>
                      <a:pt x="883920" y="217170"/>
                      <a:pt x="876300" y="202882"/>
                    </a:cubicBezTo>
                    <a:lnTo>
                      <a:pt x="902970" y="159067"/>
                    </a:lnTo>
                    <a:lnTo>
                      <a:pt x="1015365" y="227648"/>
                    </a:lnTo>
                    <a:lnTo>
                      <a:pt x="988695" y="271463"/>
                    </a:lnTo>
                    <a:cubicBezTo>
                      <a:pt x="972503" y="271463"/>
                      <a:pt x="957263" y="279082"/>
                      <a:pt x="948690" y="294323"/>
                    </a:cubicBezTo>
                    <a:cubicBezTo>
                      <a:pt x="935355" y="316230"/>
                      <a:pt x="942022" y="344805"/>
                      <a:pt x="963930" y="358140"/>
                    </a:cubicBezTo>
                    <a:cubicBezTo>
                      <a:pt x="985838" y="371475"/>
                      <a:pt x="1014413" y="364807"/>
                      <a:pt x="1027747" y="342900"/>
                    </a:cubicBezTo>
                    <a:cubicBezTo>
                      <a:pt x="1036320" y="328613"/>
                      <a:pt x="1036320" y="310515"/>
                      <a:pt x="1028700" y="296228"/>
                    </a:cubicBezTo>
                    <a:lnTo>
                      <a:pt x="1055370" y="252413"/>
                    </a:lnTo>
                    <a:lnTo>
                      <a:pt x="1167765" y="320992"/>
                    </a:lnTo>
                    <a:lnTo>
                      <a:pt x="1141095" y="364807"/>
                    </a:lnTo>
                    <a:cubicBezTo>
                      <a:pt x="1124903" y="364807"/>
                      <a:pt x="1109663" y="372428"/>
                      <a:pt x="1101090" y="387667"/>
                    </a:cubicBezTo>
                    <a:cubicBezTo>
                      <a:pt x="1087755" y="409575"/>
                      <a:pt x="1094423" y="438150"/>
                      <a:pt x="1116330" y="451485"/>
                    </a:cubicBezTo>
                    <a:cubicBezTo>
                      <a:pt x="1138238" y="464820"/>
                      <a:pt x="1166813" y="458153"/>
                      <a:pt x="1180148" y="436245"/>
                    </a:cubicBezTo>
                    <a:cubicBezTo>
                      <a:pt x="1188720" y="421957"/>
                      <a:pt x="1188720" y="403860"/>
                      <a:pt x="1181100" y="389573"/>
                    </a:cubicBezTo>
                    <a:lnTo>
                      <a:pt x="1207770" y="345757"/>
                    </a:lnTo>
                    <a:lnTo>
                      <a:pt x="1320165" y="414338"/>
                    </a:lnTo>
                    <a:lnTo>
                      <a:pt x="1293495" y="458153"/>
                    </a:lnTo>
                    <a:cubicBezTo>
                      <a:pt x="1277303" y="458153"/>
                      <a:pt x="1262063" y="465773"/>
                      <a:pt x="1253490" y="481013"/>
                    </a:cubicBezTo>
                    <a:cubicBezTo>
                      <a:pt x="1240155" y="502920"/>
                      <a:pt x="1246823" y="531495"/>
                      <a:pt x="1268730" y="544830"/>
                    </a:cubicBezTo>
                    <a:cubicBezTo>
                      <a:pt x="1290638" y="558165"/>
                      <a:pt x="1319213" y="551498"/>
                      <a:pt x="1332548" y="529590"/>
                    </a:cubicBezTo>
                    <a:cubicBezTo>
                      <a:pt x="1341120" y="515303"/>
                      <a:pt x="1341120" y="497205"/>
                      <a:pt x="1333500" y="482917"/>
                    </a:cubicBezTo>
                    <a:lnTo>
                      <a:pt x="1360170" y="439103"/>
                    </a:lnTo>
                    <a:lnTo>
                      <a:pt x="1472565" y="507682"/>
                    </a:lnTo>
                    <a:lnTo>
                      <a:pt x="1445895" y="551498"/>
                    </a:lnTo>
                    <a:cubicBezTo>
                      <a:pt x="1429703" y="551498"/>
                      <a:pt x="1414463" y="559118"/>
                      <a:pt x="1405890" y="574357"/>
                    </a:cubicBezTo>
                    <a:cubicBezTo>
                      <a:pt x="1392555" y="596265"/>
                      <a:pt x="1399223" y="624840"/>
                      <a:pt x="1421130" y="638175"/>
                    </a:cubicBezTo>
                    <a:cubicBezTo>
                      <a:pt x="1443038" y="651510"/>
                      <a:pt x="1471613" y="644843"/>
                      <a:pt x="1484948" y="622935"/>
                    </a:cubicBezTo>
                    <a:cubicBezTo>
                      <a:pt x="1493520" y="608648"/>
                      <a:pt x="1493520" y="590550"/>
                      <a:pt x="1485900" y="576263"/>
                    </a:cubicBezTo>
                    <a:lnTo>
                      <a:pt x="1512570" y="532448"/>
                    </a:lnTo>
                    <a:lnTo>
                      <a:pt x="1624965" y="601028"/>
                    </a:lnTo>
                    <a:lnTo>
                      <a:pt x="1598295" y="644843"/>
                    </a:lnTo>
                    <a:cubicBezTo>
                      <a:pt x="1582102" y="644843"/>
                      <a:pt x="1566863" y="652463"/>
                      <a:pt x="1558290" y="667703"/>
                    </a:cubicBezTo>
                    <a:cubicBezTo>
                      <a:pt x="1544955" y="689610"/>
                      <a:pt x="1551623" y="718185"/>
                      <a:pt x="1573530" y="731520"/>
                    </a:cubicBezTo>
                    <a:cubicBezTo>
                      <a:pt x="1595438" y="744855"/>
                      <a:pt x="1624013" y="738187"/>
                      <a:pt x="1637348" y="716280"/>
                    </a:cubicBezTo>
                    <a:cubicBezTo>
                      <a:pt x="1645920" y="701993"/>
                      <a:pt x="1645920" y="683895"/>
                      <a:pt x="1638300" y="669607"/>
                    </a:cubicBezTo>
                    <a:lnTo>
                      <a:pt x="1664970" y="625793"/>
                    </a:lnTo>
                    <a:lnTo>
                      <a:pt x="1777365" y="694373"/>
                    </a:lnTo>
                    <a:lnTo>
                      <a:pt x="1750695" y="738187"/>
                    </a:lnTo>
                    <a:cubicBezTo>
                      <a:pt x="1734502" y="738187"/>
                      <a:pt x="1719263" y="745807"/>
                      <a:pt x="1710690" y="761048"/>
                    </a:cubicBezTo>
                    <a:cubicBezTo>
                      <a:pt x="1697355" y="782955"/>
                      <a:pt x="1704023" y="811530"/>
                      <a:pt x="1725930" y="824865"/>
                    </a:cubicBezTo>
                    <a:cubicBezTo>
                      <a:pt x="1747838" y="838200"/>
                      <a:pt x="1776413" y="831532"/>
                      <a:pt x="1789748" y="809625"/>
                    </a:cubicBezTo>
                    <a:cubicBezTo>
                      <a:pt x="1798320" y="795337"/>
                      <a:pt x="1798320" y="777240"/>
                      <a:pt x="1790700" y="762953"/>
                    </a:cubicBezTo>
                    <a:lnTo>
                      <a:pt x="1817370" y="719137"/>
                    </a:lnTo>
                    <a:lnTo>
                      <a:pt x="1929765" y="787718"/>
                    </a:lnTo>
                    <a:lnTo>
                      <a:pt x="1903095" y="831532"/>
                    </a:lnTo>
                    <a:cubicBezTo>
                      <a:pt x="1886902" y="831532"/>
                      <a:pt x="1871663" y="839153"/>
                      <a:pt x="1863090" y="854393"/>
                    </a:cubicBezTo>
                    <a:cubicBezTo>
                      <a:pt x="1849755" y="876300"/>
                      <a:pt x="1856423" y="904875"/>
                      <a:pt x="1878330" y="918210"/>
                    </a:cubicBezTo>
                    <a:cubicBezTo>
                      <a:pt x="1900238" y="931545"/>
                      <a:pt x="1928813" y="924878"/>
                      <a:pt x="1942148" y="902970"/>
                    </a:cubicBezTo>
                    <a:cubicBezTo>
                      <a:pt x="1950720" y="888682"/>
                      <a:pt x="1950720" y="870585"/>
                      <a:pt x="1943100" y="856298"/>
                    </a:cubicBezTo>
                    <a:lnTo>
                      <a:pt x="1969770" y="812482"/>
                    </a:lnTo>
                    <a:lnTo>
                      <a:pt x="2038350" y="854393"/>
                    </a:lnTo>
                    <a:lnTo>
                      <a:pt x="1395413" y="1911668"/>
                    </a:lnTo>
                    <a:lnTo>
                      <a:pt x="0" y="1057275"/>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732;p12">
                <a:extLst>
                  <a:ext uri="{FF2B5EF4-FFF2-40B4-BE49-F238E27FC236}">
                    <a16:creationId xmlns:a16="http://schemas.microsoft.com/office/drawing/2014/main" id="{9C53D294-85DD-52C4-2D44-86A8BF3FD9F7}"/>
                  </a:ext>
                </a:extLst>
              </p:cNvPr>
              <p:cNvSpPr/>
              <p:nvPr/>
            </p:nvSpPr>
            <p:spPr>
              <a:xfrm>
                <a:off x="8526181" y="-39606"/>
                <a:ext cx="3127772" cy="2830211"/>
              </a:xfrm>
              <a:custGeom>
                <a:avLst/>
                <a:gdLst/>
                <a:ahLst/>
                <a:cxnLst/>
                <a:rect l="l" t="t" r="r" b="b"/>
                <a:pathLst>
                  <a:path w="1762125" h="1594485" extrusionOk="0">
                    <a:moveTo>
                      <a:pt x="0" y="828675"/>
                    </a:moveTo>
                    <a:lnTo>
                      <a:pt x="503873" y="0"/>
                    </a:lnTo>
                    <a:lnTo>
                      <a:pt x="516255" y="7620"/>
                    </a:lnTo>
                    <a:lnTo>
                      <a:pt x="12383" y="836295"/>
                    </a:lnTo>
                    <a:lnTo>
                      <a:pt x="0" y="828675"/>
                    </a:lnTo>
                    <a:lnTo>
                      <a:pt x="0" y="828675"/>
                    </a:lnTo>
                    <a:close/>
                    <a:moveTo>
                      <a:pt x="77153" y="876300"/>
                    </a:moveTo>
                    <a:cubicBezTo>
                      <a:pt x="80963" y="879158"/>
                      <a:pt x="85725" y="881063"/>
                      <a:pt x="89535" y="883920"/>
                    </a:cubicBezTo>
                    <a:cubicBezTo>
                      <a:pt x="257175" y="607695"/>
                      <a:pt x="425768" y="331470"/>
                      <a:pt x="593408" y="55245"/>
                    </a:cubicBezTo>
                    <a:cubicBezTo>
                      <a:pt x="589598" y="52388"/>
                      <a:pt x="584835" y="50483"/>
                      <a:pt x="581025" y="47625"/>
                    </a:cubicBezTo>
                    <a:cubicBezTo>
                      <a:pt x="413385" y="323850"/>
                      <a:pt x="245745" y="600075"/>
                      <a:pt x="77153" y="876300"/>
                    </a:cubicBezTo>
                    <a:lnTo>
                      <a:pt x="77153" y="876300"/>
                    </a:lnTo>
                    <a:close/>
                    <a:moveTo>
                      <a:pt x="155258" y="923925"/>
                    </a:moveTo>
                    <a:cubicBezTo>
                      <a:pt x="159068" y="926783"/>
                      <a:pt x="163830" y="928688"/>
                      <a:pt x="167640" y="931545"/>
                    </a:cubicBezTo>
                    <a:cubicBezTo>
                      <a:pt x="335280" y="655320"/>
                      <a:pt x="503873" y="379095"/>
                      <a:pt x="671513" y="102870"/>
                    </a:cubicBezTo>
                    <a:cubicBezTo>
                      <a:pt x="667703" y="100013"/>
                      <a:pt x="662940" y="98108"/>
                      <a:pt x="659130" y="95250"/>
                    </a:cubicBezTo>
                    <a:cubicBezTo>
                      <a:pt x="491490" y="371475"/>
                      <a:pt x="323850" y="647700"/>
                      <a:pt x="155258" y="923925"/>
                    </a:cubicBezTo>
                    <a:lnTo>
                      <a:pt x="155258" y="923925"/>
                    </a:lnTo>
                    <a:close/>
                    <a:moveTo>
                      <a:pt x="233363" y="970598"/>
                    </a:moveTo>
                    <a:cubicBezTo>
                      <a:pt x="237173" y="973455"/>
                      <a:pt x="241935" y="975360"/>
                      <a:pt x="245745" y="978218"/>
                    </a:cubicBezTo>
                    <a:cubicBezTo>
                      <a:pt x="413385" y="701993"/>
                      <a:pt x="581978" y="425768"/>
                      <a:pt x="749618" y="149543"/>
                    </a:cubicBezTo>
                    <a:cubicBezTo>
                      <a:pt x="745808" y="146685"/>
                      <a:pt x="741045" y="144780"/>
                      <a:pt x="737235" y="141923"/>
                    </a:cubicBezTo>
                    <a:cubicBezTo>
                      <a:pt x="569595" y="419100"/>
                      <a:pt x="401003" y="694373"/>
                      <a:pt x="233363" y="970598"/>
                    </a:cubicBezTo>
                    <a:lnTo>
                      <a:pt x="233363" y="970598"/>
                    </a:lnTo>
                    <a:close/>
                    <a:moveTo>
                      <a:pt x="311468" y="1018223"/>
                    </a:moveTo>
                    <a:cubicBezTo>
                      <a:pt x="315278" y="1021080"/>
                      <a:pt x="320040" y="1022985"/>
                      <a:pt x="323850" y="1025843"/>
                    </a:cubicBezTo>
                    <a:cubicBezTo>
                      <a:pt x="491490" y="749618"/>
                      <a:pt x="660083" y="473393"/>
                      <a:pt x="827723" y="197168"/>
                    </a:cubicBezTo>
                    <a:cubicBezTo>
                      <a:pt x="823913" y="194310"/>
                      <a:pt x="819150" y="192405"/>
                      <a:pt x="815340" y="189548"/>
                    </a:cubicBezTo>
                    <a:cubicBezTo>
                      <a:pt x="647700" y="465773"/>
                      <a:pt x="479108" y="741998"/>
                      <a:pt x="311468" y="1018223"/>
                    </a:cubicBezTo>
                    <a:lnTo>
                      <a:pt x="311468" y="1018223"/>
                    </a:lnTo>
                    <a:close/>
                    <a:moveTo>
                      <a:pt x="388620" y="1065848"/>
                    </a:moveTo>
                    <a:cubicBezTo>
                      <a:pt x="392430" y="1068705"/>
                      <a:pt x="397193" y="1070610"/>
                      <a:pt x="401003" y="1073468"/>
                    </a:cubicBezTo>
                    <a:cubicBezTo>
                      <a:pt x="568643" y="797243"/>
                      <a:pt x="737235" y="521017"/>
                      <a:pt x="904875" y="244793"/>
                    </a:cubicBezTo>
                    <a:cubicBezTo>
                      <a:pt x="901065" y="241935"/>
                      <a:pt x="896303" y="240030"/>
                      <a:pt x="892493" y="237173"/>
                    </a:cubicBezTo>
                    <a:cubicBezTo>
                      <a:pt x="724853" y="513398"/>
                      <a:pt x="557213" y="789623"/>
                      <a:pt x="388620" y="1065848"/>
                    </a:cubicBezTo>
                    <a:lnTo>
                      <a:pt x="388620" y="1065848"/>
                    </a:lnTo>
                    <a:close/>
                    <a:moveTo>
                      <a:pt x="466725" y="1113473"/>
                    </a:moveTo>
                    <a:cubicBezTo>
                      <a:pt x="470535" y="1116330"/>
                      <a:pt x="475298" y="1118235"/>
                      <a:pt x="479108" y="1121093"/>
                    </a:cubicBezTo>
                    <a:cubicBezTo>
                      <a:pt x="646748" y="844868"/>
                      <a:pt x="815340" y="568643"/>
                      <a:pt x="982980" y="292418"/>
                    </a:cubicBezTo>
                    <a:cubicBezTo>
                      <a:pt x="979170" y="289560"/>
                      <a:pt x="974408" y="287655"/>
                      <a:pt x="970598" y="284798"/>
                    </a:cubicBezTo>
                    <a:cubicBezTo>
                      <a:pt x="802958" y="561023"/>
                      <a:pt x="635318" y="837248"/>
                      <a:pt x="466725" y="1113473"/>
                    </a:cubicBezTo>
                    <a:lnTo>
                      <a:pt x="466725" y="1113473"/>
                    </a:lnTo>
                    <a:close/>
                    <a:moveTo>
                      <a:pt x="544830" y="1160145"/>
                    </a:moveTo>
                    <a:cubicBezTo>
                      <a:pt x="712470" y="883920"/>
                      <a:pt x="881063" y="607695"/>
                      <a:pt x="1048703" y="331470"/>
                    </a:cubicBezTo>
                    <a:cubicBezTo>
                      <a:pt x="1052513" y="334328"/>
                      <a:pt x="1057275" y="336233"/>
                      <a:pt x="1061085" y="339090"/>
                    </a:cubicBezTo>
                    <a:cubicBezTo>
                      <a:pt x="893445" y="615315"/>
                      <a:pt x="724853" y="891540"/>
                      <a:pt x="557213" y="1167765"/>
                    </a:cubicBezTo>
                    <a:cubicBezTo>
                      <a:pt x="553403" y="1165860"/>
                      <a:pt x="548640" y="1163003"/>
                      <a:pt x="544830" y="1160145"/>
                    </a:cubicBezTo>
                    <a:lnTo>
                      <a:pt x="544830" y="1160145"/>
                    </a:lnTo>
                    <a:close/>
                    <a:moveTo>
                      <a:pt x="622935" y="1207770"/>
                    </a:moveTo>
                    <a:cubicBezTo>
                      <a:pt x="790575" y="931545"/>
                      <a:pt x="959168" y="655320"/>
                      <a:pt x="1126808" y="379095"/>
                    </a:cubicBezTo>
                    <a:cubicBezTo>
                      <a:pt x="1130618" y="381953"/>
                      <a:pt x="1135380" y="383858"/>
                      <a:pt x="1139190" y="386715"/>
                    </a:cubicBezTo>
                    <a:cubicBezTo>
                      <a:pt x="971550" y="662940"/>
                      <a:pt x="802958" y="939165"/>
                      <a:pt x="635318" y="1215390"/>
                    </a:cubicBezTo>
                    <a:cubicBezTo>
                      <a:pt x="630555" y="1213485"/>
                      <a:pt x="626745" y="1210628"/>
                      <a:pt x="622935" y="1207770"/>
                    </a:cubicBezTo>
                    <a:lnTo>
                      <a:pt x="622935" y="1207770"/>
                    </a:lnTo>
                    <a:close/>
                    <a:moveTo>
                      <a:pt x="700088" y="1255395"/>
                    </a:moveTo>
                    <a:cubicBezTo>
                      <a:pt x="867728" y="979170"/>
                      <a:pt x="1036320" y="702945"/>
                      <a:pt x="1203960" y="426720"/>
                    </a:cubicBezTo>
                    <a:cubicBezTo>
                      <a:pt x="1207770" y="429578"/>
                      <a:pt x="1212533" y="431483"/>
                      <a:pt x="1216343" y="434340"/>
                    </a:cubicBezTo>
                    <a:cubicBezTo>
                      <a:pt x="1048703" y="710565"/>
                      <a:pt x="880110" y="986790"/>
                      <a:pt x="712470" y="1263015"/>
                    </a:cubicBezTo>
                    <a:cubicBezTo>
                      <a:pt x="708660" y="1260158"/>
                      <a:pt x="704850" y="1258253"/>
                      <a:pt x="700088" y="1255395"/>
                    </a:cubicBezTo>
                    <a:lnTo>
                      <a:pt x="700088" y="1255395"/>
                    </a:lnTo>
                    <a:close/>
                    <a:moveTo>
                      <a:pt x="778193" y="1303020"/>
                    </a:moveTo>
                    <a:cubicBezTo>
                      <a:pt x="945833" y="1026795"/>
                      <a:pt x="1114425" y="750570"/>
                      <a:pt x="1282065" y="474345"/>
                    </a:cubicBezTo>
                    <a:cubicBezTo>
                      <a:pt x="1285875" y="477203"/>
                      <a:pt x="1290638" y="479108"/>
                      <a:pt x="1294448" y="481965"/>
                    </a:cubicBezTo>
                    <a:cubicBezTo>
                      <a:pt x="1126808" y="758190"/>
                      <a:pt x="958215" y="1034415"/>
                      <a:pt x="790575" y="1310640"/>
                    </a:cubicBezTo>
                    <a:cubicBezTo>
                      <a:pt x="786765" y="1307783"/>
                      <a:pt x="782955" y="1304925"/>
                      <a:pt x="778193" y="1303020"/>
                    </a:cubicBezTo>
                    <a:lnTo>
                      <a:pt x="778193" y="1303020"/>
                    </a:lnTo>
                    <a:close/>
                    <a:moveTo>
                      <a:pt x="856298" y="1350645"/>
                    </a:moveTo>
                    <a:cubicBezTo>
                      <a:pt x="1023938" y="1074420"/>
                      <a:pt x="1192530" y="798195"/>
                      <a:pt x="1360170" y="521970"/>
                    </a:cubicBezTo>
                    <a:cubicBezTo>
                      <a:pt x="1363980" y="524828"/>
                      <a:pt x="1368743" y="526733"/>
                      <a:pt x="1372553" y="529590"/>
                    </a:cubicBezTo>
                    <a:cubicBezTo>
                      <a:pt x="1204913" y="805815"/>
                      <a:pt x="1036320" y="1082040"/>
                      <a:pt x="868680" y="1358265"/>
                    </a:cubicBezTo>
                    <a:cubicBezTo>
                      <a:pt x="864870" y="1355408"/>
                      <a:pt x="860108" y="1352550"/>
                      <a:pt x="856298" y="1350645"/>
                    </a:cubicBezTo>
                    <a:lnTo>
                      <a:pt x="856298" y="1350645"/>
                    </a:lnTo>
                    <a:close/>
                    <a:moveTo>
                      <a:pt x="934403" y="1397318"/>
                    </a:moveTo>
                    <a:cubicBezTo>
                      <a:pt x="1102043" y="1121093"/>
                      <a:pt x="1270635" y="844868"/>
                      <a:pt x="1438275" y="568643"/>
                    </a:cubicBezTo>
                    <a:cubicBezTo>
                      <a:pt x="1442085" y="571500"/>
                      <a:pt x="1446848" y="573405"/>
                      <a:pt x="1450657" y="576263"/>
                    </a:cubicBezTo>
                    <a:cubicBezTo>
                      <a:pt x="1283018" y="852488"/>
                      <a:pt x="1114425" y="1128713"/>
                      <a:pt x="946785" y="1404938"/>
                    </a:cubicBezTo>
                    <a:cubicBezTo>
                      <a:pt x="942975" y="1403033"/>
                      <a:pt x="938213" y="1400175"/>
                      <a:pt x="934403" y="1397318"/>
                    </a:cubicBezTo>
                    <a:lnTo>
                      <a:pt x="934403" y="1397318"/>
                    </a:lnTo>
                    <a:close/>
                    <a:moveTo>
                      <a:pt x="1012508" y="1444943"/>
                    </a:moveTo>
                    <a:cubicBezTo>
                      <a:pt x="1016318" y="1447800"/>
                      <a:pt x="1021080" y="1449705"/>
                      <a:pt x="1024890" y="1452563"/>
                    </a:cubicBezTo>
                    <a:cubicBezTo>
                      <a:pt x="1192530" y="1176338"/>
                      <a:pt x="1361123" y="900113"/>
                      <a:pt x="1528763" y="623888"/>
                    </a:cubicBezTo>
                    <a:cubicBezTo>
                      <a:pt x="1524953" y="621030"/>
                      <a:pt x="1520190" y="619125"/>
                      <a:pt x="1516380" y="616268"/>
                    </a:cubicBezTo>
                    <a:cubicBezTo>
                      <a:pt x="1347788" y="892493"/>
                      <a:pt x="1180148" y="1168718"/>
                      <a:pt x="1012508" y="1444943"/>
                    </a:cubicBezTo>
                    <a:lnTo>
                      <a:pt x="1012508" y="1444943"/>
                    </a:lnTo>
                    <a:close/>
                    <a:moveTo>
                      <a:pt x="1089660" y="1492568"/>
                    </a:moveTo>
                    <a:cubicBezTo>
                      <a:pt x="1093470" y="1495425"/>
                      <a:pt x="1098233" y="1497330"/>
                      <a:pt x="1102043" y="1500188"/>
                    </a:cubicBezTo>
                    <a:cubicBezTo>
                      <a:pt x="1269683" y="1223963"/>
                      <a:pt x="1438275" y="947738"/>
                      <a:pt x="1605915" y="671513"/>
                    </a:cubicBezTo>
                    <a:cubicBezTo>
                      <a:pt x="1602105" y="668655"/>
                      <a:pt x="1597343" y="666750"/>
                      <a:pt x="1593532" y="663893"/>
                    </a:cubicBezTo>
                    <a:cubicBezTo>
                      <a:pt x="1425893" y="940118"/>
                      <a:pt x="1258253" y="1216343"/>
                      <a:pt x="1089660" y="1492568"/>
                    </a:cubicBezTo>
                    <a:lnTo>
                      <a:pt x="1089660" y="1492568"/>
                    </a:lnTo>
                    <a:close/>
                    <a:moveTo>
                      <a:pt x="1167765" y="1540193"/>
                    </a:moveTo>
                    <a:cubicBezTo>
                      <a:pt x="1171575" y="1543050"/>
                      <a:pt x="1176338" y="1544955"/>
                      <a:pt x="1180148" y="1547813"/>
                    </a:cubicBezTo>
                    <a:cubicBezTo>
                      <a:pt x="1347788" y="1271588"/>
                      <a:pt x="1516380" y="995363"/>
                      <a:pt x="1684020" y="719138"/>
                    </a:cubicBezTo>
                    <a:cubicBezTo>
                      <a:pt x="1680210" y="716280"/>
                      <a:pt x="1675448" y="714375"/>
                      <a:pt x="1671638" y="711518"/>
                    </a:cubicBezTo>
                    <a:cubicBezTo>
                      <a:pt x="1503998" y="987743"/>
                      <a:pt x="1336358" y="1263968"/>
                      <a:pt x="1167765" y="1540193"/>
                    </a:cubicBezTo>
                    <a:lnTo>
                      <a:pt x="1167765" y="1540193"/>
                    </a:lnTo>
                    <a:close/>
                    <a:moveTo>
                      <a:pt x="1245870" y="1586865"/>
                    </a:moveTo>
                    <a:lnTo>
                      <a:pt x="1258253" y="1594485"/>
                    </a:lnTo>
                    <a:lnTo>
                      <a:pt x="1762125" y="765810"/>
                    </a:lnTo>
                    <a:lnTo>
                      <a:pt x="1749743" y="758190"/>
                    </a:lnTo>
                    <a:lnTo>
                      <a:pt x="1245870" y="15868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 name="Google Shape;733;p12">
              <a:extLst>
                <a:ext uri="{FF2B5EF4-FFF2-40B4-BE49-F238E27FC236}">
                  <a16:creationId xmlns:a16="http://schemas.microsoft.com/office/drawing/2014/main" id="{8F3744DE-081A-D357-A100-FC0C55735CAF}"/>
                </a:ext>
              </a:extLst>
            </p:cNvPr>
            <p:cNvSpPr/>
            <p:nvPr userDrawn="1"/>
          </p:nvSpPr>
          <p:spPr>
            <a:xfrm>
              <a:off x="7403019" y="91815"/>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734;p12">
              <a:extLst>
                <a:ext uri="{FF2B5EF4-FFF2-40B4-BE49-F238E27FC236}">
                  <a16:creationId xmlns:a16="http://schemas.microsoft.com/office/drawing/2014/main" id="{B03BD680-80AE-87E9-3359-76A2D21B5343}"/>
                </a:ext>
              </a:extLst>
            </p:cNvPr>
            <p:cNvSpPr txBox="1"/>
            <p:nvPr userDrawn="1"/>
          </p:nvSpPr>
          <p:spPr>
            <a:xfrm rot="4725490">
              <a:off x="11008474" y="904337"/>
              <a:ext cx="1732746" cy="48297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a:solidFill>
                    <a:schemeClr val="accent3"/>
                  </a:solidFill>
                  <a:latin typeface="Just Another Hand"/>
                  <a:ea typeface="Just Another Hand"/>
                  <a:cs typeface="Just Another Hand"/>
                  <a:sym typeface="Just Another Hand"/>
                </a:rPr>
                <a:t>GROUPS</a:t>
              </a:r>
              <a:endParaRPr sz="2600">
                <a:solidFill>
                  <a:schemeClr val="accent3"/>
                </a:solidFill>
                <a:latin typeface="Just Another Hand"/>
                <a:ea typeface="Just Another Hand"/>
                <a:cs typeface="Just Another Hand"/>
                <a:sym typeface="Just Another Hand"/>
              </a:endParaRPr>
            </a:p>
          </p:txBody>
        </p:sp>
      </p:grpSp>
      <p:sp>
        <p:nvSpPr>
          <p:cNvPr id="20" name="Google Shape;735;p12">
            <a:extLst>
              <a:ext uri="{FF2B5EF4-FFF2-40B4-BE49-F238E27FC236}">
                <a16:creationId xmlns:a16="http://schemas.microsoft.com/office/drawing/2014/main" id="{AEE3EE95-E630-BF97-E926-144CBA18E693}"/>
              </a:ext>
            </a:extLst>
          </p:cNvPr>
          <p:cNvSpPr/>
          <p:nvPr userDrawn="1"/>
        </p:nvSpPr>
        <p:spPr>
          <a:xfrm>
            <a:off x="2366911" y="427129"/>
            <a:ext cx="9475200" cy="5869800"/>
          </a:xfrm>
          <a:prstGeom prst="rect">
            <a:avLst/>
          </a:prstGeom>
          <a:solidFill>
            <a:srgbClr val="F3F3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800">
              <a:latin typeface="Calibri"/>
              <a:ea typeface="Calibri"/>
              <a:cs typeface="Calibri"/>
              <a:sym typeface="Calibri"/>
            </a:endParaRPr>
          </a:p>
        </p:txBody>
      </p:sp>
      <p:grpSp>
        <p:nvGrpSpPr>
          <p:cNvPr id="21" name="Google Shape;738;p12">
            <a:extLst>
              <a:ext uri="{FF2B5EF4-FFF2-40B4-BE49-F238E27FC236}">
                <a16:creationId xmlns:a16="http://schemas.microsoft.com/office/drawing/2014/main" id="{7323BFCB-044C-56CA-7511-8504CDCDB452}"/>
              </a:ext>
            </a:extLst>
          </p:cNvPr>
          <p:cNvGrpSpPr/>
          <p:nvPr userDrawn="1"/>
        </p:nvGrpSpPr>
        <p:grpSpPr>
          <a:xfrm>
            <a:off x="137393" y="889240"/>
            <a:ext cx="1953597" cy="3775408"/>
            <a:chOff x="2718842" y="-1249002"/>
            <a:chExt cx="1653349" cy="3195166"/>
          </a:xfrm>
        </p:grpSpPr>
        <p:sp>
          <p:nvSpPr>
            <p:cNvPr id="22" name="Google Shape;739;p12">
              <a:extLst>
                <a:ext uri="{FF2B5EF4-FFF2-40B4-BE49-F238E27FC236}">
                  <a16:creationId xmlns:a16="http://schemas.microsoft.com/office/drawing/2014/main" id="{7534A19C-5078-9CBC-3DD9-504B4A24D5F6}"/>
                </a:ext>
              </a:extLst>
            </p:cNvPr>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740;p12">
              <a:extLst>
                <a:ext uri="{FF2B5EF4-FFF2-40B4-BE49-F238E27FC236}">
                  <a16:creationId xmlns:a16="http://schemas.microsoft.com/office/drawing/2014/main" id="{5674E899-77C4-3C79-CDBA-D0258FDABD4E}"/>
                </a:ext>
              </a:extLst>
            </p:cNvPr>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741;p12">
              <a:extLst>
                <a:ext uri="{FF2B5EF4-FFF2-40B4-BE49-F238E27FC236}">
                  <a16:creationId xmlns:a16="http://schemas.microsoft.com/office/drawing/2014/main" id="{8A0BB0CE-D0B2-9275-423A-CB6C6E153ABB}"/>
                </a:ext>
              </a:extLst>
            </p:cNvPr>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742;p12">
              <a:extLst>
                <a:ext uri="{FF2B5EF4-FFF2-40B4-BE49-F238E27FC236}">
                  <a16:creationId xmlns:a16="http://schemas.microsoft.com/office/drawing/2014/main" id="{92E56A7E-13A2-55FB-D372-5E78AE277FE8}"/>
                </a:ext>
              </a:extLst>
            </p:cNvPr>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 name="Google Shape;743;p12">
              <a:extLst>
                <a:ext uri="{FF2B5EF4-FFF2-40B4-BE49-F238E27FC236}">
                  <a16:creationId xmlns:a16="http://schemas.microsoft.com/office/drawing/2014/main" id="{F097B938-8C8E-D45A-A9D0-8BF8825286A5}"/>
                </a:ext>
              </a:extLst>
            </p:cNvPr>
            <p:cNvGrpSpPr/>
            <p:nvPr/>
          </p:nvGrpSpPr>
          <p:grpSpPr>
            <a:xfrm>
              <a:off x="3022533" y="201005"/>
              <a:ext cx="1047184" cy="1223368"/>
              <a:chOff x="2793933" y="-256195"/>
              <a:chExt cx="1047184" cy="1223368"/>
            </a:xfrm>
          </p:grpSpPr>
          <p:sp>
            <p:nvSpPr>
              <p:cNvPr id="38" name="Google Shape;744;p12">
                <a:extLst>
                  <a:ext uri="{FF2B5EF4-FFF2-40B4-BE49-F238E27FC236}">
                    <a16:creationId xmlns:a16="http://schemas.microsoft.com/office/drawing/2014/main" id="{223F91DC-A425-AAEF-EACC-B570AFA5AC76}"/>
                  </a:ext>
                </a:extLst>
              </p:cNvPr>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 name="Google Shape;745;p12">
                <a:extLst>
                  <a:ext uri="{FF2B5EF4-FFF2-40B4-BE49-F238E27FC236}">
                    <a16:creationId xmlns:a16="http://schemas.microsoft.com/office/drawing/2014/main" id="{9D7F527D-AC2B-4A6B-AF9E-48F9D407A8B7}"/>
                  </a:ext>
                </a:extLst>
              </p:cNvPr>
              <p:cNvGrpSpPr/>
              <p:nvPr/>
            </p:nvGrpSpPr>
            <p:grpSpPr>
              <a:xfrm>
                <a:off x="2793933" y="137188"/>
                <a:ext cx="1047184" cy="435867"/>
                <a:chOff x="5463539" y="4411027"/>
                <a:chExt cx="1267777" cy="527684"/>
              </a:xfrm>
            </p:grpSpPr>
            <p:sp>
              <p:nvSpPr>
                <p:cNvPr id="41" name="Google Shape;746;p12">
                  <a:extLst>
                    <a:ext uri="{FF2B5EF4-FFF2-40B4-BE49-F238E27FC236}">
                      <a16:creationId xmlns:a16="http://schemas.microsoft.com/office/drawing/2014/main" id="{87BC636A-5831-6C8F-295E-8EF6BA881B62}"/>
                    </a:ext>
                  </a:extLst>
                </p:cNvPr>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747;p12">
                  <a:extLst>
                    <a:ext uri="{FF2B5EF4-FFF2-40B4-BE49-F238E27FC236}">
                      <a16:creationId xmlns:a16="http://schemas.microsoft.com/office/drawing/2014/main" id="{E548271B-409B-A827-EB50-5EF07001ACE5}"/>
                    </a:ext>
                  </a:extLst>
                </p:cNvPr>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0" name="Google Shape;748;p12">
                <a:extLst>
                  <a:ext uri="{FF2B5EF4-FFF2-40B4-BE49-F238E27FC236}">
                    <a16:creationId xmlns:a16="http://schemas.microsoft.com/office/drawing/2014/main" id="{CE9447EB-EA74-9D5B-9153-78B1DC3AD42D}"/>
                  </a:ext>
                </a:extLst>
              </p:cNvPr>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 name="Google Shape;749;p12">
              <a:extLst>
                <a:ext uri="{FF2B5EF4-FFF2-40B4-BE49-F238E27FC236}">
                  <a16:creationId xmlns:a16="http://schemas.microsoft.com/office/drawing/2014/main" id="{A83E3760-0584-7395-BDB1-248A702C35ED}"/>
                </a:ext>
              </a:extLst>
            </p:cNvPr>
            <p:cNvGrpSpPr/>
            <p:nvPr/>
          </p:nvGrpSpPr>
          <p:grpSpPr>
            <a:xfrm>
              <a:off x="3023320" y="201005"/>
              <a:ext cx="1047184" cy="1223419"/>
              <a:chOff x="5463539" y="3934777"/>
              <a:chExt cx="1267778" cy="1481137"/>
            </a:xfrm>
          </p:grpSpPr>
          <p:sp>
            <p:nvSpPr>
              <p:cNvPr id="33" name="Google Shape;750;p12">
                <a:extLst>
                  <a:ext uri="{FF2B5EF4-FFF2-40B4-BE49-F238E27FC236}">
                    <a16:creationId xmlns:a16="http://schemas.microsoft.com/office/drawing/2014/main" id="{D39476D8-3736-C26D-ACA8-9F2D844A0A21}"/>
                  </a:ext>
                </a:extLst>
              </p:cNvPr>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4" name="Google Shape;751;p12">
                <a:extLst>
                  <a:ext uri="{FF2B5EF4-FFF2-40B4-BE49-F238E27FC236}">
                    <a16:creationId xmlns:a16="http://schemas.microsoft.com/office/drawing/2014/main" id="{31984525-CB4A-6AC5-36D1-29957DBE82E2}"/>
                  </a:ext>
                </a:extLst>
              </p:cNvPr>
              <p:cNvGrpSpPr/>
              <p:nvPr/>
            </p:nvGrpSpPr>
            <p:grpSpPr>
              <a:xfrm>
                <a:off x="5463539" y="4411027"/>
                <a:ext cx="1267777" cy="527684"/>
                <a:chOff x="5463539" y="4411027"/>
                <a:chExt cx="1267777" cy="527684"/>
              </a:xfrm>
            </p:grpSpPr>
            <p:sp>
              <p:nvSpPr>
                <p:cNvPr id="36" name="Google Shape;752;p12">
                  <a:extLst>
                    <a:ext uri="{FF2B5EF4-FFF2-40B4-BE49-F238E27FC236}">
                      <a16:creationId xmlns:a16="http://schemas.microsoft.com/office/drawing/2014/main" id="{0D46D5D4-3FA7-E7E4-813A-D594843A72C3}"/>
                    </a:ext>
                  </a:extLst>
                </p:cNvPr>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753;p12">
                  <a:extLst>
                    <a:ext uri="{FF2B5EF4-FFF2-40B4-BE49-F238E27FC236}">
                      <a16:creationId xmlns:a16="http://schemas.microsoft.com/office/drawing/2014/main" id="{CF518AC3-10FC-ED9A-AFD1-BB3EE1F23454}"/>
                    </a:ext>
                  </a:extLst>
                </p:cNvPr>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 name="Google Shape;754;p12">
                <a:extLst>
                  <a:ext uri="{FF2B5EF4-FFF2-40B4-BE49-F238E27FC236}">
                    <a16:creationId xmlns:a16="http://schemas.microsoft.com/office/drawing/2014/main" id="{13BC8834-0B13-371C-A0E4-F5D5994DEDF1}"/>
                  </a:ext>
                </a:extLst>
              </p:cNvPr>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 name="Google Shape;755;p12">
              <a:extLst>
                <a:ext uri="{FF2B5EF4-FFF2-40B4-BE49-F238E27FC236}">
                  <a16:creationId xmlns:a16="http://schemas.microsoft.com/office/drawing/2014/main" id="{B106528A-00D7-9188-221D-E9701227EC29}"/>
                </a:ext>
              </a:extLst>
            </p:cNvPr>
            <p:cNvGrpSpPr/>
            <p:nvPr/>
          </p:nvGrpSpPr>
          <p:grpSpPr>
            <a:xfrm>
              <a:off x="3414505" y="-892598"/>
              <a:ext cx="264818" cy="496634"/>
              <a:chOff x="5504867" y="-892598"/>
              <a:chExt cx="264818" cy="496634"/>
            </a:xfrm>
          </p:grpSpPr>
          <p:sp>
            <p:nvSpPr>
              <p:cNvPr id="29" name="Google Shape;756;p12">
                <a:extLst>
                  <a:ext uri="{FF2B5EF4-FFF2-40B4-BE49-F238E27FC236}">
                    <a16:creationId xmlns:a16="http://schemas.microsoft.com/office/drawing/2014/main" id="{47EC0B78-C4C9-0C92-78BF-AEEC561A9543}"/>
                  </a:ext>
                </a:extLst>
              </p:cNvPr>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757;p12">
                <a:extLst>
                  <a:ext uri="{FF2B5EF4-FFF2-40B4-BE49-F238E27FC236}">
                    <a16:creationId xmlns:a16="http://schemas.microsoft.com/office/drawing/2014/main" id="{0A407101-33BD-5FEB-CCD0-CE24055084AD}"/>
                  </a:ext>
                </a:extLst>
              </p:cNvPr>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758;p12">
                <a:extLst>
                  <a:ext uri="{FF2B5EF4-FFF2-40B4-BE49-F238E27FC236}">
                    <a16:creationId xmlns:a16="http://schemas.microsoft.com/office/drawing/2014/main" id="{606DCE3A-7495-50BE-4ED5-79DF1294A3A7}"/>
                  </a:ext>
                </a:extLst>
              </p:cNvPr>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759;p12">
                <a:extLst>
                  <a:ext uri="{FF2B5EF4-FFF2-40B4-BE49-F238E27FC236}">
                    <a16:creationId xmlns:a16="http://schemas.microsoft.com/office/drawing/2014/main" id="{D3F8BB0F-C0E7-515B-41B2-1396A40336D4}"/>
                  </a:ext>
                </a:extLst>
              </p:cNvPr>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3" name="Google Shape;760;p12">
            <a:extLst>
              <a:ext uri="{FF2B5EF4-FFF2-40B4-BE49-F238E27FC236}">
                <a16:creationId xmlns:a16="http://schemas.microsoft.com/office/drawing/2014/main" id="{E878631D-23B2-D580-E134-42F215A42913}"/>
              </a:ext>
            </a:extLst>
          </p:cNvPr>
          <p:cNvSpPr/>
          <p:nvPr userDrawn="1"/>
        </p:nvSpPr>
        <p:spPr>
          <a:xfrm>
            <a:off x="213484" y="-508975"/>
            <a:ext cx="1013460" cy="1460182"/>
          </a:xfrm>
          <a:custGeom>
            <a:avLst/>
            <a:gdLst/>
            <a:ahLst/>
            <a:cxnLst/>
            <a:rect l="l" t="t" r="r" b="b"/>
            <a:pathLst>
              <a:path w="1013460" h="1460182" extrusionOk="0">
                <a:moveTo>
                  <a:pt x="1013460" y="1460183"/>
                </a:moveTo>
                <a:lnTo>
                  <a:pt x="812483" y="1460183"/>
                </a:lnTo>
                <a:lnTo>
                  <a:pt x="0" y="212408"/>
                </a:lnTo>
                <a:lnTo>
                  <a:pt x="63818"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5" name="مجموعة 44">
            <a:extLst>
              <a:ext uri="{FF2B5EF4-FFF2-40B4-BE49-F238E27FC236}">
                <a16:creationId xmlns:a16="http://schemas.microsoft.com/office/drawing/2014/main" id="{D22EA22A-7AB0-8F4D-E851-B8868BD03F5B}"/>
              </a:ext>
            </a:extLst>
          </p:cNvPr>
          <p:cNvGrpSpPr/>
          <p:nvPr userDrawn="1"/>
        </p:nvGrpSpPr>
        <p:grpSpPr>
          <a:xfrm>
            <a:off x="4364476" y="1915283"/>
            <a:ext cx="2297106" cy="2451979"/>
            <a:chOff x="8003450" y="2644066"/>
            <a:chExt cx="2297106" cy="2451979"/>
          </a:xfrm>
        </p:grpSpPr>
        <p:sp>
          <p:nvSpPr>
            <p:cNvPr id="46" name="Google Shape;519;p9">
              <a:extLst>
                <a:ext uri="{FF2B5EF4-FFF2-40B4-BE49-F238E27FC236}">
                  <a16:creationId xmlns:a16="http://schemas.microsoft.com/office/drawing/2014/main" id="{05228862-29E8-48EB-65AB-F5766E057B98}"/>
                </a:ext>
              </a:extLst>
            </p:cNvPr>
            <p:cNvSpPr/>
            <p:nvPr/>
          </p:nvSpPr>
          <p:spPr>
            <a:xfrm rot="16338115">
              <a:off x="7943259" y="2740268"/>
              <a:ext cx="2423283" cy="2288271"/>
            </a:xfrm>
            <a:custGeom>
              <a:avLst/>
              <a:gdLst/>
              <a:ahLst/>
              <a:cxnLst/>
              <a:rect l="l" t="t" r="r" b="b"/>
              <a:pathLst>
                <a:path w="3321893" h="3136815" extrusionOk="0">
                  <a:moveTo>
                    <a:pt x="15340" y="3136815"/>
                  </a:moveTo>
                  <a:lnTo>
                    <a:pt x="7823" y="3136815"/>
                  </a:lnTo>
                  <a:lnTo>
                    <a:pt x="7246" y="3128385"/>
                  </a:lnTo>
                  <a:cubicBezTo>
                    <a:pt x="6349" y="3090892"/>
                    <a:pt x="7943" y="3056246"/>
                    <a:pt x="7943" y="3056246"/>
                  </a:cubicBezTo>
                  <a:close/>
                  <a:moveTo>
                    <a:pt x="3321893" y="1"/>
                  </a:moveTo>
                  <a:lnTo>
                    <a:pt x="3321893" y="3136815"/>
                  </a:lnTo>
                  <a:lnTo>
                    <a:pt x="17984" y="3136815"/>
                  </a:lnTo>
                  <a:lnTo>
                    <a:pt x="17230" y="3124210"/>
                  </a:lnTo>
                  <a:cubicBezTo>
                    <a:pt x="10841" y="3016343"/>
                    <a:pt x="1548" y="2851636"/>
                    <a:pt x="1548" y="2806198"/>
                  </a:cubicBezTo>
                  <a:cubicBezTo>
                    <a:pt x="1548" y="2736959"/>
                    <a:pt x="16347" y="2543684"/>
                    <a:pt x="16347" y="2543684"/>
                  </a:cubicBezTo>
                  <a:cubicBezTo>
                    <a:pt x="16347" y="2543684"/>
                    <a:pt x="-3275" y="2373088"/>
                    <a:pt x="1253" y="2303722"/>
                  </a:cubicBezTo>
                  <a:cubicBezTo>
                    <a:pt x="5782" y="2234348"/>
                    <a:pt x="45026" y="2187485"/>
                    <a:pt x="45026" y="2187485"/>
                  </a:cubicBezTo>
                  <a:lnTo>
                    <a:pt x="11470" y="2153021"/>
                  </a:lnTo>
                  <a:cubicBezTo>
                    <a:pt x="11470" y="2153021"/>
                    <a:pt x="-12796" y="1873544"/>
                    <a:pt x="9264" y="1796828"/>
                  </a:cubicBezTo>
                  <a:cubicBezTo>
                    <a:pt x="31324" y="1720106"/>
                    <a:pt x="64414" y="1714619"/>
                    <a:pt x="64414" y="1714619"/>
                  </a:cubicBezTo>
                  <a:cubicBezTo>
                    <a:pt x="64414" y="1714619"/>
                    <a:pt x="44560" y="1646127"/>
                    <a:pt x="64414" y="1558439"/>
                  </a:cubicBezTo>
                  <a:cubicBezTo>
                    <a:pt x="84269" y="1470764"/>
                    <a:pt x="84269" y="1435149"/>
                    <a:pt x="84269" y="1435149"/>
                  </a:cubicBezTo>
                  <a:lnTo>
                    <a:pt x="15882" y="1402265"/>
                  </a:lnTo>
                  <a:cubicBezTo>
                    <a:pt x="15882" y="1402265"/>
                    <a:pt x="5737" y="1346056"/>
                    <a:pt x="7945" y="1296678"/>
                  </a:cubicBezTo>
                  <a:cubicBezTo>
                    <a:pt x="10155" y="1247287"/>
                    <a:pt x="-890" y="948244"/>
                    <a:pt x="3528" y="843983"/>
                  </a:cubicBezTo>
                  <a:cubicBezTo>
                    <a:pt x="7945" y="739728"/>
                    <a:pt x="14320" y="614408"/>
                    <a:pt x="20563" y="573690"/>
                  </a:cubicBezTo>
                  <a:cubicBezTo>
                    <a:pt x="26805" y="532993"/>
                    <a:pt x="4957" y="211218"/>
                    <a:pt x="4957" y="211218"/>
                  </a:cubicBezTo>
                  <a:cubicBezTo>
                    <a:pt x="4957" y="211218"/>
                    <a:pt x="100156" y="224786"/>
                    <a:pt x="107958" y="158882"/>
                  </a:cubicBezTo>
                  <a:cubicBezTo>
                    <a:pt x="115762" y="92978"/>
                    <a:pt x="26805" y="77467"/>
                    <a:pt x="26805" y="77467"/>
                  </a:cubicBezTo>
                  <a:lnTo>
                    <a:pt x="22320" y="0"/>
                  </a:lnTo>
                  <a:close/>
                </a:path>
              </a:pathLst>
            </a:custGeom>
            <a:solidFill>
              <a:schemeClr val="bg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520;p9">
              <a:extLst>
                <a:ext uri="{FF2B5EF4-FFF2-40B4-BE49-F238E27FC236}">
                  <a16:creationId xmlns:a16="http://schemas.microsoft.com/office/drawing/2014/main" id="{15C80B13-B7D5-7189-F21B-251985FE3415}"/>
                </a:ext>
              </a:extLst>
            </p:cNvPr>
            <p:cNvSpPr/>
            <p:nvPr/>
          </p:nvSpPr>
          <p:spPr>
            <a:xfrm rot="16338115">
              <a:off x="7969075" y="2678441"/>
              <a:ext cx="2365855" cy="2297106"/>
            </a:xfrm>
            <a:custGeom>
              <a:avLst/>
              <a:gdLst/>
              <a:ahLst/>
              <a:cxnLst/>
              <a:rect l="l" t="t" r="r" b="b"/>
              <a:pathLst>
                <a:path w="3243170" h="3148926" extrusionOk="0">
                  <a:moveTo>
                    <a:pt x="20529" y="3148926"/>
                  </a:moveTo>
                  <a:lnTo>
                    <a:pt x="13055" y="3148926"/>
                  </a:lnTo>
                  <a:lnTo>
                    <a:pt x="10969" y="3138376"/>
                  </a:lnTo>
                  <a:cubicBezTo>
                    <a:pt x="4356" y="3089791"/>
                    <a:pt x="7943" y="3011837"/>
                    <a:pt x="7943" y="3011837"/>
                  </a:cubicBezTo>
                  <a:close/>
                  <a:moveTo>
                    <a:pt x="3243170" y="0"/>
                  </a:moveTo>
                  <a:lnTo>
                    <a:pt x="3243170" y="3148926"/>
                  </a:lnTo>
                  <a:lnTo>
                    <a:pt x="21390" y="3148926"/>
                  </a:lnTo>
                  <a:lnTo>
                    <a:pt x="20126" y="3128183"/>
                  </a:lnTo>
                  <a:cubicBezTo>
                    <a:pt x="14197" y="3030150"/>
                    <a:pt x="1548" y="2814800"/>
                    <a:pt x="1548" y="2761789"/>
                  </a:cubicBezTo>
                  <a:cubicBezTo>
                    <a:pt x="1548" y="2692550"/>
                    <a:pt x="16347" y="2499275"/>
                    <a:pt x="16347" y="2499275"/>
                  </a:cubicBezTo>
                  <a:cubicBezTo>
                    <a:pt x="16347" y="2499275"/>
                    <a:pt x="-3275" y="2328679"/>
                    <a:pt x="1253" y="2259313"/>
                  </a:cubicBezTo>
                  <a:cubicBezTo>
                    <a:pt x="5782" y="2189939"/>
                    <a:pt x="45026" y="2143076"/>
                    <a:pt x="45026" y="2143076"/>
                  </a:cubicBezTo>
                  <a:lnTo>
                    <a:pt x="11470" y="2108612"/>
                  </a:lnTo>
                  <a:cubicBezTo>
                    <a:pt x="11470" y="2108612"/>
                    <a:pt x="-12796" y="1829135"/>
                    <a:pt x="9264" y="1752419"/>
                  </a:cubicBezTo>
                  <a:cubicBezTo>
                    <a:pt x="31324" y="1675697"/>
                    <a:pt x="64414" y="1670210"/>
                    <a:pt x="64414" y="1670210"/>
                  </a:cubicBezTo>
                  <a:cubicBezTo>
                    <a:pt x="64414" y="1670210"/>
                    <a:pt x="44560" y="1601718"/>
                    <a:pt x="64414" y="1514030"/>
                  </a:cubicBezTo>
                  <a:cubicBezTo>
                    <a:pt x="84269" y="1426355"/>
                    <a:pt x="84269" y="1390740"/>
                    <a:pt x="84269" y="1390740"/>
                  </a:cubicBezTo>
                  <a:lnTo>
                    <a:pt x="15882" y="1357856"/>
                  </a:lnTo>
                  <a:cubicBezTo>
                    <a:pt x="15882" y="1357856"/>
                    <a:pt x="5737" y="1301647"/>
                    <a:pt x="7945" y="1252269"/>
                  </a:cubicBezTo>
                  <a:cubicBezTo>
                    <a:pt x="10155" y="1202878"/>
                    <a:pt x="-890" y="903835"/>
                    <a:pt x="3528" y="799574"/>
                  </a:cubicBezTo>
                  <a:cubicBezTo>
                    <a:pt x="7945" y="695319"/>
                    <a:pt x="14320" y="569999"/>
                    <a:pt x="20563" y="529281"/>
                  </a:cubicBezTo>
                  <a:cubicBezTo>
                    <a:pt x="26805" y="488584"/>
                    <a:pt x="4957" y="166809"/>
                    <a:pt x="4957" y="166809"/>
                  </a:cubicBezTo>
                  <a:cubicBezTo>
                    <a:pt x="4957" y="166809"/>
                    <a:pt x="100156" y="180377"/>
                    <a:pt x="107958" y="114473"/>
                  </a:cubicBezTo>
                  <a:cubicBezTo>
                    <a:pt x="115762" y="48569"/>
                    <a:pt x="26805" y="33058"/>
                    <a:pt x="26805" y="33058"/>
                  </a:cubicBezTo>
                  <a:lnTo>
                    <a:pt x="24891" y="0"/>
                  </a:lnTo>
                  <a:close/>
                </a:path>
              </a:pathLst>
            </a:cu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800">
                  <a:latin typeface="Calibri"/>
                  <a:ea typeface="Calibri"/>
                  <a:cs typeface="Calibri"/>
                  <a:sym typeface="Calibri"/>
                </a:rPr>
                <a:t>	</a:t>
              </a:r>
              <a:endParaRPr sz="1800">
                <a:solidFill>
                  <a:srgbClr val="000000"/>
                </a:solidFill>
                <a:latin typeface="Calibri"/>
                <a:ea typeface="Calibri"/>
                <a:cs typeface="Calibri"/>
                <a:sym typeface="Calibri"/>
              </a:endParaRPr>
            </a:p>
          </p:txBody>
        </p:sp>
      </p:grpSp>
      <p:grpSp>
        <p:nvGrpSpPr>
          <p:cNvPr id="48" name="مجموعة 47">
            <a:extLst>
              <a:ext uri="{FF2B5EF4-FFF2-40B4-BE49-F238E27FC236}">
                <a16:creationId xmlns:a16="http://schemas.microsoft.com/office/drawing/2014/main" id="{6F329E32-3144-E4DB-195E-153AB132C3F6}"/>
              </a:ext>
            </a:extLst>
          </p:cNvPr>
          <p:cNvGrpSpPr/>
          <p:nvPr userDrawn="1"/>
        </p:nvGrpSpPr>
        <p:grpSpPr>
          <a:xfrm>
            <a:off x="8232284" y="1960460"/>
            <a:ext cx="2297106" cy="2451979"/>
            <a:chOff x="4566593" y="2598889"/>
            <a:chExt cx="2297106" cy="2451979"/>
          </a:xfrm>
        </p:grpSpPr>
        <p:sp>
          <p:nvSpPr>
            <p:cNvPr id="49" name="Google Shape;519;p9">
              <a:extLst>
                <a:ext uri="{FF2B5EF4-FFF2-40B4-BE49-F238E27FC236}">
                  <a16:creationId xmlns:a16="http://schemas.microsoft.com/office/drawing/2014/main" id="{799B2C88-A7BF-6C11-3F06-916A93A482EB}"/>
                </a:ext>
              </a:extLst>
            </p:cNvPr>
            <p:cNvSpPr/>
            <p:nvPr/>
          </p:nvSpPr>
          <p:spPr>
            <a:xfrm rot="16338115">
              <a:off x="4506402" y="2695091"/>
              <a:ext cx="2423283" cy="2288271"/>
            </a:xfrm>
            <a:custGeom>
              <a:avLst/>
              <a:gdLst/>
              <a:ahLst/>
              <a:cxnLst/>
              <a:rect l="l" t="t" r="r" b="b"/>
              <a:pathLst>
                <a:path w="3321893" h="3136815" extrusionOk="0">
                  <a:moveTo>
                    <a:pt x="15340" y="3136815"/>
                  </a:moveTo>
                  <a:lnTo>
                    <a:pt x="7823" y="3136815"/>
                  </a:lnTo>
                  <a:lnTo>
                    <a:pt x="7246" y="3128385"/>
                  </a:lnTo>
                  <a:cubicBezTo>
                    <a:pt x="6349" y="3090892"/>
                    <a:pt x="7943" y="3056246"/>
                    <a:pt x="7943" y="3056246"/>
                  </a:cubicBezTo>
                  <a:close/>
                  <a:moveTo>
                    <a:pt x="3321893" y="1"/>
                  </a:moveTo>
                  <a:lnTo>
                    <a:pt x="3321893" y="3136815"/>
                  </a:lnTo>
                  <a:lnTo>
                    <a:pt x="17984" y="3136815"/>
                  </a:lnTo>
                  <a:lnTo>
                    <a:pt x="17230" y="3124210"/>
                  </a:lnTo>
                  <a:cubicBezTo>
                    <a:pt x="10841" y="3016343"/>
                    <a:pt x="1548" y="2851636"/>
                    <a:pt x="1548" y="2806198"/>
                  </a:cubicBezTo>
                  <a:cubicBezTo>
                    <a:pt x="1548" y="2736959"/>
                    <a:pt x="16347" y="2543684"/>
                    <a:pt x="16347" y="2543684"/>
                  </a:cubicBezTo>
                  <a:cubicBezTo>
                    <a:pt x="16347" y="2543684"/>
                    <a:pt x="-3275" y="2373088"/>
                    <a:pt x="1253" y="2303722"/>
                  </a:cubicBezTo>
                  <a:cubicBezTo>
                    <a:pt x="5782" y="2234348"/>
                    <a:pt x="45026" y="2187485"/>
                    <a:pt x="45026" y="2187485"/>
                  </a:cubicBezTo>
                  <a:lnTo>
                    <a:pt x="11470" y="2153021"/>
                  </a:lnTo>
                  <a:cubicBezTo>
                    <a:pt x="11470" y="2153021"/>
                    <a:pt x="-12796" y="1873544"/>
                    <a:pt x="9264" y="1796828"/>
                  </a:cubicBezTo>
                  <a:cubicBezTo>
                    <a:pt x="31324" y="1720106"/>
                    <a:pt x="64414" y="1714619"/>
                    <a:pt x="64414" y="1714619"/>
                  </a:cubicBezTo>
                  <a:cubicBezTo>
                    <a:pt x="64414" y="1714619"/>
                    <a:pt x="44560" y="1646127"/>
                    <a:pt x="64414" y="1558439"/>
                  </a:cubicBezTo>
                  <a:cubicBezTo>
                    <a:pt x="84269" y="1470764"/>
                    <a:pt x="84269" y="1435149"/>
                    <a:pt x="84269" y="1435149"/>
                  </a:cubicBezTo>
                  <a:lnTo>
                    <a:pt x="15882" y="1402265"/>
                  </a:lnTo>
                  <a:cubicBezTo>
                    <a:pt x="15882" y="1402265"/>
                    <a:pt x="5737" y="1346056"/>
                    <a:pt x="7945" y="1296678"/>
                  </a:cubicBezTo>
                  <a:cubicBezTo>
                    <a:pt x="10155" y="1247287"/>
                    <a:pt x="-890" y="948244"/>
                    <a:pt x="3528" y="843983"/>
                  </a:cubicBezTo>
                  <a:cubicBezTo>
                    <a:pt x="7945" y="739728"/>
                    <a:pt x="14320" y="614408"/>
                    <a:pt x="20563" y="573690"/>
                  </a:cubicBezTo>
                  <a:cubicBezTo>
                    <a:pt x="26805" y="532993"/>
                    <a:pt x="4957" y="211218"/>
                    <a:pt x="4957" y="211218"/>
                  </a:cubicBezTo>
                  <a:cubicBezTo>
                    <a:pt x="4957" y="211218"/>
                    <a:pt x="100156" y="224786"/>
                    <a:pt x="107958" y="158882"/>
                  </a:cubicBezTo>
                  <a:cubicBezTo>
                    <a:pt x="115762" y="92978"/>
                    <a:pt x="26805" y="77467"/>
                    <a:pt x="26805" y="77467"/>
                  </a:cubicBezTo>
                  <a:lnTo>
                    <a:pt x="22320" y="0"/>
                  </a:lnTo>
                  <a:close/>
                </a:path>
              </a:pathLst>
            </a:custGeom>
            <a:solidFill>
              <a:schemeClr val="bg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20;p9">
              <a:extLst>
                <a:ext uri="{FF2B5EF4-FFF2-40B4-BE49-F238E27FC236}">
                  <a16:creationId xmlns:a16="http://schemas.microsoft.com/office/drawing/2014/main" id="{D240128B-4E43-03FD-8F65-6B84947B1D0C}"/>
                </a:ext>
              </a:extLst>
            </p:cNvPr>
            <p:cNvSpPr/>
            <p:nvPr/>
          </p:nvSpPr>
          <p:spPr>
            <a:xfrm rot="16338115">
              <a:off x="4532218" y="2633264"/>
              <a:ext cx="2365855" cy="2297106"/>
            </a:xfrm>
            <a:custGeom>
              <a:avLst/>
              <a:gdLst/>
              <a:ahLst/>
              <a:cxnLst/>
              <a:rect l="l" t="t" r="r" b="b"/>
              <a:pathLst>
                <a:path w="3243170" h="3148926" extrusionOk="0">
                  <a:moveTo>
                    <a:pt x="20529" y="3148926"/>
                  </a:moveTo>
                  <a:lnTo>
                    <a:pt x="13055" y="3148926"/>
                  </a:lnTo>
                  <a:lnTo>
                    <a:pt x="10969" y="3138376"/>
                  </a:lnTo>
                  <a:cubicBezTo>
                    <a:pt x="4356" y="3089791"/>
                    <a:pt x="7943" y="3011837"/>
                    <a:pt x="7943" y="3011837"/>
                  </a:cubicBezTo>
                  <a:close/>
                  <a:moveTo>
                    <a:pt x="3243170" y="0"/>
                  </a:moveTo>
                  <a:lnTo>
                    <a:pt x="3243170" y="3148926"/>
                  </a:lnTo>
                  <a:lnTo>
                    <a:pt x="21390" y="3148926"/>
                  </a:lnTo>
                  <a:lnTo>
                    <a:pt x="20126" y="3128183"/>
                  </a:lnTo>
                  <a:cubicBezTo>
                    <a:pt x="14197" y="3030150"/>
                    <a:pt x="1548" y="2814800"/>
                    <a:pt x="1548" y="2761789"/>
                  </a:cubicBezTo>
                  <a:cubicBezTo>
                    <a:pt x="1548" y="2692550"/>
                    <a:pt x="16347" y="2499275"/>
                    <a:pt x="16347" y="2499275"/>
                  </a:cubicBezTo>
                  <a:cubicBezTo>
                    <a:pt x="16347" y="2499275"/>
                    <a:pt x="-3275" y="2328679"/>
                    <a:pt x="1253" y="2259313"/>
                  </a:cubicBezTo>
                  <a:cubicBezTo>
                    <a:pt x="5782" y="2189939"/>
                    <a:pt x="45026" y="2143076"/>
                    <a:pt x="45026" y="2143076"/>
                  </a:cubicBezTo>
                  <a:lnTo>
                    <a:pt x="11470" y="2108612"/>
                  </a:lnTo>
                  <a:cubicBezTo>
                    <a:pt x="11470" y="2108612"/>
                    <a:pt x="-12796" y="1829135"/>
                    <a:pt x="9264" y="1752419"/>
                  </a:cubicBezTo>
                  <a:cubicBezTo>
                    <a:pt x="31324" y="1675697"/>
                    <a:pt x="64414" y="1670210"/>
                    <a:pt x="64414" y="1670210"/>
                  </a:cubicBezTo>
                  <a:cubicBezTo>
                    <a:pt x="64414" y="1670210"/>
                    <a:pt x="44560" y="1601718"/>
                    <a:pt x="64414" y="1514030"/>
                  </a:cubicBezTo>
                  <a:cubicBezTo>
                    <a:pt x="84269" y="1426355"/>
                    <a:pt x="84269" y="1390740"/>
                    <a:pt x="84269" y="1390740"/>
                  </a:cubicBezTo>
                  <a:lnTo>
                    <a:pt x="15882" y="1357856"/>
                  </a:lnTo>
                  <a:cubicBezTo>
                    <a:pt x="15882" y="1357856"/>
                    <a:pt x="5737" y="1301647"/>
                    <a:pt x="7945" y="1252269"/>
                  </a:cubicBezTo>
                  <a:cubicBezTo>
                    <a:pt x="10155" y="1202878"/>
                    <a:pt x="-890" y="903835"/>
                    <a:pt x="3528" y="799574"/>
                  </a:cubicBezTo>
                  <a:cubicBezTo>
                    <a:pt x="7945" y="695319"/>
                    <a:pt x="14320" y="569999"/>
                    <a:pt x="20563" y="529281"/>
                  </a:cubicBezTo>
                  <a:cubicBezTo>
                    <a:pt x="26805" y="488584"/>
                    <a:pt x="4957" y="166809"/>
                    <a:pt x="4957" y="166809"/>
                  </a:cubicBezTo>
                  <a:cubicBezTo>
                    <a:pt x="4957" y="166809"/>
                    <a:pt x="100156" y="180377"/>
                    <a:pt x="107958" y="114473"/>
                  </a:cubicBezTo>
                  <a:cubicBezTo>
                    <a:pt x="115762" y="48569"/>
                    <a:pt x="26805" y="33058"/>
                    <a:pt x="26805" y="33058"/>
                  </a:cubicBezTo>
                  <a:lnTo>
                    <a:pt x="24891" y="0"/>
                  </a:lnTo>
                  <a:close/>
                </a:path>
              </a:pathLst>
            </a:custGeom>
            <a:solidFill>
              <a:schemeClr val="accent5">
                <a:lumMod val="75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800">
                  <a:latin typeface="Calibri"/>
                  <a:ea typeface="Calibri"/>
                  <a:cs typeface="Calibri"/>
                  <a:sym typeface="Calibri"/>
                </a:rPr>
                <a:t>	</a:t>
              </a: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03401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صورة مع تسمية توضيحية">
    <p:spTree>
      <p:nvGrpSpPr>
        <p:cNvPr id="1" name=""/>
        <p:cNvGrpSpPr/>
        <p:nvPr/>
      </p:nvGrpSpPr>
      <p:grpSpPr>
        <a:xfrm>
          <a:off x="0" y="0"/>
          <a:ext cx="0" cy="0"/>
          <a:chOff x="0" y="0"/>
          <a:chExt cx="0" cy="0"/>
        </a:xfrm>
      </p:grpSpPr>
      <p:grpSp>
        <p:nvGrpSpPr>
          <p:cNvPr id="8" name="Google Shape;612;p11">
            <a:extLst>
              <a:ext uri="{FF2B5EF4-FFF2-40B4-BE49-F238E27FC236}">
                <a16:creationId xmlns:a16="http://schemas.microsoft.com/office/drawing/2014/main" id="{AD4E5060-010B-19BF-6C0A-15FD9A547EE8}"/>
              </a:ext>
            </a:extLst>
          </p:cNvPr>
          <p:cNvGrpSpPr/>
          <p:nvPr userDrawn="1"/>
        </p:nvGrpSpPr>
        <p:grpSpPr>
          <a:xfrm>
            <a:off x="1906767" y="1514240"/>
            <a:ext cx="1664757" cy="3217212"/>
            <a:chOff x="2718842" y="-1249002"/>
            <a:chExt cx="1653349" cy="3195166"/>
          </a:xfrm>
        </p:grpSpPr>
        <p:sp>
          <p:nvSpPr>
            <p:cNvPr id="9" name="Google Shape;613;p11">
              <a:extLst>
                <a:ext uri="{FF2B5EF4-FFF2-40B4-BE49-F238E27FC236}">
                  <a16:creationId xmlns:a16="http://schemas.microsoft.com/office/drawing/2014/main" id="{8CA62DBA-5541-0F62-BDFC-2EC4308D359A}"/>
                </a:ext>
              </a:extLst>
            </p:cNvPr>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614;p11">
              <a:extLst>
                <a:ext uri="{FF2B5EF4-FFF2-40B4-BE49-F238E27FC236}">
                  <a16:creationId xmlns:a16="http://schemas.microsoft.com/office/drawing/2014/main" id="{827F2096-5FC3-695B-0E72-4339435CE9A8}"/>
                </a:ext>
              </a:extLst>
            </p:cNvPr>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615;p11">
              <a:extLst>
                <a:ext uri="{FF2B5EF4-FFF2-40B4-BE49-F238E27FC236}">
                  <a16:creationId xmlns:a16="http://schemas.microsoft.com/office/drawing/2014/main" id="{9A796FAA-937B-63C2-B3A6-4D8BB00270B1}"/>
                </a:ext>
              </a:extLst>
            </p:cNvPr>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616;p11">
              <a:extLst>
                <a:ext uri="{FF2B5EF4-FFF2-40B4-BE49-F238E27FC236}">
                  <a16:creationId xmlns:a16="http://schemas.microsoft.com/office/drawing/2014/main" id="{9A6C10B6-BC31-6E5D-21E2-43BA243D9126}"/>
                </a:ext>
              </a:extLst>
            </p:cNvPr>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 name="Google Shape;617;p11">
              <a:extLst>
                <a:ext uri="{FF2B5EF4-FFF2-40B4-BE49-F238E27FC236}">
                  <a16:creationId xmlns:a16="http://schemas.microsoft.com/office/drawing/2014/main" id="{670CA673-83B7-6AAE-AFCA-A8DD01724549}"/>
                </a:ext>
              </a:extLst>
            </p:cNvPr>
            <p:cNvGrpSpPr/>
            <p:nvPr/>
          </p:nvGrpSpPr>
          <p:grpSpPr>
            <a:xfrm>
              <a:off x="3022533" y="201005"/>
              <a:ext cx="1047184" cy="1223368"/>
              <a:chOff x="2793933" y="-256195"/>
              <a:chExt cx="1047184" cy="1223368"/>
            </a:xfrm>
          </p:grpSpPr>
          <p:sp>
            <p:nvSpPr>
              <p:cNvPr id="25" name="Google Shape;618;p11">
                <a:extLst>
                  <a:ext uri="{FF2B5EF4-FFF2-40B4-BE49-F238E27FC236}">
                    <a16:creationId xmlns:a16="http://schemas.microsoft.com/office/drawing/2014/main" id="{189224B5-1C71-EBB9-2D30-1147E9839377}"/>
                  </a:ext>
                </a:extLst>
              </p:cNvPr>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 name="Google Shape;619;p11">
                <a:extLst>
                  <a:ext uri="{FF2B5EF4-FFF2-40B4-BE49-F238E27FC236}">
                    <a16:creationId xmlns:a16="http://schemas.microsoft.com/office/drawing/2014/main" id="{95C38EEF-9F8A-7896-782D-3B132609A276}"/>
                  </a:ext>
                </a:extLst>
              </p:cNvPr>
              <p:cNvGrpSpPr/>
              <p:nvPr/>
            </p:nvGrpSpPr>
            <p:grpSpPr>
              <a:xfrm>
                <a:off x="2793933" y="137188"/>
                <a:ext cx="1047184" cy="435867"/>
                <a:chOff x="5463539" y="4411027"/>
                <a:chExt cx="1267777" cy="527684"/>
              </a:xfrm>
            </p:grpSpPr>
            <p:sp>
              <p:nvSpPr>
                <p:cNvPr id="28" name="Google Shape;620;p11">
                  <a:extLst>
                    <a:ext uri="{FF2B5EF4-FFF2-40B4-BE49-F238E27FC236}">
                      <a16:creationId xmlns:a16="http://schemas.microsoft.com/office/drawing/2014/main" id="{3BE36A7B-D24A-406C-98D6-6E005B566FED}"/>
                    </a:ext>
                  </a:extLst>
                </p:cNvPr>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621;p11">
                  <a:extLst>
                    <a:ext uri="{FF2B5EF4-FFF2-40B4-BE49-F238E27FC236}">
                      <a16:creationId xmlns:a16="http://schemas.microsoft.com/office/drawing/2014/main" id="{1E68BF81-3393-7828-0870-07251F5D069E}"/>
                    </a:ext>
                  </a:extLst>
                </p:cNvPr>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 name="Google Shape;622;p11">
                <a:extLst>
                  <a:ext uri="{FF2B5EF4-FFF2-40B4-BE49-F238E27FC236}">
                    <a16:creationId xmlns:a16="http://schemas.microsoft.com/office/drawing/2014/main" id="{A35B7AB6-1D59-3BE0-84E8-5C3AC6A1ADA5}"/>
                  </a:ext>
                </a:extLst>
              </p:cNvPr>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 name="Google Shape;623;p11">
              <a:extLst>
                <a:ext uri="{FF2B5EF4-FFF2-40B4-BE49-F238E27FC236}">
                  <a16:creationId xmlns:a16="http://schemas.microsoft.com/office/drawing/2014/main" id="{03F0E5FB-D2FE-C146-9102-02FF265AAC0D}"/>
                </a:ext>
              </a:extLst>
            </p:cNvPr>
            <p:cNvGrpSpPr/>
            <p:nvPr/>
          </p:nvGrpSpPr>
          <p:grpSpPr>
            <a:xfrm>
              <a:off x="3023320" y="201005"/>
              <a:ext cx="1047184" cy="1223419"/>
              <a:chOff x="5463539" y="3934777"/>
              <a:chExt cx="1267778" cy="1481137"/>
            </a:xfrm>
          </p:grpSpPr>
          <p:sp>
            <p:nvSpPr>
              <p:cNvPr id="20" name="Google Shape;624;p11">
                <a:extLst>
                  <a:ext uri="{FF2B5EF4-FFF2-40B4-BE49-F238E27FC236}">
                    <a16:creationId xmlns:a16="http://schemas.microsoft.com/office/drawing/2014/main" id="{D93802C3-3146-878A-EB0F-9EF3B2ABBCBD}"/>
                  </a:ext>
                </a:extLst>
              </p:cNvPr>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 name="Google Shape;625;p11">
                <a:extLst>
                  <a:ext uri="{FF2B5EF4-FFF2-40B4-BE49-F238E27FC236}">
                    <a16:creationId xmlns:a16="http://schemas.microsoft.com/office/drawing/2014/main" id="{9D8160B7-855B-C534-1782-48A1080EF546}"/>
                  </a:ext>
                </a:extLst>
              </p:cNvPr>
              <p:cNvGrpSpPr/>
              <p:nvPr/>
            </p:nvGrpSpPr>
            <p:grpSpPr>
              <a:xfrm>
                <a:off x="5463539" y="4411027"/>
                <a:ext cx="1267777" cy="527684"/>
                <a:chOff x="5463539" y="4411027"/>
                <a:chExt cx="1267777" cy="527684"/>
              </a:xfrm>
            </p:grpSpPr>
            <p:sp>
              <p:nvSpPr>
                <p:cNvPr id="23" name="Google Shape;626;p11">
                  <a:extLst>
                    <a:ext uri="{FF2B5EF4-FFF2-40B4-BE49-F238E27FC236}">
                      <a16:creationId xmlns:a16="http://schemas.microsoft.com/office/drawing/2014/main" id="{23561F48-A582-81EA-BEB5-4116910EDFCF}"/>
                    </a:ext>
                  </a:extLst>
                </p:cNvPr>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627;p11">
                  <a:extLst>
                    <a:ext uri="{FF2B5EF4-FFF2-40B4-BE49-F238E27FC236}">
                      <a16:creationId xmlns:a16="http://schemas.microsoft.com/office/drawing/2014/main" id="{A62C7182-CEFB-C54A-2262-CD33600B05EA}"/>
                    </a:ext>
                  </a:extLst>
                </p:cNvPr>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 name="Google Shape;628;p11">
                <a:extLst>
                  <a:ext uri="{FF2B5EF4-FFF2-40B4-BE49-F238E27FC236}">
                    <a16:creationId xmlns:a16="http://schemas.microsoft.com/office/drawing/2014/main" id="{DA19E27E-EAF8-F522-C3DC-253A9E491D2A}"/>
                  </a:ext>
                </a:extLst>
              </p:cNvPr>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 name="Google Shape;629;p11">
              <a:extLst>
                <a:ext uri="{FF2B5EF4-FFF2-40B4-BE49-F238E27FC236}">
                  <a16:creationId xmlns:a16="http://schemas.microsoft.com/office/drawing/2014/main" id="{241749CC-7135-D5F2-87B6-1C8012F52CCC}"/>
                </a:ext>
              </a:extLst>
            </p:cNvPr>
            <p:cNvGrpSpPr/>
            <p:nvPr/>
          </p:nvGrpSpPr>
          <p:grpSpPr>
            <a:xfrm>
              <a:off x="3414505" y="-892598"/>
              <a:ext cx="264818" cy="496634"/>
              <a:chOff x="5504867" y="-892598"/>
              <a:chExt cx="264818" cy="496634"/>
            </a:xfrm>
          </p:grpSpPr>
          <p:sp>
            <p:nvSpPr>
              <p:cNvPr id="16" name="Google Shape;630;p11">
                <a:extLst>
                  <a:ext uri="{FF2B5EF4-FFF2-40B4-BE49-F238E27FC236}">
                    <a16:creationId xmlns:a16="http://schemas.microsoft.com/office/drawing/2014/main" id="{581AA4FE-23FF-A4E7-1C90-AA9C04D1EC5F}"/>
                  </a:ext>
                </a:extLst>
              </p:cNvPr>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631;p11">
                <a:extLst>
                  <a:ext uri="{FF2B5EF4-FFF2-40B4-BE49-F238E27FC236}">
                    <a16:creationId xmlns:a16="http://schemas.microsoft.com/office/drawing/2014/main" id="{7F952943-D73A-3B47-68CB-2C7669D8F96E}"/>
                  </a:ext>
                </a:extLst>
              </p:cNvPr>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632;p11">
                <a:extLst>
                  <a:ext uri="{FF2B5EF4-FFF2-40B4-BE49-F238E27FC236}">
                    <a16:creationId xmlns:a16="http://schemas.microsoft.com/office/drawing/2014/main" id="{5DFD7DC8-1F19-F500-A4DC-73F13A5A6D6C}"/>
                  </a:ext>
                </a:extLst>
              </p:cNvPr>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633;p11">
                <a:extLst>
                  <a:ext uri="{FF2B5EF4-FFF2-40B4-BE49-F238E27FC236}">
                    <a16:creationId xmlns:a16="http://schemas.microsoft.com/office/drawing/2014/main" id="{B659AEFD-80B6-44FB-8A77-90F88EF8F2D5}"/>
                  </a:ext>
                </a:extLst>
              </p:cNvPr>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0" name="Google Shape;563;p11">
            <a:extLst>
              <a:ext uri="{FF2B5EF4-FFF2-40B4-BE49-F238E27FC236}">
                <a16:creationId xmlns:a16="http://schemas.microsoft.com/office/drawing/2014/main" id="{579D44D0-7055-48AA-1761-DC3F7BCC89A7}"/>
              </a:ext>
            </a:extLst>
          </p:cNvPr>
          <p:cNvGrpSpPr/>
          <p:nvPr userDrawn="1"/>
        </p:nvGrpSpPr>
        <p:grpSpPr>
          <a:xfrm rot="13296524" flipH="1">
            <a:off x="6071000" y="-71845"/>
            <a:ext cx="6449485" cy="7133805"/>
            <a:chOff x="6709035" y="58434"/>
            <a:chExt cx="2901220" cy="3416879"/>
          </a:xfrm>
        </p:grpSpPr>
        <p:sp>
          <p:nvSpPr>
            <p:cNvPr id="31" name="Google Shape;564;p11">
              <a:extLst>
                <a:ext uri="{FF2B5EF4-FFF2-40B4-BE49-F238E27FC236}">
                  <a16:creationId xmlns:a16="http://schemas.microsoft.com/office/drawing/2014/main" id="{325A8706-415A-B099-88DA-F27628263F01}"/>
                </a:ext>
              </a:extLst>
            </p:cNvPr>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565;p11">
              <a:extLst>
                <a:ext uri="{FF2B5EF4-FFF2-40B4-BE49-F238E27FC236}">
                  <a16:creationId xmlns:a16="http://schemas.microsoft.com/office/drawing/2014/main" id="{8BB33E5B-0B45-BF45-D8FF-2932BDEDC38E}"/>
                </a:ext>
              </a:extLst>
            </p:cNvPr>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 name="مستطيل 32">
            <a:extLst>
              <a:ext uri="{FF2B5EF4-FFF2-40B4-BE49-F238E27FC236}">
                <a16:creationId xmlns:a16="http://schemas.microsoft.com/office/drawing/2014/main" id="{AB06F6A7-5A0C-C30F-0B37-E03485A6A1C1}"/>
              </a:ext>
            </a:extLst>
          </p:cNvPr>
          <p:cNvSpPr/>
          <p:nvPr userDrawn="1"/>
        </p:nvSpPr>
        <p:spPr>
          <a:xfrm>
            <a:off x="4101570" y="943884"/>
            <a:ext cx="4160425" cy="1179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C00000"/>
              </a:solidFill>
              <a:latin typeface="Arial" panose="020B0604020202020204" pitchFamily="34" charset="0"/>
              <a:cs typeface="Arial" panose="020B0604020202020204" pitchFamily="34" charset="0"/>
            </a:endParaRPr>
          </a:p>
          <a:p>
            <a:pPr algn="ctr"/>
            <a:endParaRPr lang="ar-SA" sz="2800" b="1" dirty="0">
              <a:solidFill>
                <a:srgbClr val="C00000"/>
              </a:solidFill>
              <a:latin typeface="Arial" panose="020B0604020202020204" pitchFamily="34" charset="0"/>
              <a:cs typeface="Arial" panose="020B0604020202020204" pitchFamily="34" charset="0"/>
            </a:endParaRPr>
          </a:p>
        </p:txBody>
      </p:sp>
      <p:sp>
        <p:nvSpPr>
          <p:cNvPr id="34" name="مستطيل 33">
            <a:extLst>
              <a:ext uri="{FF2B5EF4-FFF2-40B4-BE49-F238E27FC236}">
                <a16:creationId xmlns:a16="http://schemas.microsoft.com/office/drawing/2014/main" id="{65E2E255-6A31-6B32-9262-55E3FA32B1CF}"/>
              </a:ext>
            </a:extLst>
          </p:cNvPr>
          <p:cNvSpPr/>
          <p:nvPr userDrawn="1"/>
        </p:nvSpPr>
        <p:spPr>
          <a:xfrm>
            <a:off x="4101570" y="3341667"/>
            <a:ext cx="4160425"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0000CC"/>
              </a:solidFill>
              <a:latin typeface="Arial" panose="020B0604020202020204" pitchFamily="34" charset="0"/>
              <a:cs typeface="Arial" panose="020B0604020202020204" pitchFamily="34" charset="0"/>
            </a:endParaRPr>
          </a:p>
        </p:txBody>
      </p:sp>
      <p:pic>
        <p:nvPicPr>
          <p:cNvPr id="35" name="صورة 34">
            <a:extLst>
              <a:ext uri="{FF2B5EF4-FFF2-40B4-BE49-F238E27FC236}">
                <a16:creationId xmlns:a16="http://schemas.microsoft.com/office/drawing/2014/main" id="{57D72C13-AA19-7199-313A-958A582F70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5157888" y="612444"/>
            <a:ext cx="482326" cy="585168"/>
          </a:xfrm>
          <a:prstGeom prst="rect">
            <a:avLst/>
          </a:prstGeom>
        </p:spPr>
      </p:pic>
      <p:pic>
        <p:nvPicPr>
          <p:cNvPr id="36" name="صورة 35">
            <a:extLst>
              <a:ext uri="{FF2B5EF4-FFF2-40B4-BE49-F238E27FC236}">
                <a16:creationId xmlns:a16="http://schemas.microsoft.com/office/drawing/2014/main" id="{6D5BBFA3-453C-DC5F-96BA-5CDC72877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5699456" y="2967904"/>
            <a:ext cx="482326" cy="585168"/>
          </a:xfrm>
          <a:prstGeom prst="rect">
            <a:avLst/>
          </a:prstGeom>
        </p:spPr>
      </p:pic>
    </p:spTree>
    <p:extLst>
      <p:ext uri="{BB962C8B-B14F-4D97-AF65-F5344CB8AC3E}">
        <p14:creationId xmlns:p14="http://schemas.microsoft.com/office/powerpoint/2010/main" val="2503442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عنوان ونص عمودي">
    <p:spTree>
      <p:nvGrpSpPr>
        <p:cNvPr id="1" name=""/>
        <p:cNvGrpSpPr/>
        <p:nvPr/>
      </p:nvGrpSpPr>
      <p:grpSpPr>
        <a:xfrm>
          <a:off x="0" y="0"/>
          <a:ext cx="0" cy="0"/>
          <a:chOff x="0" y="0"/>
          <a:chExt cx="0" cy="0"/>
        </a:xfrm>
      </p:grpSpPr>
      <p:sp>
        <p:nvSpPr>
          <p:cNvPr id="7" name="Google Shape;535;p11">
            <a:extLst>
              <a:ext uri="{FF2B5EF4-FFF2-40B4-BE49-F238E27FC236}">
                <a16:creationId xmlns:a16="http://schemas.microsoft.com/office/drawing/2014/main" id="{F7CD8346-64BC-0445-A79E-B583253DF756}"/>
              </a:ext>
            </a:extLst>
          </p:cNvPr>
          <p:cNvSpPr/>
          <p:nvPr userDrawn="1"/>
        </p:nvSpPr>
        <p:spPr>
          <a:xfrm flipH="1">
            <a:off x="382054" y="-128617"/>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 name="Google Shape;560;p11">
            <a:extLst>
              <a:ext uri="{FF2B5EF4-FFF2-40B4-BE49-F238E27FC236}">
                <a16:creationId xmlns:a16="http://schemas.microsoft.com/office/drawing/2014/main" id="{15B4229D-6C13-48F6-6AA3-7F62C6EBBDB8}"/>
              </a:ext>
            </a:extLst>
          </p:cNvPr>
          <p:cNvGrpSpPr/>
          <p:nvPr userDrawn="1"/>
        </p:nvGrpSpPr>
        <p:grpSpPr>
          <a:xfrm rot="7799674" flipH="1">
            <a:off x="-391791" y="195995"/>
            <a:ext cx="6867251" cy="6440453"/>
            <a:chOff x="8371004" y="-382642"/>
            <a:chExt cx="3618071" cy="3393209"/>
          </a:xfrm>
        </p:grpSpPr>
        <p:sp>
          <p:nvSpPr>
            <p:cNvPr id="9" name="Google Shape;561;p11">
              <a:extLst>
                <a:ext uri="{FF2B5EF4-FFF2-40B4-BE49-F238E27FC236}">
                  <a16:creationId xmlns:a16="http://schemas.microsoft.com/office/drawing/2014/main" id="{E4197FE5-0FAF-45B1-F7CF-848B103E4D57}"/>
                </a:ext>
              </a:extLst>
            </p:cNvPr>
            <p:cNvSpPr/>
            <p:nvPr/>
          </p:nvSpPr>
          <p:spPr>
            <a:xfrm>
              <a:off x="8371004" y="-382642"/>
              <a:ext cx="3618071" cy="3393209"/>
            </a:xfrm>
            <a:custGeom>
              <a:avLst/>
              <a:gdLst/>
              <a:ahLst/>
              <a:cxnLst/>
              <a:rect l="l" t="t" r="r" b="b"/>
              <a:pathLst>
                <a:path w="2038350" h="1911667" extrusionOk="0">
                  <a:moveTo>
                    <a:pt x="0" y="1057275"/>
                  </a:moveTo>
                  <a:lnTo>
                    <a:pt x="642938" y="0"/>
                  </a:lnTo>
                  <a:lnTo>
                    <a:pt x="710565" y="40957"/>
                  </a:lnTo>
                  <a:lnTo>
                    <a:pt x="683895" y="84772"/>
                  </a:lnTo>
                  <a:cubicBezTo>
                    <a:pt x="667703" y="84772"/>
                    <a:pt x="652463" y="92392"/>
                    <a:pt x="643890" y="107632"/>
                  </a:cubicBezTo>
                  <a:cubicBezTo>
                    <a:pt x="630555" y="129540"/>
                    <a:pt x="637222" y="158115"/>
                    <a:pt x="659130" y="171450"/>
                  </a:cubicBezTo>
                  <a:cubicBezTo>
                    <a:pt x="681038" y="184785"/>
                    <a:pt x="709613" y="178117"/>
                    <a:pt x="722947" y="156210"/>
                  </a:cubicBezTo>
                  <a:cubicBezTo>
                    <a:pt x="731520" y="141923"/>
                    <a:pt x="731520" y="123825"/>
                    <a:pt x="723900" y="109538"/>
                  </a:cubicBezTo>
                  <a:lnTo>
                    <a:pt x="750570" y="65722"/>
                  </a:lnTo>
                  <a:lnTo>
                    <a:pt x="862965" y="134302"/>
                  </a:lnTo>
                  <a:lnTo>
                    <a:pt x="836295" y="178117"/>
                  </a:lnTo>
                  <a:cubicBezTo>
                    <a:pt x="820103" y="178117"/>
                    <a:pt x="804863" y="185738"/>
                    <a:pt x="796290" y="200977"/>
                  </a:cubicBezTo>
                  <a:cubicBezTo>
                    <a:pt x="782955" y="222885"/>
                    <a:pt x="789622" y="251460"/>
                    <a:pt x="811530" y="264795"/>
                  </a:cubicBezTo>
                  <a:cubicBezTo>
                    <a:pt x="833438" y="278130"/>
                    <a:pt x="862013" y="271463"/>
                    <a:pt x="875347" y="249555"/>
                  </a:cubicBezTo>
                  <a:cubicBezTo>
                    <a:pt x="883920" y="235267"/>
                    <a:pt x="883920" y="217170"/>
                    <a:pt x="876300" y="202882"/>
                  </a:cubicBezTo>
                  <a:lnTo>
                    <a:pt x="902970" y="159067"/>
                  </a:lnTo>
                  <a:lnTo>
                    <a:pt x="1015365" y="227648"/>
                  </a:lnTo>
                  <a:lnTo>
                    <a:pt x="988695" y="271463"/>
                  </a:lnTo>
                  <a:cubicBezTo>
                    <a:pt x="972503" y="271463"/>
                    <a:pt x="957263" y="279082"/>
                    <a:pt x="948690" y="294323"/>
                  </a:cubicBezTo>
                  <a:cubicBezTo>
                    <a:pt x="935355" y="316230"/>
                    <a:pt x="942022" y="344805"/>
                    <a:pt x="963930" y="358140"/>
                  </a:cubicBezTo>
                  <a:cubicBezTo>
                    <a:pt x="985838" y="371475"/>
                    <a:pt x="1014413" y="364807"/>
                    <a:pt x="1027747" y="342900"/>
                  </a:cubicBezTo>
                  <a:cubicBezTo>
                    <a:pt x="1036320" y="328613"/>
                    <a:pt x="1036320" y="310515"/>
                    <a:pt x="1028700" y="296228"/>
                  </a:cubicBezTo>
                  <a:lnTo>
                    <a:pt x="1055370" y="252413"/>
                  </a:lnTo>
                  <a:lnTo>
                    <a:pt x="1167765" y="320992"/>
                  </a:lnTo>
                  <a:lnTo>
                    <a:pt x="1141095" y="364807"/>
                  </a:lnTo>
                  <a:cubicBezTo>
                    <a:pt x="1124903" y="364807"/>
                    <a:pt x="1109663" y="372428"/>
                    <a:pt x="1101090" y="387667"/>
                  </a:cubicBezTo>
                  <a:cubicBezTo>
                    <a:pt x="1087755" y="409575"/>
                    <a:pt x="1094423" y="438150"/>
                    <a:pt x="1116330" y="451485"/>
                  </a:cubicBezTo>
                  <a:cubicBezTo>
                    <a:pt x="1138238" y="464820"/>
                    <a:pt x="1166813" y="458153"/>
                    <a:pt x="1180148" y="436245"/>
                  </a:cubicBezTo>
                  <a:cubicBezTo>
                    <a:pt x="1188720" y="421957"/>
                    <a:pt x="1188720" y="403860"/>
                    <a:pt x="1181100" y="389573"/>
                  </a:cubicBezTo>
                  <a:lnTo>
                    <a:pt x="1207770" y="345757"/>
                  </a:lnTo>
                  <a:lnTo>
                    <a:pt x="1320165" y="414338"/>
                  </a:lnTo>
                  <a:lnTo>
                    <a:pt x="1293495" y="458153"/>
                  </a:lnTo>
                  <a:cubicBezTo>
                    <a:pt x="1277303" y="458153"/>
                    <a:pt x="1262063" y="465773"/>
                    <a:pt x="1253490" y="481013"/>
                  </a:cubicBezTo>
                  <a:cubicBezTo>
                    <a:pt x="1240155" y="502920"/>
                    <a:pt x="1246823" y="531495"/>
                    <a:pt x="1268730" y="544830"/>
                  </a:cubicBezTo>
                  <a:cubicBezTo>
                    <a:pt x="1290638" y="558165"/>
                    <a:pt x="1319213" y="551498"/>
                    <a:pt x="1332548" y="529590"/>
                  </a:cubicBezTo>
                  <a:cubicBezTo>
                    <a:pt x="1341120" y="515303"/>
                    <a:pt x="1341120" y="497205"/>
                    <a:pt x="1333500" y="482917"/>
                  </a:cubicBezTo>
                  <a:lnTo>
                    <a:pt x="1360170" y="439103"/>
                  </a:lnTo>
                  <a:lnTo>
                    <a:pt x="1472565" y="507682"/>
                  </a:lnTo>
                  <a:lnTo>
                    <a:pt x="1445895" y="551498"/>
                  </a:lnTo>
                  <a:cubicBezTo>
                    <a:pt x="1429703" y="551498"/>
                    <a:pt x="1414463" y="559118"/>
                    <a:pt x="1405890" y="574357"/>
                  </a:cubicBezTo>
                  <a:cubicBezTo>
                    <a:pt x="1392555" y="596265"/>
                    <a:pt x="1399223" y="624840"/>
                    <a:pt x="1421130" y="638175"/>
                  </a:cubicBezTo>
                  <a:cubicBezTo>
                    <a:pt x="1443038" y="651510"/>
                    <a:pt x="1471613" y="644843"/>
                    <a:pt x="1484948" y="622935"/>
                  </a:cubicBezTo>
                  <a:cubicBezTo>
                    <a:pt x="1493520" y="608648"/>
                    <a:pt x="1493520" y="590550"/>
                    <a:pt x="1485900" y="576263"/>
                  </a:cubicBezTo>
                  <a:lnTo>
                    <a:pt x="1512570" y="532448"/>
                  </a:lnTo>
                  <a:lnTo>
                    <a:pt x="1624965" y="601028"/>
                  </a:lnTo>
                  <a:lnTo>
                    <a:pt x="1598295" y="644843"/>
                  </a:lnTo>
                  <a:cubicBezTo>
                    <a:pt x="1582102" y="644843"/>
                    <a:pt x="1566863" y="652463"/>
                    <a:pt x="1558290" y="667703"/>
                  </a:cubicBezTo>
                  <a:cubicBezTo>
                    <a:pt x="1544955" y="689610"/>
                    <a:pt x="1551623" y="718185"/>
                    <a:pt x="1573530" y="731520"/>
                  </a:cubicBezTo>
                  <a:cubicBezTo>
                    <a:pt x="1595438" y="744855"/>
                    <a:pt x="1624013" y="738187"/>
                    <a:pt x="1637348" y="716280"/>
                  </a:cubicBezTo>
                  <a:cubicBezTo>
                    <a:pt x="1645920" y="701993"/>
                    <a:pt x="1645920" y="683895"/>
                    <a:pt x="1638300" y="669607"/>
                  </a:cubicBezTo>
                  <a:lnTo>
                    <a:pt x="1664970" y="625793"/>
                  </a:lnTo>
                  <a:lnTo>
                    <a:pt x="1777365" y="694373"/>
                  </a:lnTo>
                  <a:lnTo>
                    <a:pt x="1750695" y="738187"/>
                  </a:lnTo>
                  <a:cubicBezTo>
                    <a:pt x="1734502" y="738187"/>
                    <a:pt x="1719263" y="745807"/>
                    <a:pt x="1710690" y="761048"/>
                  </a:cubicBezTo>
                  <a:cubicBezTo>
                    <a:pt x="1697355" y="782955"/>
                    <a:pt x="1704023" y="811530"/>
                    <a:pt x="1725930" y="824865"/>
                  </a:cubicBezTo>
                  <a:cubicBezTo>
                    <a:pt x="1747838" y="838200"/>
                    <a:pt x="1776413" y="831532"/>
                    <a:pt x="1789748" y="809625"/>
                  </a:cubicBezTo>
                  <a:cubicBezTo>
                    <a:pt x="1798320" y="795337"/>
                    <a:pt x="1798320" y="777240"/>
                    <a:pt x="1790700" y="762953"/>
                  </a:cubicBezTo>
                  <a:lnTo>
                    <a:pt x="1817370" y="719137"/>
                  </a:lnTo>
                  <a:lnTo>
                    <a:pt x="1929765" y="787718"/>
                  </a:lnTo>
                  <a:lnTo>
                    <a:pt x="1903095" y="831532"/>
                  </a:lnTo>
                  <a:cubicBezTo>
                    <a:pt x="1886902" y="831532"/>
                    <a:pt x="1871663" y="839153"/>
                    <a:pt x="1863090" y="854393"/>
                  </a:cubicBezTo>
                  <a:cubicBezTo>
                    <a:pt x="1849755" y="876300"/>
                    <a:pt x="1856423" y="904875"/>
                    <a:pt x="1878330" y="918210"/>
                  </a:cubicBezTo>
                  <a:cubicBezTo>
                    <a:pt x="1900238" y="931545"/>
                    <a:pt x="1928813" y="924878"/>
                    <a:pt x="1942148" y="902970"/>
                  </a:cubicBezTo>
                  <a:cubicBezTo>
                    <a:pt x="1950720" y="888682"/>
                    <a:pt x="1950720" y="870585"/>
                    <a:pt x="1943100" y="856298"/>
                  </a:cubicBezTo>
                  <a:lnTo>
                    <a:pt x="1969770" y="812482"/>
                  </a:lnTo>
                  <a:lnTo>
                    <a:pt x="2038350" y="854393"/>
                  </a:lnTo>
                  <a:lnTo>
                    <a:pt x="1395413" y="1911668"/>
                  </a:lnTo>
                  <a:lnTo>
                    <a:pt x="0" y="1057275"/>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562;p11">
              <a:extLst>
                <a:ext uri="{FF2B5EF4-FFF2-40B4-BE49-F238E27FC236}">
                  <a16:creationId xmlns:a16="http://schemas.microsoft.com/office/drawing/2014/main" id="{87C68912-3869-27FB-E669-C34C9F56AB14}"/>
                </a:ext>
              </a:extLst>
            </p:cNvPr>
            <p:cNvSpPr/>
            <p:nvPr/>
          </p:nvSpPr>
          <p:spPr>
            <a:xfrm>
              <a:off x="8526181" y="-39606"/>
              <a:ext cx="3127772" cy="2830211"/>
            </a:xfrm>
            <a:custGeom>
              <a:avLst/>
              <a:gdLst/>
              <a:ahLst/>
              <a:cxnLst/>
              <a:rect l="l" t="t" r="r" b="b"/>
              <a:pathLst>
                <a:path w="1762125" h="1594485" extrusionOk="0">
                  <a:moveTo>
                    <a:pt x="0" y="828675"/>
                  </a:moveTo>
                  <a:lnTo>
                    <a:pt x="503873" y="0"/>
                  </a:lnTo>
                  <a:lnTo>
                    <a:pt x="516255" y="7620"/>
                  </a:lnTo>
                  <a:lnTo>
                    <a:pt x="12383" y="836295"/>
                  </a:lnTo>
                  <a:lnTo>
                    <a:pt x="0" y="828675"/>
                  </a:lnTo>
                  <a:lnTo>
                    <a:pt x="0" y="828675"/>
                  </a:lnTo>
                  <a:close/>
                  <a:moveTo>
                    <a:pt x="77153" y="876300"/>
                  </a:moveTo>
                  <a:cubicBezTo>
                    <a:pt x="80963" y="879158"/>
                    <a:pt x="85725" y="881063"/>
                    <a:pt x="89535" y="883920"/>
                  </a:cubicBezTo>
                  <a:cubicBezTo>
                    <a:pt x="257175" y="607695"/>
                    <a:pt x="425768" y="331470"/>
                    <a:pt x="593408" y="55245"/>
                  </a:cubicBezTo>
                  <a:cubicBezTo>
                    <a:pt x="589598" y="52388"/>
                    <a:pt x="584835" y="50483"/>
                    <a:pt x="581025" y="47625"/>
                  </a:cubicBezTo>
                  <a:cubicBezTo>
                    <a:pt x="413385" y="323850"/>
                    <a:pt x="245745" y="600075"/>
                    <a:pt x="77153" y="876300"/>
                  </a:cubicBezTo>
                  <a:lnTo>
                    <a:pt x="77153" y="876300"/>
                  </a:lnTo>
                  <a:close/>
                  <a:moveTo>
                    <a:pt x="155258" y="923925"/>
                  </a:moveTo>
                  <a:cubicBezTo>
                    <a:pt x="159068" y="926783"/>
                    <a:pt x="163830" y="928688"/>
                    <a:pt x="167640" y="931545"/>
                  </a:cubicBezTo>
                  <a:cubicBezTo>
                    <a:pt x="335280" y="655320"/>
                    <a:pt x="503873" y="379095"/>
                    <a:pt x="671513" y="102870"/>
                  </a:cubicBezTo>
                  <a:cubicBezTo>
                    <a:pt x="667703" y="100013"/>
                    <a:pt x="662940" y="98108"/>
                    <a:pt x="659130" y="95250"/>
                  </a:cubicBezTo>
                  <a:cubicBezTo>
                    <a:pt x="491490" y="371475"/>
                    <a:pt x="323850" y="647700"/>
                    <a:pt x="155258" y="923925"/>
                  </a:cubicBezTo>
                  <a:lnTo>
                    <a:pt x="155258" y="923925"/>
                  </a:lnTo>
                  <a:close/>
                  <a:moveTo>
                    <a:pt x="233363" y="970598"/>
                  </a:moveTo>
                  <a:cubicBezTo>
                    <a:pt x="237173" y="973455"/>
                    <a:pt x="241935" y="975360"/>
                    <a:pt x="245745" y="978218"/>
                  </a:cubicBezTo>
                  <a:cubicBezTo>
                    <a:pt x="413385" y="701993"/>
                    <a:pt x="581978" y="425768"/>
                    <a:pt x="749618" y="149543"/>
                  </a:cubicBezTo>
                  <a:cubicBezTo>
                    <a:pt x="745808" y="146685"/>
                    <a:pt x="741045" y="144780"/>
                    <a:pt x="737235" y="141923"/>
                  </a:cubicBezTo>
                  <a:cubicBezTo>
                    <a:pt x="569595" y="419100"/>
                    <a:pt x="401003" y="694373"/>
                    <a:pt x="233363" y="970598"/>
                  </a:cubicBezTo>
                  <a:lnTo>
                    <a:pt x="233363" y="970598"/>
                  </a:lnTo>
                  <a:close/>
                  <a:moveTo>
                    <a:pt x="311468" y="1018223"/>
                  </a:moveTo>
                  <a:cubicBezTo>
                    <a:pt x="315278" y="1021080"/>
                    <a:pt x="320040" y="1022985"/>
                    <a:pt x="323850" y="1025843"/>
                  </a:cubicBezTo>
                  <a:cubicBezTo>
                    <a:pt x="491490" y="749618"/>
                    <a:pt x="660083" y="473393"/>
                    <a:pt x="827723" y="197168"/>
                  </a:cubicBezTo>
                  <a:cubicBezTo>
                    <a:pt x="823913" y="194310"/>
                    <a:pt x="819150" y="192405"/>
                    <a:pt x="815340" y="189548"/>
                  </a:cubicBezTo>
                  <a:cubicBezTo>
                    <a:pt x="647700" y="465773"/>
                    <a:pt x="479108" y="741998"/>
                    <a:pt x="311468" y="1018223"/>
                  </a:cubicBezTo>
                  <a:lnTo>
                    <a:pt x="311468" y="1018223"/>
                  </a:lnTo>
                  <a:close/>
                  <a:moveTo>
                    <a:pt x="388620" y="1065848"/>
                  </a:moveTo>
                  <a:cubicBezTo>
                    <a:pt x="392430" y="1068705"/>
                    <a:pt x="397193" y="1070610"/>
                    <a:pt x="401003" y="1073468"/>
                  </a:cubicBezTo>
                  <a:cubicBezTo>
                    <a:pt x="568643" y="797243"/>
                    <a:pt x="737235" y="521017"/>
                    <a:pt x="904875" y="244793"/>
                  </a:cubicBezTo>
                  <a:cubicBezTo>
                    <a:pt x="901065" y="241935"/>
                    <a:pt x="896303" y="240030"/>
                    <a:pt x="892493" y="237173"/>
                  </a:cubicBezTo>
                  <a:cubicBezTo>
                    <a:pt x="724853" y="513398"/>
                    <a:pt x="557213" y="789623"/>
                    <a:pt x="388620" y="1065848"/>
                  </a:cubicBezTo>
                  <a:lnTo>
                    <a:pt x="388620" y="1065848"/>
                  </a:lnTo>
                  <a:close/>
                  <a:moveTo>
                    <a:pt x="466725" y="1113473"/>
                  </a:moveTo>
                  <a:cubicBezTo>
                    <a:pt x="470535" y="1116330"/>
                    <a:pt x="475298" y="1118235"/>
                    <a:pt x="479108" y="1121093"/>
                  </a:cubicBezTo>
                  <a:cubicBezTo>
                    <a:pt x="646748" y="844868"/>
                    <a:pt x="815340" y="568643"/>
                    <a:pt x="982980" y="292418"/>
                  </a:cubicBezTo>
                  <a:cubicBezTo>
                    <a:pt x="979170" y="289560"/>
                    <a:pt x="974408" y="287655"/>
                    <a:pt x="970598" y="284798"/>
                  </a:cubicBezTo>
                  <a:cubicBezTo>
                    <a:pt x="802958" y="561023"/>
                    <a:pt x="635318" y="837248"/>
                    <a:pt x="466725" y="1113473"/>
                  </a:cubicBezTo>
                  <a:lnTo>
                    <a:pt x="466725" y="1113473"/>
                  </a:lnTo>
                  <a:close/>
                  <a:moveTo>
                    <a:pt x="544830" y="1160145"/>
                  </a:moveTo>
                  <a:cubicBezTo>
                    <a:pt x="712470" y="883920"/>
                    <a:pt x="881063" y="607695"/>
                    <a:pt x="1048703" y="331470"/>
                  </a:cubicBezTo>
                  <a:cubicBezTo>
                    <a:pt x="1052513" y="334328"/>
                    <a:pt x="1057275" y="336233"/>
                    <a:pt x="1061085" y="339090"/>
                  </a:cubicBezTo>
                  <a:cubicBezTo>
                    <a:pt x="893445" y="615315"/>
                    <a:pt x="724853" y="891540"/>
                    <a:pt x="557213" y="1167765"/>
                  </a:cubicBezTo>
                  <a:cubicBezTo>
                    <a:pt x="553403" y="1165860"/>
                    <a:pt x="548640" y="1163003"/>
                    <a:pt x="544830" y="1160145"/>
                  </a:cubicBezTo>
                  <a:lnTo>
                    <a:pt x="544830" y="1160145"/>
                  </a:lnTo>
                  <a:close/>
                  <a:moveTo>
                    <a:pt x="622935" y="1207770"/>
                  </a:moveTo>
                  <a:cubicBezTo>
                    <a:pt x="790575" y="931545"/>
                    <a:pt x="959168" y="655320"/>
                    <a:pt x="1126808" y="379095"/>
                  </a:cubicBezTo>
                  <a:cubicBezTo>
                    <a:pt x="1130618" y="381953"/>
                    <a:pt x="1135380" y="383858"/>
                    <a:pt x="1139190" y="386715"/>
                  </a:cubicBezTo>
                  <a:cubicBezTo>
                    <a:pt x="971550" y="662940"/>
                    <a:pt x="802958" y="939165"/>
                    <a:pt x="635318" y="1215390"/>
                  </a:cubicBezTo>
                  <a:cubicBezTo>
                    <a:pt x="630555" y="1213485"/>
                    <a:pt x="626745" y="1210628"/>
                    <a:pt x="622935" y="1207770"/>
                  </a:cubicBezTo>
                  <a:lnTo>
                    <a:pt x="622935" y="1207770"/>
                  </a:lnTo>
                  <a:close/>
                  <a:moveTo>
                    <a:pt x="700088" y="1255395"/>
                  </a:moveTo>
                  <a:cubicBezTo>
                    <a:pt x="867728" y="979170"/>
                    <a:pt x="1036320" y="702945"/>
                    <a:pt x="1203960" y="426720"/>
                  </a:cubicBezTo>
                  <a:cubicBezTo>
                    <a:pt x="1207770" y="429578"/>
                    <a:pt x="1212533" y="431483"/>
                    <a:pt x="1216343" y="434340"/>
                  </a:cubicBezTo>
                  <a:cubicBezTo>
                    <a:pt x="1048703" y="710565"/>
                    <a:pt x="880110" y="986790"/>
                    <a:pt x="712470" y="1263015"/>
                  </a:cubicBezTo>
                  <a:cubicBezTo>
                    <a:pt x="708660" y="1260158"/>
                    <a:pt x="704850" y="1258253"/>
                    <a:pt x="700088" y="1255395"/>
                  </a:cubicBezTo>
                  <a:lnTo>
                    <a:pt x="700088" y="1255395"/>
                  </a:lnTo>
                  <a:close/>
                  <a:moveTo>
                    <a:pt x="778193" y="1303020"/>
                  </a:moveTo>
                  <a:cubicBezTo>
                    <a:pt x="945833" y="1026795"/>
                    <a:pt x="1114425" y="750570"/>
                    <a:pt x="1282065" y="474345"/>
                  </a:cubicBezTo>
                  <a:cubicBezTo>
                    <a:pt x="1285875" y="477203"/>
                    <a:pt x="1290638" y="479108"/>
                    <a:pt x="1294448" y="481965"/>
                  </a:cubicBezTo>
                  <a:cubicBezTo>
                    <a:pt x="1126808" y="758190"/>
                    <a:pt x="958215" y="1034415"/>
                    <a:pt x="790575" y="1310640"/>
                  </a:cubicBezTo>
                  <a:cubicBezTo>
                    <a:pt x="786765" y="1307783"/>
                    <a:pt x="782955" y="1304925"/>
                    <a:pt x="778193" y="1303020"/>
                  </a:cubicBezTo>
                  <a:lnTo>
                    <a:pt x="778193" y="1303020"/>
                  </a:lnTo>
                  <a:close/>
                  <a:moveTo>
                    <a:pt x="856298" y="1350645"/>
                  </a:moveTo>
                  <a:cubicBezTo>
                    <a:pt x="1023938" y="1074420"/>
                    <a:pt x="1192530" y="798195"/>
                    <a:pt x="1360170" y="521970"/>
                  </a:cubicBezTo>
                  <a:cubicBezTo>
                    <a:pt x="1363980" y="524828"/>
                    <a:pt x="1368743" y="526733"/>
                    <a:pt x="1372553" y="529590"/>
                  </a:cubicBezTo>
                  <a:cubicBezTo>
                    <a:pt x="1204913" y="805815"/>
                    <a:pt x="1036320" y="1082040"/>
                    <a:pt x="868680" y="1358265"/>
                  </a:cubicBezTo>
                  <a:cubicBezTo>
                    <a:pt x="864870" y="1355408"/>
                    <a:pt x="860108" y="1352550"/>
                    <a:pt x="856298" y="1350645"/>
                  </a:cubicBezTo>
                  <a:lnTo>
                    <a:pt x="856298" y="1350645"/>
                  </a:lnTo>
                  <a:close/>
                  <a:moveTo>
                    <a:pt x="934403" y="1397318"/>
                  </a:moveTo>
                  <a:cubicBezTo>
                    <a:pt x="1102043" y="1121093"/>
                    <a:pt x="1270635" y="844868"/>
                    <a:pt x="1438275" y="568643"/>
                  </a:cubicBezTo>
                  <a:cubicBezTo>
                    <a:pt x="1442085" y="571500"/>
                    <a:pt x="1446848" y="573405"/>
                    <a:pt x="1450657" y="576263"/>
                  </a:cubicBezTo>
                  <a:cubicBezTo>
                    <a:pt x="1283018" y="852488"/>
                    <a:pt x="1114425" y="1128713"/>
                    <a:pt x="946785" y="1404938"/>
                  </a:cubicBezTo>
                  <a:cubicBezTo>
                    <a:pt x="942975" y="1403033"/>
                    <a:pt x="938213" y="1400175"/>
                    <a:pt x="934403" y="1397318"/>
                  </a:cubicBezTo>
                  <a:lnTo>
                    <a:pt x="934403" y="1397318"/>
                  </a:lnTo>
                  <a:close/>
                  <a:moveTo>
                    <a:pt x="1012508" y="1444943"/>
                  </a:moveTo>
                  <a:cubicBezTo>
                    <a:pt x="1016318" y="1447800"/>
                    <a:pt x="1021080" y="1449705"/>
                    <a:pt x="1024890" y="1452563"/>
                  </a:cubicBezTo>
                  <a:cubicBezTo>
                    <a:pt x="1192530" y="1176338"/>
                    <a:pt x="1361123" y="900113"/>
                    <a:pt x="1528763" y="623888"/>
                  </a:cubicBezTo>
                  <a:cubicBezTo>
                    <a:pt x="1524953" y="621030"/>
                    <a:pt x="1520190" y="619125"/>
                    <a:pt x="1516380" y="616268"/>
                  </a:cubicBezTo>
                  <a:cubicBezTo>
                    <a:pt x="1347788" y="892493"/>
                    <a:pt x="1180148" y="1168718"/>
                    <a:pt x="1012508" y="1444943"/>
                  </a:cubicBezTo>
                  <a:lnTo>
                    <a:pt x="1012508" y="1444943"/>
                  </a:lnTo>
                  <a:close/>
                  <a:moveTo>
                    <a:pt x="1089660" y="1492568"/>
                  </a:moveTo>
                  <a:cubicBezTo>
                    <a:pt x="1093470" y="1495425"/>
                    <a:pt x="1098233" y="1497330"/>
                    <a:pt x="1102043" y="1500188"/>
                  </a:cubicBezTo>
                  <a:cubicBezTo>
                    <a:pt x="1269683" y="1223963"/>
                    <a:pt x="1438275" y="947738"/>
                    <a:pt x="1605915" y="671513"/>
                  </a:cubicBezTo>
                  <a:cubicBezTo>
                    <a:pt x="1602105" y="668655"/>
                    <a:pt x="1597343" y="666750"/>
                    <a:pt x="1593532" y="663893"/>
                  </a:cubicBezTo>
                  <a:cubicBezTo>
                    <a:pt x="1425893" y="940118"/>
                    <a:pt x="1258253" y="1216343"/>
                    <a:pt x="1089660" y="1492568"/>
                  </a:cubicBezTo>
                  <a:lnTo>
                    <a:pt x="1089660" y="1492568"/>
                  </a:lnTo>
                  <a:close/>
                  <a:moveTo>
                    <a:pt x="1167765" y="1540193"/>
                  </a:moveTo>
                  <a:cubicBezTo>
                    <a:pt x="1171575" y="1543050"/>
                    <a:pt x="1176338" y="1544955"/>
                    <a:pt x="1180148" y="1547813"/>
                  </a:cubicBezTo>
                  <a:cubicBezTo>
                    <a:pt x="1347788" y="1271588"/>
                    <a:pt x="1516380" y="995363"/>
                    <a:pt x="1684020" y="719138"/>
                  </a:cubicBezTo>
                  <a:cubicBezTo>
                    <a:pt x="1680210" y="716280"/>
                    <a:pt x="1675448" y="714375"/>
                    <a:pt x="1671638" y="711518"/>
                  </a:cubicBezTo>
                  <a:cubicBezTo>
                    <a:pt x="1503998" y="987743"/>
                    <a:pt x="1336358" y="1263968"/>
                    <a:pt x="1167765" y="1540193"/>
                  </a:cubicBezTo>
                  <a:lnTo>
                    <a:pt x="1167765" y="1540193"/>
                  </a:lnTo>
                  <a:close/>
                  <a:moveTo>
                    <a:pt x="1245870" y="1586865"/>
                  </a:moveTo>
                  <a:lnTo>
                    <a:pt x="1258253" y="1594485"/>
                  </a:lnTo>
                  <a:lnTo>
                    <a:pt x="1762125" y="765810"/>
                  </a:lnTo>
                  <a:lnTo>
                    <a:pt x="1749743" y="758190"/>
                  </a:lnTo>
                  <a:lnTo>
                    <a:pt x="1245870" y="15868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 name="Google Shape;563;p11">
            <a:extLst>
              <a:ext uri="{FF2B5EF4-FFF2-40B4-BE49-F238E27FC236}">
                <a16:creationId xmlns:a16="http://schemas.microsoft.com/office/drawing/2014/main" id="{8952767C-0FEF-1B8B-9A2E-A162AF51B39E}"/>
              </a:ext>
            </a:extLst>
          </p:cNvPr>
          <p:cNvGrpSpPr/>
          <p:nvPr userDrawn="1"/>
        </p:nvGrpSpPr>
        <p:grpSpPr>
          <a:xfrm rot="11735179" flipH="1">
            <a:off x="-134121" y="-132827"/>
            <a:ext cx="6386718" cy="7209616"/>
            <a:chOff x="6709035" y="58434"/>
            <a:chExt cx="2901220" cy="3416879"/>
          </a:xfrm>
        </p:grpSpPr>
        <p:sp>
          <p:nvSpPr>
            <p:cNvPr id="12" name="Google Shape;564;p11">
              <a:extLst>
                <a:ext uri="{FF2B5EF4-FFF2-40B4-BE49-F238E27FC236}">
                  <a16:creationId xmlns:a16="http://schemas.microsoft.com/office/drawing/2014/main" id="{29DCA5E9-DA29-EFA9-BC0F-DC9143B0E60B}"/>
                </a:ext>
              </a:extLst>
            </p:cNvPr>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565;p11">
              <a:extLst>
                <a:ext uri="{FF2B5EF4-FFF2-40B4-BE49-F238E27FC236}">
                  <a16:creationId xmlns:a16="http://schemas.microsoft.com/office/drawing/2014/main" id="{E3F5955E-5B9F-998D-8FF1-95F584F67E51}"/>
                </a:ext>
              </a:extLst>
            </p:cNvPr>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 name="مجموعة 13">
            <a:extLst>
              <a:ext uri="{FF2B5EF4-FFF2-40B4-BE49-F238E27FC236}">
                <a16:creationId xmlns:a16="http://schemas.microsoft.com/office/drawing/2014/main" id="{09D07841-0349-5D7E-AC4A-23CC4D7797A9}"/>
              </a:ext>
            </a:extLst>
          </p:cNvPr>
          <p:cNvGrpSpPr/>
          <p:nvPr userDrawn="1"/>
        </p:nvGrpSpPr>
        <p:grpSpPr>
          <a:xfrm>
            <a:off x="5317714" y="-620441"/>
            <a:ext cx="7720270" cy="8348375"/>
            <a:chOff x="5317714" y="-620441"/>
            <a:chExt cx="7720270" cy="8348375"/>
          </a:xfrm>
        </p:grpSpPr>
        <p:sp>
          <p:nvSpPr>
            <p:cNvPr id="15" name="Google Shape;561;p11">
              <a:extLst>
                <a:ext uri="{FF2B5EF4-FFF2-40B4-BE49-F238E27FC236}">
                  <a16:creationId xmlns:a16="http://schemas.microsoft.com/office/drawing/2014/main" id="{13CBDCA0-55D9-E5D6-595D-F58CFCAE82DE}"/>
                </a:ext>
              </a:extLst>
            </p:cNvPr>
            <p:cNvSpPr/>
            <p:nvPr/>
          </p:nvSpPr>
          <p:spPr>
            <a:xfrm rot="7255269" flipH="1">
              <a:off x="5003661" y="-306388"/>
              <a:ext cx="8348375" cy="7720270"/>
            </a:xfrm>
            <a:custGeom>
              <a:avLst/>
              <a:gdLst/>
              <a:ahLst/>
              <a:cxnLst/>
              <a:rect l="l" t="t" r="r" b="b"/>
              <a:pathLst>
                <a:path w="2038350" h="1911667" extrusionOk="0">
                  <a:moveTo>
                    <a:pt x="0" y="1057275"/>
                  </a:moveTo>
                  <a:lnTo>
                    <a:pt x="642938" y="0"/>
                  </a:lnTo>
                  <a:lnTo>
                    <a:pt x="710565" y="40957"/>
                  </a:lnTo>
                  <a:lnTo>
                    <a:pt x="683895" y="84772"/>
                  </a:lnTo>
                  <a:cubicBezTo>
                    <a:pt x="667703" y="84772"/>
                    <a:pt x="652463" y="92392"/>
                    <a:pt x="643890" y="107632"/>
                  </a:cubicBezTo>
                  <a:cubicBezTo>
                    <a:pt x="630555" y="129540"/>
                    <a:pt x="637222" y="158115"/>
                    <a:pt x="659130" y="171450"/>
                  </a:cubicBezTo>
                  <a:cubicBezTo>
                    <a:pt x="681038" y="184785"/>
                    <a:pt x="709613" y="178117"/>
                    <a:pt x="722947" y="156210"/>
                  </a:cubicBezTo>
                  <a:cubicBezTo>
                    <a:pt x="731520" y="141923"/>
                    <a:pt x="731520" y="123825"/>
                    <a:pt x="723900" y="109538"/>
                  </a:cubicBezTo>
                  <a:lnTo>
                    <a:pt x="750570" y="65722"/>
                  </a:lnTo>
                  <a:lnTo>
                    <a:pt x="862965" y="134302"/>
                  </a:lnTo>
                  <a:lnTo>
                    <a:pt x="836295" y="178117"/>
                  </a:lnTo>
                  <a:cubicBezTo>
                    <a:pt x="820103" y="178117"/>
                    <a:pt x="804863" y="185738"/>
                    <a:pt x="796290" y="200977"/>
                  </a:cubicBezTo>
                  <a:cubicBezTo>
                    <a:pt x="782955" y="222885"/>
                    <a:pt x="789622" y="251460"/>
                    <a:pt x="811530" y="264795"/>
                  </a:cubicBezTo>
                  <a:cubicBezTo>
                    <a:pt x="833438" y="278130"/>
                    <a:pt x="862013" y="271463"/>
                    <a:pt x="875347" y="249555"/>
                  </a:cubicBezTo>
                  <a:cubicBezTo>
                    <a:pt x="883920" y="235267"/>
                    <a:pt x="883920" y="217170"/>
                    <a:pt x="876300" y="202882"/>
                  </a:cubicBezTo>
                  <a:lnTo>
                    <a:pt x="902970" y="159067"/>
                  </a:lnTo>
                  <a:lnTo>
                    <a:pt x="1015365" y="227648"/>
                  </a:lnTo>
                  <a:lnTo>
                    <a:pt x="988695" y="271463"/>
                  </a:lnTo>
                  <a:cubicBezTo>
                    <a:pt x="972503" y="271463"/>
                    <a:pt x="957263" y="279082"/>
                    <a:pt x="948690" y="294323"/>
                  </a:cubicBezTo>
                  <a:cubicBezTo>
                    <a:pt x="935355" y="316230"/>
                    <a:pt x="942022" y="344805"/>
                    <a:pt x="963930" y="358140"/>
                  </a:cubicBezTo>
                  <a:cubicBezTo>
                    <a:pt x="985838" y="371475"/>
                    <a:pt x="1014413" y="364807"/>
                    <a:pt x="1027747" y="342900"/>
                  </a:cubicBezTo>
                  <a:cubicBezTo>
                    <a:pt x="1036320" y="328613"/>
                    <a:pt x="1036320" y="310515"/>
                    <a:pt x="1028700" y="296228"/>
                  </a:cubicBezTo>
                  <a:lnTo>
                    <a:pt x="1055370" y="252413"/>
                  </a:lnTo>
                  <a:lnTo>
                    <a:pt x="1167765" y="320992"/>
                  </a:lnTo>
                  <a:lnTo>
                    <a:pt x="1141095" y="364807"/>
                  </a:lnTo>
                  <a:cubicBezTo>
                    <a:pt x="1124903" y="364807"/>
                    <a:pt x="1109663" y="372428"/>
                    <a:pt x="1101090" y="387667"/>
                  </a:cubicBezTo>
                  <a:cubicBezTo>
                    <a:pt x="1087755" y="409575"/>
                    <a:pt x="1094423" y="438150"/>
                    <a:pt x="1116330" y="451485"/>
                  </a:cubicBezTo>
                  <a:cubicBezTo>
                    <a:pt x="1138238" y="464820"/>
                    <a:pt x="1166813" y="458153"/>
                    <a:pt x="1180148" y="436245"/>
                  </a:cubicBezTo>
                  <a:cubicBezTo>
                    <a:pt x="1188720" y="421957"/>
                    <a:pt x="1188720" y="403860"/>
                    <a:pt x="1181100" y="389573"/>
                  </a:cubicBezTo>
                  <a:lnTo>
                    <a:pt x="1207770" y="345757"/>
                  </a:lnTo>
                  <a:lnTo>
                    <a:pt x="1320165" y="414338"/>
                  </a:lnTo>
                  <a:lnTo>
                    <a:pt x="1293495" y="458153"/>
                  </a:lnTo>
                  <a:cubicBezTo>
                    <a:pt x="1277303" y="458153"/>
                    <a:pt x="1262063" y="465773"/>
                    <a:pt x="1253490" y="481013"/>
                  </a:cubicBezTo>
                  <a:cubicBezTo>
                    <a:pt x="1240155" y="502920"/>
                    <a:pt x="1246823" y="531495"/>
                    <a:pt x="1268730" y="544830"/>
                  </a:cubicBezTo>
                  <a:cubicBezTo>
                    <a:pt x="1290638" y="558165"/>
                    <a:pt x="1319213" y="551498"/>
                    <a:pt x="1332548" y="529590"/>
                  </a:cubicBezTo>
                  <a:cubicBezTo>
                    <a:pt x="1341120" y="515303"/>
                    <a:pt x="1341120" y="497205"/>
                    <a:pt x="1333500" y="482917"/>
                  </a:cubicBezTo>
                  <a:lnTo>
                    <a:pt x="1360170" y="439103"/>
                  </a:lnTo>
                  <a:lnTo>
                    <a:pt x="1472565" y="507682"/>
                  </a:lnTo>
                  <a:lnTo>
                    <a:pt x="1445895" y="551498"/>
                  </a:lnTo>
                  <a:cubicBezTo>
                    <a:pt x="1429703" y="551498"/>
                    <a:pt x="1414463" y="559118"/>
                    <a:pt x="1405890" y="574357"/>
                  </a:cubicBezTo>
                  <a:cubicBezTo>
                    <a:pt x="1392555" y="596265"/>
                    <a:pt x="1399223" y="624840"/>
                    <a:pt x="1421130" y="638175"/>
                  </a:cubicBezTo>
                  <a:cubicBezTo>
                    <a:pt x="1443038" y="651510"/>
                    <a:pt x="1471613" y="644843"/>
                    <a:pt x="1484948" y="622935"/>
                  </a:cubicBezTo>
                  <a:cubicBezTo>
                    <a:pt x="1493520" y="608648"/>
                    <a:pt x="1493520" y="590550"/>
                    <a:pt x="1485900" y="576263"/>
                  </a:cubicBezTo>
                  <a:lnTo>
                    <a:pt x="1512570" y="532448"/>
                  </a:lnTo>
                  <a:lnTo>
                    <a:pt x="1624965" y="601028"/>
                  </a:lnTo>
                  <a:lnTo>
                    <a:pt x="1598295" y="644843"/>
                  </a:lnTo>
                  <a:cubicBezTo>
                    <a:pt x="1582102" y="644843"/>
                    <a:pt x="1566863" y="652463"/>
                    <a:pt x="1558290" y="667703"/>
                  </a:cubicBezTo>
                  <a:cubicBezTo>
                    <a:pt x="1544955" y="689610"/>
                    <a:pt x="1551623" y="718185"/>
                    <a:pt x="1573530" y="731520"/>
                  </a:cubicBezTo>
                  <a:cubicBezTo>
                    <a:pt x="1595438" y="744855"/>
                    <a:pt x="1624013" y="738187"/>
                    <a:pt x="1637348" y="716280"/>
                  </a:cubicBezTo>
                  <a:cubicBezTo>
                    <a:pt x="1645920" y="701993"/>
                    <a:pt x="1645920" y="683895"/>
                    <a:pt x="1638300" y="669607"/>
                  </a:cubicBezTo>
                  <a:lnTo>
                    <a:pt x="1664970" y="625793"/>
                  </a:lnTo>
                  <a:lnTo>
                    <a:pt x="1777365" y="694373"/>
                  </a:lnTo>
                  <a:lnTo>
                    <a:pt x="1750695" y="738187"/>
                  </a:lnTo>
                  <a:cubicBezTo>
                    <a:pt x="1734502" y="738187"/>
                    <a:pt x="1719263" y="745807"/>
                    <a:pt x="1710690" y="761048"/>
                  </a:cubicBezTo>
                  <a:cubicBezTo>
                    <a:pt x="1697355" y="782955"/>
                    <a:pt x="1704023" y="811530"/>
                    <a:pt x="1725930" y="824865"/>
                  </a:cubicBezTo>
                  <a:cubicBezTo>
                    <a:pt x="1747838" y="838200"/>
                    <a:pt x="1776413" y="831532"/>
                    <a:pt x="1789748" y="809625"/>
                  </a:cubicBezTo>
                  <a:cubicBezTo>
                    <a:pt x="1798320" y="795337"/>
                    <a:pt x="1798320" y="777240"/>
                    <a:pt x="1790700" y="762953"/>
                  </a:cubicBezTo>
                  <a:lnTo>
                    <a:pt x="1817370" y="719137"/>
                  </a:lnTo>
                  <a:lnTo>
                    <a:pt x="1929765" y="787718"/>
                  </a:lnTo>
                  <a:lnTo>
                    <a:pt x="1903095" y="831532"/>
                  </a:lnTo>
                  <a:cubicBezTo>
                    <a:pt x="1886902" y="831532"/>
                    <a:pt x="1871663" y="839153"/>
                    <a:pt x="1863090" y="854393"/>
                  </a:cubicBezTo>
                  <a:cubicBezTo>
                    <a:pt x="1849755" y="876300"/>
                    <a:pt x="1856423" y="904875"/>
                    <a:pt x="1878330" y="918210"/>
                  </a:cubicBezTo>
                  <a:cubicBezTo>
                    <a:pt x="1900238" y="931545"/>
                    <a:pt x="1928813" y="924878"/>
                    <a:pt x="1942148" y="902970"/>
                  </a:cubicBezTo>
                  <a:cubicBezTo>
                    <a:pt x="1950720" y="888682"/>
                    <a:pt x="1950720" y="870585"/>
                    <a:pt x="1943100" y="856298"/>
                  </a:cubicBezTo>
                  <a:lnTo>
                    <a:pt x="1969770" y="812482"/>
                  </a:lnTo>
                  <a:lnTo>
                    <a:pt x="2038350" y="854393"/>
                  </a:lnTo>
                  <a:lnTo>
                    <a:pt x="1395413" y="1911668"/>
                  </a:lnTo>
                  <a:lnTo>
                    <a:pt x="0" y="1057275"/>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562;p11">
              <a:extLst>
                <a:ext uri="{FF2B5EF4-FFF2-40B4-BE49-F238E27FC236}">
                  <a16:creationId xmlns:a16="http://schemas.microsoft.com/office/drawing/2014/main" id="{A1E8F774-00B2-174B-FBC7-01325B1C4261}"/>
                </a:ext>
              </a:extLst>
            </p:cNvPr>
            <p:cNvSpPr/>
            <p:nvPr/>
          </p:nvSpPr>
          <p:spPr>
            <a:xfrm rot="7255269" flipH="1">
              <a:off x="5196663" y="537774"/>
              <a:ext cx="7394060" cy="6631434"/>
            </a:xfrm>
            <a:custGeom>
              <a:avLst/>
              <a:gdLst/>
              <a:ahLst/>
              <a:cxnLst/>
              <a:rect l="l" t="t" r="r" b="b"/>
              <a:pathLst>
                <a:path w="1762125" h="1594485" extrusionOk="0">
                  <a:moveTo>
                    <a:pt x="0" y="828675"/>
                  </a:moveTo>
                  <a:lnTo>
                    <a:pt x="503873" y="0"/>
                  </a:lnTo>
                  <a:lnTo>
                    <a:pt x="516255" y="7620"/>
                  </a:lnTo>
                  <a:lnTo>
                    <a:pt x="12383" y="836295"/>
                  </a:lnTo>
                  <a:lnTo>
                    <a:pt x="0" y="828675"/>
                  </a:lnTo>
                  <a:lnTo>
                    <a:pt x="0" y="828675"/>
                  </a:lnTo>
                  <a:close/>
                  <a:moveTo>
                    <a:pt x="77153" y="876300"/>
                  </a:moveTo>
                  <a:cubicBezTo>
                    <a:pt x="80963" y="879158"/>
                    <a:pt x="85725" y="881063"/>
                    <a:pt x="89535" y="883920"/>
                  </a:cubicBezTo>
                  <a:cubicBezTo>
                    <a:pt x="257175" y="607695"/>
                    <a:pt x="425768" y="331470"/>
                    <a:pt x="593408" y="55245"/>
                  </a:cubicBezTo>
                  <a:cubicBezTo>
                    <a:pt x="589598" y="52388"/>
                    <a:pt x="584835" y="50483"/>
                    <a:pt x="581025" y="47625"/>
                  </a:cubicBezTo>
                  <a:cubicBezTo>
                    <a:pt x="413385" y="323850"/>
                    <a:pt x="245745" y="600075"/>
                    <a:pt x="77153" y="876300"/>
                  </a:cubicBezTo>
                  <a:lnTo>
                    <a:pt x="77153" y="876300"/>
                  </a:lnTo>
                  <a:close/>
                  <a:moveTo>
                    <a:pt x="155258" y="923925"/>
                  </a:moveTo>
                  <a:cubicBezTo>
                    <a:pt x="159068" y="926783"/>
                    <a:pt x="163830" y="928688"/>
                    <a:pt x="167640" y="931545"/>
                  </a:cubicBezTo>
                  <a:cubicBezTo>
                    <a:pt x="335280" y="655320"/>
                    <a:pt x="503873" y="379095"/>
                    <a:pt x="671513" y="102870"/>
                  </a:cubicBezTo>
                  <a:cubicBezTo>
                    <a:pt x="667703" y="100013"/>
                    <a:pt x="662940" y="98108"/>
                    <a:pt x="659130" y="95250"/>
                  </a:cubicBezTo>
                  <a:cubicBezTo>
                    <a:pt x="491490" y="371475"/>
                    <a:pt x="323850" y="647700"/>
                    <a:pt x="155258" y="923925"/>
                  </a:cubicBezTo>
                  <a:lnTo>
                    <a:pt x="155258" y="923925"/>
                  </a:lnTo>
                  <a:close/>
                  <a:moveTo>
                    <a:pt x="233363" y="970598"/>
                  </a:moveTo>
                  <a:cubicBezTo>
                    <a:pt x="237173" y="973455"/>
                    <a:pt x="241935" y="975360"/>
                    <a:pt x="245745" y="978218"/>
                  </a:cubicBezTo>
                  <a:cubicBezTo>
                    <a:pt x="413385" y="701993"/>
                    <a:pt x="581978" y="425768"/>
                    <a:pt x="749618" y="149543"/>
                  </a:cubicBezTo>
                  <a:cubicBezTo>
                    <a:pt x="745808" y="146685"/>
                    <a:pt x="741045" y="144780"/>
                    <a:pt x="737235" y="141923"/>
                  </a:cubicBezTo>
                  <a:cubicBezTo>
                    <a:pt x="569595" y="419100"/>
                    <a:pt x="401003" y="694373"/>
                    <a:pt x="233363" y="970598"/>
                  </a:cubicBezTo>
                  <a:lnTo>
                    <a:pt x="233363" y="970598"/>
                  </a:lnTo>
                  <a:close/>
                  <a:moveTo>
                    <a:pt x="311468" y="1018223"/>
                  </a:moveTo>
                  <a:cubicBezTo>
                    <a:pt x="315278" y="1021080"/>
                    <a:pt x="320040" y="1022985"/>
                    <a:pt x="323850" y="1025843"/>
                  </a:cubicBezTo>
                  <a:cubicBezTo>
                    <a:pt x="491490" y="749618"/>
                    <a:pt x="660083" y="473393"/>
                    <a:pt x="827723" y="197168"/>
                  </a:cubicBezTo>
                  <a:cubicBezTo>
                    <a:pt x="823913" y="194310"/>
                    <a:pt x="819150" y="192405"/>
                    <a:pt x="815340" y="189548"/>
                  </a:cubicBezTo>
                  <a:cubicBezTo>
                    <a:pt x="647700" y="465773"/>
                    <a:pt x="479108" y="741998"/>
                    <a:pt x="311468" y="1018223"/>
                  </a:cubicBezTo>
                  <a:lnTo>
                    <a:pt x="311468" y="1018223"/>
                  </a:lnTo>
                  <a:close/>
                  <a:moveTo>
                    <a:pt x="388620" y="1065848"/>
                  </a:moveTo>
                  <a:cubicBezTo>
                    <a:pt x="392430" y="1068705"/>
                    <a:pt x="397193" y="1070610"/>
                    <a:pt x="401003" y="1073468"/>
                  </a:cubicBezTo>
                  <a:cubicBezTo>
                    <a:pt x="568643" y="797243"/>
                    <a:pt x="737235" y="521017"/>
                    <a:pt x="904875" y="244793"/>
                  </a:cubicBezTo>
                  <a:cubicBezTo>
                    <a:pt x="901065" y="241935"/>
                    <a:pt x="896303" y="240030"/>
                    <a:pt x="892493" y="237173"/>
                  </a:cubicBezTo>
                  <a:cubicBezTo>
                    <a:pt x="724853" y="513398"/>
                    <a:pt x="557213" y="789623"/>
                    <a:pt x="388620" y="1065848"/>
                  </a:cubicBezTo>
                  <a:lnTo>
                    <a:pt x="388620" y="1065848"/>
                  </a:lnTo>
                  <a:close/>
                  <a:moveTo>
                    <a:pt x="466725" y="1113473"/>
                  </a:moveTo>
                  <a:cubicBezTo>
                    <a:pt x="470535" y="1116330"/>
                    <a:pt x="475298" y="1118235"/>
                    <a:pt x="479108" y="1121093"/>
                  </a:cubicBezTo>
                  <a:cubicBezTo>
                    <a:pt x="646748" y="844868"/>
                    <a:pt x="815340" y="568643"/>
                    <a:pt x="982980" y="292418"/>
                  </a:cubicBezTo>
                  <a:cubicBezTo>
                    <a:pt x="979170" y="289560"/>
                    <a:pt x="974408" y="287655"/>
                    <a:pt x="970598" y="284798"/>
                  </a:cubicBezTo>
                  <a:cubicBezTo>
                    <a:pt x="802958" y="561023"/>
                    <a:pt x="635318" y="837248"/>
                    <a:pt x="466725" y="1113473"/>
                  </a:cubicBezTo>
                  <a:lnTo>
                    <a:pt x="466725" y="1113473"/>
                  </a:lnTo>
                  <a:close/>
                  <a:moveTo>
                    <a:pt x="544830" y="1160145"/>
                  </a:moveTo>
                  <a:cubicBezTo>
                    <a:pt x="712470" y="883920"/>
                    <a:pt x="881063" y="607695"/>
                    <a:pt x="1048703" y="331470"/>
                  </a:cubicBezTo>
                  <a:cubicBezTo>
                    <a:pt x="1052513" y="334328"/>
                    <a:pt x="1057275" y="336233"/>
                    <a:pt x="1061085" y="339090"/>
                  </a:cubicBezTo>
                  <a:cubicBezTo>
                    <a:pt x="893445" y="615315"/>
                    <a:pt x="724853" y="891540"/>
                    <a:pt x="557213" y="1167765"/>
                  </a:cubicBezTo>
                  <a:cubicBezTo>
                    <a:pt x="553403" y="1165860"/>
                    <a:pt x="548640" y="1163003"/>
                    <a:pt x="544830" y="1160145"/>
                  </a:cubicBezTo>
                  <a:lnTo>
                    <a:pt x="544830" y="1160145"/>
                  </a:lnTo>
                  <a:close/>
                  <a:moveTo>
                    <a:pt x="622935" y="1207770"/>
                  </a:moveTo>
                  <a:cubicBezTo>
                    <a:pt x="790575" y="931545"/>
                    <a:pt x="959168" y="655320"/>
                    <a:pt x="1126808" y="379095"/>
                  </a:cubicBezTo>
                  <a:cubicBezTo>
                    <a:pt x="1130618" y="381953"/>
                    <a:pt x="1135380" y="383858"/>
                    <a:pt x="1139190" y="386715"/>
                  </a:cubicBezTo>
                  <a:cubicBezTo>
                    <a:pt x="971550" y="662940"/>
                    <a:pt x="802958" y="939165"/>
                    <a:pt x="635318" y="1215390"/>
                  </a:cubicBezTo>
                  <a:cubicBezTo>
                    <a:pt x="630555" y="1213485"/>
                    <a:pt x="626745" y="1210628"/>
                    <a:pt x="622935" y="1207770"/>
                  </a:cubicBezTo>
                  <a:lnTo>
                    <a:pt x="622935" y="1207770"/>
                  </a:lnTo>
                  <a:close/>
                  <a:moveTo>
                    <a:pt x="700088" y="1255395"/>
                  </a:moveTo>
                  <a:cubicBezTo>
                    <a:pt x="867728" y="979170"/>
                    <a:pt x="1036320" y="702945"/>
                    <a:pt x="1203960" y="426720"/>
                  </a:cubicBezTo>
                  <a:cubicBezTo>
                    <a:pt x="1207770" y="429578"/>
                    <a:pt x="1212533" y="431483"/>
                    <a:pt x="1216343" y="434340"/>
                  </a:cubicBezTo>
                  <a:cubicBezTo>
                    <a:pt x="1048703" y="710565"/>
                    <a:pt x="880110" y="986790"/>
                    <a:pt x="712470" y="1263015"/>
                  </a:cubicBezTo>
                  <a:cubicBezTo>
                    <a:pt x="708660" y="1260158"/>
                    <a:pt x="704850" y="1258253"/>
                    <a:pt x="700088" y="1255395"/>
                  </a:cubicBezTo>
                  <a:lnTo>
                    <a:pt x="700088" y="1255395"/>
                  </a:lnTo>
                  <a:close/>
                  <a:moveTo>
                    <a:pt x="778193" y="1303020"/>
                  </a:moveTo>
                  <a:cubicBezTo>
                    <a:pt x="945833" y="1026795"/>
                    <a:pt x="1114425" y="750570"/>
                    <a:pt x="1282065" y="474345"/>
                  </a:cubicBezTo>
                  <a:cubicBezTo>
                    <a:pt x="1285875" y="477203"/>
                    <a:pt x="1290638" y="479108"/>
                    <a:pt x="1294448" y="481965"/>
                  </a:cubicBezTo>
                  <a:cubicBezTo>
                    <a:pt x="1126808" y="758190"/>
                    <a:pt x="958215" y="1034415"/>
                    <a:pt x="790575" y="1310640"/>
                  </a:cubicBezTo>
                  <a:cubicBezTo>
                    <a:pt x="786765" y="1307783"/>
                    <a:pt x="782955" y="1304925"/>
                    <a:pt x="778193" y="1303020"/>
                  </a:cubicBezTo>
                  <a:lnTo>
                    <a:pt x="778193" y="1303020"/>
                  </a:lnTo>
                  <a:close/>
                  <a:moveTo>
                    <a:pt x="856298" y="1350645"/>
                  </a:moveTo>
                  <a:cubicBezTo>
                    <a:pt x="1023938" y="1074420"/>
                    <a:pt x="1192530" y="798195"/>
                    <a:pt x="1360170" y="521970"/>
                  </a:cubicBezTo>
                  <a:cubicBezTo>
                    <a:pt x="1363980" y="524828"/>
                    <a:pt x="1368743" y="526733"/>
                    <a:pt x="1372553" y="529590"/>
                  </a:cubicBezTo>
                  <a:cubicBezTo>
                    <a:pt x="1204913" y="805815"/>
                    <a:pt x="1036320" y="1082040"/>
                    <a:pt x="868680" y="1358265"/>
                  </a:cubicBezTo>
                  <a:cubicBezTo>
                    <a:pt x="864870" y="1355408"/>
                    <a:pt x="860108" y="1352550"/>
                    <a:pt x="856298" y="1350645"/>
                  </a:cubicBezTo>
                  <a:lnTo>
                    <a:pt x="856298" y="1350645"/>
                  </a:lnTo>
                  <a:close/>
                  <a:moveTo>
                    <a:pt x="934403" y="1397318"/>
                  </a:moveTo>
                  <a:cubicBezTo>
                    <a:pt x="1102043" y="1121093"/>
                    <a:pt x="1270635" y="844868"/>
                    <a:pt x="1438275" y="568643"/>
                  </a:cubicBezTo>
                  <a:cubicBezTo>
                    <a:pt x="1442085" y="571500"/>
                    <a:pt x="1446848" y="573405"/>
                    <a:pt x="1450657" y="576263"/>
                  </a:cubicBezTo>
                  <a:cubicBezTo>
                    <a:pt x="1283018" y="852488"/>
                    <a:pt x="1114425" y="1128713"/>
                    <a:pt x="946785" y="1404938"/>
                  </a:cubicBezTo>
                  <a:cubicBezTo>
                    <a:pt x="942975" y="1403033"/>
                    <a:pt x="938213" y="1400175"/>
                    <a:pt x="934403" y="1397318"/>
                  </a:cubicBezTo>
                  <a:lnTo>
                    <a:pt x="934403" y="1397318"/>
                  </a:lnTo>
                  <a:close/>
                  <a:moveTo>
                    <a:pt x="1012508" y="1444943"/>
                  </a:moveTo>
                  <a:cubicBezTo>
                    <a:pt x="1016318" y="1447800"/>
                    <a:pt x="1021080" y="1449705"/>
                    <a:pt x="1024890" y="1452563"/>
                  </a:cubicBezTo>
                  <a:cubicBezTo>
                    <a:pt x="1192530" y="1176338"/>
                    <a:pt x="1361123" y="900113"/>
                    <a:pt x="1528763" y="623888"/>
                  </a:cubicBezTo>
                  <a:cubicBezTo>
                    <a:pt x="1524953" y="621030"/>
                    <a:pt x="1520190" y="619125"/>
                    <a:pt x="1516380" y="616268"/>
                  </a:cubicBezTo>
                  <a:cubicBezTo>
                    <a:pt x="1347788" y="892493"/>
                    <a:pt x="1180148" y="1168718"/>
                    <a:pt x="1012508" y="1444943"/>
                  </a:cubicBezTo>
                  <a:lnTo>
                    <a:pt x="1012508" y="1444943"/>
                  </a:lnTo>
                  <a:close/>
                  <a:moveTo>
                    <a:pt x="1089660" y="1492568"/>
                  </a:moveTo>
                  <a:cubicBezTo>
                    <a:pt x="1093470" y="1495425"/>
                    <a:pt x="1098233" y="1497330"/>
                    <a:pt x="1102043" y="1500188"/>
                  </a:cubicBezTo>
                  <a:cubicBezTo>
                    <a:pt x="1269683" y="1223963"/>
                    <a:pt x="1438275" y="947738"/>
                    <a:pt x="1605915" y="671513"/>
                  </a:cubicBezTo>
                  <a:cubicBezTo>
                    <a:pt x="1602105" y="668655"/>
                    <a:pt x="1597343" y="666750"/>
                    <a:pt x="1593532" y="663893"/>
                  </a:cubicBezTo>
                  <a:cubicBezTo>
                    <a:pt x="1425893" y="940118"/>
                    <a:pt x="1258253" y="1216343"/>
                    <a:pt x="1089660" y="1492568"/>
                  </a:cubicBezTo>
                  <a:lnTo>
                    <a:pt x="1089660" y="1492568"/>
                  </a:lnTo>
                  <a:close/>
                  <a:moveTo>
                    <a:pt x="1167765" y="1540193"/>
                  </a:moveTo>
                  <a:cubicBezTo>
                    <a:pt x="1171575" y="1543050"/>
                    <a:pt x="1176338" y="1544955"/>
                    <a:pt x="1180148" y="1547813"/>
                  </a:cubicBezTo>
                  <a:cubicBezTo>
                    <a:pt x="1347788" y="1271588"/>
                    <a:pt x="1516380" y="995363"/>
                    <a:pt x="1684020" y="719138"/>
                  </a:cubicBezTo>
                  <a:cubicBezTo>
                    <a:pt x="1680210" y="716280"/>
                    <a:pt x="1675448" y="714375"/>
                    <a:pt x="1671638" y="711518"/>
                  </a:cubicBezTo>
                  <a:cubicBezTo>
                    <a:pt x="1503998" y="987743"/>
                    <a:pt x="1336358" y="1263968"/>
                    <a:pt x="1167765" y="1540193"/>
                  </a:cubicBezTo>
                  <a:lnTo>
                    <a:pt x="1167765" y="1540193"/>
                  </a:lnTo>
                  <a:close/>
                  <a:moveTo>
                    <a:pt x="1245870" y="1586865"/>
                  </a:moveTo>
                  <a:lnTo>
                    <a:pt x="1258253" y="1594485"/>
                  </a:lnTo>
                  <a:lnTo>
                    <a:pt x="1762125" y="765810"/>
                  </a:lnTo>
                  <a:lnTo>
                    <a:pt x="1749743" y="758190"/>
                  </a:lnTo>
                  <a:lnTo>
                    <a:pt x="1245870" y="15868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54910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تخطيط مخصص">
    <p:spTree>
      <p:nvGrpSpPr>
        <p:cNvPr id="1" name=""/>
        <p:cNvGrpSpPr/>
        <p:nvPr/>
      </p:nvGrpSpPr>
      <p:grpSpPr>
        <a:xfrm>
          <a:off x="0" y="0"/>
          <a:ext cx="0" cy="0"/>
          <a:chOff x="0" y="0"/>
          <a:chExt cx="0" cy="0"/>
        </a:xfrm>
      </p:grpSpPr>
      <p:grpSp>
        <p:nvGrpSpPr>
          <p:cNvPr id="19" name="Google Shape;491;p9">
            <a:extLst>
              <a:ext uri="{FF2B5EF4-FFF2-40B4-BE49-F238E27FC236}">
                <a16:creationId xmlns:a16="http://schemas.microsoft.com/office/drawing/2014/main" id="{A2E88DD0-754A-32B4-6BEC-0AB1EB364D2D}"/>
              </a:ext>
            </a:extLst>
          </p:cNvPr>
          <p:cNvGrpSpPr/>
          <p:nvPr userDrawn="1"/>
        </p:nvGrpSpPr>
        <p:grpSpPr>
          <a:xfrm rot="-9045007">
            <a:off x="5216712" y="326744"/>
            <a:ext cx="7926983" cy="6567804"/>
            <a:chOff x="8371004" y="-382642"/>
            <a:chExt cx="3618071" cy="3393209"/>
          </a:xfrm>
        </p:grpSpPr>
        <p:sp>
          <p:nvSpPr>
            <p:cNvPr id="20" name="Google Shape;492;p9">
              <a:extLst>
                <a:ext uri="{FF2B5EF4-FFF2-40B4-BE49-F238E27FC236}">
                  <a16:creationId xmlns:a16="http://schemas.microsoft.com/office/drawing/2014/main" id="{BBC95F22-2012-D5F2-946E-E6738BB64A58}"/>
                </a:ext>
              </a:extLst>
            </p:cNvPr>
            <p:cNvSpPr/>
            <p:nvPr/>
          </p:nvSpPr>
          <p:spPr>
            <a:xfrm>
              <a:off x="8371004" y="-382642"/>
              <a:ext cx="3618071" cy="3393209"/>
            </a:xfrm>
            <a:custGeom>
              <a:avLst/>
              <a:gdLst/>
              <a:ahLst/>
              <a:cxnLst/>
              <a:rect l="l" t="t" r="r" b="b"/>
              <a:pathLst>
                <a:path w="2038350" h="1911667" extrusionOk="0">
                  <a:moveTo>
                    <a:pt x="0" y="1057275"/>
                  </a:moveTo>
                  <a:lnTo>
                    <a:pt x="642938" y="0"/>
                  </a:lnTo>
                  <a:lnTo>
                    <a:pt x="710565" y="40957"/>
                  </a:lnTo>
                  <a:lnTo>
                    <a:pt x="683895" y="84772"/>
                  </a:lnTo>
                  <a:cubicBezTo>
                    <a:pt x="667703" y="84772"/>
                    <a:pt x="652463" y="92392"/>
                    <a:pt x="643890" y="107632"/>
                  </a:cubicBezTo>
                  <a:cubicBezTo>
                    <a:pt x="630555" y="129540"/>
                    <a:pt x="637222" y="158115"/>
                    <a:pt x="659130" y="171450"/>
                  </a:cubicBezTo>
                  <a:cubicBezTo>
                    <a:pt x="681038" y="184785"/>
                    <a:pt x="709613" y="178117"/>
                    <a:pt x="722947" y="156210"/>
                  </a:cubicBezTo>
                  <a:cubicBezTo>
                    <a:pt x="731520" y="141923"/>
                    <a:pt x="731520" y="123825"/>
                    <a:pt x="723900" y="109538"/>
                  </a:cubicBezTo>
                  <a:lnTo>
                    <a:pt x="750570" y="65722"/>
                  </a:lnTo>
                  <a:lnTo>
                    <a:pt x="862965" y="134302"/>
                  </a:lnTo>
                  <a:lnTo>
                    <a:pt x="836295" y="178117"/>
                  </a:lnTo>
                  <a:cubicBezTo>
                    <a:pt x="820103" y="178117"/>
                    <a:pt x="804863" y="185738"/>
                    <a:pt x="796290" y="200977"/>
                  </a:cubicBezTo>
                  <a:cubicBezTo>
                    <a:pt x="782955" y="222885"/>
                    <a:pt x="789622" y="251460"/>
                    <a:pt x="811530" y="264795"/>
                  </a:cubicBezTo>
                  <a:cubicBezTo>
                    <a:pt x="833438" y="278130"/>
                    <a:pt x="862013" y="271463"/>
                    <a:pt x="875347" y="249555"/>
                  </a:cubicBezTo>
                  <a:cubicBezTo>
                    <a:pt x="883920" y="235267"/>
                    <a:pt x="883920" y="217170"/>
                    <a:pt x="876300" y="202882"/>
                  </a:cubicBezTo>
                  <a:lnTo>
                    <a:pt x="902970" y="159067"/>
                  </a:lnTo>
                  <a:lnTo>
                    <a:pt x="1015365" y="227648"/>
                  </a:lnTo>
                  <a:lnTo>
                    <a:pt x="988695" y="271463"/>
                  </a:lnTo>
                  <a:cubicBezTo>
                    <a:pt x="972503" y="271463"/>
                    <a:pt x="957263" y="279082"/>
                    <a:pt x="948690" y="294323"/>
                  </a:cubicBezTo>
                  <a:cubicBezTo>
                    <a:pt x="935355" y="316230"/>
                    <a:pt x="942022" y="344805"/>
                    <a:pt x="963930" y="358140"/>
                  </a:cubicBezTo>
                  <a:cubicBezTo>
                    <a:pt x="985838" y="371475"/>
                    <a:pt x="1014413" y="364807"/>
                    <a:pt x="1027747" y="342900"/>
                  </a:cubicBezTo>
                  <a:cubicBezTo>
                    <a:pt x="1036320" y="328613"/>
                    <a:pt x="1036320" y="310515"/>
                    <a:pt x="1028700" y="296228"/>
                  </a:cubicBezTo>
                  <a:lnTo>
                    <a:pt x="1055370" y="252413"/>
                  </a:lnTo>
                  <a:lnTo>
                    <a:pt x="1167765" y="320992"/>
                  </a:lnTo>
                  <a:lnTo>
                    <a:pt x="1141095" y="364807"/>
                  </a:lnTo>
                  <a:cubicBezTo>
                    <a:pt x="1124903" y="364807"/>
                    <a:pt x="1109663" y="372428"/>
                    <a:pt x="1101090" y="387667"/>
                  </a:cubicBezTo>
                  <a:cubicBezTo>
                    <a:pt x="1087755" y="409575"/>
                    <a:pt x="1094423" y="438150"/>
                    <a:pt x="1116330" y="451485"/>
                  </a:cubicBezTo>
                  <a:cubicBezTo>
                    <a:pt x="1138238" y="464820"/>
                    <a:pt x="1166813" y="458153"/>
                    <a:pt x="1180148" y="436245"/>
                  </a:cubicBezTo>
                  <a:cubicBezTo>
                    <a:pt x="1188720" y="421957"/>
                    <a:pt x="1188720" y="403860"/>
                    <a:pt x="1181100" y="389573"/>
                  </a:cubicBezTo>
                  <a:lnTo>
                    <a:pt x="1207770" y="345757"/>
                  </a:lnTo>
                  <a:lnTo>
                    <a:pt x="1320165" y="414338"/>
                  </a:lnTo>
                  <a:lnTo>
                    <a:pt x="1293495" y="458153"/>
                  </a:lnTo>
                  <a:cubicBezTo>
                    <a:pt x="1277303" y="458153"/>
                    <a:pt x="1262063" y="465773"/>
                    <a:pt x="1253490" y="481013"/>
                  </a:cubicBezTo>
                  <a:cubicBezTo>
                    <a:pt x="1240155" y="502920"/>
                    <a:pt x="1246823" y="531495"/>
                    <a:pt x="1268730" y="544830"/>
                  </a:cubicBezTo>
                  <a:cubicBezTo>
                    <a:pt x="1290638" y="558165"/>
                    <a:pt x="1319213" y="551498"/>
                    <a:pt x="1332548" y="529590"/>
                  </a:cubicBezTo>
                  <a:cubicBezTo>
                    <a:pt x="1341120" y="515303"/>
                    <a:pt x="1341120" y="497205"/>
                    <a:pt x="1333500" y="482917"/>
                  </a:cubicBezTo>
                  <a:lnTo>
                    <a:pt x="1360170" y="439103"/>
                  </a:lnTo>
                  <a:lnTo>
                    <a:pt x="1472565" y="507682"/>
                  </a:lnTo>
                  <a:lnTo>
                    <a:pt x="1445895" y="551498"/>
                  </a:lnTo>
                  <a:cubicBezTo>
                    <a:pt x="1429703" y="551498"/>
                    <a:pt x="1414463" y="559118"/>
                    <a:pt x="1405890" y="574357"/>
                  </a:cubicBezTo>
                  <a:cubicBezTo>
                    <a:pt x="1392555" y="596265"/>
                    <a:pt x="1399223" y="624840"/>
                    <a:pt x="1421130" y="638175"/>
                  </a:cubicBezTo>
                  <a:cubicBezTo>
                    <a:pt x="1443038" y="651510"/>
                    <a:pt x="1471613" y="644843"/>
                    <a:pt x="1484948" y="622935"/>
                  </a:cubicBezTo>
                  <a:cubicBezTo>
                    <a:pt x="1493520" y="608648"/>
                    <a:pt x="1493520" y="590550"/>
                    <a:pt x="1485900" y="576263"/>
                  </a:cubicBezTo>
                  <a:lnTo>
                    <a:pt x="1512570" y="532448"/>
                  </a:lnTo>
                  <a:lnTo>
                    <a:pt x="1624965" y="601028"/>
                  </a:lnTo>
                  <a:lnTo>
                    <a:pt x="1598295" y="644843"/>
                  </a:lnTo>
                  <a:cubicBezTo>
                    <a:pt x="1582102" y="644843"/>
                    <a:pt x="1566863" y="652463"/>
                    <a:pt x="1558290" y="667703"/>
                  </a:cubicBezTo>
                  <a:cubicBezTo>
                    <a:pt x="1544955" y="689610"/>
                    <a:pt x="1551623" y="718185"/>
                    <a:pt x="1573530" y="731520"/>
                  </a:cubicBezTo>
                  <a:cubicBezTo>
                    <a:pt x="1595438" y="744855"/>
                    <a:pt x="1624013" y="738187"/>
                    <a:pt x="1637348" y="716280"/>
                  </a:cubicBezTo>
                  <a:cubicBezTo>
                    <a:pt x="1645920" y="701993"/>
                    <a:pt x="1645920" y="683895"/>
                    <a:pt x="1638300" y="669607"/>
                  </a:cubicBezTo>
                  <a:lnTo>
                    <a:pt x="1664970" y="625793"/>
                  </a:lnTo>
                  <a:lnTo>
                    <a:pt x="1777365" y="694373"/>
                  </a:lnTo>
                  <a:lnTo>
                    <a:pt x="1750695" y="738187"/>
                  </a:lnTo>
                  <a:cubicBezTo>
                    <a:pt x="1734502" y="738187"/>
                    <a:pt x="1719263" y="745807"/>
                    <a:pt x="1710690" y="761048"/>
                  </a:cubicBezTo>
                  <a:cubicBezTo>
                    <a:pt x="1697355" y="782955"/>
                    <a:pt x="1704023" y="811530"/>
                    <a:pt x="1725930" y="824865"/>
                  </a:cubicBezTo>
                  <a:cubicBezTo>
                    <a:pt x="1747838" y="838200"/>
                    <a:pt x="1776413" y="831532"/>
                    <a:pt x="1789748" y="809625"/>
                  </a:cubicBezTo>
                  <a:cubicBezTo>
                    <a:pt x="1798320" y="795337"/>
                    <a:pt x="1798320" y="777240"/>
                    <a:pt x="1790700" y="762953"/>
                  </a:cubicBezTo>
                  <a:lnTo>
                    <a:pt x="1817370" y="719137"/>
                  </a:lnTo>
                  <a:lnTo>
                    <a:pt x="1929765" y="787718"/>
                  </a:lnTo>
                  <a:lnTo>
                    <a:pt x="1903095" y="831532"/>
                  </a:lnTo>
                  <a:cubicBezTo>
                    <a:pt x="1886902" y="831532"/>
                    <a:pt x="1871663" y="839153"/>
                    <a:pt x="1863090" y="854393"/>
                  </a:cubicBezTo>
                  <a:cubicBezTo>
                    <a:pt x="1849755" y="876300"/>
                    <a:pt x="1856423" y="904875"/>
                    <a:pt x="1878330" y="918210"/>
                  </a:cubicBezTo>
                  <a:cubicBezTo>
                    <a:pt x="1900238" y="931545"/>
                    <a:pt x="1928813" y="924878"/>
                    <a:pt x="1942148" y="902970"/>
                  </a:cubicBezTo>
                  <a:cubicBezTo>
                    <a:pt x="1950720" y="888682"/>
                    <a:pt x="1950720" y="870585"/>
                    <a:pt x="1943100" y="856298"/>
                  </a:cubicBezTo>
                  <a:lnTo>
                    <a:pt x="1969770" y="812482"/>
                  </a:lnTo>
                  <a:lnTo>
                    <a:pt x="2038350" y="854393"/>
                  </a:lnTo>
                  <a:lnTo>
                    <a:pt x="1395413" y="1911668"/>
                  </a:lnTo>
                  <a:lnTo>
                    <a:pt x="0" y="1057275"/>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493;p9">
              <a:extLst>
                <a:ext uri="{FF2B5EF4-FFF2-40B4-BE49-F238E27FC236}">
                  <a16:creationId xmlns:a16="http://schemas.microsoft.com/office/drawing/2014/main" id="{ABA819ED-CF53-BA4A-F887-457343AE3397}"/>
                </a:ext>
              </a:extLst>
            </p:cNvPr>
            <p:cNvSpPr/>
            <p:nvPr/>
          </p:nvSpPr>
          <p:spPr>
            <a:xfrm>
              <a:off x="8526181" y="-39606"/>
              <a:ext cx="3127772" cy="2830211"/>
            </a:xfrm>
            <a:custGeom>
              <a:avLst/>
              <a:gdLst/>
              <a:ahLst/>
              <a:cxnLst/>
              <a:rect l="l" t="t" r="r" b="b"/>
              <a:pathLst>
                <a:path w="1762125" h="1594485" extrusionOk="0">
                  <a:moveTo>
                    <a:pt x="0" y="828675"/>
                  </a:moveTo>
                  <a:lnTo>
                    <a:pt x="503873" y="0"/>
                  </a:lnTo>
                  <a:lnTo>
                    <a:pt x="516255" y="7620"/>
                  </a:lnTo>
                  <a:lnTo>
                    <a:pt x="12383" y="836295"/>
                  </a:lnTo>
                  <a:lnTo>
                    <a:pt x="0" y="828675"/>
                  </a:lnTo>
                  <a:lnTo>
                    <a:pt x="0" y="828675"/>
                  </a:lnTo>
                  <a:close/>
                  <a:moveTo>
                    <a:pt x="77153" y="876300"/>
                  </a:moveTo>
                  <a:cubicBezTo>
                    <a:pt x="80963" y="879158"/>
                    <a:pt x="85725" y="881063"/>
                    <a:pt x="89535" y="883920"/>
                  </a:cubicBezTo>
                  <a:cubicBezTo>
                    <a:pt x="257175" y="607695"/>
                    <a:pt x="425768" y="331470"/>
                    <a:pt x="593408" y="55245"/>
                  </a:cubicBezTo>
                  <a:cubicBezTo>
                    <a:pt x="589598" y="52388"/>
                    <a:pt x="584835" y="50483"/>
                    <a:pt x="581025" y="47625"/>
                  </a:cubicBezTo>
                  <a:cubicBezTo>
                    <a:pt x="413385" y="323850"/>
                    <a:pt x="245745" y="600075"/>
                    <a:pt x="77153" y="876300"/>
                  </a:cubicBezTo>
                  <a:lnTo>
                    <a:pt x="77153" y="876300"/>
                  </a:lnTo>
                  <a:close/>
                  <a:moveTo>
                    <a:pt x="155258" y="923925"/>
                  </a:moveTo>
                  <a:cubicBezTo>
                    <a:pt x="159068" y="926783"/>
                    <a:pt x="163830" y="928688"/>
                    <a:pt x="167640" y="931545"/>
                  </a:cubicBezTo>
                  <a:cubicBezTo>
                    <a:pt x="335280" y="655320"/>
                    <a:pt x="503873" y="379095"/>
                    <a:pt x="671513" y="102870"/>
                  </a:cubicBezTo>
                  <a:cubicBezTo>
                    <a:pt x="667703" y="100013"/>
                    <a:pt x="662940" y="98108"/>
                    <a:pt x="659130" y="95250"/>
                  </a:cubicBezTo>
                  <a:cubicBezTo>
                    <a:pt x="491490" y="371475"/>
                    <a:pt x="323850" y="647700"/>
                    <a:pt x="155258" y="923925"/>
                  </a:cubicBezTo>
                  <a:lnTo>
                    <a:pt x="155258" y="923925"/>
                  </a:lnTo>
                  <a:close/>
                  <a:moveTo>
                    <a:pt x="233363" y="970598"/>
                  </a:moveTo>
                  <a:cubicBezTo>
                    <a:pt x="237173" y="973455"/>
                    <a:pt x="241935" y="975360"/>
                    <a:pt x="245745" y="978218"/>
                  </a:cubicBezTo>
                  <a:cubicBezTo>
                    <a:pt x="413385" y="701993"/>
                    <a:pt x="581978" y="425768"/>
                    <a:pt x="749618" y="149543"/>
                  </a:cubicBezTo>
                  <a:cubicBezTo>
                    <a:pt x="745808" y="146685"/>
                    <a:pt x="741045" y="144780"/>
                    <a:pt x="737235" y="141923"/>
                  </a:cubicBezTo>
                  <a:cubicBezTo>
                    <a:pt x="569595" y="419100"/>
                    <a:pt x="401003" y="694373"/>
                    <a:pt x="233363" y="970598"/>
                  </a:cubicBezTo>
                  <a:lnTo>
                    <a:pt x="233363" y="970598"/>
                  </a:lnTo>
                  <a:close/>
                  <a:moveTo>
                    <a:pt x="311468" y="1018223"/>
                  </a:moveTo>
                  <a:cubicBezTo>
                    <a:pt x="315278" y="1021080"/>
                    <a:pt x="320040" y="1022985"/>
                    <a:pt x="323850" y="1025843"/>
                  </a:cubicBezTo>
                  <a:cubicBezTo>
                    <a:pt x="491490" y="749618"/>
                    <a:pt x="660083" y="473393"/>
                    <a:pt x="827723" y="197168"/>
                  </a:cubicBezTo>
                  <a:cubicBezTo>
                    <a:pt x="823913" y="194310"/>
                    <a:pt x="819150" y="192405"/>
                    <a:pt x="815340" y="189548"/>
                  </a:cubicBezTo>
                  <a:cubicBezTo>
                    <a:pt x="647700" y="465773"/>
                    <a:pt x="479108" y="741998"/>
                    <a:pt x="311468" y="1018223"/>
                  </a:cubicBezTo>
                  <a:lnTo>
                    <a:pt x="311468" y="1018223"/>
                  </a:lnTo>
                  <a:close/>
                  <a:moveTo>
                    <a:pt x="388620" y="1065848"/>
                  </a:moveTo>
                  <a:cubicBezTo>
                    <a:pt x="392430" y="1068705"/>
                    <a:pt x="397193" y="1070610"/>
                    <a:pt x="401003" y="1073468"/>
                  </a:cubicBezTo>
                  <a:cubicBezTo>
                    <a:pt x="568643" y="797243"/>
                    <a:pt x="737235" y="521017"/>
                    <a:pt x="904875" y="244793"/>
                  </a:cubicBezTo>
                  <a:cubicBezTo>
                    <a:pt x="901065" y="241935"/>
                    <a:pt x="896303" y="240030"/>
                    <a:pt x="892493" y="237173"/>
                  </a:cubicBezTo>
                  <a:cubicBezTo>
                    <a:pt x="724853" y="513398"/>
                    <a:pt x="557213" y="789623"/>
                    <a:pt x="388620" y="1065848"/>
                  </a:cubicBezTo>
                  <a:lnTo>
                    <a:pt x="388620" y="1065848"/>
                  </a:lnTo>
                  <a:close/>
                  <a:moveTo>
                    <a:pt x="466725" y="1113473"/>
                  </a:moveTo>
                  <a:cubicBezTo>
                    <a:pt x="470535" y="1116330"/>
                    <a:pt x="475298" y="1118235"/>
                    <a:pt x="479108" y="1121093"/>
                  </a:cubicBezTo>
                  <a:cubicBezTo>
                    <a:pt x="646748" y="844868"/>
                    <a:pt x="815340" y="568643"/>
                    <a:pt x="982980" y="292418"/>
                  </a:cubicBezTo>
                  <a:cubicBezTo>
                    <a:pt x="979170" y="289560"/>
                    <a:pt x="974408" y="287655"/>
                    <a:pt x="970598" y="284798"/>
                  </a:cubicBezTo>
                  <a:cubicBezTo>
                    <a:pt x="802958" y="561023"/>
                    <a:pt x="635318" y="837248"/>
                    <a:pt x="466725" y="1113473"/>
                  </a:cubicBezTo>
                  <a:lnTo>
                    <a:pt x="466725" y="1113473"/>
                  </a:lnTo>
                  <a:close/>
                  <a:moveTo>
                    <a:pt x="544830" y="1160145"/>
                  </a:moveTo>
                  <a:cubicBezTo>
                    <a:pt x="712470" y="883920"/>
                    <a:pt x="881063" y="607695"/>
                    <a:pt x="1048703" y="331470"/>
                  </a:cubicBezTo>
                  <a:cubicBezTo>
                    <a:pt x="1052513" y="334328"/>
                    <a:pt x="1057275" y="336233"/>
                    <a:pt x="1061085" y="339090"/>
                  </a:cubicBezTo>
                  <a:cubicBezTo>
                    <a:pt x="893445" y="615315"/>
                    <a:pt x="724853" y="891540"/>
                    <a:pt x="557213" y="1167765"/>
                  </a:cubicBezTo>
                  <a:cubicBezTo>
                    <a:pt x="553403" y="1165860"/>
                    <a:pt x="548640" y="1163003"/>
                    <a:pt x="544830" y="1160145"/>
                  </a:cubicBezTo>
                  <a:lnTo>
                    <a:pt x="544830" y="1160145"/>
                  </a:lnTo>
                  <a:close/>
                  <a:moveTo>
                    <a:pt x="622935" y="1207770"/>
                  </a:moveTo>
                  <a:cubicBezTo>
                    <a:pt x="790575" y="931545"/>
                    <a:pt x="959168" y="655320"/>
                    <a:pt x="1126808" y="379095"/>
                  </a:cubicBezTo>
                  <a:cubicBezTo>
                    <a:pt x="1130618" y="381953"/>
                    <a:pt x="1135380" y="383858"/>
                    <a:pt x="1139190" y="386715"/>
                  </a:cubicBezTo>
                  <a:cubicBezTo>
                    <a:pt x="971550" y="662940"/>
                    <a:pt x="802958" y="939165"/>
                    <a:pt x="635318" y="1215390"/>
                  </a:cubicBezTo>
                  <a:cubicBezTo>
                    <a:pt x="630555" y="1213485"/>
                    <a:pt x="626745" y="1210628"/>
                    <a:pt x="622935" y="1207770"/>
                  </a:cubicBezTo>
                  <a:lnTo>
                    <a:pt x="622935" y="1207770"/>
                  </a:lnTo>
                  <a:close/>
                  <a:moveTo>
                    <a:pt x="700088" y="1255395"/>
                  </a:moveTo>
                  <a:cubicBezTo>
                    <a:pt x="867728" y="979170"/>
                    <a:pt x="1036320" y="702945"/>
                    <a:pt x="1203960" y="426720"/>
                  </a:cubicBezTo>
                  <a:cubicBezTo>
                    <a:pt x="1207770" y="429578"/>
                    <a:pt x="1212533" y="431483"/>
                    <a:pt x="1216343" y="434340"/>
                  </a:cubicBezTo>
                  <a:cubicBezTo>
                    <a:pt x="1048703" y="710565"/>
                    <a:pt x="880110" y="986790"/>
                    <a:pt x="712470" y="1263015"/>
                  </a:cubicBezTo>
                  <a:cubicBezTo>
                    <a:pt x="708660" y="1260158"/>
                    <a:pt x="704850" y="1258253"/>
                    <a:pt x="700088" y="1255395"/>
                  </a:cubicBezTo>
                  <a:lnTo>
                    <a:pt x="700088" y="1255395"/>
                  </a:lnTo>
                  <a:close/>
                  <a:moveTo>
                    <a:pt x="778193" y="1303020"/>
                  </a:moveTo>
                  <a:cubicBezTo>
                    <a:pt x="945833" y="1026795"/>
                    <a:pt x="1114425" y="750570"/>
                    <a:pt x="1282065" y="474345"/>
                  </a:cubicBezTo>
                  <a:cubicBezTo>
                    <a:pt x="1285875" y="477203"/>
                    <a:pt x="1290638" y="479108"/>
                    <a:pt x="1294448" y="481965"/>
                  </a:cubicBezTo>
                  <a:cubicBezTo>
                    <a:pt x="1126808" y="758190"/>
                    <a:pt x="958215" y="1034415"/>
                    <a:pt x="790575" y="1310640"/>
                  </a:cubicBezTo>
                  <a:cubicBezTo>
                    <a:pt x="786765" y="1307783"/>
                    <a:pt x="782955" y="1304925"/>
                    <a:pt x="778193" y="1303020"/>
                  </a:cubicBezTo>
                  <a:lnTo>
                    <a:pt x="778193" y="1303020"/>
                  </a:lnTo>
                  <a:close/>
                  <a:moveTo>
                    <a:pt x="856298" y="1350645"/>
                  </a:moveTo>
                  <a:cubicBezTo>
                    <a:pt x="1023938" y="1074420"/>
                    <a:pt x="1192530" y="798195"/>
                    <a:pt x="1360170" y="521970"/>
                  </a:cubicBezTo>
                  <a:cubicBezTo>
                    <a:pt x="1363980" y="524828"/>
                    <a:pt x="1368743" y="526733"/>
                    <a:pt x="1372553" y="529590"/>
                  </a:cubicBezTo>
                  <a:cubicBezTo>
                    <a:pt x="1204913" y="805815"/>
                    <a:pt x="1036320" y="1082040"/>
                    <a:pt x="868680" y="1358265"/>
                  </a:cubicBezTo>
                  <a:cubicBezTo>
                    <a:pt x="864870" y="1355408"/>
                    <a:pt x="860108" y="1352550"/>
                    <a:pt x="856298" y="1350645"/>
                  </a:cubicBezTo>
                  <a:lnTo>
                    <a:pt x="856298" y="1350645"/>
                  </a:lnTo>
                  <a:close/>
                  <a:moveTo>
                    <a:pt x="934403" y="1397318"/>
                  </a:moveTo>
                  <a:cubicBezTo>
                    <a:pt x="1102043" y="1121093"/>
                    <a:pt x="1270635" y="844868"/>
                    <a:pt x="1438275" y="568643"/>
                  </a:cubicBezTo>
                  <a:cubicBezTo>
                    <a:pt x="1442085" y="571500"/>
                    <a:pt x="1446848" y="573405"/>
                    <a:pt x="1450657" y="576263"/>
                  </a:cubicBezTo>
                  <a:cubicBezTo>
                    <a:pt x="1283018" y="852488"/>
                    <a:pt x="1114425" y="1128713"/>
                    <a:pt x="946785" y="1404938"/>
                  </a:cubicBezTo>
                  <a:cubicBezTo>
                    <a:pt x="942975" y="1403033"/>
                    <a:pt x="938213" y="1400175"/>
                    <a:pt x="934403" y="1397318"/>
                  </a:cubicBezTo>
                  <a:lnTo>
                    <a:pt x="934403" y="1397318"/>
                  </a:lnTo>
                  <a:close/>
                  <a:moveTo>
                    <a:pt x="1012508" y="1444943"/>
                  </a:moveTo>
                  <a:cubicBezTo>
                    <a:pt x="1016318" y="1447800"/>
                    <a:pt x="1021080" y="1449705"/>
                    <a:pt x="1024890" y="1452563"/>
                  </a:cubicBezTo>
                  <a:cubicBezTo>
                    <a:pt x="1192530" y="1176338"/>
                    <a:pt x="1361123" y="900113"/>
                    <a:pt x="1528763" y="623888"/>
                  </a:cubicBezTo>
                  <a:cubicBezTo>
                    <a:pt x="1524953" y="621030"/>
                    <a:pt x="1520190" y="619125"/>
                    <a:pt x="1516380" y="616268"/>
                  </a:cubicBezTo>
                  <a:cubicBezTo>
                    <a:pt x="1347788" y="892493"/>
                    <a:pt x="1180148" y="1168718"/>
                    <a:pt x="1012508" y="1444943"/>
                  </a:cubicBezTo>
                  <a:lnTo>
                    <a:pt x="1012508" y="1444943"/>
                  </a:lnTo>
                  <a:close/>
                  <a:moveTo>
                    <a:pt x="1089660" y="1492568"/>
                  </a:moveTo>
                  <a:cubicBezTo>
                    <a:pt x="1093470" y="1495425"/>
                    <a:pt x="1098233" y="1497330"/>
                    <a:pt x="1102043" y="1500188"/>
                  </a:cubicBezTo>
                  <a:cubicBezTo>
                    <a:pt x="1269683" y="1223963"/>
                    <a:pt x="1438275" y="947738"/>
                    <a:pt x="1605915" y="671513"/>
                  </a:cubicBezTo>
                  <a:cubicBezTo>
                    <a:pt x="1602105" y="668655"/>
                    <a:pt x="1597343" y="666750"/>
                    <a:pt x="1593532" y="663893"/>
                  </a:cubicBezTo>
                  <a:cubicBezTo>
                    <a:pt x="1425893" y="940118"/>
                    <a:pt x="1258253" y="1216343"/>
                    <a:pt x="1089660" y="1492568"/>
                  </a:cubicBezTo>
                  <a:lnTo>
                    <a:pt x="1089660" y="1492568"/>
                  </a:lnTo>
                  <a:close/>
                  <a:moveTo>
                    <a:pt x="1167765" y="1540193"/>
                  </a:moveTo>
                  <a:cubicBezTo>
                    <a:pt x="1171575" y="1543050"/>
                    <a:pt x="1176338" y="1544955"/>
                    <a:pt x="1180148" y="1547813"/>
                  </a:cubicBezTo>
                  <a:cubicBezTo>
                    <a:pt x="1347788" y="1271588"/>
                    <a:pt x="1516380" y="995363"/>
                    <a:pt x="1684020" y="719138"/>
                  </a:cubicBezTo>
                  <a:cubicBezTo>
                    <a:pt x="1680210" y="716280"/>
                    <a:pt x="1675448" y="714375"/>
                    <a:pt x="1671638" y="711518"/>
                  </a:cubicBezTo>
                  <a:cubicBezTo>
                    <a:pt x="1503998" y="987743"/>
                    <a:pt x="1336358" y="1263968"/>
                    <a:pt x="1167765" y="1540193"/>
                  </a:cubicBezTo>
                  <a:lnTo>
                    <a:pt x="1167765" y="1540193"/>
                  </a:lnTo>
                  <a:close/>
                  <a:moveTo>
                    <a:pt x="1245870" y="1586865"/>
                  </a:moveTo>
                  <a:lnTo>
                    <a:pt x="1258253" y="1594485"/>
                  </a:lnTo>
                  <a:lnTo>
                    <a:pt x="1762125" y="765810"/>
                  </a:lnTo>
                  <a:lnTo>
                    <a:pt x="1749743" y="758190"/>
                  </a:lnTo>
                  <a:lnTo>
                    <a:pt x="1245870" y="15868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 name="Google Shape;494;p9">
            <a:extLst>
              <a:ext uri="{FF2B5EF4-FFF2-40B4-BE49-F238E27FC236}">
                <a16:creationId xmlns:a16="http://schemas.microsoft.com/office/drawing/2014/main" id="{D9C35F2B-3C5F-F0B4-53C9-9F2821C64055}"/>
              </a:ext>
            </a:extLst>
          </p:cNvPr>
          <p:cNvGrpSpPr/>
          <p:nvPr userDrawn="1"/>
        </p:nvGrpSpPr>
        <p:grpSpPr>
          <a:xfrm rot="9864821">
            <a:off x="4860808" y="-468531"/>
            <a:ext cx="6984962" cy="7795061"/>
            <a:chOff x="6709035" y="58434"/>
            <a:chExt cx="2901220" cy="3416879"/>
          </a:xfrm>
        </p:grpSpPr>
        <p:sp>
          <p:nvSpPr>
            <p:cNvPr id="23" name="Google Shape;495;p9">
              <a:extLst>
                <a:ext uri="{FF2B5EF4-FFF2-40B4-BE49-F238E27FC236}">
                  <a16:creationId xmlns:a16="http://schemas.microsoft.com/office/drawing/2014/main" id="{EB4D728A-3BE2-5442-4753-D4750A4E48A9}"/>
                </a:ext>
              </a:extLst>
            </p:cNvPr>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496;p9">
              <a:extLst>
                <a:ext uri="{FF2B5EF4-FFF2-40B4-BE49-F238E27FC236}">
                  <a16:creationId xmlns:a16="http://schemas.microsoft.com/office/drawing/2014/main" id="{43D2F549-51C7-86FC-7979-96463293508F}"/>
                </a:ext>
              </a:extLst>
            </p:cNvPr>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 name="مجموعة 24">
            <a:extLst>
              <a:ext uri="{FF2B5EF4-FFF2-40B4-BE49-F238E27FC236}">
                <a16:creationId xmlns:a16="http://schemas.microsoft.com/office/drawing/2014/main" id="{B0EACB2D-4E8C-D18E-B0F6-E15349651BBA}"/>
              </a:ext>
            </a:extLst>
          </p:cNvPr>
          <p:cNvGrpSpPr/>
          <p:nvPr userDrawn="1"/>
        </p:nvGrpSpPr>
        <p:grpSpPr>
          <a:xfrm>
            <a:off x="-1387574" y="-158289"/>
            <a:ext cx="6440453" cy="6989096"/>
            <a:chOff x="260568" y="-193296"/>
            <a:chExt cx="6440453" cy="6989096"/>
          </a:xfrm>
        </p:grpSpPr>
        <p:sp>
          <p:nvSpPr>
            <p:cNvPr id="26" name="Google Shape;497;p9">
              <a:extLst>
                <a:ext uri="{FF2B5EF4-FFF2-40B4-BE49-F238E27FC236}">
                  <a16:creationId xmlns:a16="http://schemas.microsoft.com/office/drawing/2014/main" id="{D69DD7B7-6B79-C1AA-0112-AA879CA10486}"/>
                </a:ext>
              </a:extLst>
            </p:cNvPr>
            <p:cNvSpPr/>
            <p:nvPr/>
          </p:nvSpPr>
          <p:spPr>
            <a:xfrm rot="-649104">
              <a:off x="5395983" y="1944382"/>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498;p9">
              <a:extLst>
                <a:ext uri="{FF2B5EF4-FFF2-40B4-BE49-F238E27FC236}">
                  <a16:creationId xmlns:a16="http://schemas.microsoft.com/office/drawing/2014/main" id="{6B132340-12BA-A882-C6F2-9BC0D870D549}"/>
                </a:ext>
              </a:extLst>
            </p:cNvPr>
            <p:cNvSpPr/>
            <p:nvPr/>
          </p:nvSpPr>
          <p:spPr>
            <a:xfrm rot="-649104">
              <a:off x="5395258" y="1943782"/>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rgbClr val="000000">
                <a:alpha val="3296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 name="Google Shape;499;p9">
              <a:extLst>
                <a:ext uri="{FF2B5EF4-FFF2-40B4-BE49-F238E27FC236}">
                  <a16:creationId xmlns:a16="http://schemas.microsoft.com/office/drawing/2014/main" id="{CA1EB224-48F3-480E-0C85-6C0D894496E6}"/>
                </a:ext>
              </a:extLst>
            </p:cNvPr>
            <p:cNvGrpSpPr/>
            <p:nvPr/>
          </p:nvGrpSpPr>
          <p:grpSpPr>
            <a:xfrm rot="-7799674">
              <a:off x="47169" y="20103"/>
              <a:ext cx="6867251" cy="6440453"/>
              <a:chOff x="8371004" y="-382642"/>
              <a:chExt cx="3618071" cy="3393209"/>
            </a:xfrm>
          </p:grpSpPr>
          <p:sp>
            <p:nvSpPr>
              <p:cNvPr id="32" name="Google Shape;500;p9">
                <a:extLst>
                  <a:ext uri="{FF2B5EF4-FFF2-40B4-BE49-F238E27FC236}">
                    <a16:creationId xmlns:a16="http://schemas.microsoft.com/office/drawing/2014/main" id="{6EF337C3-F921-C228-DB26-E85954FEE4BF}"/>
                  </a:ext>
                </a:extLst>
              </p:cNvPr>
              <p:cNvSpPr/>
              <p:nvPr/>
            </p:nvSpPr>
            <p:spPr>
              <a:xfrm>
                <a:off x="8371004" y="-382642"/>
                <a:ext cx="3618071" cy="3393209"/>
              </a:xfrm>
              <a:custGeom>
                <a:avLst/>
                <a:gdLst/>
                <a:ahLst/>
                <a:cxnLst/>
                <a:rect l="l" t="t" r="r" b="b"/>
                <a:pathLst>
                  <a:path w="2038350" h="1911667" extrusionOk="0">
                    <a:moveTo>
                      <a:pt x="0" y="1057275"/>
                    </a:moveTo>
                    <a:lnTo>
                      <a:pt x="642938" y="0"/>
                    </a:lnTo>
                    <a:lnTo>
                      <a:pt x="710565" y="40957"/>
                    </a:lnTo>
                    <a:lnTo>
                      <a:pt x="683895" y="84772"/>
                    </a:lnTo>
                    <a:cubicBezTo>
                      <a:pt x="667703" y="84772"/>
                      <a:pt x="652463" y="92392"/>
                      <a:pt x="643890" y="107632"/>
                    </a:cubicBezTo>
                    <a:cubicBezTo>
                      <a:pt x="630555" y="129540"/>
                      <a:pt x="637222" y="158115"/>
                      <a:pt x="659130" y="171450"/>
                    </a:cubicBezTo>
                    <a:cubicBezTo>
                      <a:pt x="681038" y="184785"/>
                      <a:pt x="709613" y="178117"/>
                      <a:pt x="722947" y="156210"/>
                    </a:cubicBezTo>
                    <a:cubicBezTo>
                      <a:pt x="731520" y="141923"/>
                      <a:pt x="731520" y="123825"/>
                      <a:pt x="723900" y="109538"/>
                    </a:cubicBezTo>
                    <a:lnTo>
                      <a:pt x="750570" y="65722"/>
                    </a:lnTo>
                    <a:lnTo>
                      <a:pt x="862965" y="134302"/>
                    </a:lnTo>
                    <a:lnTo>
                      <a:pt x="836295" y="178117"/>
                    </a:lnTo>
                    <a:cubicBezTo>
                      <a:pt x="820103" y="178117"/>
                      <a:pt x="804863" y="185738"/>
                      <a:pt x="796290" y="200977"/>
                    </a:cubicBezTo>
                    <a:cubicBezTo>
                      <a:pt x="782955" y="222885"/>
                      <a:pt x="789622" y="251460"/>
                      <a:pt x="811530" y="264795"/>
                    </a:cubicBezTo>
                    <a:cubicBezTo>
                      <a:pt x="833438" y="278130"/>
                      <a:pt x="862013" y="271463"/>
                      <a:pt x="875347" y="249555"/>
                    </a:cubicBezTo>
                    <a:cubicBezTo>
                      <a:pt x="883920" y="235267"/>
                      <a:pt x="883920" y="217170"/>
                      <a:pt x="876300" y="202882"/>
                    </a:cubicBezTo>
                    <a:lnTo>
                      <a:pt x="902970" y="159067"/>
                    </a:lnTo>
                    <a:lnTo>
                      <a:pt x="1015365" y="227648"/>
                    </a:lnTo>
                    <a:lnTo>
                      <a:pt x="988695" y="271463"/>
                    </a:lnTo>
                    <a:cubicBezTo>
                      <a:pt x="972503" y="271463"/>
                      <a:pt x="957263" y="279082"/>
                      <a:pt x="948690" y="294323"/>
                    </a:cubicBezTo>
                    <a:cubicBezTo>
                      <a:pt x="935355" y="316230"/>
                      <a:pt x="942022" y="344805"/>
                      <a:pt x="963930" y="358140"/>
                    </a:cubicBezTo>
                    <a:cubicBezTo>
                      <a:pt x="985838" y="371475"/>
                      <a:pt x="1014413" y="364807"/>
                      <a:pt x="1027747" y="342900"/>
                    </a:cubicBezTo>
                    <a:cubicBezTo>
                      <a:pt x="1036320" y="328613"/>
                      <a:pt x="1036320" y="310515"/>
                      <a:pt x="1028700" y="296228"/>
                    </a:cubicBezTo>
                    <a:lnTo>
                      <a:pt x="1055370" y="252413"/>
                    </a:lnTo>
                    <a:lnTo>
                      <a:pt x="1167765" y="320992"/>
                    </a:lnTo>
                    <a:lnTo>
                      <a:pt x="1141095" y="364807"/>
                    </a:lnTo>
                    <a:cubicBezTo>
                      <a:pt x="1124903" y="364807"/>
                      <a:pt x="1109663" y="372428"/>
                      <a:pt x="1101090" y="387667"/>
                    </a:cubicBezTo>
                    <a:cubicBezTo>
                      <a:pt x="1087755" y="409575"/>
                      <a:pt x="1094423" y="438150"/>
                      <a:pt x="1116330" y="451485"/>
                    </a:cubicBezTo>
                    <a:cubicBezTo>
                      <a:pt x="1138238" y="464820"/>
                      <a:pt x="1166813" y="458153"/>
                      <a:pt x="1180148" y="436245"/>
                    </a:cubicBezTo>
                    <a:cubicBezTo>
                      <a:pt x="1188720" y="421957"/>
                      <a:pt x="1188720" y="403860"/>
                      <a:pt x="1181100" y="389573"/>
                    </a:cubicBezTo>
                    <a:lnTo>
                      <a:pt x="1207770" y="345757"/>
                    </a:lnTo>
                    <a:lnTo>
                      <a:pt x="1320165" y="414338"/>
                    </a:lnTo>
                    <a:lnTo>
                      <a:pt x="1293495" y="458153"/>
                    </a:lnTo>
                    <a:cubicBezTo>
                      <a:pt x="1277303" y="458153"/>
                      <a:pt x="1262063" y="465773"/>
                      <a:pt x="1253490" y="481013"/>
                    </a:cubicBezTo>
                    <a:cubicBezTo>
                      <a:pt x="1240155" y="502920"/>
                      <a:pt x="1246823" y="531495"/>
                      <a:pt x="1268730" y="544830"/>
                    </a:cubicBezTo>
                    <a:cubicBezTo>
                      <a:pt x="1290638" y="558165"/>
                      <a:pt x="1319213" y="551498"/>
                      <a:pt x="1332548" y="529590"/>
                    </a:cubicBezTo>
                    <a:cubicBezTo>
                      <a:pt x="1341120" y="515303"/>
                      <a:pt x="1341120" y="497205"/>
                      <a:pt x="1333500" y="482917"/>
                    </a:cubicBezTo>
                    <a:lnTo>
                      <a:pt x="1360170" y="439103"/>
                    </a:lnTo>
                    <a:lnTo>
                      <a:pt x="1472565" y="507682"/>
                    </a:lnTo>
                    <a:lnTo>
                      <a:pt x="1445895" y="551498"/>
                    </a:lnTo>
                    <a:cubicBezTo>
                      <a:pt x="1429703" y="551498"/>
                      <a:pt x="1414463" y="559118"/>
                      <a:pt x="1405890" y="574357"/>
                    </a:cubicBezTo>
                    <a:cubicBezTo>
                      <a:pt x="1392555" y="596265"/>
                      <a:pt x="1399223" y="624840"/>
                      <a:pt x="1421130" y="638175"/>
                    </a:cubicBezTo>
                    <a:cubicBezTo>
                      <a:pt x="1443038" y="651510"/>
                      <a:pt x="1471613" y="644843"/>
                      <a:pt x="1484948" y="622935"/>
                    </a:cubicBezTo>
                    <a:cubicBezTo>
                      <a:pt x="1493520" y="608648"/>
                      <a:pt x="1493520" y="590550"/>
                      <a:pt x="1485900" y="576263"/>
                    </a:cubicBezTo>
                    <a:lnTo>
                      <a:pt x="1512570" y="532448"/>
                    </a:lnTo>
                    <a:lnTo>
                      <a:pt x="1624965" y="601028"/>
                    </a:lnTo>
                    <a:lnTo>
                      <a:pt x="1598295" y="644843"/>
                    </a:lnTo>
                    <a:cubicBezTo>
                      <a:pt x="1582102" y="644843"/>
                      <a:pt x="1566863" y="652463"/>
                      <a:pt x="1558290" y="667703"/>
                    </a:cubicBezTo>
                    <a:cubicBezTo>
                      <a:pt x="1544955" y="689610"/>
                      <a:pt x="1551623" y="718185"/>
                      <a:pt x="1573530" y="731520"/>
                    </a:cubicBezTo>
                    <a:cubicBezTo>
                      <a:pt x="1595438" y="744855"/>
                      <a:pt x="1624013" y="738187"/>
                      <a:pt x="1637348" y="716280"/>
                    </a:cubicBezTo>
                    <a:cubicBezTo>
                      <a:pt x="1645920" y="701993"/>
                      <a:pt x="1645920" y="683895"/>
                      <a:pt x="1638300" y="669607"/>
                    </a:cubicBezTo>
                    <a:lnTo>
                      <a:pt x="1664970" y="625793"/>
                    </a:lnTo>
                    <a:lnTo>
                      <a:pt x="1777365" y="694373"/>
                    </a:lnTo>
                    <a:lnTo>
                      <a:pt x="1750695" y="738187"/>
                    </a:lnTo>
                    <a:cubicBezTo>
                      <a:pt x="1734502" y="738187"/>
                      <a:pt x="1719263" y="745807"/>
                      <a:pt x="1710690" y="761048"/>
                    </a:cubicBezTo>
                    <a:cubicBezTo>
                      <a:pt x="1697355" y="782955"/>
                      <a:pt x="1704023" y="811530"/>
                      <a:pt x="1725930" y="824865"/>
                    </a:cubicBezTo>
                    <a:cubicBezTo>
                      <a:pt x="1747838" y="838200"/>
                      <a:pt x="1776413" y="831532"/>
                      <a:pt x="1789748" y="809625"/>
                    </a:cubicBezTo>
                    <a:cubicBezTo>
                      <a:pt x="1798320" y="795337"/>
                      <a:pt x="1798320" y="777240"/>
                      <a:pt x="1790700" y="762953"/>
                    </a:cubicBezTo>
                    <a:lnTo>
                      <a:pt x="1817370" y="719137"/>
                    </a:lnTo>
                    <a:lnTo>
                      <a:pt x="1929765" y="787718"/>
                    </a:lnTo>
                    <a:lnTo>
                      <a:pt x="1903095" y="831532"/>
                    </a:lnTo>
                    <a:cubicBezTo>
                      <a:pt x="1886902" y="831532"/>
                      <a:pt x="1871663" y="839153"/>
                      <a:pt x="1863090" y="854393"/>
                    </a:cubicBezTo>
                    <a:cubicBezTo>
                      <a:pt x="1849755" y="876300"/>
                      <a:pt x="1856423" y="904875"/>
                      <a:pt x="1878330" y="918210"/>
                    </a:cubicBezTo>
                    <a:cubicBezTo>
                      <a:pt x="1900238" y="931545"/>
                      <a:pt x="1928813" y="924878"/>
                      <a:pt x="1942148" y="902970"/>
                    </a:cubicBezTo>
                    <a:cubicBezTo>
                      <a:pt x="1950720" y="888682"/>
                      <a:pt x="1950720" y="870585"/>
                      <a:pt x="1943100" y="856298"/>
                    </a:cubicBezTo>
                    <a:lnTo>
                      <a:pt x="1969770" y="812482"/>
                    </a:lnTo>
                    <a:lnTo>
                      <a:pt x="2038350" y="854393"/>
                    </a:lnTo>
                    <a:lnTo>
                      <a:pt x="1395413" y="1911668"/>
                    </a:lnTo>
                    <a:lnTo>
                      <a:pt x="0" y="1057275"/>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501;p9">
                <a:extLst>
                  <a:ext uri="{FF2B5EF4-FFF2-40B4-BE49-F238E27FC236}">
                    <a16:creationId xmlns:a16="http://schemas.microsoft.com/office/drawing/2014/main" id="{6149D8B6-978E-5991-E9E4-CBFEA1D3ED48}"/>
                  </a:ext>
                </a:extLst>
              </p:cNvPr>
              <p:cNvSpPr/>
              <p:nvPr/>
            </p:nvSpPr>
            <p:spPr>
              <a:xfrm>
                <a:off x="8526181" y="-39606"/>
                <a:ext cx="3127772" cy="2830211"/>
              </a:xfrm>
              <a:custGeom>
                <a:avLst/>
                <a:gdLst/>
                <a:ahLst/>
                <a:cxnLst/>
                <a:rect l="l" t="t" r="r" b="b"/>
                <a:pathLst>
                  <a:path w="1762125" h="1594485" extrusionOk="0">
                    <a:moveTo>
                      <a:pt x="0" y="828675"/>
                    </a:moveTo>
                    <a:lnTo>
                      <a:pt x="503873" y="0"/>
                    </a:lnTo>
                    <a:lnTo>
                      <a:pt x="516255" y="7620"/>
                    </a:lnTo>
                    <a:lnTo>
                      <a:pt x="12383" y="836295"/>
                    </a:lnTo>
                    <a:lnTo>
                      <a:pt x="0" y="828675"/>
                    </a:lnTo>
                    <a:lnTo>
                      <a:pt x="0" y="828675"/>
                    </a:lnTo>
                    <a:close/>
                    <a:moveTo>
                      <a:pt x="77153" y="876300"/>
                    </a:moveTo>
                    <a:cubicBezTo>
                      <a:pt x="80963" y="879158"/>
                      <a:pt x="85725" y="881063"/>
                      <a:pt x="89535" y="883920"/>
                    </a:cubicBezTo>
                    <a:cubicBezTo>
                      <a:pt x="257175" y="607695"/>
                      <a:pt x="425768" y="331470"/>
                      <a:pt x="593408" y="55245"/>
                    </a:cubicBezTo>
                    <a:cubicBezTo>
                      <a:pt x="589598" y="52388"/>
                      <a:pt x="584835" y="50483"/>
                      <a:pt x="581025" y="47625"/>
                    </a:cubicBezTo>
                    <a:cubicBezTo>
                      <a:pt x="413385" y="323850"/>
                      <a:pt x="245745" y="600075"/>
                      <a:pt x="77153" y="876300"/>
                    </a:cubicBezTo>
                    <a:lnTo>
                      <a:pt x="77153" y="876300"/>
                    </a:lnTo>
                    <a:close/>
                    <a:moveTo>
                      <a:pt x="155258" y="923925"/>
                    </a:moveTo>
                    <a:cubicBezTo>
                      <a:pt x="159068" y="926783"/>
                      <a:pt x="163830" y="928688"/>
                      <a:pt x="167640" y="931545"/>
                    </a:cubicBezTo>
                    <a:cubicBezTo>
                      <a:pt x="335280" y="655320"/>
                      <a:pt x="503873" y="379095"/>
                      <a:pt x="671513" y="102870"/>
                    </a:cubicBezTo>
                    <a:cubicBezTo>
                      <a:pt x="667703" y="100013"/>
                      <a:pt x="662940" y="98108"/>
                      <a:pt x="659130" y="95250"/>
                    </a:cubicBezTo>
                    <a:cubicBezTo>
                      <a:pt x="491490" y="371475"/>
                      <a:pt x="323850" y="647700"/>
                      <a:pt x="155258" y="923925"/>
                    </a:cubicBezTo>
                    <a:lnTo>
                      <a:pt x="155258" y="923925"/>
                    </a:lnTo>
                    <a:close/>
                    <a:moveTo>
                      <a:pt x="233363" y="970598"/>
                    </a:moveTo>
                    <a:cubicBezTo>
                      <a:pt x="237173" y="973455"/>
                      <a:pt x="241935" y="975360"/>
                      <a:pt x="245745" y="978218"/>
                    </a:cubicBezTo>
                    <a:cubicBezTo>
                      <a:pt x="413385" y="701993"/>
                      <a:pt x="581978" y="425768"/>
                      <a:pt x="749618" y="149543"/>
                    </a:cubicBezTo>
                    <a:cubicBezTo>
                      <a:pt x="745808" y="146685"/>
                      <a:pt x="741045" y="144780"/>
                      <a:pt x="737235" y="141923"/>
                    </a:cubicBezTo>
                    <a:cubicBezTo>
                      <a:pt x="569595" y="419100"/>
                      <a:pt x="401003" y="694373"/>
                      <a:pt x="233363" y="970598"/>
                    </a:cubicBezTo>
                    <a:lnTo>
                      <a:pt x="233363" y="970598"/>
                    </a:lnTo>
                    <a:close/>
                    <a:moveTo>
                      <a:pt x="311468" y="1018223"/>
                    </a:moveTo>
                    <a:cubicBezTo>
                      <a:pt x="315278" y="1021080"/>
                      <a:pt x="320040" y="1022985"/>
                      <a:pt x="323850" y="1025843"/>
                    </a:cubicBezTo>
                    <a:cubicBezTo>
                      <a:pt x="491490" y="749618"/>
                      <a:pt x="660083" y="473393"/>
                      <a:pt x="827723" y="197168"/>
                    </a:cubicBezTo>
                    <a:cubicBezTo>
                      <a:pt x="823913" y="194310"/>
                      <a:pt x="819150" y="192405"/>
                      <a:pt x="815340" y="189548"/>
                    </a:cubicBezTo>
                    <a:cubicBezTo>
                      <a:pt x="647700" y="465773"/>
                      <a:pt x="479108" y="741998"/>
                      <a:pt x="311468" y="1018223"/>
                    </a:cubicBezTo>
                    <a:lnTo>
                      <a:pt x="311468" y="1018223"/>
                    </a:lnTo>
                    <a:close/>
                    <a:moveTo>
                      <a:pt x="388620" y="1065848"/>
                    </a:moveTo>
                    <a:cubicBezTo>
                      <a:pt x="392430" y="1068705"/>
                      <a:pt x="397193" y="1070610"/>
                      <a:pt x="401003" y="1073468"/>
                    </a:cubicBezTo>
                    <a:cubicBezTo>
                      <a:pt x="568643" y="797243"/>
                      <a:pt x="737235" y="521017"/>
                      <a:pt x="904875" y="244793"/>
                    </a:cubicBezTo>
                    <a:cubicBezTo>
                      <a:pt x="901065" y="241935"/>
                      <a:pt x="896303" y="240030"/>
                      <a:pt x="892493" y="237173"/>
                    </a:cubicBezTo>
                    <a:cubicBezTo>
                      <a:pt x="724853" y="513398"/>
                      <a:pt x="557213" y="789623"/>
                      <a:pt x="388620" y="1065848"/>
                    </a:cubicBezTo>
                    <a:lnTo>
                      <a:pt x="388620" y="1065848"/>
                    </a:lnTo>
                    <a:close/>
                    <a:moveTo>
                      <a:pt x="466725" y="1113473"/>
                    </a:moveTo>
                    <a:cubicBezTo>
                      <a:pt x="470535" y="1116330"/>
                      <a:pt x="475298" y="1118235"/>
                      <a:pt x="479108" y="1121093"/>
                    </a:cubicBezTo>
                    <a:cubicBezTo>
                      <a:pt x="646748" y="844868"/>
                      <a:pt x="815340" y="568643"/>
                      <a:pt x="982980" y="292418"/>
                    </a:cubicBezTo>
                    <a:cubicBezTo>
                      <a:pt x="979170" y="289560"/>
                      <a:pt x="974408" y="287655"/>
                      <a:pt x="970598" y="284798"/>
                    </a:cubicBezTo>
                    <a:cubicBezTo>
                      <a:pt x="802958" y="561023"/>
                      <a:pt x="635318" y="837248"/>
                      <a:pt x="466725" y="1113473"/>
                    </a:cubicBezTo>
                    <a:lnTo>
                      <a:pt x="466725" y="1113473"/>
                    </a:lnTo>
                    <a:close/>
                    <a:moveTo>
                      <a:pt x="544830" y="1160145"/>
                    </a:moveTo>
                    <a:cubicBezTo>
                      <a:pt x="712470" y="883920"/>
                      <a:pt x="881063" y="607695"/>
                      <a:pt x="1048703" y="331470"/>
                    </a:cubicBezTo>
                    <a:cubicBezTo>
                      <a:pt x="1052513" y="334328"/>
                      <a:pt x="1057275" y="336233"/>
                      <a:pt x="1061085" y="339090"/>
                    </a:cubicBezTo>
                    <a:cubicBezTo>
                      <a:pt x="893445" y="615315"/>
                      <a:pt x="724853" y="891540"/>
                      <a:pt x="557213" y="1167765"/>
                    </a:cubicBezTo>
                    <a:cubicBezTo>
                      <a:pt x="553403" y="1165860"/>
                      <a:pt x="548640" y="1163003"/>
                      <a:pt x="544830" y="1160145"/>
                    </a:cubicBezTo>
                    <a:lnTo>
                      <a:pt x="544830" y="1160145"/>
                    </a:lnTo>
                    <a:close/>
                    <a:moveTo>
                      <a:pt x="622935" y="1207770"/>
                    </a:moveTo>
                    <a:cubicBezTo>
                      <a:pt x="790575" y="931545"/>
                      <a:pt x="959168" y="655320"/>
                      <a:pt x="1126808" y="379095"/>
                    </a:cubicBezTo>
                    <a:cubicBezTo>
                      <a:pt x="1130618" y="381953"/>
                      <a:pt x="1135380" y="383858"/>
                      <a:pt x="1139190" y="386715"/>
                    </a:cubicBezTo>
                    <a:cubicBezTo>
                      <a:pt x="971550" y="662940"/>
                      <a:pt x="802958" y="939165"/>
                      <a:pt x="635318" y="1215390"/>
                    </a:cubicBezTo>
                    <a:cubicBezTo>
                      <a:pt x="630555" y="1213485"/>
                      <a:pt x="626745" y="1210628"/>
                      <a:pt x="622935" y="1207770"/>
                    </a:cubicBezTo>
                    <a:lnTo>
                      <a:pt x="622935" y="1207770"/>
                    </a:lnTo>
                    <a:close/>
                    <a:moveTo>
                      <a:pt x="700088" y="1255395"/>
                    </a:moveTo>
                    <a:cubicBezTo>
                      <a:pt x="867728" y="979170"/>
                      <a:pt x="1036320" y="702945"/>
                      <a:pt x="1203960" y="426720"/>
                    </a:cubicBezTo>
                    <a:cubicBezTo>
                      <a:pt x="1207770" y="429578"/>
                      <a:pt x="1212533" y="431483"/>
                      <a:pt x="1216343" y="434340"/>
                    </a:cubicBezTo>
                    <a:cubicBezTo>
                      <a:pt x="1048703" y="710565"/>
                      <a:pt x="880110" y="986790"/>
                      <a:pt x="712470" y="1263015"/>
                    </a:cubicBezTo>
                    <a:cubicBezTo>
                      <a:pt x="708660" y="1260158"/>
                      <a:pt x="704850" y="1258253"/>
                      <a:pt x="700088" y="1255395"/>
                    </a:cubicBezTo>
                    <a:lnTo>
                      <a:pt x="700088" y="1255395"/>
                    </a:lnTo>
                    <a:close/>
                    <a:moveTo>
                      <a:pt x="778193" y="1303020"/>
                    </a:moveTo>
                    <a:cubicBezTo>
                      <a:pt x="945833" y="1026795"/>
                      <a:pt x="1114425" y="750570"/>
                      <a:pt x="1282065" y="474345"/>
                    </a:cubicBezTo>
                    <a:cubicBezTo>
                      <a:pt x="1285875" y="477203"/>
                      <a:pt x="1290638" y="479108"/>
                      <a:pt x="1294448" y="481965"/>
                    </a:cubicBezTo>
                    <a:cubicBezTo>
                      <a:pt x="1126808" y="758190"/>
                      <a:pt x="958215" y="1034415"/>
                      <a:pt x="790575" y="1310640"/>
                    </a:cubicBezTo>
                    <a:cubicBezTo>
                      <a:pt x="786765" y="1307783"/>
                      <a:pt x="782955" y="1304925"/>
                      <a:pt x="778193" y="1303020"/>
                    </a:cubicBezTo>
                    <a:lnTo>
                      <a:pt x="778193" y="1303020"/>
                    </a:lnTo>
                    <a:close/>
                    <a:moveTo>
                      <a:pt x="856298" y="1350645"/>
                    </a:moveTo>
                    <a:cubicBezTo>
                      <a:pt x="1023938" y="1074420"/>
                      <a:pt x="1192530" y="798195"/>
                      <a:pt x="1360170" y="521970"/>
                    </a:cubicBezTo>
                    <a:cubicBezTo>
                      <a:pt x="1363980" y="524828"/>
                      <a:pt x="1368743" y="526733"/>
                      <a:pt x="1372553" y="529590"/>
                    </a:cubicBezTo>
                    <a:cubicBezTo>
                      <a:pt x="1204913" y="805815"/>
                      <a:pt x="1036320" y="1082040"/>
                      <a:pt x="868680" y="1358265"/>
                    </a:cubicBezTo>
                    <a:cubicBezTo>
                      <a:pt x="864870" y="1355408"/>
                      <a:pt x="860108" y="1352550"/>
                      <a:pt x="856298" y="1350645"/>
                    </a:cubicBezTo>
                    <a:lnTo>
                      <a:pt x="856298" y="1350645"/>
                    </a:lnTo>
                    <a:close/>
                    <a:moveTo>
                      <a:pt x="934403" y="1397318"/>
                    </a:moveTo>
                    <a:cubicBezTo>
                      <a:pt x="1102043" y="1121093"/>
                      <a:pt x="1270635" y="844868"/>
                      <a:pt x="1438275" y="568643"/>
                    </a:cubicBezTo>
                    <a:cubicBezTo>
                      <a:pt x="1442085" y="571500"/>
                      <a:pt x="1446848" y="573405"/>
                      <a:pt x="1450657" y="576263"/>
                    </a:cubicBezTo>
                    <a:cubicBezTo>
                      <a:pt x="1283018" y="852488"/>
                      <a:pt x="1114425" y="1128713"/>
                      <a:pt x="946785" y="1404938"/>
                    </a:cubicBezTo>
                    <a:cubicBezTo>
                      <a:pt x="942975" y="1403033"/>
                      <a:pt x="938213" y="1400175"/>
                      <a:pt x="934403" y="1397318"/>
                    </a:cubicBezTo>
                    <a:lnTo>
                      <a:pt x="934403" y="1397318"/>
                    </a:lnTo>
                    <a:close/>
                    <a:moveTo>
                      <a:pt x="1012508" y="1444943"/>
                    </a:moveTo>
                    <a:cubicBezTo>
                      <a:pt x="1016318" y="1447800"/>
                      <a:pt x="1021080" y="1449705"/>
                      <a:pt x="1024890" y="1452563"/>
                    </a:cubicBezTo>
                    <a:cubicBezTo>
                      <a:pt x="1192530" y="1176338"/>
                      <a:pt x="1361123" y="900113"/>
                      <a:pt x="1528763" y="623888"/>
                    </a:cubicBezTo>
                    <a:cubicBezTo>
                      <a:pt x="1524953" y="621030"/>
                      <a:pt x="1520190" y="619125"/>
                      <a:pt x="1516380" y="616268"/>
                    </a:cubicBezTo>
                    <a:cubicBezTo>
                      <a:pt x="1347788" y="892493"/>
                      <a:pt x="1180148" y="1168718"/>
                      <a:pt x="1012508" y="1444943"/>
                    </a:cubicBezTo>
                    <a:lnTo>
                      <a:pt x="1012508" y="1444943"/>
                    </a:lnTo>
                    <a:close/>
                    <a:moveTo>
                      <a:pt x="1089660" y="1492568"/>
                    </a:moveTo>
                    <a:cubicBezTo>
                      <a:pt x="1093470" y="1495425"/>
                      <a:pt x="1098233" y="1497330"/>
                      <a:pt x="1102043" y="1500188"/>
                    </a:cubicBezTo>
                    <a:cubicBezTo>
                      <a:pt x="1269683" y="1223963"/>
                      <a:pt x="1438275" y="947738"/>
                      <a:pt x="1605915" y="671513"/>
                    </a:cubicBezTo>
                    <a:cubicBezTo>
                      <a:pt x="1602105" y="668655"/>
                      <a:pt x="1597343" y="666750"/>
                      <a:pt x="1593532" y="663893"/>
                    </a:cubicBezTo>
                    <a:cubicBezTo>
                      <a:pt x="1425893" y="940118"/>
                      <a:pt x="1258253" y="1216343"/>
                      <a:pt x="1089660" y="1492568"/>
                    </a:cubicBezTo>
                    <a:lnTo>
                      <a:pt x="1089660" y="1492568"/>
                    </a:lnTo>
                    <a:close/>
                    <a:moveTo>
                      <a:pt x="1167765" y="1540193"/>
                    </a:moveTo>
                    <a:cubicBezTo>
                      <a:pt x="1171575" y="1543050"/>
                      <a:pt x="1176338" y="1544955"/>
                      <a:pt x="1180148" y="1547813"/>
                    </a:cubicBezTo>
                    <a:cubicBezTo>
                      <a:pt x="1347788" y="1271588"/>
                      <a:pt x="1516380" y="995363"/>
                      <a:pt x="1684020" y="719138"/>
                    </a:cubicBezTo>
                    <a:cubicBezTo>
                      <a:pt x="1680210" y="716280"/>
                      <a:pt x="1675448" y="714375"/>
                      <a:pt x="1671638" y="711518"/>
                    </a:cubicBezTo>
                    <a:cubicBezTo>
                      <a:pt x="1503998" y="987743"/>
                      <a:pt x="1336358" y="1263968"/>
                      <a:pt x="1167765" y="1540193"/>
                    </a:cubicBezTo>
                    <a:lnTo>
                      <a:pt x="1167765" y="1540193"/>
                    </a:lnTo>
                    <a:close/>
                    <a:moveTo>
                      <a:pt x="1245870" y="1586865"/>
                    </a:moveTo>
                    <a:lnTo>
                      <a:pt x="1258253" y="1594485"/>
                    </a:lnTo>
                    <a:lnTo>
                      <a:pt x="1762125" y="765810"/>
                    </a:lnTo>
                    <a:lnTo>
                      <a:pt x="1749743" y="758190"/>
                    </a:lnTo>
                    <a:lnTo>
                      <a:pt x="1245870" y="15868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 name="Google Shape;502;p9">
              <a:extLst>
                <a:ext uri="{FF2B5EF4-FFF2-40B4-BE49-F238E27FC236}">
                  <a16:creationId xmlns:a16="http://schemas.microsoft.com/office/drawing/2014/main" id="{C9D033FD-0F4E-D48F-0624-FC5F68694943}"/>
                </a:ext>
              </a:extLst>
            </p:cNvPr>
            <p:cNvSpPr/>
            <p:nvPr/>
          </p:nvSpPr>
          <p:spPr>
            <a:xfrm>
              <a:off x="609273" y="-60406"/>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503;p9">
              <a:extLst>
                <a:ext uri="{FF2B5EF4-FFF2-40B4-BE49-F238E27FC236}">
                  <a16:creationId xmlns:a16="http://schemas.microsoft.com/office/drawing/2014/main" id="{8E564E9F-3F81-0BF7-5A22-EF615EBF17F6}"/>
                </a:ext>
              </a:extLst>
            </p:cNvPr>
            <p:cNvSpPr/>
            <p:nvPr/>
          </p:nvSpPr>
          <p:spPr>
            <a:xfrm rot="-649104">
              <a:off x="1176570" y="744881"/>
              <a:ext cx="188621" cy="6050919"/>
            </a:xfrm>
            <a:custGeom>
              <a:avLst/>
              <a:gdLst/>
              <a:ahLst/>
              <a:cxnLst/>
              <a:rect l="l" t="t" r="r" b="b"/>
              <a:pathLst>
                <a:path w="60006" h="1924980" extrusionOk="0">
                  <a:moveTo>
                    <a:pt x="0" y="0"/>
                  </a:moveTo>
                  <a:lnTo>
                    <a:pt x="60007" y="0"/>
                  </a:lnTo>
                  <a:lnTo>
                    <a:pt x="60007" y="1924981"/>
                  </a:lnTo>
                  <a:lnTo>
                    <a:pt x="0" y="1924981"/>
                  </a:lnTo>
                  <a:close/>
                </a:path>
              </a:pathLst>
            </a:custGeom>
            <a:solidFill>
              <a:srgbClr val="000000">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514;p9">
              <a:extLst>
                <a:ext uri="{FF2B5EF4-FFF2-40B4-BE49-F238E27FC236}">
                  <a16:creationId xmlns:a16="http://schemas.microsoft.com/office/drawing/2014/main" id="{DE9B8541-46EE-D3EE-D323-3D8B6F8C60B2}"/>
                </a:ext>
              </a:extLst>
            </p:cNvPr>
            <p:cNvSpPr txBox="1"/>
            <p:nvPr/>
          </p:nvSpPr>
          <p:spPr>
            <a:xfrm rot="4725490">
              <a:off x="4214728" y="752116"/>
              <a:ext cx="1732746" cy="48297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a:solidFill>
                    <a:schemeClr val="accent3"/>
                  </a:solidFill>
                  <a:latin typeface="Just Another Hand"/>
                  <a:ea typeface="Just Another Hand"/>
                  <a:cs typeface="Just Another Hand"/>
                  <a:sym typeface="Just Another Hand"/>
                </a:rPr>
                <a:t>GROUPS</a:t>
              </a:r>
              <a:endParaRPr sz="2600">
                <a:solidFill>
                  <a:schemeClr val="accent3"/>
                </a:solidFill>
                <a:latin typeface="Just Another Hand"/>
                <a:ea typeface="Just Another Hand"/>
                <a:cs typeface="Just Another Hand"/>
                <a:sym typeface="Just Another Hand"/>
              </a:endParaRPr>
            </a:p>
          </p:txBody>
        </p:sp>
      </p:grpSp>
      <p:sp>
        <p:nvSpPr>
          <p:cNvPr id="39" name="مستطيل 38">
            <a:extLst>
              <a:ext uri="{FF2B5EF4-FFF2-40B4-BE49-F238E27FC236}">
                <a16:creationId xmlns:a16="http://schemas.microsoft.com/office/drawing/2014/main" id="{5B23F98D-48AC-32CC-7527-28AED3C6BC92}"/>
              </a:ext>
            </a:extLst>
          </p:cNvPr>
          <p:cNvSpPr/>
          <p:nvPr userDrawn="1"/>
        </p:nvSpPr>
        <p:spPr>
          <a:xfrm>
            <a:off x="486532" y="5145618"/>
            <a:ext cx="5035515" cy="1283588"/>
          </a:xfrm>
          <a:prstGeom prst="rect">
            <a:avLst/>
          </a:prstGeom>
          <a:solidFill>
            <a:schemeClr val="accent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b="1"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40" name="صورة 39">
            <a:extLst>
              <a:ext uri="{FF2B5EF4-FFF2-40B4-BE49-F238E27FC236}">
                <a16:creationId xmlns:a16="http://schemas.microsoft.com/office/drawing/2014/main" id="{BFAE79D5-3729-CEDB-188D-4A5F4DA5B3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27164" y="4805784"/>
            <a:ext cx="482326" cy="585168"/>
          </a:xfrm>
          <a:prstGeom prst="rect">
            <a:avLst/>
          </a:prstGeom>
        </p:spPr>
      </p:pic>
      <p:pic>
        <p:nvPicPr>
          <p:cNvPr id="41" name="صورة 40">
            <a:extLst>
              <a:ext uri="{FF2B5EF4-FFF2-40B4-BE49-F238E27FC236}">
                <a16:creationId xmlns:a16="http://schemas.microsoft.com/office/drawing/2014/main" id="{33C76689-8BE7-E2FA-CBEE-AB619FFE70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286708" y="230789"/>
            <a:ext cx="482326" cy="585168"/>
          </a:xfrm>
          <a:prstGeom prst="rect">
            <a:avLst/>
          </a:prstGeom>
        </p:spPr>
      </p:pic>
      <p:pic>
        <p:nvPicPr>
          <p:cNvPr id="43" name="صورة 42" descr="صورة تحتوي على شعار, التصميم, الخط, الطباعة&#10;&#10;تم إنشاء الوصف تلقائياً">
            <a:extLst>
              <a:ext uri="{FF2B5EF4-FFF2-40B4-BE49-F238E27FC236}">
                <a16:creationId xmlns:a16="http://schemas.microsoft.com/office/drawing/2014/main" id="{8CF05910-B4C4-6A4B-059E-738E237AABDF}"/>
              </a:ext>
            </a:extLst>
          </p:cNvPr>
          <p:cNvPicPr>
            <a:picLocks noChangeAspect="1"/>
          </p:cNvPicPr>
          <p:nvPr userDrawn="1"/>
        </p:nvPicPr>
        <p:blipFill rotWithShape="1">
          <a:blip r:embed="rId3">
            <a:clrChange>
              <a:clrFrom>
                <a:srgbClr val="FFFFFF"/>
              </a:clrFrom>
              <a:clrTo>
                <a:srgbClr val="FFFFFF">
                  <a:alpha val="0"/>
                </a:srgbClr>
              </a:clrTo>
            </a:clrChange>
            <a:alphaModFix amt="70000"/>
            <a:extLst>
              <a:ext uri="{28A0092B-C50C-407E-A947-70E740481C1C}">
                <a14:useLocalDpi xmlns:a14="http://schemas.microsoft.com/office/drawing/2010/main" val="0"/>
              </a:ext>
            </a:extLst>
          </a:blip>
          <a:srcRect l="34097" t="27449" r="33921" b="28442"/>
          <a:stretch/>
        </p:blipFill>
        <p:spPr>
          <a:xfrm>
            <a:off x="11231419" y="5997119"/>
            <a:ext cx="720437" cy="796063"/>
          </a:xfrm>
          <a:prstGeom prst="rect">
            <a:avLst/>
          </a:prstGeom>
        </p:spPr>
      </p:pic>
    </p:spTree>
    <p:extLst>
      <p:ext uri="{BB962C8B-B14F-4D97-AF65-F5344CB8AC3E}">
        <p14:creationId xmlns:p14="http://schemas.microsoft.com/office/powerpoint/2010/main" val="928439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تخطيط مخصص">
    <p:spTree>
      <p:nvGrpSpPr>
        <p:cNvPr id="1" name=""/>
        <p:cNvGrpSpPr/>
        <p:nvPr/>
      </p:nvGrpSpPr>
      <p:grpSpPr>
        <a:xfrm>
          <a:off x="0" y="0"/>
          <a:ext cx="0" cy="0"/>
          <a:chOff x="0" y="0"/>
          <a:chExt cx="0" cy="0"/>
        </a:xfrm>
      </p:grpSpPr>
      <p:sp>
        <p:nvSpPr>
          <p:cNvPr id="3" name="Google Shape;723;p12">
            <a:extLst>
              <a:ext uri="{FF2B5EF4-FFF2-40B4-BE49-F238E27FC236}">
                <a16:creationId xmlns:a16="http://schemas.microsoft.com/office/drawing/2014/main" id="{3D1A30DC-F4DA-BC14-5648-56673A41C6F1}"/>
              </a:ext>
            </a:extLst>
          </p:cNvPr>
          <p:cNvSpPr/>
          <p:nvPr userDrawn="1"/>
        </p:nvSpPr>
        <p:spPr>
          <a:xfrm>
            <a:off x="1025967" y="-508975"/>
            <a:ext cx="1012507" cy="1460182"/>
          </a:xfrm>
          <a:custGeom>
            <a:avLst/>
            <a:gdLst/>
            <a:ahLst/>
            <a:cxnLst/>
            <a:rect l="l" t="t" r="r" b="b"/>
            <a:pathLst>
              <a:path w="1012507" h="1460182" extrusionOk="0">
                <a:moveTo>
                  <a:pt x="0" y="1460183"/>
                </a:moveTo>
                <a:lnTo>
                  <a:pt x="200978" y="1460183"/>
                </a:lnTo>
                <a:lnTo>
                  <a:pt x="1012508" y="212408"/>
                </a:lnTo>
                <a:lnTo>
                  <a:pt x="94964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724;p12">
            <a:extLst>
              <a:ext uri="{FF2B5EF4-FFF2-40B4-BE49-F238E27FC236}">
                <a16:creationId xmlns:a16="http://schemas.microsoft.com/office/drawing/2014/main" id="{8C5C77EE-B74E-DC35-BC31-23AD21BD2829}"/>
              </a:ext>
            </a:extLst>
          </p:cNvPr>
          <p:cNvSpPr/>
          <p:nvPr userDrawn="1"/>
        </p:nvSpPr>
        <p:spPr>
          <a:xfrm>
            <a:off x="1025967" y="-508975"/>
            <a:ext cx="1012507" cy="1460182"/>
          </a:xfrm>
          <a:custGeom>
            <a:avLst/>
            <a:gdLst/>
            <a:ahLst/>
            <a:cxnLst/>
            <a:rect l="l" t="t" r="r" b="b"/>
            <a:pathLst>
              <a:path w="1012507" h="1460182" extrusionOk="0">
                <a:moveTo>
                  <a:pt x="0" y="1460183"/>
                </a:moveTo>
                <a:lnTo>
                  <a:pt x="200978" y="1460183"/>
                </a:lnTo>
                <a:lnTo>
                  <a:pt x="1012508" y="212408"/>
                </a:lnTo>
                <a:lnTo>
                  <a:pt x="949643" y="0"/>
                </a:ln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 name="Google Shape;725;p12">
            <a:extLst>
              <a:ext uri="{FF2B5EF4-FFF2-40B4-BE49-F238E27FC236}">
                <a16:creationId xmlns:a16="http://schemas.microsoft.com/office/drawing/2014/main" id="{6959FDCA-B69D-4746-8D5F-CB4E899FD296}"/>
              </a:ext>
            </a:extLst>
          </p:cNvPr>
          <p:cNvGrpSpPr/>
          <p:nvPr userDrawn="1"/>
        </p:nvGrpSpPr>
        <p:grpSpPr>
          <a:xfrm rot="9304928">
            <a:off x="942397" y="597005"/>
            <a:ext cx="5506770" cy="6485536"/>
            <a:chOff x="6709035" y="58434"/>
            <a:chExt cx="2901220" cy="3416879"/>
          </a:xfrm>
        </p:grpSpPr>
        <p:sp>
          <p:nvSpPr>
            <p:cNvPr id="6" name="Google Shape;726;p12">
              <a:extLst>
                <a:ext uri="{FF2B5EF4-FFF2-40B4-BE49-F238E27FC236}">
                  <a16:creationId xmlns:a16="http://schemas.microsoft.com/office/drawing/2014/main" id="{0D29316C-8B93-1FEF-2DC5-9E1EDC31395B}"/>
                </a:ext>
              </a:extLst>
            </p:cNvPr>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727;p12">
              <a:extLst>
                <a:ext uri="{FF2B5EF4-FFF2-40B4-BE49-F238E27FC236}">
                  <a16:creationId xmlns:a16="http://schemas.microsoft.com/office/drawing/2014/main" id="{EC3236EB-60AC-A880-4947-C16E82B6124F}"/>
                </a:ext>
              </a:extLst>
            </p:cNvPr>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 name="Google Shape;728;p12">
            <a:extLst>
              <a:ext uri="{FF2B5EF4-FFF2-40B4-BE49-F238E27FC236}">
                <a16:creationId xmlns:a16="http://schemas.microsoft.com/office/drawing/2014/main" id="{D397C45F-5715-D9AC-3A56-5098EEBD3B7D}"/>
              </a:ext>
            </a:extLst>
          </p:cNvPr>
          <p:cNvSpPr/>
          <p:nvPr userDrawn="1"/>
        </p:nvSpPr>
        <p:spPr>
          <a:xfrm rot="-649104">
            <a:off x="12162966" y="2246867"/>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729;p12">
            <a:extLst>
              <a:ext uri="{FF2B5EF4-FFF2-40B4-BE49-F238E27FC236}">
                <a16:creationId xmlns:a16="http://schemas.microsoft.com/office/drawing/2014/main" id="{1BB529D8-45E0-DDF5-305D-0BF01EC79C65}"/>
              </a:ext>
            </a:extLst>
          </p:cNvPr>
          <p:cNvSpPr/>
          <p:nvPr userDrawn="1"/>
        </p:nvSpPr>
        <p:spPr>
          <a:xfrm rot="-649104">
            <a:off x="12162967" y="2246866"/>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rgbClr val="000000">
              <a:alpha val="3296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 name="Google Shape;738;p12">
            <a:extLst>
              <a:ext uri="{FF2B5EF4-FFF2-40B4-BE49-F238E27FC236}">
                <a16:creationId xmlns:a16="http://schemas.microsoft.com/office/drawing/2014/main" id="{24491CBD-21D5-4FDB-8811-B223C77673D5}"/>
              </a:ext>
            </a:extLst>
          </p:cNvPr>
          <p:cNvGrpSpPr/>
          <p:nvPr userDrawn="1"/>
        </p:nvGrpSpPr>
        <p:grpSpPr>
          <a:xfrm>
            <a:off x="137393" y="889240"/>
            <a:ext cx="1953597" cy="3775408"/>
            <a:chOff x="2718842" y="-1249002"/>
            <a:chExt cx="1653349" cy="3195166"/>
          </a:xfrm>
        </p:grpSpPr>
        <p:sp>
          <p:nvSpPr>
            <p:cNvPr id="14" name="Google Shape;739;p12">
              <a:extLst>
                <a:ext uri="{FF2B5EF4-FFF2-40B4-BE49-F238E27FC236}">
                  <a16:creationId xmlns:a16="http://schemas.microsoft.com/office/drawing/2014/main" id="{F0276915-7802-690C-17CE-DCDFD623841D}"/>
                </a:ext>
              </a:extLst>
            </p:cNvPr>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740;p12">
              <a:extLst>
                <a:ext uri="{FF2B5EF4-FFF2-40B4-BE49-F238E27FC236}">
                  <a16:creationId xmlns:a16="http://schemas.microsoft.com/office/drawing/2014/main" id="{EF38B498-CD37-662F-568D-A2B72075E5CA}"/>
                </a:ext>
              </a:extLst>
            </p:cNvPr>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741;p12">
              <a:extLst>
                <a:ext uri="{FF2B5EF4-FFF2-40B4-BE49-F238E27FC236}">
                  <a16:creationId xmlns:a16="http://schemas.microsoft.com/office/drawing/2014/main" id="{2D283338-C6A5-4AA3-945B-1C3B39614112}"/>
                </a:ext>
              </a:extLst>
            </p:cNvPr>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742;p12">
              <a:extLst>
                <a:ext uri="{FF2B5EF4-FFF2-40B4-BE49-F238E27FC236}">
                  <a16:creationId xmlns:a16="http://schemas.microsoft.com/office/drawing/2014/main" id="{D59B6A3D-46B2-A476-2CD9-587F6A24B01E}"/>
                </a:ext>
              </a:extLst>
            </p:cNvPr>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 name="Google Shape;743;p12">
              <a:extLst>
                <a:ext uri="{FF2B5EF4-FFF2-40B4-BE49-F238E27FC236}">
                  <a16:creationId xmlns:a16="http://schemas.microsoft.com/office/drawing/2014/main" id="{DB9CE291-CB1C-0516-A3D5-94EB3E38AC0C}"/>
                </a:ext>
              </a:extLst>
            </p:cNvPr>
            <p:cNvGrpSpPr/>
            <p:nvPr/>
          </p:nvGrpSpPr>
          <p:grpSpPr>
            <a:xfrm>
              <a:off x="3022533" y="201005"/>
              <a:ext cx="1047184" cy="1223368"/>
              <a:chOff x="2793933" y="-256195"/>
              <a:chExt cx="1047184" cy="1223368"/>
            </a:xfrm>
          </p:grpSpPr>
          <p:sp>
            <p:nvSpPr>
              <p:cNvPr id="30" name="Google Shape;744;p12">
                <a:extLst>
                  <a:ext uri="{FF2B5EF4-FFF2-40B4-BE49-F238E27FC236}">
                    <a16:creationId xmlns:a16="http://schemas.microsoft.com/office/drawing/2014/main" id="{1E01FC34-FA57-F0EC-C351-98469289CE35}"/>
                  </a:ext>
                </a:extLst>
              </p:cNvPr>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 name="Google Shape;745;p12">
                <a:extLst>
                  <a:ext uri="{FF2B5EF4-FFF2-40B4-BE49-F238E27FC236}">
                    <a16:creationId xmlns:a16="http://schemas.microsoft.com/office/drawing/2014/main" id="{9F3174CA-6F18-0DCC-D5B5-E2C477F45357}"/>
                  </a:ext>
                </a:extLst>
              </p:cNvPr>
              <p:cNvGrpSpPr/>
              <p:nvPr/>
            </p:nvGrpSpPr>
            <p:grpSpPr>
              <a:xfrm>
                <a:off x="2793933" y="137188"/>
                <a:ext cx="1047184" cy="435867"/>
                <a:chOff x="5463539" y="4411027"/>
                <a:chExt cx="1267777" cy="527684"/>
              </a:xfrm>
            </p:grpSpPr>
            <p:sp>
              <p:nvSpPr>
                <p:cNvPr id="33" name="Google Shape;746;p12">
                  <a:extLst>
                    <a:ext uri="{FF2B5EF4-FFF2-40B4-BE49-F238E27FC236}">
                      <a16:creationId xmlns:a16="http://schemas.microsoft.com/office/drawing/2014/main" id="{EF269198-BCF7-B718-303A-BA333FA7177A}"/>
                    </a:ext>
                  </a:extLst>
                </p:cNvPr>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747;p12">
                  <a:extLst>
                    <a:ext uri="{FF2B5EF4-FFF2-40B4-BE49-F238E27FC236}">
                      <a16:creationId xmlns:a16="http://schemas.microsoft.com/office/drawing/2014/main" id="{F81DB2E7-35C6-4F05-5A85-716A18A8717F}"/>
                    </a:ext>
                  </a:extLst>
                </p:cNvPr>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2" name="Google Shape;748;p12">
                <a:extLst>
                  <a:ext uri="{FF2B5EF4-FFF2-40B4-BE49-F238E27FC236}">
                    <a16:creationId xmlns:a16="http://schemas.microsoft.com/office/drawing/2014/main" id="{E4712A81-E6EF-F352-6C2D-92F5C42E7422}"/>
                  </a:ext>
                </a:extLst>
              </p:cNvPr>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 name="Google Shape;749;p12">
              <a:extLst>
                <a:ext uri="{FF2B5EF4-FFF2-40B4-BE49-F238E27FC236}">
                  <a16:creationId xmlns:a16="http://schemas.microsoft.com/office/drawing/2014/main" id="{610C5FEE-7F2B-1119-00D4-AB9BBF8A7968}"/>
                </a:ext>
              </a:extLst>
            </p:cNvPr>
            <p:cNvGrpSpPr/>
            <p:nvPr/>
          </p:nvGrpSpPr>
          <p:grpSpPr>
            <a:xfrm>
              <a:off x="3023320" y="201005"/>
              <a:ext cx="1047184" cy="1223419"/>
              <a:chOff x="5463539" y="3934777"/>
              <a:chExt cx="1267778" cy="1481137"/>
            </a:xfrm>
          </p:grpSpPr>
          <p:sp>
            <p:nvSpPr>
              <p:cNvPr id="25" name="Google Shape;750;p12">
                <a:extLst>
                  <a:ext uri="{FF2B5EF4-FFF2-40B4-BE49-F238E27FC236}">
                    <a16:creationId xmlns:a16="http://schemas.microsoft.com/office/drawing/2014/main" id="{BCDA34BA-1FB1-7772-64BA-D09C5B77311C}"/>
                  </a:ext>
                </a:extLst>
              </p:cNvPr>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 name="Google Shape;751;p12">
                <a:extLst>
                  <a:ext uri="{FF2B5EF4-FFF2-40B4-BE49-F238E27FC236}">
                    <a16:creationId xmlns:a16="http://schemas.microsoft.com/office/drawing/2014/main" id="{57167597-9E3C-3866-D4D2-F93E704B2E8E}"/>
                  </a:ext>
                </a:extLst>
              </p:cNvPr>
              <p:cNvGrpSpPr/>
              <p:nvPr/>
            </p:nvGrpSpPr>
            <p:grpSpPr>
              <a:xfrm>
                <a:off x="5463539" y="4411027"/>
                <a:ext cx="1267777" cy="527684"/>
                <a:chOff x="5463539" y="4411027"/>
                <a:chExt cx="1267777" cy="527684"/>
              </a:xfrm>
            </p:grpSpPr>
            <p:sp>
              <p:nvSpPr>
                <p:cNvPr id="28" name="Google Shape;752;p12">
                  <a:extLst>
                    <a:ext uri="{FF2B5EF4-FFF2-40B4-BE49-F238E27FC236}">
                      <a16:creationId xmlns:a16="http://schemas.microsoft.com/office/drawing/2014/main" id="{BCD3C808-D9D7-2256-CE4E-5FA6FB539A1E}"/>
                    </a:ext>
                  </a:extLst>
                </p:cNvPr>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753;p12">
                  <a:extLst>
                    <a:ext uri="{FF2B5EF4-FFF2-40B4-BE49-F238E27FC236}">
                      <a16:creationId xmlns:a16="http://schemas.microsoft.com/office/drawing/2014/main" id="{873A5524-04CA-A13C-B2A3-F58BD8E4773F}"/>
                    </a:ext>
                  </a:extLst>
                </p:cNvPr>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 name="Google Shape;754;p12">
                <a:extLst>
                  <a:ext uri="{FF2B5EF4-FFF2-40B4-BE49-F238E27FC236}">
                    <a16:creationId xmlns:a16="http://schemas.microsoft.com/office/drawing/2014/main" id="{F7E7CA53-907F-D9C9-C792-EAF5A705F06E}"/>
                  </a:ext>
                </a:extLst>
              </p:cNvPr>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 name="Google Shape;755;p12">
              <a:extLst>
                <a:ext uri="{FF2B5EF4-FFF2-40B4-BE49-F238E27FC236}">
                  <a16:creationId xmlns:a16="http://schemas.microsoft.com/office/drawing/2014/main" id="{D0C54154-BD71-6C91-FBE7-95FDDA825502}"/>
                </a:ext>
              </a:extLst>
            </p:cNvPr>
            <p:cNvGrpSpPr/>
            <p:nvPr/>
          </p:nvGrpSpPr>
          <p:grpSpPr>
            <a:xfrm>
              <a:off x="3414505" y="-892598"/>
              <a:ext cx="264818" cy="496634"/>
              <a:chOff x="5504867" y="-892598"/>
              <a:chExt cx="264818" cy="496634"/>
            </a:xfrm>
          </p:grpSpPr>
          <p:sp>
            <p:nvSpPr>
              <p:cNvPr id="21" name="Google Shape;756;p12">
                <a:extLst>
                  <a:ext uri="{FF2B5EF4-FFF2-40B4-BE49-F238E27FC236}">
                    <a16:creationId xmlns:a16="http://schemas.microsoft.com/office/drawing/2014/main" id="{66BB342B-0540-292D-28E1-0D2E2D853F4B}"/>
                  </a:ext>
                </a:extLst>
              </p:cNvPr>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757;p12">
                <a:extLst>
                  <a:ext uri="{FF2B5EF4-FFF2-40B4-BE49-F238E27FC236}">
                    <a16:creationId xmlns:a16="http://schemas.microsoft.com/office/drawing/2014/main" id="{325F8763-DCF2-75E6-DA48-F362FC0CA48E}"/>
                  </a:ext>
                </a:extLst>
              </p:cNvPr>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758;p12">
                <a:extLst>
                  <a:ext uri="{FF2B5EF4-FFF2-40B4-BE49-F238E27FC236}">
                    <a16:creationId xmlns:a16="http://schemas.microsoft.com/office/drawing/2014/main" id="{B5364B22-3126-9AD6-EC9F-7B343585950D}"/>
                  </a:ext>
                </a:extLst>
              </p:cNvPr>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759;p12">
                <a:extLst>
                  <a:ext uri="{FF2B5EF4-FFF2-40B4-BE49-F238E27FC236}">
                    <a16:creationId xmlns:a16="http://schemas.microsoft.com/office/drawing/2014/main" id="{6BBC6782-E3A0-5B5E-CB76-BD9835A56C74}"/>
                  </a:ext>
                </a:extLst>
              </p:cNvPr>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5" name="Google Shape;760;p12">
            <a:extLst>
              <a:ext uri="{FF2B5EF4-FFF2-40B4-BE49-F238E27FC236}">
                <a16:creationId xmlns:a16="http://schemas.microsoft.com/office/drawing/2014/main" id="{2C9C28F1-EFD1-9A0A-E701-BB32CCFDC06D}"/>
              </a:ext>
            </a:extLst>
          </p:cNvPr>
          <p:cNvSpPr/>
          <p:nvPr userDrawn="1"/>
        </p:nvSpPr>
        <p:spPr>
          <a:xfrm>
            <a:off x="213484" y="-508975"/>
            <a:ext cx="1013460" cy="1460182"/>
          </a:xfrm>
          <a:custGeom>
            <a:avLst/>
            <a:gdLst/>
            <a:ahLst/>
            <a:cxnLst/>
            <a:rect l="l" t="t" r="r" b="b"/>
            <a:pathLst>
              <a:path w="1013460" h="1460182" extrusionOk="0">
                <a:moveTo>
                  <a:pt x="1013460" y="1460183"/>
                </a:moveTo>
                <a:lnTo>
                  <a:pt x="812483" y="1460183"/>
                </a:lnTo>
                <a:lnTo>
                  <a:pt x="0" y="212408"/>
                </a:lnTo>
                <a:lnTo>
                  <a:pt x="63818"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2" name="Google Shape;730;p12">
            <a:extLst>
              <a:ext uri="{FF2B5EF4-FFF2-40B4-BE49-F238E27FC236}">
                <a16:creationId xmlns:a16="http://schemas.microsoft.com/office/drawing/2014/main" id="{80108A40-73A8-B67A-5D56-04652DD451B5}"/>
              </a:ext>
            </a:extLst>
          </p:cNvPr>
          <p:cNvGrpSpPr/>
          <p:nvPr userDrawn="1"/>
        </p:nvGrpSpPr>
        <p:grpSpPr>
          <a:xfrm rot="-7799674">
            <a:off x="6790884" y="362183"/>
            <a:ext cx="6867251" cy="6440453"/>
            <a:chOff x="8371004" y="-382642"/>
            <a:chExt cx="3618071" cy="3393209"/>
          </a:xfrm>
        </p:grpSpPr>
        <p:sp>
          <p:nvSpPr>
            <p:cNvPr id="43" name="Google Shape;731;p12">
              <a:extLst>
                <a:ext uri="{FF2B5EF4-FFF2-40B4-BE49-F238E27FC236}">
                  <a16:creationId xmlns:a16="http://schemas.microsoft.com/office/drawing/2014/main" id="{5671C540-50B0-333F-FC1E-DE1FAD5BA78D}"/>
                </a:ext>
              </a:extLst>
            </p:cNvPr>
            <p:cNvSpPr/>
            <p:nvPr/>
          </p:nvSpPr>
          <p:spPr>
            <a:xfrm>
              <a:off x="8371004" y="-382642"/>
              <a:ext cx="3618071" cy="3393209"/>
            </a:xfrm>
            <a:custGeom>
              <a:avLst/>
              <a:gdLst/>
              <a:ahLst/>
              <a:cxnLst/>
              <a:rect l="l" t="t" r="r" b="b"/>
              <a:pathLst>
                <a:path w="2038350" h="1911667" extrusionOk="0">
                  <a:moveTo>
                    <a:pt x="0" y="1057275"/>
                  </a:moveTo>
                  <a:lnTo>
                    <a:pt x="642938" y="0"/>
                  </a:lnTo>
                  <a:lnTo>
                    <a:pt x="710565" y="40957"/>
                  </a:lnTo>
                  <a:lnTo>
                    <a:pt x="683895" y="84772"/>
                  </a:lnTo>
                  <a:cubicBezTo>
                    <a:pt x="667703" y="84772"/>
                    <a:pt x="652463" y="92392"/>
                    <a:pt x="643890" y="107632"/>
                  </a:cubicBezTo>
                  <a:cubicBezTo>
                    <a:pt x="630555" y="129540"/>
                    <a:pt x="637222" y="158115"/>
                    <a:pt x="659130" y="171450"/>
                  </a:cubicBezTo>
                  <a:cubicBezTo>
                    <a:pt x="681038" y="184785"/>
                    <a:pt x="709613" y="178117"/>
                    <a:pt x="722947" y="156210"/>
                  </a:cubicBezTo>
                  <a:cubicBezTo>
                    <a:pt x="731520" y="141923"/>
                    <a:pt x="731520" y="123825"/>
                    <a:pt x="723900" y="109538"/>
                  </a:cubicBezTo>
                  <a:lnTo>
                    <a:pt x="750570" y="65722"/>
                  </a:lnTo>
                  <a:lnTo>
                    <a:pt x="862965" y="134302"/>
                  </a:lnTo>
                  <a:lnTo>
                    <a:pt x="836295" y="178117"/>
                  </a:lnTo>
                  <a:cubicBezTo>
                    <a:pt x="820103" y="178117"/>
                    <a:pt x="804863" y="185738"/>
                    <a:pt x="796290" y="200977"/>
                  </a:cubicBezTo>
                  <a:cubicBezTo>
                    <a:pt x="782955" y="222885"/>
                    <a:pt x="789622" y="251460"/>
                    <a:pt x="811530" y="264795"/>
                  </a:cubicBezTo>
                  <a:cubicBezTo>
                    <a:pt x="833438" y="278130"/>
                    <a:pt x="862013" y="271463"/>
                    <a:pt x="875347" y="249555"/>
                  </a:cubicBezTo>
                  <a:cubicBezTo>
                    <a:pt x="883920" y="235267"/>
                    <a:pt x="883920" y="217170"/>
                    <a:pt x="876300" y="202882"/>
                  </a:cubicBezTo>
                  <a:lnTo>
                    <a:pt x="902970" y="159067"/>
                  </a:lnTo>
                  <a:lnTo>
                    <a:pt x="1015365" y="227648"/>
                  </a:lnTo>
                  <a:lnTo>
                    <a:pt x="988695" y="271463"/>
                  </a:lnTo>
                  <a:cubicBezTo>
                    <a:pt x="972503" y="271463"/>
                    <a:pt x="957263" y="279082"/>
                    <a:pt x="948690" y="294323"/>
                  </a:cubicBezTo>
                  <a:cubicBezTo>
                    <a:pt x="935355" y="316230"/>
                    <a:pt x="942022" y="344805"/>
                    <a:pt x="963930" y="358140"/>
                  </a:cubicBezTo>
                  <a:cubicBezTo>
                    <a:pt x="985838" y="371475"/>
                    <a:pt x="1014413" y="364807"/>
                    <a:pt x="1027747" y="342900"/>
                  </a:cubicBezTo>
                  <a:cubicBezTo>
                    <a:pt x="1036320" y="328613"/>
                    <a:pt x="1036320" y="310515"/>
                    <a:pt x="1028700" y="296228"/>
                  </a:cubicBezTo>
                  <a:lnTo>
                    <a:pt x="1055370" y="252413"/>
                  </a:lnTo>
                  <a:lnTo>
                    <a:pt x="1167765" y="320992"/>
                  </a:lnTo>
                  <a:lnTo>
                    <a:pt x="1141095" y="364807"/>
                  </a:lnTo>
                  <a:cubicBezTo>
                    <a:pt x="1124903" y="364807"/>
                    <a:pt x="1109663" y="372428"/>
                    <a:pt x="1101090" y="387667"/>
                  </a:cubicBezTo>
                  <a:cubicBezTo>
                    <a:pt x="1087755" y="409575"/>
                    <a:pt x="1094423" y="438150"/>
                    <a:pt x="1116330" y="451485"/>
                  </a:cubicBezTo>
                  <a:cubicBezTo>
                    <a:pt x="1138238" y="464820"/>
                    <a:pt x="1166813" y="458153"/>
                    <a:pt x="1180148" y="436245"/>
                  </a:cubicBezTo>
                  <a:cubicBezTo>
                    <a:pt x="1188720" y="421957"/>
                    <a:pt x="1188720" y="403860"/>
                    <a:pt x="1181100" y="389573"/>
                  </a:cubicBezTo>
                  <a:lnTo>
                    <a:pt x="1207770" y="345757"/>
                  </a:lnTo>
                  <a:lnTo>
                    <a:pt x="1320165" y="414338"/>
                  </a:lnTo>
                  <a:lnTo>
                    <a:pt x="1293495" y="458153"/>
                  </a:lnTo>
                  <a:cubicBezTo>
                    <a:pt x="1277303" y="458153"/>
                    <a:pt x="1262063" y="465773"/>
                    <a:pt x="1253490" y="481013"/>
                  </a:cubicBezTo>
                  <a:cubicBezTo>
                    <a:pt x="1240155" y="502920"/>
                    <a:pt x="1246823" y="531495"/>
                    <a:pt x="1268730" y="544830"/>
                  </a:cubicBezTo>
                  <a:cubicBezTo>
                    <a:pt x="1290638" y="558165"/>
                    <a:pt x="1319213" y="551498"/>
                    <a:pt x="1332548" y="529590"/>
                  </a:cubicBezTo>
                  <a:cubicBezTo>
                    <a:pt x="1341120" y="515303"/>
                    <a:pt x="1341120" y="497205"/>
                    <a:pt x="1333500" y="482917"/>
                  </a:cubicBezTo>
                  <a:lnTo>
                    <a:pt x="1360170" y="439103"/>
                  </a:lnTo>
                  <a:lnTo>
                    <a:pt x="1472565" y="507682"/>
                  </a:lnTo>
                  <a:lnTo>
                    <a:pt x="1445895" y="551498"/>
                  </a:lnTo>
                  <a:cubicBezTo>
                    <a:pt x="1429703" y="551498"/>
                    <a:pt x="1414463" y="559118"/>
                    <a:pt x="1405890" y="574357"/>
                  </a:cubicBezTo>
                  <a:cubicBezTo>
                    <a:pt x="1392555" y="596265"/>
                    <a:pt x="1399223" y="624840"/>
                    <a:pt x="1421130" y="638175"/>
                  </a:cubicBezTo>
                  <a:cubicBezTo>
                    <a:pt x="1443038" y="651510"/>
                    <a:pt x="1471613" y="644843"/>
                    <a:pt x="1484948" y="622935"/>
                  </a:cubicBezTo>
                  <a:cubicBezTo>
                    <a:pt x="1493520" y="608648"/>
                    <a:pt x="1493520" y="590550"/>
                    <a:pt x="1485900" y="576263"/>
                  </a:cubicBezTo>
                  <a:lnTo>
                    <a:pt x="1512570" y="532448"/>
                  </a:lnTo>
                  <a:lnTo>
                    <a:pt x="1624965" y="601028"/>
                  </a:lnTo>
                  <a:lnTo>
                    <a:pt x="1598295" y="644843"/>
                  </a:lnTo>
                  <a:cubicBezTo>
                    <a:pt x="1582102" y="644843"/>
                    <a:pt x="1566863" y="652463"/>
                    <a:pt x="1558290" y="667703"/>
                  </a:cubicBezTo>
                  <a:cubicBezTo>
                    <a:pt x="1544955" y="689610"/>
                    <a:pt x="1551623" y="718185"/>
                    <a:pt x="1573530" y="731520"/>
                  </a:cubicBezTo>
                  <a:cubicBezTo>
                    <a:pt x="1595438" y="744855"/>
                    <a:pt x="1624013" y="738187"/>
                    <a:pt x="1637348" y="716280"/>
                  </a:cubicBezTo>
                  <a:cubicBezTo>
                    <a:pt x="1645920" y="701993"/>
                    <a:pt x="1645920" y="683895"/>
                    <a:pt x="1638300" y="669607"/>
                  </a:cubicBezTo>
                  <a:lnTo>
                    <a:pt x="1664970" y="625793"/>
                  </a:lnTo>
                  <a:lnTo>
                    <a:pt x="1777365" y="694373"/>
                  </a:lnTo>
                  <a:lnTo>
                    <a:pt x="1750695" y="738187"/>
                  </a:lnTo>
                  <a:cubicBezTo>
                    <a:pt x="1734502" y="738187"/>
                    <a:pt x="1719263" y="745807"/>
                    <a:pt x="1710690" y="761048"/>
                  </a:cubicBezTo>
                  <a:cubicBezTo>
                    <a:pt x="1697355" y="782955"/>
                    <a:pt x="1704023" y="811530"/>
                    <a:pt x="1725930" y="824865"/>
                  </a:cubicBezTo>
                  <a:cubicBezTo>
                    <a:pt x="1747838" y="838200"/>
                    <a:pt x="1776413" y="831532"/>
                    <a:pt x="1789748" y="809625"/>
                  </a:cubicBezTo>
                  <a:cubicBezTo>
                    <a:pt x="1798320" y="795337"/>
                    <a:pt x="1798320" y="777240"/>
                    <a:pt x="1790700" y="762953"/>
                  </a:cubicBezTo>
                  <a:lnTo>
                    <a:pt x="1817370" y="719137"/>
                  </a:lnTo>
                  <a:lnTo>
                    <a:pt x="1929765" y="787718"/>
                  </a:lnTo>
                  <a:lnTo>
                    <a:pt x="1903095" y="831532"/>
                  </a:lnTo>
                  <a:cubicBezTo>
                    <a:pt x="1886902" y="831532"/>
                    <a:pt x="1871663" y="839153"/>
                    <a:pt x="1863090" y="854393"/>
                  </a:cubicBezTo>
                  <a:cubicBezTo>
                    <a:pt x="1849755" y="876300"/>
                    <a:pt x="1856423" y="904875"/>
                    <a:pt x="1878330" y="918210"/>
                  </a:cubicBezTo>
                  <a:cubicBezTo>
                    <a:pt x="1900238" y="931545"/>
                    <a:pt x="1928813" y="924878"/>
                    <a:pt x="1942148" y="902970"/>
                  </a:cubicBezTo>
                  <a:cubicBezTo>
                    <a:pt x="1950720" y="888682"/>
                    <a:pt x="1950720" y="870585"/>
                    <a:pt x="1943100" y="856298"/>
                  </a:cubicBezTo>
                  <a:lnTo>
                    <a:pt x="1969770" y="812482"/>
                  </a:lnTo>
                  <a:lnTo>
                    <a:pt x="2038350" y="854393"/>
                  </a:lnTo>
                  <a:lnTo>
                    <a:pt x="1395413" y="1911668"/>
                  </a:lnTo>
                  <a:lnTo>
                    <a:pt x="0" y="1057275"/>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732;p12">
              <a:extLst>
                <a:ext uri="{FF2B5EF4-FFF2-40B4-BE49-F238E27FC236}">
                  <a16:creationId xmlns:a16="http://schemas.microsoft.com/office/drawing/2014/main" id="{1AF86A11-AA62-0001-5E11-0896D4E4EADA}"/>
                </a:ext>
              </a:extLst>
            </p:cNvPr>
            <p:cNvSpPr/>
            <p:nvPr/>
          </p:nvSpPr>
          <p:spPr>
            <a:xfrm>
              <a:off x="8526181" y="-39606"/>
              <a:ext cx="3127772" cy="2830211"/>
            </a:xfrm>
            <a:custGeom>
              <a:avLst/>
              <a:gdLst/>
              <a:ahLst/>
              <a:cxnLst/>
              <a:rect l="l" t="t" r="r" b="b"/>
              <a:pathLst>
                <a:path w="1762125" h="1594485" extrusionOk="0">
                  <a:moveTo>
                    <a:pt x="0" y="828675"/>
                  </a:moveTo>
                  <a:lnTo>
                    <a:pt x="503873" y="0"/>
                  </a:lnTo>
                  <a:lnTo>
                    <a:pt x="516255" y="7620"/>
                  </a:lnTo>
                  <a:lnTo>
                    <a:pt x="12383" y="836295"/>
                  </a:lnTo>
                  <a:lnTo>
                    <a:pt x="0" y="828675"/>
                  </a:lnTo>
                  <a:lnTo>
                    <a:pt x="0" y="828675"/>
                  </a:lnTo>
                  <a:close/>
                  <a:moveTo>
                    <a:pt x="77153" y="876300"/>
                  </a:moveTo>
                  <a:cubicBezTo>
                    <a:pt x="80963" y="879158"/>
                    <a:pt x="85725" y="881063"/>
                    <a:pt x="89535" y="883920"/>
                  </a:cubicBezTo>
                  <a:cubicBezTo>
                    <a:pt x="257175" y="607695"/>
                    <a:pt x="425768" y="331470"/>
                    <a:pt x="593408" y="55245"/>
                  </a:cubicBezTo>
                  <a:cubicBezTo>
                    <a:pt x="589598" y="52388"/>
                    <a:pt x="584835" y="50483"/>
                    <a:pt x="581025" y="47625"/>
                  </a:cubicBezTo>
                  <a:cubicBezTo>
                    <a:pt x="413385" y="323850"/>
                    <a:pt x="245745" y="600075"/>
                    <a:pt x="77153" y="876300"/>
                  </a:cubicBezTo>
                  <a:lnTo>
                    <a:pt x="77153" y="876300"/>
                  </a:lnTo>
                  <a:close/>
                  <a:moveTo>
                    <a:pt x="155258" y="923925"/>
                  </a:moveTo>
                  <a:cubicBezTo>
                    <a:pt x="159068" y="926783"/>
                    <a:pt x="163830" y="928688"/>
                    <a:pt x="167640" y="931545"/>
                  </a:cubicBezTo>
                  <a:cubicBezTo>
                    <a:pt x="335280" y="655320"/>
                    <a:pt x="503873" y="379095"/>
                    <a:pt x="671513" y="102870"/>
                  </a:cubicBezTo>
                  <a:cubicBezTo>
                    <a:pt x="667703" y="100013"/>
                    <a:pt x="662940" y="98108"/>
                    <a:pt x="659130" y="95250"/>
                  </a:cubicBezTo>
                  <a:cubicBezTo>
                    <a:pt x="491490" y="371475"/>
                    <a:pt x="323850" y="647700"/>
                    <a:pt x="155258" y="923925"/>
                  </a:cubicBezTo>
                  <a:lnTo>
                    <a:pt x="155258" y="923925"/>
                  </a:lnTo>
                  <a:close/>
                  <a:moveTo>
                    <a:pt x="233363" y="970598"/>
                  </a:moveTo>
                  <a:cubicBezTo>
                    <a:pt x="237173" y="973455"/>
                    <a:pt x="241935" y="975360"/>
                    <a:pt x="245745" y="978218"/>
                  </a:cubicBezTo>
                  <a:cubicBezTo>
                    <a:pt x="413385" y="701993"/>
                    <a:pt x="581978" y="425768"/>
                    <a:pt x="749618" y="149543"/>
                  </a:cubicBezTo>
                  <a:cubicBezTo>
                    <a:pt x="745808" y="146685"/>
                    <a:pt x="741045" y="144780"/>
                    <a:pt x="737235" y="141923"/>
                  </a:cubicBezTo>
                  <a:cubicBezTo>
                    <a:pt x="569595" y="419100"/>
                    <a:pt x="401003" y="694373"/>
                    <a:pt x="233363" y="970598"/>
                  </a:cubicBezTo>
                  <a:lnTo>
                    <a:pt x="233363" y="970598"/>
                  </a:lnTo>
                  <a:close/>
                  <a:moveTo>
                    <a:pt x="311468" y="1018223"/>
                  </a:moveTo>
                  <a:cubicBezTo>
                    <a:pt x="315278" y="1021080"/>
                    <a:pt x="320040" y="1022985"/>
                    <a:pt x="323850" y="1025843"/>
                  </a:cubicBezTo>
                  <a:cubicBezTo>
                    <a:pt x="491490" y="749618"/>
                    <a:pt x="660083" y="473393"/>
                    <a:pt x="827723" y="197168"/>
                  </a:cubicBezTo>
                  <a:cubicBezTo>
                    <a:pt x="823913" y="194310"/>
                    <a:pt x="819150" y="192405"/>
                    <a:pt x="815340" y="189548"/>
                  </a:cubicBezTo>
                  <a:cubicBezTo>
                    <a:pt x="647700" y="465773"/>
                    <a:pt x="479108" y="741998"/>
                    <a:pt x="311468" y="1018223"/>
                  </a:cubicBezTo>
                  <a:lnTo>
                    <a:pt x="311468" y="1018223"/>
                  </a:lnTo>
                  <a:close/>
                  <a:moveTo>
                    <a:pt x="388620" y="1065848"/>
                  </a:moveTo>
                  <a:cubicBezTo>
                    <a:pt x="392430" y="1068705"/>
                    <a:pt x="397193" y="1070610"/>
                    <a:pt x="401003" y="1073468"/>
                  </a:cubicBezTo>
                  <a:cubicBezTo>
                    <a:pt x="568643" y="797243"/>
                    <a:pt x="737235" y="521017"/>
                    <a:pt x="904875" y="244793"/>
                  </a:cubicBezTo>
                  <a:cubicBezTo>
                    <a:pt x="901065" y="241935"/>
                    <a:pt x="896303" y="240030"/>
                    <a:pt x="892493" y="237173"/>
                  </a:cubicBezTo>
                  <a:cubicBezTo>
                    <a:pt x="724853" y="513398"/>
                    <a:pt x="557213" y="789623"/>
                    <a:pt x="388620" y="1065848"/>
                  </a:cubicBezTo>
                  <a:lnTo>
                    <a:pt x="388620" y="1065848"/>
                  </a:lnTo>
                  <a:close/>
                  <a:moveTo>
                    <a:pt x="466725" y="1113473"/>
                  </a:moveTo>
                  <a:cubicBezTo>
                    <a:pt x="470535" y="1116330"/>
                    <a:pt x="475298" y="1118235"/>
                    <a:pt x="479108" y="1121093"/>
                  </a:cubicBezTo>
                  <a:cubicBezTo>
                    <a:pt x="646748" y="844868"/>
                    <a:pt x="815340" y="568643"/>
                    <a:pt x="982980" y="292418"/>
                  </a:cubicBezTo>
                  <a:cubicBezTo>
                    <a:pt x="979170" y="289560"/>
                    <a:pt x="974408" y="287655"/>
                    <a:pt x="970598" y="284798"/>
                  </a:cubicBezTo>
                  <a:cubicBezTo>
                    <a:pt x="802958" y="561023"/>
                    <a:pt x="635318" y="837248"/>
                    <a:pt x="466725" y="1113473"/>
                  </a:cubicBezTo>
                  <a:lnTo>
                    <a:pt x="466725" y="1113473"/>
                  </a:lnTo>
                  <a:close/>
                  <a:moveTo>
                    <a:pt x="544830" y="1160145"/>
                  </a:moveTo>
                  <a:cubicBezTo>
                    <a:pt x="712470" y="883920"/>
                    <a:pt x="881063" y="607695"/>
                    <a:pt x="1048703" y="331470"/>
                  </a:cubicBezTo>
                  <a:cubicBezTo>
                    <a:pt x="1052513" y="334328"/>
                    <a:pt x="1057275" y="336233"/>
                    <a:pt x="1061085" y="339090"/>
                  </a:cubicBezTo>
                  <a:cubicBezTo>
                    <a:pt x="893445" y="615315"/>
                    <a:pt x="724853" y="891540"/>
                    <a:pt x="557213" y="1167765"/>
                  </a:cubicBezTo>
                  <a:cubicBezTo>
                    <a:pt x="553403" y="1165860"/>
                    <a:pt x="548640" y="1163003"/>
                    <a:pt x="544830" y="1160145"/>
                  </a:cubicBezTo>
                  <a:lnTo>
                    <a:pt x="544830" y="1160145"/>
                  </a:lnTo>
                  <a:close/>
                  <a:moveTo>
                    <a:pt x="622935" y="1207770"/>
                  </a:moveTo>
                  <a:cubicBezTo>
                    <a:pt x="790575" y="931545"/>
                    <a:pt x="959168" y="655320"/>
                    <a:pt x="1126808" y="379095"/>
                  </a:cubicBezTo>
                  <a:cubicBezTo>
                    <a:pt x="1130618" y="381953"/>
                    <a:pt x="1135380" y="383858"/>
                    <a:pt x="1139190" y="386715"/>
                  </a:cubicBezTo>
                  <a:cubicBezTo>
                    <a:pt x="971550" y="662940"/>
                    <a:pt x="802958" y="939165"/>
                    <a:pt x="635318" y="1215390"/>
                  </a:cubicBezTo>
                  <a:cubicBezTo>
                    <a:pt x="630555" y="1213485"/>
                    <a:pt x="626745" y="1210628"/>
                    <a:pt x="622935" y="1207770"/>
                  </a:cubicBezTo>
                  <a:lnTo>
                    <a:pt x="622935" y="1207770"/>
                  </a:lnTo>
                  <a:close/>
                  <a:moveTo>
                    <a:pt x="700088" y="1255395"/>
                  </a:moveTo>
                  <a:cubicBezTo>
                    <a:pt x="867728" y="979170"/>
                    <a:pt x="1036320" y="702945"/>
                    <a:pt x="1203960" y="426720"/>
                  </a:cubicBezTo>
                  <a:cubicBezTo>
                    <a:pt x="1207770" y="429578"/>
                    <a:pt x="1212533" y="431483"/>
                    <a:pt x="1216343" y="434340"/>
                  </a:cubicBezTo>
                  <a:cubicBezTo>
                    <a:pt x="1048703" y="710565"/>
                    <a:pt x="880110" y="986790"/>
                    <a:pt x="712470" y="1263015"/>
                  </a:cubicBezTo>
                  <a:cubicBezTo>
                    <a:pt x="708660" y="1260158"/>
                    <a:pt x="704850" y="1258253"/>
                    <a:pt x="700088" y="1255395"/>
                  </a:cubicBezTo>
                  <a:lnTo>
                    <a:pt x="700088" y="1255395"/>
                  </a:lnTo>
                  <a:close/>
                  <a:moveTo>
                    <a:pt x="778193" y="1303020"/>
                  </a:moveTo>
                  <a:cubicBezTo>
                    <a:pt x="945833" y="1026795"/>
                    <a:pt x="1114425" y="750570"/>
                    <a:pt x="1282065" y="474345"/>
                  </a:cubicBezTo>
                  <a:cubicBezTo>
                    <a:pt x="1285875" y="477203"/>
                    <a:pt x="1290638" y="479108"/>
                    <a:pt x="1294448" y="481965"/>
                  </a:cubicBezTo>
                  <a:cubicBezTo>
                    <a:pt x="1126808" y="758190"/>
                    <a:pt x="958215" y="1034415"/>
                    <a:pt x="790575" y="1310640"/>
                  </a:cubicBezTo>
                  <a:cubicBezTo>
                    <a:pt x="786765" y="1307783"/>
                    <a:pt x="782955" y="1304925"/>
                    <a:pt x="778193" y="1303020"/>
                  </a:cubicBezTo>
                  <a:lnTo>
                    <a:pt x="778193" y="1303020"/>
                  </a:lnTo>
                  <a:close/>
                  <a:moveTo>
                    <a:pt x="856298" y="1350645"/>
                  </a:moveTo>
                  <a:cubicBezTo>
                    <a:pt x="1023938" y="1074420"/>
                    <a:pt x="1192530" y="798195"/>
                    <a:pt x="1360170" y="521970"/>
                  </a:cubicBezTo>
                  <a:cubicBezTo>
                    <a:pt x="1363980" y="524828"/>
                    <a:pt x="1368743" y="526733"/>
                    <a:pt x="1372553" y="529590"/>
                  </a:cubicBezTo>
                  <a:cubicBezTo>
                    <a:pt x="1204913" y="805815"/>
                    <a:pt x="1036320" y="1082040"/>
                    <a:pt x="868680" y="1358265"/>
                  </a:cubicBezTo>
                  <a:cubicBezTo>
                    <a:pt x="864870" y="1355408"/>
                    <a:pt x="860108" y="1352550"/>
                    <a:pt x="856298" y="1350645"/>
                  </a:cubicBezTo>
                  <a:lnTo>
                    <a:pt x="856298" y="1350645"/>
                  </a:lnTo>
                  <a:close/>
                  <a:moveTo>
                    <a:pt x="934403" y="1397318"/>
                  </a:moveTo>
                  <a:cubicBezTo>
                    <a:pt x="1102043" y="1121093"/>
                    <a:pt x="1270635" y="844868"/>
                    <a:pt x="1438275" y="568643"/>
                  </a:cubicBezTo>
                  <a:cubicBezTo>
                    <a:pt x="1442085" y="571500"/>
                    <a:pt x="1446848" y="573405"/>
                    <a:pt x="1450657" y="576263"/>
                  </a:cubicBezTo>
                  <a:cubicBezTo>
                    <a:pt x="1283018" y="852488"/>
                    <a:pt x="1114425" y="1128713"/>
                    <a:pt x="946785" y="1404938"/>
                  </a:cubicBezTo>
                  <a:cubicBezTo>
                    <a:pt x="942975" y="1403033"/>
                    <a:pt x="938213" y="1400175"/>
                    <a:pt x="934403" y="1397318"/>
                  </a:cubicBezTo>
                  <a:lnTo>
                    <a:pt x="934403" y="1397318"/>
                  </a:lnTo>
                  <a:close/>
                  <a:moveTo>
                    <a:pt x="1012508" y="1444943"/>
                  </a:moveTo>
                  <a:cubicBezTo>
                    <a:pt x="1016318" y="1447800"/>
                    <a:pt x="1021080" y="1449705"/>
                    <a:pt x="1024890" y="1452563"/>
                  </a:cubicBezTo>
                  <a:cubicBezTo>
                    <a:pt x="1192530" y="1176338"/>
                    <a:pt x="1361123" y="900113"/>
                    <a:pt x="1528763" y="623888"/>
                  </a:cubicBezTo>
                  <a:cubicBezTo>
                    <a:pt x="1524953" y="621030"/>
                    <a:pt x="1520190" y="619125"/>
                    <a:pt x="1516380" y="616268"/>
                  </a:cubicBezTo>
                  <a:cubicBezTo>
                    <a:pt x="1347788" y="892493"/>
                    <a:pt x="1180148" y="1168718"/>
                    <a:pt x="1012508" y="1444943"/>
                  </a:cubicBezTo>
                  <a:lnTo>
                    <a:pt x="1012508" y="1444943"/>
                  </a:lnTo>
                  <a:close/>
                  <a:moveTo>
                    <a:pt x="1089660" y="1492568"/>
                  </a:moveTo>
                  <a:cubicBezTo>
                    <a:pt x="1093470" y="1495425"/>
                    <a:pt x="1098233" y="1497330"/>
                    <a:pt x="1102043" y="1500188"/>
                  </a:cubicBezTo>
                  <a:cubicBezTo>
                    <a:pt x="1269683" y="1223963"/>
                    <a:pt x="1438275" y="947738"/>
                    <a:pt x="1605915" y="671513"/>
                  </a:cubicBezTo>
                  <a:cubicBezTo>
                    <a:pt x="1602105" y="668655"/>
                    <a:pt x="1597343" y="666750"/>
                    <a:pt x="1593532" y="663893"/>
                  </a:cubicBezTo>
                  <a:cubicBezTo>
                    <a:pt x="1425893" y="940118"/>
                    <a:pt x="1258253" y="1216343"/>
                    <a:pt x="1089660" y="1492568"/>
                  </a:cubicBezTo>
                  <a:lnTo>
                    <a:pt x="1089660" y="1492568"/>
                  </a:lnTo>
                  <a:close/>
                  <a:moveTo>
                    <a:pt x="1167765" y="1540193"/>
                  </a:moveTo>
                  <a:cubicBezTo>
                    <a:pt x="1171575" y="1543050"/>
                    <a:pt x="1176338" y="1544955"/>
                    <a:pt x="1180148" y="1547813"/>
                  </a:cubicBezTo>
                  <a:cubicBezTo>
                    <a:pt x="1347788" y="1271588"/>
                    <a:pt x="1516380" y="995363"/>
                    <a:pt x="1684020" y="719138"/>
                  </a:cubicBezTo>
                  <a:cubicBezTo>
                    <a:pt x="1680210" y="716280"/>
                    <a:pt x="1675448" y="714375"/>
                    <a:pt x="1671638" y="711518"/>
                  </a:cubicBezTo>
                  <a:cubicBezTo>
                    <a:pt x="1503998" y="987743"/>
                    <a:pt x="1336358" y="1263968"/>
                    <a:pt x="1167765" y="1540193"/>
                  </a:cubicBezTo>
                  <a:lnTo>
                    <a:pt x="1167765" y="1540193"/>
                  </a:lnTo>
                  <a:close/>
                  <a:moveTo>
                    <a:pt x="1245870" y="1586865"/>
                  </a:moveTo>
                  <a:lnTo>
                    <a:pt x="1258253" y="1594485"/>
                  </a:lnTo>
                  <a:lnTo>
                    <a:pt x="1762125" y="765810"/>
                  </a:lnTo>
                  <a:lnTo>
                    <a:pt x="1749743" y="758190"/>
                  </a:lnTo>
                  <a:lnTo>
                    <a:pt x="1245870" y="15868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 name="Google Shape;733;p12">
            <a:extLst>
              <a:ext uri="{FF2B5EF4-FFF2-40B4-BE49-F238E27FC236}">
                <a16:creationId xmlns:a16="http://schemas.microsoft.com/office/drawing/2014/main" id="{14BB5170-4C4C-4F26-4FC0-B28739785EE6}"/>
              </a:ext>
            </a:extLst>
          </p:cNvPr>
          <p:cNvSpPr/>
          <p:nvPr userDrawn="1"/>
        </p:nvSpPr>
        <p:spPr>
          <a:xfrm>
            <a:off x="7369290" y="248996"/>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735;p12">
            <a:extLst>
              <a:ext uri="{FF2B5EF4-FFF2-40B4-BE49-F238E27FC236}">
                <a16:creationId xmlns:a16="http://schemas.microsoft.com/office/drawing/2014/main" id="{6F583CDF-4200-8FB6-571E-CF2FF00A73F1}"/>
              </a:ext>
            </a:extLst>
          </p:cNvPr>
          <p:cNvSpPr/>
          <p:nvPr userDrawn="1"/>
        </p:nvSpPr>
        <p:spPr>
          <a:xfrm>
            <a:off x="2054667" y="312325"/>
            <a:ext cx="9475200" cy="5869800"/>
          </a:xfrm>
          <a:prstGeom prst="rect">
            <a:avLst/>
          </a:prstGeom>
          <a:solidFill>
            <a:srgbClr val="F3F3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800">
              <a:latin typeface="Calibri"/>
              <a:ea typeface="Calibri"/>
              <a:cs typeface="Calibri"/>
              <a:sym typeface="Calibri"/>
            </a:endParaRPr>
          </a:p>
        </p:txBody>
      </p:sp>
      <p:sp>
        <p:nvSpPr>
          <p:cNvPr id="11" name="Google Shape;734;p12">
            <a:extLst>
              <a:ext uri="{FF2B5EF4-FFF2-40B4-BE49-F238E27FC236}">
                <a16:creationId xmlns:a16="http://schemas.microsoft.com/office/drawing/2014/main" id="{2D3EA2B1-45A8-6647-08E2-1DD19C81F105}"/>
              </a:ext>
            </a:extLst>
          </p:cNvPr>
          <p:cNvSpPr txBox="1"/>
          <p:nvPr userDrawn="1"/>
        </p:nvSpPr>
        <p:spPr>
          <a:xfrm rot="4725490">
            <a:off x="11008474" y="904337"/>
            <a:ext cx="1732746" cy="48297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dirty="0">
                <a:solidFill>
                  <a:schemeClr val="accent3"/>
                </a:solidFill>
                <a:latin typeface="Just Another Hand"/>
                <a:ea typeface="Just Another Hand"/>
                <a:cs typeface="Just Another Hand"/>
                <a:sym typeface="Just Another Hand"/>
              </a:rPr>
              <a:t>GROUPS</a:t>
            </a:r>
            <a:endParaRPr sz="2600" dirty="0">
              <a:solidFill>
                <a:schemeClr val="accent3"/>
              </a:solidFill>
              <a:latin typeface="Just Another Hand"/>
              <a:ea typeface="Just Another Hand"/>
              <a:cs typeface="Just Another Hand"/>
              <a:sym typeface="Just Another Hand"/>
            </a:endParaRPr>
          </a:p>
        </p:txBody>
      </p:sp>
    </p:spTree>
    <p:extLst>
      <p:ext uri="{BB962C8B-B14F-4D97-AF65-F5344CB8AC3E}">
        <p14:creationId xmlns:p14="http://schemas.microsoft.com/office/powerpoint/2010/main" val="4262537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تخطيط مخصص">
    <p:spTree>
      <p:nvGrpSpPr>
        <p:cNvPr id="1" name=""/>
        <p:cNvGrpSpPr/>
        <p:nvPr/>
      </p:nvGrpSpPr>
      <p:grpSpPr>
        <a:xfrm>
          <a:off x="0" y="0"/>
          <a:ext cx="0" cy="0"/>
          <a:chOff x="0" y="0"/>
          <a:chExt cx="0" cy="0"/>
        </a:xfrm>
      </p:grpSpPr>
      <p:grpSp>
        <p:nvGrpSpPr>
          <p:cNvPr id="3" name="Google Shape;491;p9">
            <a:extLst>
              <a:ext uri="{FF2B5EF4-FFF2-40B4-BE49-F238E27FC236}">
                <a16:creationId xmlns:a16="http://schemas.microsoft.com/office/drawing/2014/main" id="{A09ED57B-886E-CEA2-8C9D-614D266565FA}"/>
              </a:ext>
            </a:extLst>
          </p:cNvPr>
          <p:cNvGrpSpPr/>
          <p:nvPr userDrawn="1"/>
        </p:nvGrpSpPr>
        <p:grpSpPr>
          <a:xfrm rot="-9045007">
            <a:off x="5315429" y="75933"/>
            <a:ext cx="6867102" cy="6440313"/>
            <a:chOff x="8371004" y="-382642"/>
            <a:chExt cx="3618071" cy="3393209"/>
          </a:xfrm>
        </p:grpSpPr>
        <p:sp>
          <p:nvSpPr>
            <p:cNvPr id="4" name="Google Shape;492;p9">
              <a:extLst>
                <a:ext uri="{FF2B5EF4-FFF2-40B4-BE49-F238E27FC236}">
                  <a16:creationId xmlns:a16="http://schemas.microsoft.com/office/drawing/2014/main" id="{CBED234A-C49B-D29F-86FA-47710102BC0C}"/>
                </a:ext>
              </a:extLst>
            </p:cNvPr>
            <p:cNvSpPr/>
            <p:nvPr/>
          </p:nvSpPr>
          <p:spPr>
            <a:xfrm>
              <a:off x="8371004" y="-382642"/>
              <a:ext cx="3618071" cy="3393209"/>
            </a:xfrm>
            <a:custGeom>
              <a:avLst/>
              <a:gdLst/>
              <a:ahLst/>
              <a:cxnLst/>
              <a:rect l="l" t="t" r="r" b="b"/>
              <a:pathLst>
                <a:path w="2038350" h="1911667" extrusionOk="0">
                  <a:moveTo>
                    <a:pt x="0" y="1057275"/>
                  </a:moveTo>
                  <a:lnTo>
                    <a:pt x="642938" y="0"/>
                  </a:lnTo>
                  <a:lnTo>
                    <a:pt x="710565" y="40957"/>
                  </a:lnTo>
                  <a:lnTo>
                    <a:pt x="683895" y="84772"/>
                  </a:lnTo>
                  <a:cubicBezTo>
                    <a:pt x="667703" y="84772"/>
                    <a:pt x="652463" y="92392"/>
                    <a:pt x="643890" y="107632"/>
                  </a:cubicBezTo>
                  <a:cubicBezTo>
                    <a:pt x="630555" y="129540"/>
                    <a:pt x="637222" y="158115"/>
                    <a:pt x="659130" y="171450"/>
                  </a:cubicBezTo>
                  <a:cubicBezTo>
                    <a:pt x="681038" y="184785"/>
                    <a:pt x="709613" y="178117"/>
                    <a:pt x="722947" y="156210"/>
                  </a:cubicBezTo>
                  <a:cubicBezTo>
                    <a:pt x="731520" y="141923"/>
                    <a:pt x="731520" y="123825"/>
                    <a:pt x="723900" y="109538"/>
                  </a:cubicBezTo>
                  <a:lnTo>
                    <a:pt x="750570" y="65722"/>
                  </a:lnTo>
                  <a:lnTo>
                    <a:pt x="862965" y="134302"/>
                  </a:lnTo>
                  <a:lnTo>
                    <a:pt x="836295" y="178117"/>
                  </a:lnTo>
                  <a:cubicBezTo>
                    <a:pt x="820103" y="178117"/>
                    <a:pt x="804863" y="185738"/>
                    <a:pt x="796290" y="200977"/>
                  </a:cubicBezTo>
                  <a:cubicBezTo>
                    <a:pt x="782955" y="222885"/>
                    <a:pt x="789622" y="251460"/>
                    <a:pt x="811530" y="264795"/>
                  </a:cubicBezTo>
                  <a:cubicBezTo>
                    <a:pt x="833438" y="278130"/>
                    <a:pt x="862013" y="271463"/>
                    <a:pt x="875347" y="249555"/>
                  </a:cubicBezTo>
                  <a:cubicBezTo>
                    <a:pt x="883920" y="235267"/>
                    <a:pt x="883920" y="217170"/>
                    <a:pt x="876300" y="202882"/>
                  </a:cubicBezTo>
                  <a:lnTo>
                    <a:pt x="902970" y="159067"/>
                  </a:lnTo>
                  <a:lnTo>
                    <a:pt x="1015365" y="227648"/>
                  </a:lnTo>
                  <a:lnTo>
                    <a:pt x="988695" y="271463"/>
                  </a:lnTo>
                  <a:cubicBezTo>
                    <a:pt x="972503" y="271463"/>
                    <a:pt x="957263" y="279082"/>
                    <a:pt x="948690" y="294323"/>
                  </a:cubicBezTo>
                  <a:cubicBezTo>
                    <a:pt x="935355" y="316230"/>
                    <a:pt x="942022" y="344805"/>
                    <a:pt x="963930" y="358140"/>
                  </a:cubicBezTo>
                  <a:cubicBezTo>
                    <a:pt x="985838" y="371475"/>
                    <a:pt x="1014413" y="364807"/>
                    <a:pt x="1027747" y="342900"/>
                  </a:cubicBezTo>
                  <a:cubicBezTo>
                    <a:pt x="1036320" y="328613"/>
                    <a:pt x="1036320" y="310515"/>
                    <a:pt x="1028700" y="296228"/>
                  </a:cubicBezTo>
                  <a:lnTo>
                    <a:pt x="1055370" y="252413"/>
                  </a:lnTo>
                  <a:lnTo>
                    <a:pt x="1167765" y="320992"/>
                  </a:lnTo>
                  <a:lnTo>
                    <a:pt x="1141095" y="364807"/>
                  </a:lnTo>
                  <a:cubicBezTo>
                    <a:pt x="1124903" y="364807"/>
                    <a:pt x="1109663" y="372428"/>
                    <a:pt x="1101090" y="387667"/>
                  </a:cubicBezTo>
                  <a:cubicBezTo>
                    <a:pt x="1087755" y="409575"/>
                    <a:pt x="1094423" y="438150"/>
                    <a:pt x="1116330" y="451485"/>
                  </a:cubicBezTo>
                  <a:cubicBezTo>
                    <a:pt x="1138238" y="464820"/>
                    <a:pt x="1166813" y="458153"/>
                    <a:pt x="1180148" y="436245"/>
                  </a:cubicBezTo>
                  <a:cubicBezTo>
                    <a:pt x="1188720" y="421957"/>
                    <a:pt x="1188720" y="403860"/>
                    <a:pt x="1181100" y="389573"/>
                  </a:cubicBezTo>
                  <a:lnTo>
                    <a:pt x="1207770" y="345757"/>
                  </a:lnTo>
                  <a:lnTo>
                    <a:pt x="1320165" y="414338"/>
                  </a:lnTo>
                  <a:lnTo>
                    <a:pt x="1293495" y="458153"/>
                  </a:lnTo>
                  <a:cubicBezTo>
                    <a:pt x="1277303" y="458153"/>
                    <a:pt x="1262063" y="465773"/>
                    <a:pt x="1253490" y="481013"/>
                  </a:cubicBezTo>
                  <a:cubicBezTo>
                    <a:pt x="1240155" y="502920"/>
                    <a:pt x="1246823" y="531495"/>
                    <a:pt x="1268730" y="544830"/>
                  </a:cubicBezTo>
                  <a:cubicBezTo>
                    <a:pt x="1290638" y="558165"/>
                    <a:pt x="1319213" y="551498"/>
                    <a:pt x="1332548" y="529590"/>
                  </a:cubicBezTo>
                  <a:cubicBezTo>
                    <a:pt x="1341120" y="515303"/>
                    <a:pt x="1341120" y="497205"/>
                    <a:pt x="1333500" y="482917"/>
                  </a:cubicBezTo>
                  <a:lnTo>
                    <a:pt x="1360170" y="439103"/>
                  </a:lnTo>
                  <a:lnTo>
                    <a:pt x="1472565" y="507682"/>
                  </a:lnTo>
                  <a:lnTo>
                    <a:pt x="1445895" y="551498"/>
                  </a:lnTo>
                  <a:cubicBezTo>
                    <a:pt x="1429703" y="551498"/>
                    <a:pt x="1414463" y="559118"/>
                    <a:pt x="1405890" y="574357"/>
                  </a:cubicBezTo>
                  <a:cubicBezTo>
                    <a:pt x="1392555" y="596265"/>
                    <a:pt x="1399223" y="624840"/>
                    <a:pt x="1421130" y="638175"/>
                  </a:cubicBezTo>
                  <a:cubicBezTo>
                    <a:pt x="1443038" y="651510"/>
                    <a:pt x="1471613" y="644843"/>
                    <a:pt x="1484948" y="622935"/>
                  </a:cubicBezTo>
                  <a:cubicBezTo>
                    <a:pt x="1493520" y="608648"/>
                    <a:pt x="1493520" y="590550"/>
                    <a:pt x="1485900" y="576263"/>
                  </a:cubicBezTo>
                  <a:lnTo>
                    <a:pt x="1512570" y="532448"/>
                  </a:lnTo>
                  <a:lnTo>
                    <a:pt x="1624965" y="601028"/>
                  </a:lnTo>
                  <a:lnTo>
                    <a:pt x="1598295" y="644843"/>
                  </a:lnTo>
                  <a:cubicBezTo>
                    <a:pt x="1582102" y="644843"/>
                    <a:pt x="1566863" y="652463"/>
                    <a:pt x="1558290" y="667703"/>
                  </a:cubicBezTo>
                  <a:cubicBezTo>
                    <a:pt x="1544955" y="689610"/>
                    <a:pt x="1551623" y="718185"/>
                    <a:pt x="1573530" y="731520"/>
                  </a:cubicBezTo>
                  <a:cubicBezTo>
                    <a:pt x="1595438" y="744855"/>
                    <a:pt x="1624013" y="738187"/>
                    <a:pt x="1637348" y="716280"/>
                  </a:cubicBezTo>
                  <a:cubicBezTo>
                    <a:pt x="1645920" y="701993"/>
                    <a:pt x="1645920" y="683895"/>
                    <a:pt x="1638300" y="669607"/>
                  </a:cubicBezTo>
                  <a:lnTo>
                    <a:pt x="1664970" y="625793"/>
                  </a:lnTo>
                  <a:lnTo>
                    <a:pt x="1777365" y="694373"/>
                  </a:lnTo>
                  <a:lnTo>
                    <a:pt x="1750695" y="738187"/>
                  </a:lnTo>
                  <a:cubicBezTo>
                    <a:pt x="1734502" y="738187"/>
                    <a:pt x="1719263" y="745807"/>
                    <a:pt x="1710690" y="761048"/>
                  </a:cubicBezTo>
                  <a:cubicBezTo>
                    <a:pt x="1697355" y="782955"/>
                    <a:pt x="1704023" y="811530"/>
                    <a:pt x="1725930" y="824865"/>
                  </a:cubicBezTo>
                  <a:cubicBezTo>
                    <a:pt x="1747838" y="838200"/>
                    <a:pt x="1776413" y="831532"/>
                    <a:pt x="1789748" y="809625"/>
                  </a:cubicBezTo>
                  <a:cubicBezTo>
                    <a:pt x="1798320" y="795337"/>
                    <a:pt x="1798320" y="777240"/>
                    <a:pt x="1790700" y="762953"/>
                  </a:cubicBezTo>
                  <a:lnTo>
                    <a:pt x="1817370" y="719137"/>
                  </a:lnTo>
                  <a:lnTo>
                    <a:pt x="1929765" y="787718"/>
                  </a:lnTo>
                  <a:lnTo>
                    <a:pt x="1903095" y="831532"/>
                  </a:lnTo>
                  <a:cubicBezTo>
                    <a:pt x="1886902" y="831532"/>
                    <a:pt x="1871663" y="839153"/>
                    <a:pt x="1863090" y="854393"/>
                  </a:cubicBezTo>
                  <a:cubicBezTo>
                    <a:pt x="1849755" y="876300"/>
                    <a:pt x="1856423" y="904875"/>
                    <a:pt x="1878330" y="918210"/>
                  </a:cubicBezTo>
                  <a:cubicBezTo>
                    <a:pt x="1900238" y="931545"/>
                    <a:pt x="1928813" y="924878"/>
                    <a:pt x="1942148" y="902970"/>
                  </a:cubicBezTo>
                  <a:cubicBezTo>
                    <a:pt x="1950720" y="888682"/>
                    <a:pt x="1950720" y="870585"/>
                    <a:pt x="1943100" y="856298"/>
                  </a:cubicBezTo>
                  <a:lnTo>
                    <a:pt x="1969770" y="812482"/>
                  </a:lnTo>
                  <a:lnTo>
                    <a:pt x="2038350" y="854393"/>
                  </a:lnTo>
                  <a:lnTo>
                    <a:pt x="1395413" y="1911668"/>
                  </a:lnTo>
                  <a:lnTo>
                    <a:pt x="0" y="1057275"/>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Google Shape;493;p9">
              <a:extLst>
                <a:ext uri="{FF2B5EF4-FFF2-40B4-BE49-F238E27FC236}">
                  <a16:creationId xmlns:a16="http://schemas.microsoft.com/office/drawing/2014/main" id="{0E7A0691-8F13-4C77-732E-C8F127E638E1}"/>
                </a:ext>
              </a:extLst>
            </p:cNvPr>
            <p:cNvSpPr/>
            <p:nvPr/>
          </p:nvSpPr>
          <p:spPr>
            <a:xfrm>
              <a:off x="8526181" y="-39606"/>
              <a:ext cx="3127772" cy="2830211"/>
            </a:xfrm>
            <a:custGeom>
              <a:avLst/>
              <a:gdLst/>
              <a:ahLst/>
              <a:cxnLst/>
              <a:rect l="l" t="t" r="r" b="b"/>
              <a:pathLst>
                <a:path w="1762125" h="1594485" extrusionOk="0">
                  <a:moveTo>
                    <a:pt x="0" y="828675"/>
                  </a:moveTo>
                  <a:lnTo>
                    <a:pt x="503873" y="0"/>
                  </a:lnTo>
                  <a:lnTo>
                    <a:pt x="516255" y="7620"/>
                  </a:lnTo>
                  <a:lnTo>
                    <a:pt x="12383" y="836295"/>
                  </a:lnTo>
                  <a:lnTo>
                    <a:pt x="0" y="828675"/>
                  </a:lnTo>
                  <a:lnTo>
                    <a:pt x="0" y="828675"/>
                  </a:lnTo>
                  <a:close/>
                  <a:moveTo>
                    <a:pt x="77153" y="876300"/>
                  </a:moveTo>
                  <a:cubicBezTo>
                    <a:pt x="80963" y="879158"/>
                    <a:pt x="85725" y="881063"/>
                    <a:pt x="89535" y="883920"/>
                  </a:cubicBezTo>
                  <a:cubicBezTo>
                    <a:pt x="257175" y="607695"/>
                    <a:pt x="425768" y="331470"/>
                    <a:pt x="593408" y="55245"/>
                  </a:cubicBezTo>
                  <a:cubicBezTo>
                    <a:pt x="589598" y="52388"/>
                    <a:pt x="584835" y="50483"/>
                    <a:pt x="581025" y="47625"/>
                  </a:cubicBezTo>
                  <a:cubicBezTo>
                    <a:pt x="413385" y="323850"/>
                    <a:pt x="245745" y="600075"/>
                    <a:pt x="77153" y="876300"/>
                  </a:cubicBezTo>
                  <a:lnTo>
                    <a:pt x="77153" y="876300"/>
                  </a:lnTo>
                  <a:close/>
                  <a:moveTo>
                    <a:pt x="155258" y="923925"/>
                  </a:moveTo>
                  <a:cubicBezTo>
                    <a:pt x="159068" y="926783"/>
                    <a:pt x="163830" y="928688"/>
                    <a:pt x="167640" y="931545"/>
                  </a:cubicBezTo>
                  <a:cubicBezTo>
                    <a:pt x="335280" y="655320"/>
                    <a:pt x="503873" y="379095"/>
                    <a:pt x="671513" y="102870"/>
                  </a:cubicBezTo>
                  <a:cubicBezTo>
                    <a:pt x="667703" y="100013"/>
                    <a:pt x="662940" y="98108"/>
                    <a:pt x="659130" y="95250"/>
                  </a:cubicBezTo>
                  <a:cubicBezTo>
                    <a:pt x="491490" y="371475"/>
                    <a:pt x="323850" y="647700"/>
                    <a:pt x="155258" y="923925"/>
                  </a:cubicBezTo>
                  <a:lnTo>
                    <a:pt x="155258" y="923925"/>
                  </a:lnTo>
                  <a:close/>
                  <a:moveTo>
                    <a:pt x="233363" y="970598"/>
                  </a:moveTo>
                  <a:cubicBezTo>
                    <a:pt x="237173" y="973455"/>
                    <a:pt x="241935" y="975360"/>
                    <a:pt x="245745" y="978218"/>
                  </a:cubicBezTo>
                  <a:cubicBezTo>
                    <a:pt x="413385" y="701993"/>
                    <a:pt x="581978" y="425768"/>
                    <a:pt x="749618" y="149543"/>
                  </a:cubicBezTo>
                  <a:cubicBezTo>
                    <a:pt x="745808" y="146685"/>
                    <a:pt x="741045" y="144780"/>
                    <a:pt x="737235" y="141923"/>
                  </a:cubicBezTo>
                  <a:cubicBezTo>
                    <a:pt x="569595" y="419100"/>
                    <a:pt x="401003" y="694373"/>
                    <a:pt x="233363" y="970598"/>
                  </a:cubicBezTo>
                  <a:lnTo>
                    <a:pt x="233363" y="970598"/>
                  </a:lnTo>
                  <a:close/>
                  <a:moveTo>
                    <a:pt x="311468" y="1018223"/>
                  </a:moveTo>
                  <a:cubicBezTo>
                    <a:pt x="315278" y="1021080"/>
                    <a:pt x="320040" y="1022985"/>
                    <a:pt x="323850" y="1025843"/>
                  </a:cubicBezTo>
                  <a:cubicBezTo>
                    <a:pt x="491490" y="749618"/>
                    <a:pt x="660083" y="473393"/>
                    <a:pt x="827723" y="197168"/>
                  </a:cubicBezTo>
                  <a:cubicBezTo>
                    <a:pt x="823913" y="194310"/>
                    <a:pt x="819150" y="192405"/>
                    <a:pt x="815340" y="189548"/>
                  </a:cubicBezTo>
                  <a:cubicBezTo>
                    <a:pt x="647700" y="465773"/>
                    <a:pt x="479108" y="741998"/>
                    <a:pt x="311468" y="1018223"/>
                  </a:cubicBezTo>
                  <a:lnTo>
                    <a:pt x="311468" y="1018223"/>
                  </a:lnTo>
                  <a:close/>
                  <a:moveTo>
                    <a:pt x="388620" y="1065848"/>
                  </a:moveTo>
                  <a:cubicBezTo>
                    <a:pt x="392430" y="1068705"/>
                    <a:pt x="397193" y="1070610"/>
                    <a:pt x="401003" y="1073468"/>
                  </a:cubicBezTo>
                  <a:cubicBezTo>
                    <a:pt x="568643" y="797243"/>
                    <a:pt x="737235" y="521017"/>
                    <a:pt x="904875" y="244793"/>
                  </a:cubicBezTo>
                  <a:cubicBezTo>
                    <a:pt x="901065" y="241935"/>
                    <a:pt x="896303" y="240030"/>
                    <a:pt x="892493" y="237173"/>
                  </a:cubicBezTo>
                  <a:cubicBezTo>
                    <a:pt x="724853" y="513398"/>
                    <a:pt x="557213" y="789623"/>
                    <a:pt x="388620" y="1065848"/>
                  </a:cubicBezTo>
                  <a:lnTo>
                    <a:pt x="388620" y="1065848"/>
                  </a:lnTo>
                  <a:close/>
                  <a:moveTo>
                    <a:pt x="466725" y="1113473"/>
                  </a:moveTo>
                  <a:cubicBezTo>
                    <a:pt x="470535" y="1116330"/>
                    <a:pt x="475298" y="1118235"/>
                    <a:pt x="479108" y="1121093"/>
                  </a:cubicBezTo>
                  <a:cubicBezTo>
                    <a:pt x="646748" y="844868"/>
                    <a:pt x="815340" y="568643"/>
                    <a:pt x="982980" y="292418"/>
                  </a:cubicBezTo>
                  <a:cubicBezTo>
                    <a:pt x="979170" y="289560"/>
                    <a:pt x="974408" y="287655"/>
                    <a:pt x="970598" y="284798"/>
                  </a:cubicBezTo>
                  <a:cubicBezTo>
                    <a:pt x="802958" y="561023"/>
                    <a:pt x="635318" y="837248"/>
                    <a:pt x="466725" y="1113473"/>
                  </a:cubicBezTo>
                  <a:lnTo>
                    <a:pt x="466725" y="1113473"/>
                  </a:lnTo>
                  <a:close/>
                  <a:moveTo>
                    <a:pt x="544830" y="1160145"/>
                  </a:moveTo>
                  <a:cubicBezTo>
                    <a:pt x="712470" y="883920"/>
                    <a:pt x="881063" y="607695"/>
                    <a:pt x="1048703" y="331470"/>
                  </a:cubicBezTo>
                  <a:cubicBezTo>
                    <a:pt x="1052513" y="334328"/>
                    <a:pt x="1057275" y="336233"/>
                    <a:pt x="1061085" y="339090"/>
                  </a:cubicBezTo>
                  <a:cubicBezTo>
                    <a:pt x="893445" y="615315"/>
                    <a:pt x="724853" y="891540"/>
                    <a:pt x="557213" y="1167765"/>
                  </a:cubicBezTo>
                  <a:cubicBezTo>
                    <a:pt x="553403" y="1165860"/>
                    <a:pt x="548640" y="1163003"/>
                    <a:pt x="544830" y="1160145"/>
                  </a:cubicBezTo>
                  <a:lnTo>
                    <a:pt x="544830" y="1160145"/>
                  </a:lnTo>
                  <a:close/>
                  <a:moveTo>
                    <a:pt x="622935" y="1207770"/>
                  </a:moveTo>
                  <a:cubicBezTo>
                    <a:pt x="790575" y="931545"/>
                    <a:pt x="959168" y="655320"/>
                    <a:pt x="1126808" y="379095"/>
                  </a:cubicBezTo>
                  <a:cubicBezTo>
                    <a:pt x="1130618" y="381953"/>
                    <a:pt x="1135380" y="383858"/>
                    <a:pt x="1139190" y="386715"/>
                  </a:cubicBezTo>
                  <a:cubicBezTo>
                    <a:pt x="971550" y="662940"/>
                    <a:pt x="802958" y="939165"/>
                    <a:pt x="635318" y="1215390"/>
                  </a:cubicBezTo>
                  <a:cubicBezTo>
                    <a:pt x="630555" y="1213485"/>
                    <a:pt x="626745" y="1210628"/>
                    <a:pt x="622935" y="1207770"/>
                  </a:cubicBezTo>
                  <a:lnTo>
                    <a:pt x="622935" y="1207770"/>
                  </a:lnTo>
                  <a:close/>
                  <a:moveTo>
                    <a:pt x="700088" y="1255395"/>
                  </a:moveTo>
                  <a:cubicBezTo>
                    <a:pt x="867728" y="979170"/>
                    <a:pt x="1036320" y="702945"/>
                    <a:pt x="1203960" y="426720"/>
                  </a:cubicBezTo>
                  <a:cubicBezTo>
                    <a:pt x="1207770" y="429578"/>
                    <a:pt x="1212533" y="431483"/>
                    <a:pt x="1216343" y="434340"/>
                  </a:cubicBezTo>
                  <a:cubicBezTo>
                    <a:pt x="1048703" y="710565"/>
                    <a:pt x="880110" y="986790"/>
                    <a:pt x="712470" y="1263015"/>
                  </a:cubicBezTo>
                  <a:cubicBezTo>
                    <a:pt x="708660" y="1260158"/>
                    <a:pt x="704850" y="1258253"/>
                    <a:pt x="700088" y="1255395"/>
                  </a:cubicBezTo>
                  <a:lnTo>
                    <a:pt x="700088" y="1255395"/>
                  </a:lnTo>
                  <a:close/>
                  <a:moveTo>
                    <a:pt x="778193" y="1303020"/>
                  </a:moveTo>
                  <a:cubicBezTo>
                    <a:pt x="945833" y="1026795"/>
                    <a:pt x="1114425" y="750570"/>
                    <a:pt x="1282065" y="474345"/>
                  </a:cubicBezTo>
                  <a:cubicBezTo>
                    <a:pt x="1285875" y="477203"/>
                    <a:pt x="1290638" y="479108"/>
                    <a:pt x="1294448" y="481965"/>
                  </a:cubicBezTo>
                  <a:cubicBezTo>
                    <a:pt x="1126808" y="758190"/>
                    <a:pt x="958215" y="1034415"/>
                    <a:pt x="790575" y="1310640"/>
                  </a:cubicBezTo>
                  <a:cubicBezTo>
                    <a:pt x="786765" y="1307783"/>
                    <a:pt x="782955" y="1304925"/>
                    <a:pt x="778193" y="1303020"/>
                  </a:cubicBezTo>
                  <a:lnTo>
                    <a:pt x="778193" y="1303020"/>
                  </a:lnTo>
                  <a:close/>
                  <a:moveTo>
                    <a:pt x="856298" y="1350645"/>
                  </a:moveTo>
                  <a:cubicBezTo>
                    <a:pt x="1023938" y="1074420"/>
                    <a:pt x="1192530" y="798195"/>
                    <a:pt x="1360170" y="521970"/>
                  </a:cubicBezTo>
                  <a:cubicBezTo>
                    <a:pt x="1363980" y="524828"/>
                    <a:pt x="1368743" y="526733"/>
                    <a:pt x="1372553" y="529590"/>
                  </a:cubicBezTo>
                  <a:cubicBezTo>
                    <a:pt x="1204913" y="805815"/>
                    <a:pt x="1036320" y="1082040"/>
                    <a:pt x="868680" y="1358265"/>
                  </a:cubicBezTo>
                  <a:cubicBezTo>
                    <a:pt x="864870" y="1355408"/>
                    <a:pt x="860108" y="1352550"/>
                    <a:pt x="856298" y="1350645"/>
                  </a:cubicBezTo>
                  <a:lnTo>
                    <a:pt x="856298" y="1350645"/>
                  </a:lnTo>
                  <a:close/>
                  <a:moveTo>
                    <a:pt x="934403" y="1397318"/>
                  </a:moveTo>
                  <a:cubicBezTo>
                    <a:pt x="1102043" y="1121093"/>
                    <a:pt x="1270635" y="844868"/>
                    <a:pt x="1438275" y="568643"/>
                  </a:cubicBezTo>
                  <a:cubicBezTo>
                    <a:pt x="1442085" y="571500"/>
                    <a:pt x="1446848" y="573405"/>
                    <a:pt x="1450657" y="576263"/>
                  </a:cubicBezTo>
                  <a:cubicBezTo>
                    <a:pt x="1283018" y="852488"/>
                    <a:pt x="1114425" y="1128713"/>
                    <a:pt x="946785" y="1404938"/>
                  </a:cubicBezTo>
                  <a:cubicBezTo>
                    <a:pt x="942975" y="1403033"/>
                    <a:pt x="938213" y="1400175"/>
                    <a:pt x="934403" y="1397318"/>
                  </a:cubicBezTo>
                  <a:lnTo>
                    <a:pt x="934403" y="1397318"/>
                  </a:lnTo>
                  <a:close/>
                  <a:moveTo>
                    <a:pt x="1012508" y="1444943"/>
                  </a:moveTo>
                  <a:cubicBezTo>
                    <a:pt x="1016318" y="1447800"/>
                    <a:pt x="1021080" y="1449705"/>
                    <a:pt x="1024890" y="1452563"/>
                  </a:cubicBezTo>
                  <a:cubicBezTo>
                    <a:pt x="1192530" y="1176338"/>
                    <a:pt x="1361123" y="900113"/>
                    <a:pt x="1528763" y="623888"/>
                  </a:cubicBezTo>
                  <a:cubicBezTo>
                    <a:pt x="1524953" y="621030"/>
                    <a:pt x="1520190" y="619125"/>
                    <a:pt x="1516380" y="616268"/>
                  </a:cubicBezTo>
                  <a:cubicBezTo>
                    <a:pt x="1347788" y="892493"/>
                    <a:pt x="1180148" y="1168718"/>
                    <a:pt x="1012508" y="1444943"/>
                  </a:cubicBezTo>
                  <a:lnTo>
                    <a:pt x="1012508" y="1444943"/>
                  </a:lnTo>
                  <a:close/>
                  <a:moveTo>
                    <a:pt x="1089660" y="1492568"/>
                  </a:moveTo>
                  <a:cubicBezTo>
                    <a:pt x="1093470" y="1495425"/>
                    <a:pt x="1098233" y="1497330"/>
                    <a:pt x="1102043" y="1500188"/>
                  </a:cubicBezTo>
                  <a:cubicBezTo>
                    <a:pt x="1269683" y="1223963"/>
                    <a:pt x="1438275" y="947738"/>
                    <a:pt x="1605915" y="671513"/>
                  </a:cubicBezTo>
                  <a:cubicBezTo>
                    <a:pt x="1602105" y="668655"/>
                    <a:pt x="1597343" y="666750"/>
                    <a:pt x="1593532" y="663893"/>
                  </a:cubicBezTo>
                  <a:cubicBezTo>
                    <a:pt x="1425893" y="940118"/>
                    <a:pt x="1258253" y="1216343"/>
                    <a:pt x="1089660" y="1492568"/>
                  </a:cubicBezTo>
                  <a:lnTo>
                    <a:pt x="1089660" y="1492568"/>
                  </a:lnTo>
                  <a:close/>
                  <a:moveTo>
                    <a:pt x="1167765" y="1540193"/>
                  </a:moveTo>
                  <a:cubicBezTo>
                    <a:pt x="1171575" y="1543050"/>
                    <a:pt x="1176338" y="1544955"/>
                    <a:pt x="1180148" y="1547813"/>
                  </a:cubicBezTo>
                  <a:cubicBezTo>
                    <a:pt x="1347788" y="1271588"/>
                    <a:pt x="1516380" y="995363"/>
                    <a:pt x="1684020" y="719138"/>
                  </a:cubicBezTo>
                  <a:cubicBezTo>
                    <a:pt x="1680210" y="716280"/>
                    <a:pt x="1675448" y="714375"/>
                    <a:pt x="1671638" y="711518"/>
                  </a:cubicBezTo>
                  <a:cubicBezTo>
                    <a:pt x="1503998" y="987743"/>
                    <a:pt x="1336358" y="1263968"/>
                    <a:pt x="1167765" y="1540193"/>
                  </a:cubicBezTo>
                  <a:lnTo>
                    <a:pt x="1167765" y="1540193"/>
                  </a:lnTo>
                  <a:close/>
                  <a:moveTo>
                    <a:pt x="1245870" y="1586865"/>
                  </a:moveTo>
                  <a:lnTo>
                    <a:pt x="1258253" y="1594485"/>
                  </a:lnTo>
                  <a:lnTo>
                    <a:pt x="1762125" y="765810"/>
                  </a:lnTo>
                  <a:lnTo>
                    <a:pt x="1749743" y="758190"/>
                  </a:lnTo>
                  <a:lnTo>
                    <a:pt x="1245870" y="15868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 name="Google Shape;494;p9">
            <a:extLst>
              <a:ext uri="{FF2B5EF4-FFF2-40B4-BE49-F238E27FC236}">
                <a16:creationId xmlns:a16="http://schemas.microsoft.com/office/drawing/2014/main" id="{0406A939-0080-867A-861D-4E8CB54C5517}"/>
              </a:ext>
            </a:extLst>
          </p:cNvPr>
          <p:cNvGrpSpPr/>
          <p:nvPr userDrawn="1"/>
        </p:nvGrpSpPr>
        <p:grpSpPr>
          <a:xfrm rot="9864821">
            <a:off x="5625344" y="234790"/>
            <a:ext cx="5506803" cy="6485575"/>
            <a:chOff x="6709035" y="58434"/>
            <a:chExt cx="2901220" cy="3416879"/>
          </a:xfrm>
        </p:grpSpPr>
        <p:sp>
          <p:nvSpPr>
            <p:cNvPr id="7" name="Google Shape;495;p9">
              <a:extLst>
                <a:ext uri="{FF2B5EF4-FFF2-40B4-BE49-F238E27FC236}">
                  <a16:creationId xmlns:a16="http://schemas.microsoft.com/office/drawing/2014/main" id="{1DE63DC9-D1A9-4FCD-8D18-E80E7DBD3853}"/>
                </a:ext>
              </a:extLst>
            </p:cNvPr>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496;p9">
              <a:extLst>
                <a:ext uri="{FF2B5EF4-FFF2-40B4-BE49-F238E27FC236}">
                  <a16:creationId xmlns:a16="http://schemas.microsoft.com/office/drawing/2014/main" id="{5A2FCAD6-89B2-C511-AC76-D3BB88369F2E}"/>
                </a:ext>
              </a:extLst>
            </p:cNvPr>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 name="Google Shape;497;p9">
            <a:extLst>
              <a:ext uri="{FF2B5EF4-FFF2-40B4-BE49-F238E27FC236}">
                <a16:creationId xmlns:a16="http://schemas.microsoft.com/office/drawing/2014/main" id="{FD3D4744-0968-9A12-5836-6BC5BD505E4F}"/>
              </a:ext>
            </a:extLst>
          </p:cNvPr>
          <p:cNvSpPr/>
          <p:nvPr userDrawn="1"/>
        </p:nvSpPr>
        <p:spPr>
          <a:xfrm rot="-649104">
            <a:off x="5395983" y="1944382"/>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498;p9">
            <a:extLst>
              <a:ext uri="{FF2B5EF4-FFF2-40B4-BE49-F238E27FC236}">
                <a16:creationId xmlns:a16="http://schemas.microsoft.com/office/drawing/2014/main" id="{4B34CFF4-BCCE-92EC-1988-528A261BFCA1}"/>
              </a:ext>
            </a:extLst>
          </p:cNvPr>
          <p:cNvSpPr/>
          <p:nvPr userDrawn="1"/>
        </p:nvSpPr>
        <p:spPr>
          <a:xfrm rot="-649104">
            <a:off x="5395258" y="1943782"/>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rgbClr val="000000">
              <a:alpha val="3296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 name="Google Shape;499;p9">
            <a:extLst>
              <a:ext uri="{FF2B5EF4-FFF2-40B4-BE49-F238E27FC236}">
                <a16:creationId xmlns:a16="http://schemas.microsoft.com/office/drawing/2014/main" id="{64FE8D72-4C66-0229-E029-A62B795D31F7}"/>
              </a:ext>
            </a:extLst>
          </p:cNvPr>
          <p:cNvGrpSpPr/>
          <p:nvPr userDrawn="1"/>
        </p:nvGrpSpPr>
        <p:grpSpPr>
          <a:xfrm rot="-7799674">
            <a:off x="47169" y="20103"/>
            <a:ext cx="6867251" cy="6440453"/>
            <a:chOff x="8371004" y="-382642"/>
            <a:chExt cx="3618071" cy="3393209"/>
          </a:xfrm>
        </p:grpSpPr>
        <p:sp>
          <p:nvSpPr>
            <p:cNvPr id="12" name="Google Shape;500;p9">
              <a:extLst>
                <a:ext uri="{FF2B5EF4-FFF2-40B4-BE49-F238E27FC236}">
                  <a16:creationId xmlns:a16="http://schemas.microsoft.com/office/drawing/2014/main" id="{F188CA83-9558-2901-CCB7-FEBF4D53A763}"/>
                </a:ext>
              </a:extLst>
            </p:cNvPr>
            <p:cNvSpPr/>
            <p:nvPr/>
          </p:nvSpPr>
          <p:spPr>
            <a:xfrm>
              <a:off x="8371004" y="-382642"/>
              <a:ext cx="3618071" cy="3393209"/>
            </a:xfrm>
            <a:custGeom>
              <a:avLst/>
              <a:gdLst/>
              <a:ahLst/>
              <a:cxnLst/>
              <a:rect l="l" t="t" r="r" b="b"/>
              <a:pathLst>
                <a:path w="2038350" h="1911667" extrusionOk="0">
                  <a:moveTo>
                    <a:pt x="0" y="1057275"/>
                  </a:moveTo>
                  <a:lnTo>
                    <a:pt x="642938" y="0"/>
                  </a:lnTo>
                  <a:lnTo>
                    <a:pt x="710565" y="40957"/>
                  </a:lnTo>
                  <a:lnTo>
                    <a:pt x="683895" y="84772"/>
                  </a:lnTo>
                  <a:cubicBezTo>
                    <a:pt x="667703" y="84772"/>
                    <a:pt x="652463" y="92392"/>
                    <a:pt x="643890" y="107632"/>
                  </a:cubicBezTo>
                  <a:cubicBezTo>
                    <a:pt x="630555" y="129540"/>
                    <a:pt x="637222" y="158115"/>
                    <a:pt x="659130" y="171450"/>
                  </a:cubicBezTo>
                  <a:cubicBezTo>
                    <a:pt x="681038" y="184785"/>
                    <a:pt x="709613" y="178117"/>
                    <a:pt x="722947" y="156210"/>
                  </a:cubicBezTo>
                  <a:cubicBezTo>
                    <a:pt x="731520" y="141923"/>
                    <a:pt x="731520" y="123825"/>
                    <a:pt x="723900" y="109538"/>
                  </a:cubicBezTo>
                  <a:lnTo>
                    <a:pt x="750570" y="65722"/>
                  </a:lnTo>
                  <a:lnTo>
                    <a:pt x="862965" y="134302"/>
                  </a:lnTo>
                  <a:lnTo>
                    <a:pt x="836295" y="178117"/>
                  </a:lnTo>
                  <a:cubicBezTo>
                    <a:pt x="820103" y="178117"/>
                    <a:pt x="804863" y="185738"/>
                    <a:pt x="796290" y="200977"/>
                  </a:cubicBezTo>
                  <a:cubicBezTo>
                    <a:pt x="782955" y="222885"/>
                    <a:pt x="789622" y="251460"/>
                    <a:pt x="811530" y="264795"/>
                  </a:cubicBezTo>
                  <a:cubicBezTo>
                    <a:pt x="833438" y="278130"/>
                    <a:pt x="862013" y="271463"/>
                    <a:pt x="875347" y="249555"/>
                  </a:cubicBezTo>
                  <a:cubicBezTo>
                    <a:pt x="883920" y="235267"/>
                    <a:pt x="883920" y="217170"/>
                    <a:pt x="876300" y="202882"/>
                  </a:cubicBezTo>
                  <a:lnTo>
                    <a:pt x="902970" y="159067"/>
                  </a:lnTo>
                  <a:lnTo>
                    <a:pt x="1015365" y="227648"/>
                  </a:lnTo>
                  <a:lnTo>
                    <a:pt x="988695" y="271463"/>
                  </a:lnTo>
                  <a:cubicBezTo>
                    <a:pt x="972503" y="271463"/>
                    <a:pt x="957263" y="279082"/>
                    <a:pt x="948690" y="294323"/>
                  </a:cubicBezTo>
                  <a:cubicBezTo>
                    <a:pt x="935355" y="316230"/>
                    <a:pt x="942022" y="344805"/>
                    <a:pt x="963930" y="358140"/>
                  </a:cubicBezTo>
                  <a:cubicBezTo>
                    <a:pt x="985838" y="371475"/>
                    <a:pt x="1014413" y="364807"/>
                    <a:pt x="1027747" y="342900"/>
                  </a:cubicBezTo>
                  <a:cubicBezTo>
                    <a:pt x="1036320" y="328613"/>
                    <a:pt x="1036320" y="310515"/>
                    <a:pt x="1028700" y="296228"/>
                  </a:cubicBezTo>
                  <a:lnTo>
                    <a:pt x="1055370" y="252413"/>
                  </a:lnTo>
                  <a:lnTo>
                    <a:pt x="1167765" y="320992"/>
                  </a:lnTo>
                  <a:lnTo>
                    <a:pt x="1141095" y="364807"/>
                  </a:lnTo>
                  <a:cubicBezTo>
                    <a:pt x="1124903" y="364807"/>
                    <a:pt x="1109663" y="372428"/>
                    <a:pt x="1101090" y="387667"/>
                  </a:cubicBezTo>
                  <a:cubicBezTo>
                    <a:pt x="1087755" y="409575"/>
                    <a:pt x="1094423" y="438150"/>
                    <a:pt x="1116330" y="451485"/>
                  </a:cubicBezTo>
                  <a:cubicBezTo>
                    <a:pt x="1138238" y="464820"/>
                    <a:pt x="1166813" y="458153"/>
                    <a:pt x="1180148" y="436245"/>
                  </a:cubicBezTo>
                  <a:cubicBezTo>
                    <a:pt x="1188720" y="421957"/>
                    <a:pt x="1188720" y="403860"/>
                    <a:pt x="1181100" y="389573"/>
                  </a:cubicBezTo>
                  <a:lnTo>
                    <a:pt x="1207770" y="345757"/>
                  </a:lnTo>
                  <a:lnTo>
                    <a:pt x="1320165" y="414338"/>
                  </a:lnTo>
                  <a:lnTo>
                    <a:pt x="1293495" y="458153"/>
                  </a:lnTo>
                  <a:cubicBezTo>
                    <a:pt x="1277303" y="458153"/>
                    <a:pt x="1262063" y="465773"/>
                    <a:pt x="1253490" y="481013"/>
                  </a:cubicBezTo>
                  <a:cubicBezTo>
                    <a:pt x="1240155" y="502920"/>
                    <a:pt x="1246823" y="531495"/>
                    <a:pt x="1268730" y="544830"/>
                  </a:cubicBezTo>
                  <a:cubicBezTo>
                    <a:pt x="1290638" y="558165"/>
                    <a:pt x="1319213" y="551498"/>
                    <a:pt x="1332548" y="529590"/>
                  </a:cubicBezTo>
                  <a:cubicBezTo>
                    <a:pt x="1341120" y="515303"/>
                    <a:pt x="1341120" y="497205"/>
                    <a:pt x="1333500" y="482917"/>
                  </a:cubicBezTo>
                  <a:lnTo>
                    <a:pt x="1360170" y="439103"/>
                  </a:lnTo>
                  <a:lnTo>
                    <a:pt x="1472565" y="507682"/>
                  </a:lnTo>
                  <a:lnTo>
                    <a:pt x="1445895" y="551498"/>
                  </a:lnTo>
                  <a:cubicBezTo>
                    <a:pt x="1429703" y="551498"/>
                    <a:pt x="1414463" y="559118"/>
                    <a:pt x="1405890" y="574357"/>
                  </a:cubicBezTo>
                  <a:cubicBezTo>
                    <a:pt x="1392555" y="596265"/>
                    <a:pt x="1399223" y="624840"/>
                    <a:pt x="1421130" y="638175"/>
                  </a:cubicBezTo>
                  <a:cubicBezTo>
                    <a:pt x="1443038" y="651510"/>
                    <a:pt x="1471613" y="644843"/>
                    <a:pt x="1484948" y="622935"/>
                  </a:cubicBezTo>
                  <a:cubicBezTo>
                    <a:pt x="1493520" y="608648"/>
                    <a:pt x="1493520" y="590550"/>
                    <a:pt x="1485900" y="576263"/>
                  </a:cubicBezTo>
                  <a:lnTo>
                    <a:pt x="1512570" y="532448"/>
                  </a:lnTo>
                  <a:lnTo>
                    <a:pt x="1624965" y="601028"/>
                  </a:lnTo>
                  <a:lnTo>
                    <a:pt x="1598295" y="644843"/>
                  </a:lnTo>
                  <a:cubicBezTo>
                    <a:pt x="1582102" y="644843"/>
                    <a:pt x="1566863" y="652463"/>
                    <a:pt x="1558290" y="667703"/>
                  </a:cubicBezTo>
                  <a:cubicBezTo>
                    <a:pt x="1544955" y="689610"/>
                    <a:pt x="1551623" y="718185"/>
                    <a:pt x="1573530" y="731520"/>
                  </a:cubicBezTo>
                  <a:cubicBezTo>
                    <a:pt x="1595438" y="744855"/>
                    <a:pt x="1624013" y="738187"/>
                    <a:pt x="1637348" y="716280"/>
                  </a:cubicBezTo>
                  <a:cubicBezTo>
                    <a:pt x="1645920" y="701993"/>
                    <a:pt x="1645920" y="683895"/>
                    <a:pt x="1638300" y="669607"/>
                  </a:cubicBezTo>
                  <a:lnTo>
                    <a:pt x="1664970" y="625793"/>
                  </a:lnTo>
                  <a:lnTo>
                    <a:pt x="1777365" y="694373"/>
                  </a:lnTo>
                  <a:lnTo>
                    <a:pt x="1750695" y="738187"/>
                  </a:lnTo>
                  <a:cubicBezTo>
                    <a:pt x="1734502" y="738187"/>
                    <a:pt x="1719263" y="745807"/>
                    <a:pt x="1710690" y="761048"/>
                  </a:cubicBezTo>
                  <a:cubicBezTo>
                    <a:pt x="1697355" y="782955"/>
                    <a:pt x="1704023" y="811530"/>
                    <a:pt x="1725930" y="824865"/>
                  </a:cubicBezTo>
                  <a:cubicBezTo>
                    <a:pt x="1747838" y="838200"/>
                    <a:pt x="1776413" y="831532"/>
                    <a:pt x="1789748" y="809625"/>
                  </a:cubicBezTo>
                  <a:cubicBezTo>
                    <a:pt x="1798320" y="795337"/>
                    <a:pt x="1798320" y="777240"/>
                    <a:pt x="1790700" y="762953"/>
                  </a:cubicBezTo>
                  <a:lnTo>
                    <a:pt x="1817370" y="719137"/>
                  </a:lnTo>
                  <a:lnTo>
                    <a:pt x="1929765" y="787718"/>
                  </a:lnTo>
                  <a:lnTo>
                    <a:pt x="1903095" y="831532"/>
                  </a:lnTo>
                  <a:cubicBezTo>
                    <a:pt x="1886902" y="831532"/>
                    <a:pt x="1871663" y="839153"/>
                    <a:pt x="1863090" y="854393"/>
                  </a:cubicBezTo>
                  <a:cubicBezTo>
                    <a:pt x="1849755" y="876300"/>
                    <a:pt x="1856423" y="904875"/>
                    <a:pt x="1878330" y="918210"/>
                  </a:cubicBezTo>
                  <a:cubicBezTo>
                    <a:pt x="1900238" y="931545"/>
                    <a:pt x="1928813" y="924878"/>
                    <a:pt x="1942148" y="902970"/>
                  </a:cubicBezTo>
                  <a:cubicBezTo>
                    <a:pt x="1950720" y="888682"/>
                    <a:pt x="1950720" y="870585"/>
                    <a:pt x="1943100" y="856298"/>
                  </a:cubicBezTo>
                  <a:lnTo>
                    <a:pt x="1969770" y="812482"/>
                  </a:lnTo>
                  <a:lnTo>
                    <a:pt x="2038350" y="854393"/>
                  </a:lnTo>
                  <a:lnTo>
                    <a:pt x="1395413" y="1911668"/>
                  </a:lnTo>
                  <a:lnTo>
                    <a:pt x="0" y="1057275"/>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501;p9">
              <a:extLst>
                <a:ext uri="{FF2B5EF4-FFF2-40B4-BE49-F238E27FC236}">
                  <a16:creationId xmlns:a16="http://schemas.microsoft.com/office/drawing/2014/main" id="{4E408F62-330A-F181-0ABD-FBA77908C4F0}"/>
                </a:ext>
              </a:extLst>
            </p:cNvPr>
            <p:cNvSpPr/>
            <p:nvPr/>
          </p:nvSpPr>
          <p:spPr>
            <a:xfrm>
              <a:off x="8526181" y="-39606"/>
              <a:ext cx="3127772" cy="2830211"/>
            </a:xfrm>
            <a:custGeom>
              <a:avLst/>
              <a:gdLst/>
              <a:ahLst/>
              <a:cxnLst/>
              <a:rect l="l" t="t" r="r" b="b"/>
              <a:pathLst>
                <a:path w="1762125" h="1594485" extrusionOk="0">
                  <a:moveTo>
                    <a:pt x="0" y="828675"/>
                  </a:moveTo>
                  <a:lnTo>
                    <a:pt x="503873" y="0"/>
                  </a:lnTo>
                  <a:lnTo>
                    <a:pt x="516255" y="7620"/>
                  </a:lnTo>
                  <a:lnTo>
                    <a:pt x="12383" y="836295"/>
                  </a:lnTo>
                  <a:lnTo>
                    <a:pt x="0" y="828675"/>
                  </a:lnTo>
                  <a:lnTo>
                    <a:pt x="0" y="828675"/>
                  </a:lnTo>
                  <a:close/>
                  <a:moveTo>
                    <a:pt x="77153" y="876300"/>
                  </a:moveTo>
                  <a:cubicBezTo>
                    <a:pt x="80963" y="879158"/>
                    <a:pt x="85725" y="881063"/>
                    <a:pt x="89535" y="883920"/>
                  </a:cubicBezTo>
                  <a:cubicBezTo>
                    <a:pt x="257175" y="607695"/>
                    <a:pt x="425768" y="331470"/>
                    <a:pt x="593408" y="55245"/>
                  </a:cubicBezTo>
                  <a:cubicBezTo>
                    <a:pt x="589598" y="52388"/>
                    <a:pt x="584835" y="50483"/>
                    <a:pt x="581025" y="47625"/>
                  </a:cubicBezTo>
                  <a:cubicBezTo>
                    <a:pt x="413385" y="323850"/>
                    <a:pt x="245745" y="600075"/>
                    <a:pt x="77153" y="876300"/>
                  </a:cubicBezTo>
                  <a:lnTo>
                    <a:pt x="77153" y="876300"/>
                  </a:lnTo>
                  <a:close/>
                  <a:moveTo>
                    <a:pt x="155258" y="923925"/>
                  </a:moveTo>
                  <a:cubicBezTo>
                    <a:pt x="159068" y="926783"/>
                    <a:pt x="163830" y="928688"/>
                    <a:pt x="167640" y="931545"/>
                  </a:cubicBezTo>
                  <a:cubicBezTo>
                    <a:pt x="335280" y="655320"/>
                    <a:pt x="503873" y="379095"/>
                    <a:pt x="671513" y="102870"/>
                  </a:cubicBezTo>
                  <a:cubicBezTo>
                    <a:pt x="667703" y="100013"/>
                    <a:pt x="662940" y="98108"/>
                    <a:pt x="659130" y="95250"/>
                  </a:cubicBezTo>
                  <a:cubicBezTo>
                    <a:pt x="491490" y="371475"/>
                    <a:pt x="323850" y="647700"/>
                    <a:pt x="155258" y="923925"/>
                  </a:cubicBezTo>
                  <a:lnTo>
                    <a:pt x="155258" y="923925"/>
                  </a:lnTo>
                  <a:close/>
                  <a:moveTo>
                    <a:pt x="233363" y="970598"/>
                  </a:moveTo>
                  <a:cubicBezTo>
                    <a:pt x="237173" y="973455"/>
                    <a:pt x="241935" y="975360"/>
                    <a:pt x="245745" y="978218"/>
                  </a:cubicBezTo>
                  <a:cubicBezTo>
                    <a:pt x="413385" y="701993"/>
                    <a:pt x="581978" y="425768"/>
                    <a:pt x="749618" y="149543"/>
                  </a:cubicBezTo>
                  <a:cubicBezTo>
                    <a:pt x="745808" y="146685"/>
                    <a:pt x="741045" y="144780"/>
                    <a:pt x="737235" y="141923"/>
                  </a:cubicBezTo>
                  <a:cubicBezTo>
                    <a:pt x="569595" y="419100"/>
                    <a:pt x="401003" y="694373"/>
                    <a:pt x="233363" y="970598"/>
                  </a:cubicBezTo>
                  <a:lnTo>
                    <a:pt x="233363" y="970598"/>
                  </a:lnTo>
                  <a:close/>
                  <a:moveTo>
                    <a:pt x="311468" y="1018223"/>
                  </a:moveTo>
                  <a:cubicBezTo>
                    <a:pt x="315278" y="1021080"/>
                    <a:pt x="320040" y="1022985"/>
                    <a:pt x="323850" y="1025843"/>
                  </a:cubicBezTo>
                  <a:cubicBezTo>
                    <a:pt x="491490" y="749618"/>
                    <a:pt x="660083" y="473393"/>
                    <a:pt x="827723" y="197168"/>
                  </a:cubicBezTo>
                  <a:cubicBezTo>
                    <a:pt x="823913" y="194310"/>
                    <a:pt x="819150" y="192405"/>
                    <a:pt x="815340" y="189548"/>
                  </a:cubicBezTo>
                  <a:cubicBezTo>
                    <a:pt x="647700" y="465773"/>
                    <a:pt x="479108" y="741998"/>
                    <a:pt x="311468" y="1018223"/>
                  </a:cubicBezTo>
                  <a:lnTo>
                    <a:pt x="311468" y="1018223"/>
                  </a:lnTo>
                  <a:close/>
                  <a:moveTo>
                    <a:pt x="388620" y="1065848"/>
                  </a:moveTo>
                  <a:cubicBezTo>
                    <a:pt x="392430" y="1068705"/>
                    <a:pt x="397193" y="1070610"/>
                    <a:pt x="401003" y="1073468"/>
                  </a:cubicBezTo>
                  <a:cubicBezTo>
                    <a:pt x="568643" y="797243"/>
                    <a:pt x="737235" y="521017"/>
                    <a:pt x="904875" y="244793"/>
                  </a:cubicBezTo>
                  <a:cubicBezTo>
                    <a:pt x="901065" y="241935"/>
                    <a:pt x="896303" y="240030"/>
                    <a:pt x="892493" y="237173"/>
                  </a:cubicBezTo>
                  <a:cubicBezTo>
                    <a:pt x="724853" y="513398"/>
                    <a:pt x="557213" y="789623"/>
                    <a:pt x="388620" y="1065848"/>
                  </a:cubicBezTo>
                  <a:lnTo>
                    <a:pt x="388620" y="1065848"/>
                  </a:lnTo>
                  <a:close/>
                  <a:moveTo>
                    <a:pt x="466725" y="1113473"/>
                  </a:moveTo>
                  <a:cubicBezTo>
                    <a:pt x="470535" y="1116330"/>
                    <a:pt x="475298" y="1118235"/>
                    <a:pt x="479108" y="1121093"/>
                  </a:cubicBezTo>
                  <a:cubicBezTo>
                    <a:pt x="646748" y="844868"/>
                    <a:pt x="815340" y="568643"/>
                    <a:pt x="982980" y="292418"/>
                  </a:cubicBezTo>
                  <a:cubicBezTo>
                    <a:pt x="979170" y="289560"/>
                    <a:pt x="974408" y="287655"/>
                    <a:pt x="970598" y="284798"/>
                  </a:cubicBezTo>
                  <a:cubicBezTo>
                    <a:pt x="802958" y="561023"/>
                    <a:pt x="635318" y="837248"/>
                    <a:pt x="466725" y="1113473"/>
                  </a:cubicBezTo>
                  <a:lnTo>
                    <a:pt x="466725" y="1113473"/>
                  </a:lnTo>
                  <a:close/>
                  <a:moveTo>
                    <a:pt x="544830" y="1160145"/>
                  </a:moveTo>
                  <a:cubicBezTo>
                    <a:pt x="712470" y="883920"/>
                    <a:pt x="881063" y="607695"/>
                    <a:pt x="1048703" y="331470"/>
                  </a:cubicBezTo>
                  <a:cubicBezTo>
                    <a:pt x="1052513" y="334328"/>
                    <a:pt x="1057275" y="336233"/>
                    <a:pt x="1061085" y="339090"/>
                  </a:cubicBezTo>
                  <a:cubicBezTo>
                    <a:pt x="893445" y="615315"/>
                    <a:pt x="724853" y="891540"/>
                    <a:pt x="557213" y="1167765"/>
                  </a:cubicBezTo>
                  <a:cubicBezTo>
                    <a:pt x="553403" y="1165860"/>
                    <a:pt x="548640" y="1163003"/>
                    <a:pt x="544830" y="1160145"/>
                  </a:cubicBezTo>
                  <a:lnTo>
                    <a:pt x="544830" y="1160145"/>
                  </a:lnTo>
                  <a:close/>
                  <a:moveTo>
                    <a:pt x="622935" y="1207770"/>
                  </a:moveTo>
                  <a:cubicBezTo>
                    <a:pt x="790575" y="931545"/>
                    <a:pt x="959168" y="655320"/>
                    <a:pt x="1126808" y="379095"/>
                  </a:cubicBezTo>
                  <a:cubicBezTo>
                    <a:pt x="1130618" y="381953"/>
                    <a:pt x="1135380" y="383858"/>
                    <a:pt x="1139190" y="386715"/>
                  </a:cubicBezTo>
                  <a:cubicBezTo>
                    <a:pt x="971550" y="662940"/>
                    <a:pt x="802958" y="939165"/>
                    <a:pt x="635318" y="1215390"/>
                  </a:cubicBezTo>
                  <a:cubicBezTo>
                    <a:pt x="630555" y="1213485"/>
                    <a:pt x="626745" y="1210628"/>
                    <a:pt x="622935" y="1207770"/>
                  </a:cubicBezTo>
                  <a:lnTo>
                    <a:pt x="622935" y="1207770"/>
                  </a:lnTo>
                  <a:close/>
                  <a:moveTo>
                    <a:pt x="700088" y="1255395"/>
                  </a:moveTo>
                  <a:cubicBezTo>
                    <a:pt x="867728" y="979170"/>
                    <a:pt x="1036320" y="702945"/>
                    <a:pt x="1203960" y="426720"/>
                  </a:cubicBezTo>
                  <a:cubicBezTo>
                    <a:pt x="1207770" y="429578"/>
                    <a:pt x="1212533" y="431483"/>
                    <a:pt x="1216343" y="434340"/>
                  </a:cubicBezTo>
                  <a:cubicBezTo>
                    <a:pt x="1048703" y="710565"/>
                    <a:pt x="880110" y="986790"/>
                    <a:pt x="712470" y="1263015"/>
                  </a:cubicBezTo>
                  <a:cubicBezTo>
                    <a:pt x="708660" y="1260158"/>
                    <a:pt x="704850" y="1258253"/>
                    <a:pt x="700088" y="1255395"/>
                  </a:cubicBezTo>
                  <a:lnTo>
                    <a:pt x="700088" y="1255395"/>
                  </a:lnTo>
                  <a:close/>
                  <a:moveTo>
                    <a:pt x="778193" y="1303020"/>
                  </a:moveTo>
                  <a:cubicBezTo>
                    <a:pt x="945833" y="1026795"/>
                    <a:pt x="1114425" y="750570"/>
                    <a:pt x="1282065" y="474345"/>
                  </a:cubicBezTo>
                  <a:cubicBezTo>
                    <a:pt x="1285875" y="477203"/>
                    <a:pt x="1290638" y="479108"/>
                    <a:pt x="1294448" y="481965"/>
                  </a:cubicBezTo>
                  <a:cubicBezTo>
                    <a:pt x="1126808" y="758190"/>
                    <a:pt x="958215" y="1034415"/>
                    <a:pt x="790575" y="1310640"/>
                  </a:cubicBezTo>
                  <a:cubicBezTo>
                    <a:pt x="786765" y="1307783"/>
                    <a:pt x="782955" y="1304925"/>
                    <a:pt x="778193" y="1303020"/>
                  </a:cubicBezTo>
                  <a:lnTo>
                    <a:pt x="778193" y="1303020"/>
                  </a:lnTo>
                  <a:close/>
                  <a:moveTo>
                    <a:pt x="856298" y="1350645"/>
                  </a:moveTo>
                  <a:cubicBezTo>
                    <a:pt x="1023938" y="1074420"/>
                    <a:pt x="1192530" y="798195"/>
                    <a:pt x="1360170" y="521970"/>
                  </a:cubicBezTo>
                  <a:cubicBezTo>
                    <a:pt x="1363980" y="524828"/>
                    <a:pt x="1368743" y="526733"/>
                    <a:pt x="1372553" y="529590"/>
                  </a:cubicBezTo>
                  <a:cubicBezTo>
                    <a:pt x="1204913" y="805815"/>
                    <a:pt x="1036320" y="1082040"/>
                    <a:pt x="868680" y="1358265"/>
                  </a:cubicBezTo>
                  <a:cubicBezTo>
                    <a:pt x="864870" y="1355408"/>
                    <a:pt x="860108" y="1352550"/>
                    <a:pt x="856298" y="1350645"/>
                  </a:cubicBezTo>
                  <a:lnTo>
                    <a:pt x="856298" y="1350645"/>
                  </a:lnTo>
                  <a:close/>
                  <a:moveTo>
                    <a:pt x="934403" y="1397318"/>
                  </a:moveTo>
                  <a:cubicBezTo>
                    <a:pt x="1102043" y="1121093"/>
                    <a:pt x="1270635" y="844868"/>
                    <a:pt x="1438275" y="568643"/>
                  </a:cubicBezTo>
                  <a:cubicBezTo>
                    <a:pt x="1442085" y="571500"/>
                    <a:pt x="1446848" y="573405"/>
                    <a:pt x="1450657" y="576263"/>
                  </a:cubicBezTo>
                  <a:cubicBezTo>
                    <a:pt x="1283018" y="852488"/>
                    <a:pt x="1114425" y="1128713"/>
                    <a:pt x="946785" y="1404938"/>
                  </a:cubicBezTo>
                  <a:cubicBezTo>
                    <a:pt x="942975" y="1403033"/>
                    <a:pt x="938213" y="1400175"/>
                    <a:pt x="934403" y="1397318"/>
                  </a:cubicBezTo>
                  <a:lnTo>
                    <a:pt x="934403" y="1397318"/>
                  </a:lnTo>
                  <a:close/>
                  <a:moveTo>
                    <a:pt x="1012508" y="1444943"/>
                  </a:moveTo>
                  <a:cubicBezTo>
                    <a:pt x="1016318" y="1447800"/>
                    <a:pt x="1021080" y="1449705"/>
                    <a:pt x="1024890" y="1452563"/>
                  </a:cubicBezTo>
                  <a:cubicBezTo>
                    <a:pt x="1192530" y="1176338"/>
                    <a:pt x="1361123" y="900113"/>
                    <a:pt x="1528763" y="623888"/>
                  </a:cubicBezTo>
                  <a:cubicBezTo>
                    <a:pt x="1524953" y="621030"/>
                    <a:pt x="1520190" y="619125"/>
                    <a:pt x="1516380" y="616268"/>
                  </a:cubicBezTo>
                  <a:cubicBezTo>
                    <a:pt x="1347788" y="892493"/>
                    <a:pt x="1180148" y="1168718"/>
                    <a:pt x="1012508" y="1444943"/>
                  </a:cubicBezTo>
                  <a:lnTo>
                    <a:pt x="1012508" y="1444943"/>
                  </a:lnTo>
                  <a:close/>
                  <a:moveTo>
                    <a:pt x="1089660" y="1492568"/>
                  </a:moveTo>
                  <a:cubicBezTo>
                    <a:pt x="1093470" y="1495425"/>
                    <a:pt x="1098233" y="1497330"/>
                    <a:pt x="1102043" y="1500188"/>
                  </a:cubicBezTo>
                  <a:cubicBezTo>
                    <a:pt x="1269683" y="1223963"/>
                    <a:pt x="1438275" y="947738"/>
                    <a:pt x="1605915" y="671513"/>
                  </a:cubicBezTo>
                  <a:cubicBezTo>
                    <a:pt x="1602105" y="668655"/>
                    <a:pt x="1597343" y="666750"/>
                    <a:pt x="1593532" y="663893"/>
                  </a:cubicBezTo>
                  <a:cubicBezTo>
                    <a:pt x="1425893" y="940118"/>
                    <a:pt x="1258253" y="1216343"/>
                    <a:pt x="1089660" y="1492568"/>
                  </a:cubicBezTo>
                  <a:lnTo>
                    <a:pt x="1089660" y="1492568"/>
                  </a:lnTo>
                  <a:close/>
                  <a:moveTo>
                    <a:pt x="1167765" y="1540193"/>
                  </a:moveTo>
                  <a:cubicBezTo>
                    <a:pt x="1171575" y="1543050"/>
                    <a:pt x="1176338" y="1544955"/>
                    <a:pt x="1180148" y="1547813"/>
                  </a:cubicBezTo>
                  <a:cubicBezTo>
                    <a:pt x="1347788" y="1271588"/>
                    <a:pt x="1516380" y="995363"/>
                    <a:pt x="1684020" y="719138"/>
                  </a:cubicBezTo>
                  <a:cubicBezTo>
                    <a:pt x="1680210" y="716280"/>
                    <a:pt x="1675448" y="714375"/>
                    <a:pt x="1671638" y="711518"/>
                  </a:cubicBezTo>
                  <a:cubicBezTo>
                    <a:pt x="1503998" y="987743"/>
                    <a:pt x="1336358" y="1263968"/>
                    <a:pt x="1167765" y="1540193"/>
                  </a:cubicBezTo>
                  <a:lnTo>
                    <a:pt x="1167765" y="1540193"/>
                  </a:lnTo>
                  <a:close/>
                  <a:moveTo>
                    <a:pt x="1245870" y="1586865"/>
                  </a:moveTo>
                  <a:lnTo>
                    <a:pt x="1258253" y="1594485"/>
                  </a:lnTo>
                  <a:lnTo>
                    <a:pt x="1762125" y="765810"/>
                  </a:lnTo>
                  <a:lnTo>
                    <a:pt x="1749743" y="758190"/>
                  </a:lnTo>
                  <a:lnTo>
                    <a:pt x="1245870" y="15868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 name="Google Shape;502;p9">
            <a:extLst>
              <a:ext uri="{FF2B5EF4-FFF2-40B4-BE49-F238E27FC236}">
                <a16:creationId xmlns:a16="http://schemas.microsoft.com/office/drawing/2014/main" id="{4738BD0E-2B88-3079-7C46-33CBC2558A0E}"/>
              </a:ext>
            </a:extLst>
          </p:cNvPr>
          <p:cNvSpPr/>
          <p:nvPr userDrawn="1"/>
        </p:nvSpPr>
        <p:spPr>
          <a:xfrm>
            <a:off x="609273" y="-60406"/>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503;p9">
            <a:extLst>
              <a:ext uri="{FF2B5EF4-FFF2-40B4-BE49-F238E27FC236}">
                <a16:creationId xmlns:a16="http://schemas.microsoft.com/office/drawing/2014/main" id="{F1B71E56-73B0-ED37-6732-08D44C474410}"/>
              </a:ext>
            </a:extLst>
          </p:cNvPr>
          <p:cNvSpPr/>
          <p:nvPr userDrawn="1"/>
        </p:nvSpPr>
        <p:spPr>
          <a:xfrm rot="-649104">
            <a:off x="1176570" y="744881"/>
            <a:ext cx="188621" cy="6050919"/>
          </a:xfrm>
          <a:custGeom>
            <a:avLst/>
            <a:gdLst/>
            <a:ahLst/>
            <a:cxnLst/>
            <a:rect l="l" t="t" r="r" b="b"/>
            <a:pathLst>
              <a:path w="60006" h="1924980" extrusionOk="0">
                <a:moveTo>
                  <a:pt x="0" y="0"/>
                </a:moveTo>
                <a:lnTo>
                  <a:pt x="60007" y="0"/>
                </a:lnTo>
                <a:lnTo>
                  <a:pt x="60007" y="1924981"/>
                </a:lnTo>
                <a:lnTo>
                  <a:pt x="0" y="1924981"/>
                </a:lnTo>
                <a:close/>
              </a:path>
            </a:pathLst>
          </a:custGeom>
          <a:solidFill>
            <a:srgbClr val="000000">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514;p9">
            <a:extLst>
              <a:ext uri="{FF2B5EF4-FFF2-40B4-BE49-F238E27FC236}">
                <a16:creationId xmlns:a16="http://schemas.microsoft.com/office/drawing/2014/main" id="{13DA93EA-F97E-F3CB-EAF3-2E4C8C3E1468}"/>
              </a:ext>
            </a:extLst>
          </p:cNvPr>
          <p:cNvSpPr txBox="1"/>
          <p:nvPr userDrawn="1"/>
        </p:nvSpPr>
        <p:spPr>
          <a:xfrm rot="4725490">
            <a:off x="4214728" y="752116"/>
            <a:ext cx="1732746" cy="48297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a:solidFill>
                  <a:schemeClr val="accent3"/>
                </a:solidFill>
                <a:latin typeface="Just Another Hand"/>
                <a:ea typeface="Just Another Hand"/>
                <a:cs typeface="Just Another Hand"/>
                <a:sym typeface="Just Another Hand"/>
              </a:rPr>
              <a:t>GROUPS</a:t>
            </a:r>
            <a:endParaRPr sz="2600">
              <a:solidFill>
                <a:schemeClr val="accent3"/>
              </a:solidFill>
              <a:latin typeface="Just Another Hand"/>
              <a:ea typeface="Just Another Hand"/>
              <a:cs typeface="Just Another Hand"/>
              <a:sym typeface="Just Another Hand"/>
            </a:endParaRPr>
          </a:p>
        </p:txBody>
      </p:sp>
      <p:grpSp>
        <p:nvGrpSpPr>
          <p:cNvPr id="17" name="Google Shape;515;p9">
            <a:extLst>
              <a:ext uri="{FF2B5EF4-FFF2-40B4-BE49-F238E27FC236}">
                <a16:creationId xmlns:a16="http://schemas.microsoft.com/office/drawing/2014/main" id="{973DA984-B4AB-8024-C0F9-E86F9372FE6D}"/>
              </a:ext>
            </a:extLst>
          </p:cNvPr>
          <p:cNvGrpSpPr/>
          <p:nvPr userDrawn="1"/>
        </p:nvGrpSpPr>
        <p:grpSpPr>
          <a:xfrm rot="-861947">
            <a:off x="2393688" y="506331"/>
            <a:ext cx="2297175" cy="2423357"/>
            <a:chOff x="2368761" y="841731"/>
            <a:chExt cx="3148926" cy="3321893"/>
          </a:xfrm>
        </p:grpSpPr>
        <p:sp>
          <p:nvSpPr>
            <p:cNvPr id="18" name="Google Shape;516;p9">
              <a:extLst>
                <a:ext uri="{FF2B5EF4-FFF2-40B4-BE49-F238E27FC236}">
                  <a16:creationId xmlns:a16="http://schemas.microsoft.com/office/drawing/2014/main" id="{3C11CFBD-55ED-D5A4-C15C-C0B9E75A5DC6}"/>
                </a:ext>
              </a:extLst>
            </p:cNvPr>
            <p:cNvSpPr/>
            <p:nvPr/>
          </p:nvSpPr>
          <p:spPr>
            <a:xfrm rot="-5400000">
              <a:off x="2281268" y="934270"/>
              <a:ext cx="3321893" cy="3136815"/>
            </a:xfrm>
            <a:custGeom>
              <a:avLst/>
              <a:gdLst/>
              <a:ahLst/>
              <a:cxnLst/>
              <a:rect l="l" t="t" r="r" b="b"/>
              <a:pathLst>
                <a:path w="3321893" h="3136815" extrusionOk="0">
                  <a:moveTo>
                    <a:pt x="15340" y="3136815"/>
                  </a:moveTo>
                  <a:lnTo>
                    <a:pt x="7823" y="3136815"/>
                  </a:lnTo>
                  <a:lnTo>
                    <a:pt x="7246" y="3128385"/>
                  </a:lnTo>
                  <a:cubicBezTo>
                    <a:pt x="6349" y="3090892"/>
                    <a:pt x="7943" y="3056246"/>
                    <a:pt x="7943" y="3056246"/>
                  </a:cubicBezTo>
                  <a:close/>
                  <a:moveTo>
                    <a:pt x="3321893" y="1"/>
                  </a:moveTo>
                  <a:lnTo>
                    <a:pt x="3321893" y="3136815"/>
                  </a:lnTo>
                  <a:lnTo>
                    <a:pt x="17984" y="3136815"/>
                  </a:lnTo>
                  <a:lnTo>
                    <a:pt x="17230" y="3124210"/>
                  </a:lnTo>
                  <a:cubicBezTo>
                    <a:pt x="10841" y="3016343"/>
                    <a:pt x="1548" y="2851636"/>
                    <a:pt x="1548" y="2806198"/>
                  </a:cubicBezTo>
                  <a:cubicBezTo>
                    <a:pt x="1548" y="2736959"/>
                    <a:pt x="16347" y="2543684"/>
                    <a:pt x="16347" y="2543684"/>
                  </a:cubicBezTo>
                  <a:cubicBezTo>
                    <a:pt x="16347" y="2543684"/>
                    <a:pt x="-3275" y="2373088"/>
                    <a:pt x="1253" y="2303722"/>
                  </a:cubicBezTo>
                  <a:cubicBezTo>
                    <a:pt x="5782" y="2234348"/>
                    <a:pt x="45026" y="2187485"/>
                    <a:pt x="45026" y="2187485"/>
                  </a:cubicBezTo>
                  <a:lnTo>
                    <a:pt x="11470" y="2153021"/>
                  </a:lnTo>
                  <a:cubicBezTo>
                    <a:pt x="11470" y="2153021"/>
                    <a:pt x="-12796" y="1873544"/>
                    <a:pt x="9264" y="1796828"/>
                  </a:cubicBezTo>
                  <a:cubicBezTo>
                    <a:pt x="31324" y="1720106"/>
                    <a:pt x="64414" y="1714619"/>
                    <a:pt x="64414" y="1714619"/>
                  </a:cubicBezTo>
                  <a:cubicBezTo>
                    <a:pt x="64414" y="1714619"/>
                    <a:pt x="44560" y="1646127"/>
                    <a:pt x="64414" y="1558439"/>
                  </a:cubicBezTo>
                  <a:cubicBezTo>
                    <a:pt x="84269" y="1470764"/>
                    <a:pt x="84269" y="1435149"/>
                    <a:pt x="84269" y="1435149"/>
                  </a:cubicBezTo>
                  <a:lnTo>
                    <a:pt x="15882" y="1402265"/>
                  </a:lnTo>
                  <a:cubicBezTo>
                    <a:pt x="15882" y="1402265"/>
                    <a:pt x="5737" y="1346056"/>
                    <a:pt x="7945" y="1296678"/>
                  </a:cubicBezTo>
                  <a:cubicBezTo>
                    <a:pt x="10155" y="1247287"/>
                    <a:pt x="-890" y="948244"/>
                    <a:pt x="3528" y="843983"/>
                  </a:cubicBezTo>
                  <a:cubicBezTo>
                    <a:pt x="7945" y="739728"/>
                    <a:pt x="14320" y="614408"/>
                    <a:pt x="20563" y="573690"/>
                  </a:cubicBezTo>
                  <a:cubicBezTo>
                    <a:pt x="26805" y="532993"/>
                    <a:pt x="4957" y="211218"/>
                    <a:pt x="4957" y="211218"/>
                  </a:cubicBezTo>
                  <a:cubicBezTo>
                    <a:pt x="4957" y="211218"/>
                    <a:pt x="100156" y="224786"/>
                    <a:pt x="107958" y="158882"/>
                  </a:cubicBezTo>
                  <a:cubicBezTo>
                    <a:pt x="115762" y="92978"/>
                    <a:pt x="26805" y="77467"/>
                    <a:pt x="26805" y="77467"/>
                  </a:cubicBezTo>
                  <a:lnTo>
                    <a:pt x="22320"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517;p9">
              <a:extLst>
                <a:ext uri="{FF2B5EF4-FFF2-40B4-BE49-F238E27FC236}">
                  <a16:creationId xmlns:a16="http://schemas.microsoft.com/office/drawing/2014/main" id="{974E9CD0-D184-025A-EF7F-5290900F8DF8}"/>
                </a:ext>
              </a:extLst>
            </p:cNvPr>
            <p:cNvSpPr/>
            <p:nvPr/>
          </p:nvSpPr>
          <p:spPr>
            <a:xfrm rot="-5400000">
              <a:off x="2321639" y="901972"/>
              <a:ext cx="3243170" cy="3148926"/>
            </a:xfrm>
            <a:custGeom>
              <a:avLst/>
              <a:gdLst/>
              <a:ahLst/>
              <a:cxnLst/>
              <a:rect l="l" t="t" r="r" b="b"/>
              <a:pathLst>
                <a:path w="3243170" h="3148926" extrusionOk="0">
                  <a:moveTo>
                    <a:pt x="20529" y="3148926"/>
                  </a:moveTo>
                  <a:lnTo>
                    <a:pt x="13055" y="3148926"/>
                  </a:lnTo>
                  <a:lnTo>
                    <a:pt x="10969" y="3138376"/>
                  </a:lnTo>
                  <a:cubicBezTo>
                    <a:pt x="4356" y="3089791"/>
                    <a:pt x="7943" y="3011837"/>
                    <a:pt x="7943" y="3011837"/>
                  </a:cubicBezTo>
                  <a:close/>
                  <a:moveTo>
                    <a:pt x="3243170" y="0"/>
                  </a:moveTo>
                  <a:lnTo>
                    <a:pt x="3243170" y="3148926"/>
                  </a:lnTo>
                  <a:lnTo>
                    <a:pt x="21390" y="3148926"/>
                  </a:lnTo>
                  <a:lnTo>
                    <a:pt x="20126" y="3128183"/>
                  </a:lnTo>
                  <a:cubicBezTo>
                    <a:pt x="14197" y="3030150"/>
                    <a:pt x="1548" y="2814800"/>
                    <a:pt x="1548" y="2761789"/>
                  </a:cubicBezTo>
                  <a:cubicBezTo>
                    <a:pt x="1548" y="2692550"/>
                    <a:pt x="16347" y="2499275"/>
                    <a:pt x="16347" y="2499275"/>
                  </a:cubicBezTo>
                  <a:cubicBezTo>
                    <a:pt x="16347" y="2499275"/>
                    <a:pt x="-3275" y="2328679"/>
                    <a:pt x="1253" y="2259313"/>
                  </a:cubicBezTo>
                  <a:cubicBezTo>
                    <a:pt x="5782" y="2189939"/>
                    <a:pt x="45026" y="2143076"/>
                    <a:pt x="45026" y="2143076"/>
                  </a:cubicBezTo>
                  <a:lnTo>
                    <a:pt x="11470" y="2108612"/>
                  </a:lnTo>
                  <a:cubicBezTo>
                    <a:pt x="11470" y="2108612"/>
                    <a:pt x="-12796" y="1829135"/>
                    <a:pt x="9264" y="1752419"/>
                  </a:cubicBezTo>
                  <a:cubicBezTo>
                    <a:pt x="31324" y="1675697"/>
                    <a:pt x="64414" y="1670210"/>
                    <a:pt x="64414" y="1670210"/>
                  </a:cubicBezTo>
                  <a:cubicBezTo>
                    <a:pt x="64414" y="1670210"/>
                    <a:pt x="44560" y="1601718"/>
                    <a:pt x="64414" y="1514030"/>
                  </a:cubicBezTo>
                  <a:cubicBezTo>
                    <a:pt x="84269" y="1426355"/>
                    <a:pt x="84269" y="1390740"/>
                    <a:pt x="84269" y="1390740"/>
                  </a:cubicBezTo>
                  <a:lnTo>
                    <a:pt x="15882" y="1357856"/>
                  </a:lnTo>
                  <a:cubicBezTo>
                    <a:pt x="15882" y="1357856"/>
                    <a:pt x="5737" y="1301647"/>
                    <a:pt x="7945" y="1252269"/>
                  </a:cubicBezTo>
                  <a:cubicBezTo>
                    <a:pt x="10155" y="1202878"/>
                    <a:pt x="-890" y="903835"/>
                    <a:pt x="3528" y="799574"/>
                  </a:cubicBezTo>
                  <a:cubicBezTo>
                    <a:pt x="7945" y="695319"/>
                    <a:pt x="14320" y="569999"/>
                    <a:pt x="20563" y="529281"/>
                  </a:cubicBezTo>
                  <a:cubicBezTo>
                    <a:pt x="26805" y="488584"/>
                    <a:pt x="4957" y="166809"/>
                    <a:pt x="4957" y="166809"/>
                  </a:cubicBezTo>
                  <a:cubicBezTo>
                    <a:pt x="4957" y="166809"/>
                    <a:pt x="100156" y="180377"/>
                    <a:pt x="107958" y="114473"/>
                  </a:cubicBezTo>
                  <a:cubicBezTo>
                    <a:pt x="115762" y="48569"/>
                    <a:pt x="26805" y="33058"/>
                    <a:pt x="26805" y="33058"/>
                  </a:cubicBezTo>
                  <a:lnTo>
                    <a:pt x="24891"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800">
                  <a:latin typeface="Calibri"/>
                  <a:ea typeface="Calibri"/>
                  <a:cs typeface="Calibri"/>
                  <a:sym typeface="Calibri"/>
                </a:rPr>
                <a:t>	</a:t>
              </a:r>
              <a:endParaRPr sz="1800">
                <a:solidFill>
                  <a:srgbClr val="000000"/>
                </a:solidFill>
                <a:latin typeface="Calibri"/>
                <a:ea typeface="Calibri"/>
                <a:cs typeface="Calibri"/>
                <a:sym typeface="Calibri"/>
              </a:endParaRPr>
            </a:p>
          </p:txBody>
        </p:sp>
      </p:grpSp>
      <p:grpSp>
        <p:nvGrpSpPr>
          <p:cNvPr id="20" name="Google Shape;518;p9">
            <a:extLst>
              <a:ext uri="{FF2B5EF4-FFF2-40B4-BE49-F238E27FC236}">
                <a16:creationId xmlns:a16="http://schemas.microsoft.com/office/drawing/2014/main" id="{2721839E-FB7A-BDD8-536F-E57FB0111051}"/>
              </a:ext>
            </a:extLst>
          </p:cNvPr>
          <p:cNvGrpSpPr/>
          <p:nvPr userDrawn="1"/>
        </p:nvGrpSpPr>
        <p:grpSpPr>
          <a:xfrm rot="138115">
            <a:off x="1896761" y="3294417"/>
            <a:ext cx="2297106" cy="2423283"/>
            <a:chOff x="2368761" y="841731"/>
            <a:chExt cx="3148926" cy="3321893"/>
          </a:xfrm>
        </p:grpSpPr>
        <p:sp>
          <p:nvSpPr>
            <p:cNvPr id="21" name="Google Shape;519;p9">
              <a:extLst>
                <a:ext uri="{FF2B5EF4-FFF2-40B4-BE49-F238E27FC236}">
                  <a16:creationId xmlns:a16="http://schemas.microsoft.com/office/drawing/2014/main" id="{544E1258-A003-169C-78D9-77EECF2A69E4}"/>
                </a:ext>
              </a:extLst>
            </p:cNvPr>
            <p:cNvSpPr/>
            <p:nvPr/>
          </p:nvSpPr>
          <p:spPr>
            <a:xfrm rot="-5400000">
              <a:off x="2281268" y="934270"/>
              <a:ext cx="3321893" cy="3136815"/>
            </a:xfrm>
            <a:custGeom>
              <a:avLst/>
              <a:gdLst/>
              <a:ahLst/>
              <a:cxnLst/>
              <a:rect l="l" t="t" r="r" b="b"/>
              <a:pathLst>
                <a:path w="3321893" h="3136815" extrusionOk="0">
                  <a:moveTo>
                    <a:pt x="15340" y="3136815"/>
                  </a:moveTo>
                  <a:lnTo>
                    <a:pt x="7823" y="3136815"/>
                  </a:lnTo>
                  <a:lnTo>
                    <a:pt x="7246" y="3128385"/>
                  </a:lnTo>
                  <a:cubicBezTo>
                    <a:pt x="6349" y="3090892"/>
                    <a:pt x="7943" y="3056246"/>
                    <a:pt x="7943" y="3056246"/>
                  </a:cubicBezTo>
                  <a:close/>
                  <a:moveTo>
                    <a:pt x="3321893" y="1"/>
                  </a:moveTo>
                  <a:lnTo>
                    <a:pt x="3321893" y="3136815"/>
                  </a:lnTo>
                  <a:lnTo>
                    <a:pt x="17984" y="3136815"/>
                  </a:lnTo>
                  <a:lnTo>
                    <a:pt x="17230" y="3124210"/>
                  </a:lnTo>
                  <a:cubicBezTo>
                    <a:pt x="10841" y="3016343"/>
                    <a:pt x="1548" y="2851636"/>
                    <a:pt x="1548" y="2806198"/>
                  </a:cubicBezTo>
                  <a:cubicBezTo>
                    <a:pt x="1548" y="2736959"/>
                    <a:pt x="16347" y="2543684"/>
                    <a:pt x="16347" y="2543684"/>
                  </a:cubicBezTo>
                  <a:cubicBezTo>
                    <a:pt x="16347" y="2543684"/>
                    <a:pt x="-3275" y="2373088"/>
                    <a:pt x="1253" y="2303722"/>
                  </a:cubicBezTo>
                  <a:cubicBezTo>
                    <a:pt x="5782" y="2234348"/>
                    <a:pt x="45026" y="2187485"/>
                    <a:pt x="45026" y="2187485"/>
                  </a:cubicBezTo>
                  <a:lnTo>
                    <a:pt x="11470" y="2153021"/>
                  </a:lnTo>
                  <a:cubicBezTo>
                    <a:pt x="11470" y="2153021"/>
                    <a:pt x="-12796" y="1873544"/>
                    <a:pt x="9264" y="1796828"/>
                  </a:cubicBezTo>
                  <a:cubicBezTo>
                    <a:pt x="31324" y="1720106"/>
                    <a:pt x="64414" y="1714619"/>
                    <a:pt x="64414" y="1714619"/>
                  </a:cubicBezTo>
                  <a:cubicBezTo>
                    <a:pt x="64414" y="1714619"/>
                    <a:pt x="44560" y="1646127"/>
                    <a:pt x="64414" y="1558439"/>
                  </a:cubicBezTo>
                  <a:cubicBezTo>
                    <a:pt x="84269" y="1470764"/>
                    <a:pt x="84269" y="1435149"/>
                    <a:pt x="84269" y="1435149"/>
                  </a:cubicBezTo>
                  <a:lnTo>
                    <a:pt x="15882" y="1402265"/>
                  </a:lnTo>
                  <a:cubicBezTo>
                    <a:pt x="15882" y="1402265"/>
                    <a:pt x="5737" y="1346056"/>
                    <a:pt x="7945" y="1296678"/>
                  </a:cubicBezTo>
                  <a:cubicBezTo>
                    <a:pt x="10155" y="1247287"/>
                    <a:pt x="-890" y="948244"/>
                    <a:pt x="3528" y="843983"/>
                  </a:cubicBezTo>
                  <a:cubicBezTo>
                    <a:pt x="7945" y="739728"/>
                    <a:pt x="14320" y="614408"/>
                    <a:pt x="20563" y="573690"/>
                  </a:cubicBezTo>
                  <a:cubicBezTo>
                    <a:pt x="26805" y="532993"/>
                    <a:pt x="4957" y="211218"/>
                    <a:pt x="4957" y="211218"/>
                  </a:cubicBezTo>
                  <a:cubicBezTo>
                    <a:pt x="4957" y="211218"/>
                    <a:pt x="100156" y="224786"/>
                    <a:pt x="107958" y="158882"/>
                  </a:cubicBezTo>
                  <a:cubicBezTo>
                    <a:pt x="115762" y="92978"/>
                    <a:pt x="26805" y="77467"/>
                    <a:pt x="26805" y="77467"/>
                  </a:cubicBezTo>
                  <a:lnTo>
                    <a:pt x="22320"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20;p9">
              <a:extLst>
                <a:ext uri="{FF2B5EF4-FFF2-40B4-BE49-F238E27FC236}">
                  <a16:creationId xmlns:a16="http://schemas.microsoft.com/office/drawing/2014/main" id="{0E3360CC-2D3A-C80B-B62E-948271F4F35B}"/>
                </a:ext>
              </a:extLst>
            </p:cNvPr>
            <p:cNvSpPr/>
            <p:nvPr/>
          </p:nvSpPr>
          <p:spPr>
            <a:xfrm rot="-5400000">
              <a:off x="2321639" y="901972"/>
              <a:ext cx="3243170" cy="3148926"/>
            </a:xfrm>
            <a:custGeom>
              <a:avLst/>
              <a:gdLst/>
              <a:ahLst/>
              <a:cxnLst/>
              <a:rect l="l" t="t" r="r" b="b"/>
              <a:pathLst>
                <a:path w="3243170" h="3148926" extrusionOk="0">
                  <a:moveTo>
                    <a:pt x="20529" y="3148926"/>
                  </a:moveTo>
                  <a:lnTo>
                    <a:pt x="13055" y="3148926"/>
                  </a:lnTo>
                  <a:lnTo>
                    <a:pt x="10969" y="3138376"/>
                  </a:lnTo>
                  <a:cubicBezTo>
                    <a:pt x="4356" y="3089791"/>
                    <a:pt x="7943" y="3011837"/>
                    <a:pt x="7943" y="3011837"/>
                  </a:cubicBezTo>
                  <a:close/>
                  <a:moveTo>
                    <a:pt x="3243170" y="0"/>
                  </a:moveTo>
                  <a:lnTo>
                    <a:pt x="3243170" y="3148926"/>
                  </a:lnTo>
                  <a:lnTo>
                    <a:pt x="21390" y="3148926"/>
                  </a:lnTo>
                  <a:lnTo>
                    <a:pt x="20126" y="3128183"/>
                  </a:lnTo>
                  <a:cubicBezTo>
                    <a:pt x="14197" y="3030150"/>
                    <a:pt x="1548" y="2814800"/>
                    <a:pt x="1548" y="2761789"/>
                  </a:cubicBezTo>
                  <a:cubicBezTo>
                    <a:pt x="1548" y="2692550"/>
                    <a:pt x="16347" y="2499275"/>
                    <a:pt x="16347" y="2499275"/>
                  </a:cubicBezTo>
                  <a:cubicBezTo>
                    <a:pt x="16347" y="2499275"/>
                    <a:pt x="-3275" y="2328679"/>
                    <a:pt x="1253" y="2259313"/>
                  </a:cubicBezTo>
                  <a:cubicBezTo>
                    <a:pt x="5782" y="2189939"/>
                    <a:pt x="45026" y="2143076"/>
                    <a:pt x="45026" y="2143076"/>
                  </a:cubicBezTo>
                  <a:lnTo>
                    <a:pt x="11470" y="2108612"/>
                  </a:lnTo>
                  <a:cubicBezTo>
                    <a:pt x="11470" y="2108612"/>
                    <a:pt x="-12796" y="1829135"/>
                    <a:pt x="9264" y="1752419"/>
                  </a:cubicBezTo>
                  <a:cubicBezTo>
                    <a:pt x="31324" y="1675697"/>
                    <a:pt x="64414" y="1670210"/>
                    <a:pt x="64414" y="1670210"/>
                  </a:cubicBezTo>
                  <a:cubicBezTo>
                    <a:pt x="64414" y="1670210"/>
                    <a:pt x="44560" y="1601718"/>
                    <a:pt x="64414" y="1514030"/>
                  </a:cubicBezTo>
                  <a:cubicBezTo>
                    <a:pt x="84269" y="1426355"/>
                    <a:pt x="84269" y="1390740"/>
                    <a:pt x="84269" y="1390740"/>
                  </a:cubicBezTo>
                  <a:lnTo>
                    <a:pt x="15882" y="1357856"/>
                  </a:lnTo>
                  <a:cubicBezTo>
                    <a:pt x="15882" y="1357856"/>
                    <a:pt x="5737" y="1301647"/>
                    <a:pt x="7945" y="1252269"/>
                  </a:cubicBezTo>
                  <a:cubicBezTo>
                    <a:pt x="10155" y="1202878"/>
                    <a:pt x="-890" y="903835"/>
                    <a:pt x="3528" y="799574"/>
                  </a:cubicBezTo>
                  <a:cubicBezTo>
                    <a:pt x="7945" y="695319"/>
                    <a:pt x="14320" y="569999"/>
                    <a:pt x="20563" y="529281"/>
                  </a:cubicBezTo>
                  <a:cubicBezTo>
                    <a:pt x="26805" y="488584"/>
                    <a:pt x="4957" y="166809"/>
                    <a:pt x="4957" y="166809"/>
                  </a:cubicBezTo>
                  <a:cubicBezTo>
                    <a:pt x="4957" y="166809"/>
                    <a:pt x="100156" y="180377"/>
                    <a:pt x="107958" y="114473"/>
                  </a:cubicBezTo>
                  <a:cubicBezTo>
                    <a:pt x="115762" y="48569"/>
                    <a:pt x="26805" y="33058"/>
                    <a:pt x="26805" y="33058"/>
                  </a:cubicBezTo>
                  <a:lnTo>
                    <a:pt x="24891"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800">
                  <a:latin typeface="Calibri"/>
                  <a:ea typeface="Calibri"/>
                  <a:cs typeface="Calibri"/>
                  <a:sym typeface="Calibri"/>
                </a:rPr>
                <a:t>	</a:t>
              </a: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731800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عنوان ونص عموديان">
    <p:spTree>
      <p:nvGrpSpPr>
        <p:cNvPr id="1" name=""/>
        <p:cNvGrpSpPr/>
        <p:nvPr/>
      </p:nvGrpSpPr>
      <p:grpSpPr>
        <a:xfrm>
          <a:off x="0" y="0"/>
          <a:ext cx="0" cy="0"/>
          <a:chOff x="0" y="0"/>
          <a:chExt cx="0" cy="0"/>
        </a:xfrm>
      </p:grpSpPr>
      <p:grpSp>
        <p:nvGrpSpPr>
          <p:cNvPr id="7" name="Google Shape;491;p9">
            <a:extLst>
              <a:ext uri="{FF2B5EF4-FFF2-40B4-BE49-F238E27FC236}">
                <a16:creationId xmlns:a16="http://schemas.microsoft.com/office/drawing/2014/main" id="{2AD3499A-4D61-FFF0-7601-E6C28A9779BB}"/>
              </a:ext>
            </a:extLst>
          </p:cNvPr>
          <p:cNvGrpSpPr/>
          <p:nvPr userDrawn="1"/>
        </p:nvGrpSpPr>
        <p:grpSpPr>
          <a:xfrm rot="-9045007">
            <a:off x="5315429" y="75933"/>
            <a:ext cx="6867102" cy="6440313"/>
            <a:chOff x="8371004" y="-382642"/>
            <a:chExt cx="3618071" cy="3393209"/>
          </a:xfrm>
        </p:grpSpPr>
        <p:sp>
          <p:nvSpPr>
            <p:cNvPr id="8" name="Google Shape;492;p9">
              <a:extLst>
                <a:ext uri="{FF2B5EF4-FFF2-40B4-BE49-F238E27FC236}">
                  <a16:creationId xmlns:a16="http://schemas.microsoft.com/office/drawing/2014/main" id="{B54C5279-4222-C079-2C04-D77ED6F41F03}"/>
                </a:ext>
              </a:extLst>
            </p:cNvPr>
            <p:cNvSpPr/>
            <p:nvPr/>
          </p:nvSpPr>
          <p:spPr>
            <a:xfrm>
              <a:off x="8371004" y="-382642"/>
              <a:ext cx="3618071" cy="3393209"/>
            </a:xfrm>
            <a:custGeom>
              <a:avLst/>
              <a:gdLst/>
              <a:ahLst/>
              <a:cxnLst/>
              <a:rect l="l" t="t" r="r" b="b"/>
              <a:pathLst>
                <a:path w="2038350" h="1911667" extrusionOk="0">
                  <a:moveTo>
                    <a:pt x="0" y="1057275"/>
                  </a:moveTo>
                  <a:lnTo>
                    <a:pt x="642938" y="0"/>
                  </a:lnTo>
                  <a:lnTo>
                    <a:pt x="710565" y="40957"/>
                  </a:lnTo>
                  <a:lnTo>
                    <a:pt x="683895" y="84772"/>
                  </a:lnTo>
                  <a:cubicBezTo>
                    <a:pt x="667703" y="84772"/>
                    <a:pt x="652463" y="92392"/>
                    <a:pt x="643890" y="107632"/>
                  </a:cubicBezTo>
                  <a:cubicBezTo>
                    <a:pt x="630555" y="129540"/>
                    <a:pt x="637222" y="158115"/>
                    <a:pt x="659130" y="171450"/>
                  </a:cubicBezTo>
                  <a:cubicBezTo>
                    <a:pt x="681038" y="184785"/>
                    <a:pt x="709613" y="178117"/>
                    <a:pt x="722947" y="156210"/>
                  </a:cubicBezTo>
                  <a:cubicBezTo>
                    <a:pt x="731520" y="141923"/>
                    <a:pt x="731520" y="123825"/>
                    <a:pt x="723900" y="109538"/>
                  </a:cubicBezTo>
                  <a:lnTo>
                    <a:pt x="750570" y="65722"/>
                  </a:lnTo>
                  <a:lnTo>
                    <a:pt x="862965" y="134302"/>
                  </a:lnTo>
                  <a:lnTo>
                    <a:pt x="836295" y="178117"/>
                  </a:lnTo>
                  <a:cubicBezTo>
                    <a:pt x="820103" y="178117"/>
                    <a:pt x="804863" y="185738"/>
                    <a:pt x="796290" y="200977"/>
                  </a:cubicBezTo>
                  <a:cubicBezTo>
                    <a:pt x="782955" y="222885"/>
                    <a:pt x="789622" y="251460"/>
                    <a:pt x="811530" y="264795"/>
                  </a:cubicBezTo>
                  <a:cubicBezTo>
                    <a:pt x="833438" y="278130"/>
                    <a:pt x="862013" y="271463"/>
                    <a:pt x="875347" y="249555"/>
                  </a:cubicBezTo>
                  <a:cubicBezTo>
                    <a:pt x="883920" y="235267"/>
                    <a:pt x="883920" y="217170"/>
                    <a:pt x="876300" y="202882"/>
                  </a:cubicBezTo>
                  <a:lnTo>
                    <a:pt x="902970" y="159067"/>
                  </a:lnTo>
                  <a:lnTo>
                    <a:pt x="1015365" y="227648"/>
                  </a:lnTo>
                  <a:lnTo>
                    <a:pt x="988695" y="271463"/>
                  </a:lnTo>
                  <a:cubicBezTo>
                    <a:pt x="972503" y="271463"/>
                    <a:pt x="957263" y="279082"/>
                    <a:pt x="948690" y="294323"/>
                  </a:cubicBezTo>
                  <a:cubicBezTo>
                    <a:pt x="935355" y="316230"/>
                    <a:pt x="942022" y="344805"/>
                    <a:pt x="963930" y="358140"/>
                  </a:cubicBezTo>
                  <a:cubicBezTo>
                    <a:pt x="985838" y="371475"/>
                    <a:pt x="1014413" y="364807"/>
                    <a:pt x="1027747" y="342900"/>
                  </a:cubicBezTo>
                  <a:cubicBezTo>
                    <a:pt x="1036320" y="328613"/>
                    <a:pt x="1036320" y="310515"/>
                    <a:pt x="1028700" y="296228"/>
                  </a:cubicBezTo>
                  <a:lnTo>
                    <a:pt x="1055370" y="252413"/>
                  </a:lnTo>
                  <a:lnTo>
                    <a:pt x="1167765" y="320992"/>
                  </a:lnTo>
                  <a:lnTo>
                    <a:pt x="1141095" y="364807"/>
                  </a:lnTo>
                  <a:cubicBezTo>
                    <a:pt x="1124903" y="364807"/>
                    <a:pt x="1109663" y="372428"/>
                    <a:pt x="1101090" y="387667"/>
                  </a:cubicBezTo>
                  <a:cubicBezTo>
                    <a:pt x="1087755" y="409575"/>
                    <a:pt x="1094423" y="438150"/>
                    <a:pt x="1116330" y="451485"/>
                  </a:cubicBezTo>
                  <a:cubicBezTo>
                    <a:pt x="1138238" y="464820"/>
                    <a:pt x="1166813" y="458153"/>
                    <a:pt x="1180148" y="436245"/>
                  </a:cubicBezTo>
                  <a:cubicBezTo>
                    <a:pt x="1188720" y="421957"/>
                    <a:pt x="1188720" y="403860"/>
                    <a:pt x="1181100" y="389573"/>
                  </a:cubicBezTo>
                  <a:lnTo>
                    <a:pt x="1207770" y="345757"/>
                  </a:lnTo>
                  <a:lnTo>
                    <a:pt x="1320165" y="414338"/>
                  </a:lnTo>
                  <a:lnTo>
                    <a:pt x="1293495" y="458153"/>
                  </a:lnTo>
                  <a:cubicBezTo>
                    <a:pt x="1277303" y="458153"/>
                    <a:pt x="1262063" y="465773"/>
                    <a:pt x="1253490" y="481013"/>
                  </a:cubicBezTo>
                  <a:cubicBezTo>
                    <a:pt x="1240155" y="502920"/>
                    <a:pt x="1246823" y="531495"/>
                    <a:pt x="1268730" y="544830"/>
                  </a:cubicBezTo>
                  <a:cubicBezTo>
                    <a:pt x="1290638" y="558165"/>
                    <a:pt x="1319213" y="551498"/>
                    <a:pt x="1332548" y="529590"/>
                  </a:cubicBezTo>
                  <a:cubicBezTo>
                    <a:pt x="1341120" y="515303"/>
                    <a:pt x="1341120" y="497205"/>
                    <a:pt x="1333500" y="482917"/>
                  </a:cubicBezTo>
                  <a:lnTo>
                    <a:pt x="1360170" y="439103"/>
                  </a:lnTo>
                  <a:lnTo>
                    <a:pt x="1472565" y="507682"/>
                  </a:lnTo>
                  <a:lnTo>
                    <a:pt x="1445895" y="551498"/>
                  </a:lnTo>
                  <a:cubicBezTo>
                    <a:pt x="1429703" y="551498"/>
                    <a:pt x="1414463" y="559118"/>
                    <a:pt x="1405890" y="574357"/>
                  </a:cubicBezTo>
                  <a:cubicBezTo>
                    <a:pt x="1392555" y="596265"/>
                    <a:pt x="1399223" y="624840"/>
                    <a:pt x="1421130" y="638175"/>
                  </a:cubicBezTo>
                  <a:cubicBezTo>
                    <a:pt x="1443038" y="651510"/>
                    <a:pt x="1471613" y="644843"/>
                    <a:pt x="1484948" y="622935"/>
                  </a:cubicBezTo>
                  <a:cubicBezTo>
                    <a:pt x="1493520" y="608648"/>
                    <a:pt x="1493520" y="590550"/>
                    <a:pt x="1485900" y="576263"/>
                  </a:cubicBezTo>
                  <a:lnTo>
                    <a:pt x="1512570" y="532448"/>
                  </a:lnTo>
                  <a:lnTo>
                    <a:pt x="1624965" y="601028"/>
                  </a:lnTo>
                  <a:lnTo>
                    <a:pt x="1598295" y="644843"/>
                  </a:lnTo>
                  <a:cubicBezTo>
                    <a:pt x="1582102" y="644843"/>
                    <a:pt x="1566863" y="652463"/>
                    <a:pt x="1558290" y="667703"/>
                  </a:cubicBezTo>
                  <a:cubicBezTo>
                    <a:pt x="1544955" y="689610"/>
                    <a:pt x="1551623" y="718185"/>
                    <a:pt x="1573530" y="731520"/>
                  </a:cubicBezTo>
                  <a:cubicBezTo>
                    <a:pt x="1595438" y="744855"/>
                    <a:pt x="1624013" y="738187"/>
                    <a:pt x="1637348" y="716280"/>
                  </a:cubicBezTo>
                  <a:cubicBezTo>
                    <a:pt x="1645920" y="701993"/>
                    <a:pt x="1645920" y="683895"/>
                    <a:pt x="1638300" y="669607"/>
                  </a:cubicBezTo>
                  <a:lnTo>
                    <a:pt x="1664970" y="625793"/>
                  </a:lnTo>
                  <a:lnTo>
                    <a:pt x="1777365" y="694373"/>
                  </a:lnTo>
                  <a:lnTo>
                    <a:pt x="1750695" y="738187"/>
                  </a:lnTo>
                  <a:cubicBezTo>
                    <a:pt x="1734502" y="738187"/>
                    <a:pt x="1719263" y="745807"/>
                    <a:pt x="1710690" y="761048"/>
                  </a:cubicBezTo>
                  <a:cubicBezTo>
                    <a:pt x="1697355" y="782955"/>
                    <a:pt x="1704023" y="811530"/>
                    <a:pt x="1725930" y="824865"/>
                  </a:cubicBezTo>
                  <a:cubicBezTo>
                    <a:pt x="1747838" y="838200"/>
                    <a:pt x="1776413" y="831532"/>
                    <a:pt x="1789748" y="809625"/>
                  </a:cubicBezTo>
                  <a:cubicBezTo>
                    <a:pt x="1798320" y="795337"/>
                    <a:pt x="1798320" y="777240"/>
                    <a:pt x="1790700" y="762953"/>
                  </a:cubicBezTo>
                  <a:lnTo>
                    <a:pt x="1817370" y="719137"/>
                  </a:lnTo>
                  <a:lnTo>
                    <a:pt x="1929765" y="787718"/>
                  </a:lnTo>
                  <a:lnTo>
                    <a:pt x="1903095" y="831532"/>
                  </a:lnTo>
                  <a:cubicBezTo>
                    <a:pt x="1886902" y="831532"/>
                    <a:pt x="1871663" y="839153"/>
                    <a:pt x="1863090" y="854393"/>
                  </a:cubicBezTo>
                  <a:cubicBezTo>
                    <a:pt x="1849755" y="876300"/>
                    <a:pt x="1856423" y="904875"/>
                    <a:pt x="1878330" y="918210"/>
                  </a:cubicBezTo>
                  <a:cubicBezTo>
                    <a:pt x="1900238" y="931545"/>
                    <a:pt x="1928813" y="924878"/>
                    <a:pt x="1942148" y="902970"/>
                  </a:cubicBezTo>
                  <a:cubicBezTo>
                    <a:pt x="1950720" y="888682"/>
                    <a:pt x="1950720" y="870585"/>
                    <a:pt x="1943100" y="856298"/>
                  </a:cubicBezTo>
                  <a:lnTo>
                    <a:pt x="1969770" y="812482"/>
                  </a:lnTo>
                  <a:lnTo>
                    <a:pt x="2038350" y="854393"/>
                  </a:lnTo>
                  <a:lnTo>
                    <a:pt x="1395413" y="1911668"/>
                  </a:lnTo>
                  <a:lnTo>
                    <a:pt x="0" y="1057275"/>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493;p9">
              <a:extLst>
                <a:ext uri="{FF2B5EF4-FFF2-40B4-BE49-F238E27FC236}">
                  <a16:creationId xmlns:a16="http://schemas.microsoft.com/office/drawing/2014/main" id="{3E43B796-561B-FC1B-87F2-550C64A5A336}"/>
                </a:ext>
              </a:extLst>
            </p:cNvPr>
            <p:cNvSpPr/>
            <p:nvPr/>
          </p:nvSpPr>
          <p:spPr>
            <a:xfrm>
              <a:off x="8526181" y="-39606"/>
              <a:ext cx="3127772" cy="2830211"/>
            </a:xfrm>
            <a:custGeom>
              <a:avLst/>
              <a:gdLst/>
              <a:ahLst/>
              <a:cxnLst/>
              <a:rect l="l" t="t" r="r" b="b"/>
              <a:pathLst>
                <a:path w="1762125" h="1594485" extrusionOk="0">
                  <a:moveTo>
                    <a:pt x="0" y="828675"/>
                  </a:moveTo>
                  <a:lnTo>
                    <a:pt x="503873" y="0"/>
                  </a:lnTo>
                  <a:lnTo>
                    <a:pt x="516255" y="7620"/>
                  </a:lnTo>
                  <a:lnTo>
                    <a:pt x="12383" y="836295"/>
                  </a:lnTo>
                  <a:lnTo>
                    <a:pt x="0" y="828675"/>
                  </a:lnTo>
                  <a:lnTo>
                    <a:pt x="0" y="828675"/>
                  </a:lnTo>
                  <a:close/>
                  <a:moveTo>
                    <a:pt x="77153" y="876300"/>
                  </a:moveTo>
                  <a:cubicBezTo>
                    <a:pt x="80963" y="879158"/>
                    <a:pt x="85725" y="881063"/>
                    <a:pt x="89535" y="883920"/>
                  </a:cubicBezTo>
                  <a:cubicBezTo>
                    <a:pt x="257175" y="607695"/>
                    <a:pt x="425768" y="331470"/>
                    <a:pt x="593408" y="55245"/>
                  </a:cubicBezTo>
                  <a:cubicBezTo>
                    <a:pt x="589598" y="52388"/>
                    <a:pt x="584835" y="50483"/>
                    <a:pt x="581025" y="47625"/>
                  </a:cubicBezTo>
                  <a:cubicBezTo>
                    <a:pt x="413385" y="323850"/>
                    <a:pt x="245745" y="600075"/>
                    <a:pt x="77153" y="876300"/>
                  </a:cubicBezTo>
                  <a:lnTo>
                    <a:pt x="77153" y="876300"/>
                  </a:lnTo>
                  <a:close/>
                  <a:moveTo>
                    <a:pt x="155258" y="923925"/>
                  </a:moveTo>
                  <a:cubicBezTo>
                    <a:pt x="159068" y="926783"/>
                    <a:pt x="163830" y="928688"/>
                    <a:pt x="167640" y="931545"/>
                  </a:cubicBezTo>
                  <a:cubicBezTo>
                    <a:pt x="335280" y="655320"/>
                    <a:pt x="503873" y="379095"/>
                    <a:pt x="671513" y="102870"/>
                  </a:cubicBezTo>
                  <a:cubicBezTo>
                    <a:pt x="667703" y="100013"/>
                    <a:pt x="662940" y="98108"/>
                    <a:pt x="659130" y="95250"/>
                  </a:cubicBezTo>
                  <a:cubicBezTo>
                    <a:pt x="491490" y="371475"/>
                    <a:pt x="323850" y="647700"/>
                    <a:pt x="155258" y="923925"/>
                  </a:cubicBezTo>
                  <a:lnTo>
                    <a:pt x="155258" y="923925"/>
                  </a:lnTo>
                  <a:close/>
                  <a:moveTo>
                    <a:pt x="233363" y="970598"/>
                  </a:moveTo>
                  <a:cubicBezTo>
                    <a:pt x="237173" y="973455"/>
                    <a:pt x="241935" y="975360"/>
                    <a:pt x="245745" y="978218"/>
                  </a:cubicBezTo>
                  <a:cubicBezTo>
                    <a:pt x="413385" y="701993"/>
                    <a:pt x="581978" y="425768"/>
                    <a:pt x="749618" y="149543"/>
                  </a:cubicBezTo>
                  <a:cubicBezTo>
                    <a:pt x="745808" y="146685"/>
                    <a:pt x="741045" y="144780"/>
                    <a:pt x="737235" y="141923"/>
                  </a:cubicBezTo>
                  <a:cubicBezTo>
                    <a:pt x="569595" y="419100"/>
                    <a:pt x="401003" y="694373"/>
                    <a:pt x="233363" y="970598"/>
                  </a:cubicBezTo>
                  <a:lnTo>
                    <a:pt x="233363" y="970598"/>
                  </a:lnTo>
                  <a:close/>
                  <a:moveTo>
                    <a:pt x="311468" y="1018223"/>
                  </a:moveTo>
                  <a:cubicBezTo>
                    <a:pt x="315278" y="1021080"/>
                    <a:pt x="320040" y="1022985"/>
                    <a:pt x="323850" y="1025843"/>
                  </a:cubicBezTo>
                  <a:cubicBezTo>
                    <a:pt x="491490" y="749618"/>
                    <a:pt x="660083" y="473393"/>
                    <a:pt x="827723" y="197168"/>
                  </a:cubicBezTo>
                  <a:cubicBezTo>
                    <a:pt x="823913" y="194310"/>
                    <a:pt x="819150" y="192405"/>
                    <a:pt x="815340" y="189548"/>
                  </a:cubicBezTo>
                  <a:cubicBezTo>
                    <a:pt x="647700" y="465773"/>
                    <a:pt x="479108" y="741998"/>
                    <a:pt x="311468" y="1018223"/>
                  </a:cubicBezTo>
                  <a:lnTo>
                    <a:pt x="311468" y="1018223"/>
                  </a:lnTo>
                  <a:close/>
                  <a:moveTo>
                    <a:pt x="388620" y="1065848"/>
                  </a:moveTo>
                  <a:cubicBezTo>
                    <a:pt x="392430" y="1068705"/>
                    <a:pt x="397193" y="1070610"/>
                    <a:pt x="401003" y="1073468"/>
                  </a:cubicBezTo>
                  <a:cubicBezTo>
                    <a:pt x="568643" y="797243"/>
                    <a:pt x="737235" y="521017"/>
                    <a:pt x="904875" y="244793"/>
                  </a:cubicBezTo>
                  <a:cubicBezTo>
                    <a:pt x="901065" y="241935"/>
                    <a:pt x="896303" y="240030"/>
                    <a:pt x="892493" y="237173"/>
                  </a:cubicBezTo>
                  <a:cubicBezTo>
                    <a:pt x="724853" y="513398"/>
                    <a:pt x="557213" y="789623"/>
                    <a:pt x="388620" y="1065848"/>
                  </a:cubicBezTo>
                  <a:lnTo>
                    <a:pt x="388620" y="1065848"/>
                  </a:lnTo>
                  <a:close/>
                  <a:moveTo>
                    <a:pt x="466725" y="1113473"/>
                  </a:moveTo>
                  <a:cubicBezTo>
                    <a:pt x="470535" y="1116330"/>
                    <a:pt x="475298" y="1118235"/>
                    <a:pt x="479108" y="1121093"/>
                  </a:cubicBezTo>
                  <a:cubicBezTo>
                    <a:pt x="646748" y="844868"/>
                    <a:pt x="815340" y="568643"/>
                    <a:pt x="982980" y="292418"/>
                  </a:cubicBezTo>
                  <a:cubicBezTo>
                    <a:pt x="979170" y="289560"/>
                    <a:pt x="974408" y="287655"/>
                    <a:pt x="970598" y="284798"/>
                  </a:cubicBezTo>
                  <a:cubicBezTo>
                    <a:pt x="802958" y="561023"/>
                    <a:pt x="635318" y="837248"/>
                    <a:pt x="466725" y="1113473"/>
                  </a:cubicBezTo>
                  <a:lnTo>
                    <a:pt x="466725" y="1113473"/>
                  </a:lnTo>
                  <a:close/>
                  <a:moveTo>
                    <a:pt x="544830" y="1160145"/>
                  </a:moveTo>
                  <a:cubicBezTo>
                    <a:pt x="712470" y="883920"/>
                    <a:pt x="881063" y="607695"/>
                    <a:pt x="1048703" y="331470"/>
                  </a:cubicBezTo>
                  <a:cubicBezTo>
                    <a:pt x="1052513" y="334328"/>
                    <a:pt x="1057275" y="336233"/>
                    <a:pt x="1061085" y="339090"/>
                  </a:cubicBezTo>
                  <a:cubicBezTo>
                    <a:pt x="893445" y="615315"/>
                    <a:pt x="724853" y="891540"/>
                    <a:pt x="557213" y="1167765"/>
                  </a:cubicBezTo>
                  <a:cubicBezTo>
                    <a:pt x="553403" y="1165860"/>
                    <a:pt x="548640" y="1163003"/>
                    <a:pt x="544830" y="1160145"/>
                  </a:cubicBezTo>
                  <a:lnTo>
                    <a:pt x="544830" y="1160145"/>
                  </a:lnTo>
                  <a:close/>
                  <a:moveTo>
                    <a:pt x="622935" y="1207770"/>
                  </a:moveTo>
                  <a:cubicBezTo>
                    <a:pt x="790575" y="931545"/>
                    <a:pt x="959168" y="655320"/>
                    <a:pt x="1126808" y="379095"/>
                  </a:cubicBezTo>
                  <a:cubicBezTo>
                    <a:pt x="1130618" y="381953"/>
                    <a:pt x="1135380" y="383858"/>
                    <a:pt x="1139190" y="386715"/>
                  </a:cubicBezTo>
                  <a:cubicBezTo>
                    <a:pt x="971550" y="662940"/>
                    <a:pt x="802958" y="939165"/>
                    <a:pt x="635318" y="1215390"/>
                  </a:cubicBezTo>
                  <a:cubicBezTo>
                    <a:pt x="630555" y="1213485"/>
                    <a:pt x="626745" y="1210628"/>
                    <a:pt x="622935" y="1207770"/>
                  </a:cubicBezTo>
                  <a:lnTo>
                    <a:pt x="622935" y="1207770"/>
                  </a:lnTo>
                  <a:close/>
                  <a:moveTo>
                    <a:pt x="700088" y="1255395"/>
                  </a:moveTo>
                  <a:cubicBezTo>
                    <a:pt x="867728" y="979170"/>
                    <a:pt x="1036320" y="702945"/>
                    <a:pt x="1203960" y="426720"/>
                  </a:cubicBezTo>
                  <a:cubicBezTo>
                    <a:pt x="1207770" y="429578"/>
                    <a:pt x="1212533" y="431483"/>
                    <a:pt x="1216343" y="434340"/>
                  </a:cubicBezTo>
                  <a:cubicBezTo>
                    <a:pt x="1048703" y="710565"/>
                    <a:pt x="880110" y="986790"/>
                    <a:pt x="712470" y="1263015"/>
                  </a:cubicBezTo>
                  <a:cubicBezTo>
                    <a:pt x="708660" y="1260158"/>
                    <a:pt x="704850" y="1258253"/>
                    <a:pt x="700088" y="1255395"/>
                  </a:cubicBezTo>
                  <a:lnTo>
                    <a:pt x="700088" y="1255395"/>
                  </a:lnTo>
                  <a:close/>
                  <a:moveTo>
                    <a:pt x="778193" y="1303020"/>
                  </a:moveTo>
                  <a:cubicBezTo>
                    <a:pt x="945833" y="1026795"/>
                    <a:pt x="1114425" y="750570"/>
                    <a:pt x="1282065" y="474345"/>
                  </a:cubicBezTo>
                  <a:cubicBezTo>
                    <a:pt x="1285875" y="477203"/>
                    <a:pt x="1290638" y="479108"/>
                    <a:pt x="1294448" y="481965"/>
                  </a:cubicBezTo>
                  <a:cubicBezTo>
                    <a:pt x="1126808" y="758190"/>
                    <a:pt x="958215" y="1034415"/>
                    <a:pt x="790575" y="1310640"/>
                  </a:cubicBezTo>
                  <a:cubicBezTo>
                    <a:pt x="786765" y="1307783"/>
                    <a:pt x="782955" y="1304925"/>
                    <a:pt x="778193" y="1303020"/>
                  </a:cubicBezTo>
                  <a:lnTo>
                    <a:pt x="778193" y="1303020"/>
                  </a:lnTo>
                  <a:close/>
                  <a:moveTo>
                    <a:pt x="856298" y="1350645"/>
                  </a:moveTo>
                  <a:cubicBezTo>
                    <a:pt x="1023938" y="1074420"/>
                    <a:pt x="1192530" y="798195"/>
                    <a:pt x="1360170" y="521970"/>
                  </a:cubicBezTo>
                  <a:cubicBezTo>
                    <a:pt x="1363980" y="524828"/>
                    <a:pt x="1368743" y="526733"/>
                    <a:pt x="1372553" y="529590"/>
                  </a:cubicBezTo>
                  <a:cubicBezTo>
                    <a:pt x="1204913" y="805815"/>
                    <a:pt x="1036320" y="1082040"/>
                    <a:pt x="868680" y="1358265"/>
                  </a:cubicBezTo>
                  <a:cubicBezTo>
                    <a:pt x="864870" y="1355408"/>
                    <a:pt x="860108" y="1352550"/>
                    <a:pt x="856298" y="1350645"/>
                  </a:cubicBezTo>
                  <a:lnTo>
                    <a:pt x="856298" y="1350645"/>
                  </a:lnTo>
                  <a:close/>
                  <a:moveTo>
                    <a:pt x="934403" y="1397318"/>
                  </a:moveTo>
                  <a:cubicBezTo>
                    <a:pt x="1102043" y="1121093"/>
                    <a:pt x="1270635" y="844868"/>
                    <a:pt x="1438275" y="568643"/>
                  </a:cubicBezTo>
                  <a:cubicBezTo>
                    <a:pt x="1442085" y="571500"/>
                    <a:pt x="1446848" y="573405"/>
                    <a:pt x="1450657" y="576263"/>
                  </a:cubicBezTo>
                  <a:cubicBezTo>
                    <a:pt x="1283018" y="852488"/>
                    <a:pt x="1114425" y="1128713"/>
                    <a:pt x="946785" y="1404938"/>
                  </a:cubicBezTo>
                  <a:cubicBezTo>
                    <a:pt x="942975" y="1403033"/>
                    <a:pt x="938213" y="1400175"/>
                    <a:pt x="934403" y="1397318"/>
                  </a:cubicBezTo>
                  <a:lnTo>
                    <a:pt x="934403" y="1397318"/>
                  </a:lnTo>
                  <a:close/>
                  <a:moveTo>
                    <a:pt x="1012508" y="1444943"/>
                  </a:moveTo>
                  <a:cubicBezTo>
                    <a:pt x="1016318" y="1447800"/>
                    <a:pt x="1021080" y="1449705"/>
                    <a:pt x="1024890" y="1452563"/>
                  </a:cubicBezTo>
                  <a:cubicBezTo>
                    <a:pt x="1192530" y="1176338"/>
                    <a:pt x="1361123" y="900113"/>
                    <a:pt x="1528763" y="623888"/>
                  </a:cubicBezTo>
                  <a:cubicBezTo>
                    <a:pt x="1524953" y="621030"/>
                    <a:pt x="1520190" y="619125"/>
                    <a:pt x="1516380" y="616268"/>
                  </a:cubicBezTo>
                  <a:cubicBezTo>
                    <a:pt x="1347788" y="892493"/>
                    <a:pt x="1180148" y="1168718"/>
                    <a:pt x="1012508" y="1444943"/>
                  </a:cubicBezTo>
                  <a:lnTo>
                    <a:pt x="1012508" y="1444943"/>
                  </a:lnTo>
                  <a:close/>
                  <a:moveTo>
                    <a:pt x="1089660" y="1492568"/>
                  </a:moveTo>
                  <a:cubicBezTo>
                    <a:pt x="1093470" y="1495425"/>
                    <a:pt x="1098233" y="1497330"/>
                    <a:pt x="1102043" y="1500188"/>
                  </a:cubicBezTo>
                  <a:cubicBezTo>
                    <a:pt x="1269683" y="1223963"/>
                    <a:pt x="1438275" y="947738"/>
                    <a:pt x="1605915" y="671513"/>
                  </a:cubicBezTo>
                  <a:cubicBezTo>
                    <a:pt x="1602105" y="668655"/>
                    <a:pt x="1597343" y="666750"/>
                    <a:pt x="1593532" y="663893"/>
                  </a:cubicBezTo>
                  <a:cubicBezTo>
                    <a:pt x="1425893" y="940118"/>
                    <a:pt x="1258253" y="1216343"/>
                    <a:pt x="1089660" y="1492568"/>
                  </a:cubicBezTo>
                  <a:lnTo>
                    <a:pt x="1089660" y="1492568"/>
                  </a:lnTo>
                  <a:close/>
                  <a:moveTo>
                    <a:pt x="1167765" y="1540193"/>
                  </a:moveTo>
                  <a:cubicBezTo>
                    <a:pt x="1171575" y="1543050"/>
                    <a:pt x="1176338" y="1544955"/>
                    <a:pt x="1180148" y="1547813"/>
                  </a:cubicBezTo>
                  <a:cubicBezTo>
                    <a:pt x="1347788" y="1271588"/>
                    <a:pt x="1516380" y="995363"/>
                    <a:pt x="1684020" y="719138"/>
                  </a:cubicBezTo>
                  <a:cubicBezTo>
                    <a:pt x="1680210" y="716280"/>
                    <a:pt x="1675448" y="714375"/>
                    <a:pt x="1671638" y="711518"/>
                  </a:cubicBezTo>
                  <a:cubicBezTo>
                    <a:pt x="1503998" y="987743"/>
                    <a:pt x="1336358" y="1263968"/>
                    <a:pt x="1167765" y="1540193"/>
                  </a:cubicBezTo>
                  <a:lnTo>
                    <a:pt x="1167765" y="1540193"/>
                  </a:lnTo>
                  <a:close/>
                  <a:moveTo>
                    <a:pt x="1245870" y="1586865"/>
                  </a:moveTo>
                  <a:lnTo>
                    <a:pt x="1258253" y="1594485"/>
                  </a:lnTo>
                  <a:lnTo>
                    <a:pt x="1762125" y="765810"/>
                  </a:lnTo>
                  <a:lnTo>
                    <a:pt x="1749743" y="758190"/>
                  </a:lnTo>
                  <a:lnTo>
                    <a:pt x="1245870" y="15868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 name="مجموعة 9">
            <a:extLst>
              <a:ext uri="{FF2B5EF4-FFF2-40B4-BE49-F238E27FC236}">
                <a16:creationId xmlns:a16="http://schemas.microsoft.com/office/drawing/2014/main" id="{23D7232E-3940-6225-27D9-A40B1E1F30EE}"/>
              </a:ext>
            </a:extLst>
          </p:cNvPr>
          <p:cNvGrpSpPr/>
          <p:nvPr userDrawn="1"/>
        </p:nvGrpSpPr>
        <p:grpSpPr>
          <a:xfrm>
            <a:off x="89118" y="-131096"/>
            <a:ext cx="6440453" cy="6989096"/>
            <a:chOff x="260568" y="-193296"/>
            <a:chExt cx="6440453" cy="6989096"/>
          </a:xfrm>
        </p:grpSpPr>
        <p:sp>
          <p:nvSpPr>
            <p:cNvPr id="11" name="Google Shape;497;p9">
              <a:extLst>
                <a:ext uri="{FF2B5EF4-FFF2-40B4-BE49-F238E27FC236}">
                  <a16:creationId xmlns:a16="http://schemas.microsoft.com/office/drawing/2014/main" id="{155EFF83-CAF4-807D-8936-FA213969EC13}"/>
                </a:ext>
              </a:extLst>
            </p:cNvPr>
            <p:cNvSpPr/>
            <p:nvPr/>
          </p:nvSpPr>
          <p:spPr>
            <a:xfrm rot="-649104">
              <a:off x="5395983" y="1944382"/>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498;p9">
              <a:extLst>
                <a:ext uri="{FF2B5EF4-FFF2-40B4-BE49-F238E27FC236}">
                  <a16:creationId xmlns:a16="http://schemas.microsoft.com/office/drawing/2014/main" id="{A6ADFD17-1674-1F7E-C51D-DD5F61F2F36E}"/>
                </a:ext>
              </a:extLst>
            </p:cNvPr>
            <p:cNvSpPr/>
            <p:nvPr/>
          </p:nvSpPr>
          <p:spPr>
            <a:xfrm rot="-649104">
              <a:off x="5395258" y="1943782"/>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rgbClr val="000000">
                <a:alpha val="3296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 name="Google Shape;499;p9">
              <a:extLst>
                <a:ext uri="{FF2B5EF4-FFF2-40B4-BE49-F238E27FC236}">
                  <a16:creationId xmlns:a16="http://schemas.microsoft.com/office/drawing/2014/main" id="{4407B4F9-912A-939D-056E-DF71EF796651}"/>
                </a:ext>
              </a:extLst>
            </p:cNvPr>
            <p:cNvGrpSpPr/>
            <p:nvPr/>
          </p:nvGrpSpPr>
          <p:grpSpPr>
            <a:xfrm rot="-7799674">
              <a:off x="47169" y="20103"/>
              <a:ext cx="6867251" cy="6440453"/>
              <a:chOff x="8371004" y="-382642"/>
              <a:chExt cx="3618071" cy="3393209"/>
            </a:xfrm>
          </p:grpSpPr>
          <p:sp>
            <p:nvSpPr>
              <p:cNvPr id="17" name="Google Shape;500;p9">
                <a:extLst>
                  <a:ext uri="{FF2B5EF4-FFF2-40B4-BE49-F238E27FC236}">
                    <a16:creationId xmlns:a16="http://schemas.microsoft.com/office/drawing/2014/main" id="{7872CD74-A046-6118-3D27-4CF6D2F89A60}"/>
                  </a:ext>
                </a:extLst>
              </p:cNvPr>
              <p:cNvSpPr/>
              <p:nvPr/>
            </p:nvSpPr>
            <p:spPr>
              <a:xfrm>
                <a:off x="8371004" y="-382642"/>
                <a:ext cx="3618071" cy="3393209"/>
              </a:xfrm>
              <a:custGeom>
                <a:avLst/>
                <a:gdLst/>
                <a:ahLst/>
                <a:cxnLst/>
                <a:rect l="l" t="t" r="r" b="b"/>
                <a:pathLst>
                  <a:path w="2038350" h="1911667" extrusionOk="0">
                    <a:moveTo>
                      <a:pt x="0" y="1057275"/>
                    </a:moveTo>
                    <a:lnTo>
                      <a:pt x="642938" y="0"/>
                    </a:lnTo>
                    <a:lnTo>
                      <a:pt x="710565" y="40957"/>
                    </a:lnTo>
                    <a:lnTo>
                      <a:pt x="683895" y="84772"/>
                    </a:lnTo>
                    <a:cubicBezTo>
                      <a:pt x="667703" y="84772"/>
                      <a:pt x="652463" y="92392"/>
                      <a:pt x="643890" y="107632"/>
                    </a:cubicBezTo>
                    <a:cubicBezTo>
                      <a:pt x="630555" y="129540"/>
                      <a:pt x="637222" y="158115"/>
                      <a:pt x="659130" y="171450"/>
                    </a:cubicBezTo>
                    <a:cubicBezTo>
                      <a:pt x="681038" y="184785"/>
                      <a:pt x="709613" y="178117"/>
                      <a:pt x="722947" y="156210"/>
                    </a:cubicBezTo>
                    <a:cubicBezTo>
                      <a:pt x="731520" y="141923"/>
                      <a:pt x="731520" y="123825"/>
                      <a:pt x="723900" y="109538"/>
                    </a:cubicBezTo>
                    <a:lnTo>
                      <a:pt x="750570" y="65722"/>
                    </a:lnTo>
                    <a:lnTo>
                      <a:pt x="862965" y="134302"/>
                    </a:lnTo>
                    <a:lnTo>
                      <a:pt x="836295" y="178117"/>
                    </a:lnTo>
                    <a:cubicBezTo>
                      <a:pt x="820103" y="178117"/>
                      <a:pt x="804863" y="185738"/>
                      <a:pt x="796290" y="200977"/>
                    </a:cubicBezTo>
                    <a:cubicBezTo>
                      <a:pt x="782955" y="222885"/>
                      <a:pt x="789622" y="251460"/>
                      <a:pt x="811530" y="264795"/>
                    </a:cubicBezTo>
                    <a:cubicBezTo>
                      <a:pt x="833438" y="278130"/>
                      <a:pt x="862013" y="271463"/>
                      <a:pt x="875347" y="249555"/>
                    </a:cubicBezTo>
                    <a:cubicBezTo>
                      <a:pt x="883920" y="235267"/>
                      <a:pt x="883920" y="217170"/>
                      <a:pt x="876300" y="202882"/>
                    </a:cubicBezTo>
                    <a:lnTo>
                      <a:pt x="902970" y="159067"/>
                    </a:lnTo>
                    <a:lnTo>
                      <a:pt x="1015365" y="227648"/>
                    </a:lnTo>
                    <a:lnTo>
                      <a:pt x="988695" y="271463"/>
                    </a:lnTo>
                    <a:cubicBezTo>
                      <a:pt x="972503" y="271463"/>
                      <a:pt x="957263" y="279082"/>
                      <a:pt x="948690" y="294323"/>
                    </a:cubicBezTo>
                    <a:cubicBezTo>
                      <a:pt x="935355" y="316230"/>
                      <a:pt x="942022" y="344805"/>
                      <a:pt x="963930" y="358140"/>
                    </a:cubicBezTo>
                    <a:cubicBezTo>
                      <a:pt x="985838" y="371475"/>
                      <a:pt x="1014413" y="364807"/>
                      <a:pt x="1027747" y="342900"/>
                    </a:cubicBezTo>
                    <a:cubicBezTo>
                      <a:pt x="1036320" y="328613"/>
                      <a:pt x="1036320" y="310515"/>
                      <a:pt x="1028700" y="296228"/>
                    </a:cubicBezTo>
                    <a:lnTo>
                      <a:pt x="1055370" y="252413"/>
                    </a:lnTo>
                    <a:lnTo>
                      <a:pt x="1167765" y="320992"/>
                    </a:lnTo>
                    <a:lnTo>
                      <a:pt x="1141095" y="364807"/>
                    </a:lnTo>
                    <a:cubicBezTo>
                      <a:pt x="1124903" y="364807"/>
                      <a:pt x="1109663" y="372428"/>
                      <a:pt x="1101090" y="387667"/>
                    </a:cubicBezTo>
                    <a:cubicBezTo>
                      <a:pt x="1087755" y="409575"/>
                      <a:pt x="1094423" y="438150"/>
                      <a:pt x="1116330" y="451485"/>
                    </a:cubicBezTo>
                    <a:cubicBezTo>
                      <a:pt x="1138238" y="464820"/>
                      <a:pt x="1166813" y="458153"/>
                      <a:pt x="1180148" y="436245"/>
                    </a:cubicBezTo>
                    <a:cubicBezTo>
                      <a:pt x="1188720" y="421957"/>
                      <a:pt x="1188720" y="403860"/>
                      <a:pt x="1181100" y="389573"/>
                    </a:cubicBezTo>
                    <a:lnTo>
                      <a:pt x="1207770" y="345757"/>
                    </a:lnTo>
                    <a:lnTo>
                      <a:pt x="1320165" y="414338"/>
                    </a:lnTo>
                    <a:lnTo>
                      <a:pt x="1293495" y="458153"/>
                    </a:lnTo>
                    <a:cubicBezTo>
                      <a:pt x="1277303" y="458153"/>
                      <a:pt x="1262063" y="465773"/>
                      <a:pt x="1253490" y="481013"/>
                    </a:cubicBezTo>
                    <a:cubicBezTo>
                      <a:pt x="1240155" y="502920"/>
                      <a:pt x="1246823" y="531495"/>
                      <a:pt x="1268730" y="544830"/>
                    </a:cubicBezTo>
                    <a:cubicBezTo>
                      <a:pt x="1290638" y="558165"/>
                      <a:pt x="1319213" y="551498"/>
                      <a:pt x="1332548" y="529590"/>
                    </a:cubicBezTo>
                    <a:cubicBezTo>
                      <a:pt x="1341120" y="515303"/>
                      <a:pt x="1341120" y="497205"/>
                      <a:pt x="1333500" y="482917"/>
                    </a:cubicBezTo>
                    <a:lnTo>
                      <a:pt x="1360170" y="439103"/>
                    </a:lnTo>
                    <a:lnTo>
                      <a:pt x="1472565" y="507682"/>
                    </a:lnTo>
                    <a:lnTo>
                      <a:pt x="1445895" y="551498"/>
                    </a:lnTo>
                    <a:cubicBezTo>
                      <a:pt x="1429703" y="551498"/>
                      <a:pt x="1414463" y="559118"/>
                      <a:pt x="1405890" y="574357"/>
                    </a:cubicBezTo>
                    <a:cubicBezTo>
                      <a:pt x="1392555" y="596265"/>
                      <a:pt x="1399223" y="624840"/>
                      <a:pt x="1421130" y="638175"/>
                    </a:cubicBezTo>
                    <a:cubicBezTo>
                      <a:pt x="1443038" y="651510"/>
                      <a:pt x="1471613" y="644843"/>
                      <a:pt x="1484948" y="622935"/>
                    </a:cubicBezTo>
                    <a:cubicBezTo>
                      <a:pt x="1493520" y="608648"/>
                      <a:pt x="1493520" y="590550"/>
                      <a:pt x="1485900" y="576263"/>
                    </a:cubicBezTo>
                    <a:lnTo>
                      <a:pt x="1512570" y="532448"/>
                    </a:lnTo>
                    <a:lnTo>
                      <a:pt x="1624965" y="601028"/>
                    </a:lnTo>
                    <a:lnTo>
                      <a:pt x="1598295" y="644843"/>
                    </a:lnTo>
                    <a:cubicBezTo>
                      <a:pt x="1582102" y="644843"/>
                      <a:pt x="1566863" y="652463"/>
                      <a:pt x="1558290" y="667703"/>
                    </a:cubicBezTo>
                    <a:cubicBezTo>
                      <a:pt x="1544955" y="689610"/>
                      <a:pt x="1551623" y="718185"/>
                      <a:pt x="1573530" y="731520"/>
                    </a:cubicBezTo>
                    <a:cubicBezTo>
                      <a:pt x="1595438" y="744855"/>
                      <a:pt x="1624013" y="738187"/>
                      <a:pt x="1637348" y="716280"/>
                    </a:cubicBezTo>
                    <a:cubicBezTo>
                      <a:pt x="1645920" y="701993"/>
                      <a:pt x="1645920" y="683895"/>
                      <a:pt x="1638300" y="669607"/>
                    </a:cubicBezTo>
                    <a:lnTo>
                      <a:pt x="1664970" y="625793"/>
                    </a:lnTo>
                    <a:lnTo>
                      <a:pt x="1777365" y="694373"/>
                    </a:lnTo>
                    <a:lnTo>
                      <a:pt x="1750695" y="738187"/>
                    </a:lnTo>
                    <a:cubicBezTo>
                      <a:pt x="1734502" y="738187"/>
                      <a:pt x="1719263" y="745807"/>
                      <a:pt x="1710690" y="761048"/>
                    </a:cubicBezTo>
                    <a:cubicBezTo>
                      <a:pt x="1697355" y="782955"/>
                      <a:pt x="1704023" y="811530"/>
                      <a:pt x="1725930" y="824865"/>
                    </a:cubicBezTo>
                    <a:cubicBezTo>
                      <a:pt x="1747838" y="838200"/>
                      <a:pt x="1776413" y="831532"/>
                      <a:pt x="1789748" y="809625"/>
                    </a:cubicBezTo>
                    <a:cubicBezTo>
                      <a:pt x="1798320" y="795337"/>
                      <a:pt x="1798320" y="777240"/>
                      <a:pt x="1790700" y="762953"/>
                    </a:cubicBezTo>
                    <a:lnTo>
                      <a:pt x="1817370" y="719137"/>
                    </a:lnTo>
                    <a:lnTo>
                      <a:pt x="1929765" y="787718"/>
                    </a:lnTo>
                    <a:lnTo>
                      <a:pt x="1903095" y="831532"/>
                    </a:lnTo>
                    <a:cubicBezTo>
                      <a:pt x="1886902" y="831532"/>
                      <a:pt x="1871663" y="839153"/>
                      <a:pt x="1863090" y="854393"/>
                    </a:cubicBezTo>
                    <a:cubicBezTo>
                      <a:pt x="1849755" y="876300"/>
                      <a:pt x="1856423" y="904875"/>
                      <a:pt x="1878330" y="918210"/>
                    </a:cubicBezTo>
                    <a:cubicBezTo>
                      <a:pt x="1900238" y="931545"/>
                      <a:pt x="1928813" y="924878"/>
                      <a:pt x="1942148" y="902970"/>
                    </a:cubicBezTo>
                    <a:cubicBezTo>
                      <a:pt x="1950720" y="888682"/>
                      <a:pt x="1950720" y="870585"/>
                      <a:pt x="1943100" y="856298"/>
                    </a:cubicBezTo>
                    <a:lnTo>
                      <a:pt x="1969770" y="812482"/>
                    </a:lnTo>
                    <a:lnTo>
                      <a:pt x="2038350" y="854393"/>
                    </a:lnTo>
                    <a:lnTo>
                      <a:pt x="1395413" y="1911668"/>
                    </a:lnTo>
                    <a:lnTo>
                      <a:pt x="0" y="1057275"/>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01;p9">
                <a:extLst>
                  <a:ext uri="{FF2B5EF4-FFF2-40B4-BE49-F238E27FC236}">
                    <a16:creationId xmlns:a16="http://schemas.microsoft.com/office/drawing/2014/main" id="{B581DB1C-693D-6D26-ABA5-98642078E773}"/>
                  </a:ext>
                </a:extLst>
              </p:cNvPr>
              <p:cNvSpPr/>
              <p:nvPr/>
            </p:nvSpPr>
            <p:spPr>
              <a:xfrm>
                <a:off x="8526181" y="-39606"/>
                <a:ext cx="3127772" cy="2830211"/>
              </a:xfrm>
              <a:custGeom>
                <a:avLst/>
                <a:gdLst/>
                <a:ahLst/>
                <a:cxnLst/>
                <a:rect l="l" t="t" r="r" b="b"/>
                <a:pathLst>
                  <a:path w="1762125" h="1594485" extrusionOk="0">
                    <a:moveTo>
                      <a:pt x="0" y="828675"/>
                    </a:moveTo>
                    <a:lnTo>
                      <a:pt x="503873" y="0"/>
                    </a:lnTo>
                    <a:lnTo>
                      <a:pt x="516255" y="7620"/>
                    </a:lnTo>
                    <a:lnTo>
                      <a:pt x="12383" y="836295"/>
                    </a:lnTo>
                    <a:lnTo>
                      <a:pt x="0" y="828675"/>
                    </a:lnTo>
                    <a:lnTo>
                      <a:pt x="0" y="828675"/>
                    </a:lnTo>
                    <a:close/>
                    <a:moveTo>
                      <a:pt x="77153" y="876300"/>
                    </a:moveTo>
                    <a:cubicBezTo>
                      <a:pt x="80963" y="879158"/>
                      <a:pt x="85725" y="881063"/>
                      <a:pt x="89535" y="883920"/>
                    </a:cubicBezTo>
                    <a:cubicBezTo>
                      <a:pt x="257175" y="607695"/>
                      <a:pt x="425768" y="331470"/>
                      <a:pt x="593408" y="55245"/>
                    </a:cubicBezTo>
                    <a:cubicBezTo>
                      <a:pt x="589598" y="52388"/>
                      <a:pt x="584835" y="50483"/>
                      <a:pt x="581025" y="47625"/>
                    </a:cubicBezTo>
                    <a:cubicBezTo>
                      <a:pt x="413385" y="323850"/>
                      <a:pt x="245745" y="600075"/>
                      <a:pt x="77153" y="876300"/>
                    </a:cubicBezTo>
                    <a:lnTo>
                      <a:pt x="77153" y="876300"/>
                    </a:lnTo>
                    <a:close/>
                    <a:moveTo>
                      <a:pt x="155258" y="923925"/>
                    </a:moveTo>
                    <a:cubicBezTo>
                      <a:pt x="159068" y="926783"/>
                      <a:pt x="163830" y="928688"/>
                      <a:pt x="167640" y="931545"/>
                    </a:cubicBezTo>
                    <a:cubicBezTo>
                      <a:pt x="335280" y="655320"/>
                      <a:pt x="503873" y="379095"/>
                      <a:pt x="671513" y="102870"/>
                    </a:cubicBezTo>
                    <a:cubicBezTo>
                      <a:pt x="667703" y="100013"/>
                      <a:pt x="662940" y="98108"/>
                      <a:pt x="659130" y="95250"/>
                    </a:cubicBezTo>
                    <a:cubicBezTo>
                      <a:pt x="491490" y="371475"/>
                      <a:pt x="323850" y="647700"/>
                      <a:pt x="155258" y="923925"/>
                    </a:cubicBezTo>
                    <a:lnTo>
                      <a:pt x="155258" y="923925"/>
                    </a:lnTo>
                    <a:close/>
                    <a:moveTo>
                      <a:pt x="233363" y="970598"/>
                    </a:moveTo>
                    <a:cubicBezTo>
                      <a:pt x="237173" y="973455"/>
                      <a:pt x="241935" y="975360"/>
                      <a:pt x="245745" y="978218"/>
                    </a:cubicBezTo>
                    <a:cubicBezTo>
                      <a:pt x="413385" y="701993"/>
                      <a:pt x="581978" y="425768"/>
                      <a:pt x="749618" y="149543"/>
                    </a:cubicBezTo>
                    <a:cubicBezTo>
                      <a:pt x="745808" y="146685"/>
                      <a:pt x="741045" y="144780"/>
                      <a:pt x="737235" y="141923"/>
                    </a:cubicBezTo>
                    <a:cubicBezTo>
                      <a:pt x="569595" y="419100"/>
                      <a:pt x="401003" y="694373"/>
                      <a:pt x="233363" y="970598"/>
                    </a:cubicBezTo>
                    <a:lnTo>
                      <a:pt x="233363" y="970598"/>
                    </a:lnTo>
                    <a:close/>
                    <a:moveTo>
                      <a:pt x="311468" y="1018223"/>
                    </a:moveTo>
                    <a:cubicBezTo>
                      <a:pt x="315278" y="1021080"/>
                      <a:pt x="320040" y="1022985"/>
                      <a:pt x="323850" y="1025843"/>
                    </a:cubicBezTo>
                    <a:cubicBezTo>
                      <a:pt x="491490" y="749618"/>
                      <a:pt x="660083" y="473393"/>
                      <a:pt x="827723" y="197168"/>
                    </a:cubicBezTo>
                    <a:cubicBezTo>
                      <a:pt x="823913" y="194310"/>
                      <a:pt x="819150" y="192405"/>
                      <a:pt x="815340" y="189548"/>
                    </a:cubicBezTo>
                    <a:cubicBezTo>
                      <a:pt x="647700" y="465773"/>
                      <a:pt x="479108" y="741998"/>
                      <a:pt x="311468" y="1018223"/>
                    </a:cubicBezTo>
                    <a:lnTo>
                      <a:pt x="311468" y="1018223"/>
                    </a:lnTo>
                    <a:close/>
                    <a:moveTo>
                      <a:pt x="388620" y="1065848"/>
                    </a:moveTo>
                    <a:cubicBezTo>
                      <a:pt x="392430" y="1068705"/>
                      <a:pt x="397193" y="1070610"/>
                      <a:pt x="401003" y="1073468"/>
                    </a:cubicBezTo>
                    <a:cubicBezTo>
                      <a:pt x="568643" y="797243"/>
                      <a:pt x="737235" y="521017"/>
                      <a:pt x="904875" y="244793"/>
                    </a:cubicBezTo>
                    <a:cubicBezTo>
                      <a:pt x="901065" y="241935"/>
                      <a:pt x="896303" y="240030"/>
                      <a:pt x="892493" y="237173"/>
                    </a:cubicBezTo>
                    <a:cubicBezTo>
                      <a:pt x="724853" y="513398"/>
                      <a:pt x="557213" y="789623"/>
                      <a:pt x="388620" y="1065848"/>
                    </a:cubicBezTo>
                    <a:lnTo>
                      <a:pt x="388620" y="1065848"/>
                    </a:lnTo>
                    <a:close/>
                    <a:moveTo>
                      <a:pt x="466725" y="1113473"/>
                    </a:moveTo>
                    <a:cubicBezTo>
                      <a:pt x="470535" y="1116330"/>
                      <a:pt x="475298" y="1118235"/>
                      <a:pt x="479108" y="1121093"/>
                    </a:cubicBezTo>
                    <a:cubicBezTo>
                      <a:pt x="646748" y="844868"/>
                      <a:pt x="815340" y="568643"/>
                      <a:pt x="982980" y="292418"/>
                    </a:cubicBezTo>
                    <a:cubicBezTo>
                      <a:pt x="979170" y="289560"/>
                      <a:pt x="974408" y="287655"/>
                      <a:pt x="970598" y="284798"/>
                    </a:cubicBezTo>
                    <a:cubicBezTo>
                      <a:pt x="802958" y="561023"/>
                      <a:pt x="635318" y="837248"/>
                      <a:pt x="466725" y="1113473"/>
                    </a:cubicBezTo>
                    <a:lnTo>
                      <a:pt x="466725" y="1113473"/>
                    </a:lnTo>
                    <a:close/>
                    <a:moveTo>
                      <a:pt x="544830" y="1160145"/>
                    </a:moveTo>
                    <a:cubicBezTo>
                      <a:pt x="712470" y="883920"/>
                      <a:pt x="881063" y="607695"/>
                      <a:pt x="1048703" y="331470"/>
                    </a:cubicBezTo>
                    <a:cubicBezTo>
                      <a:pt x="1052513" y="334328"/>
                      <a:pt x="1057275" y="336233"/>
                      <a:pt x="1061085" y="339090"/>
                    </a:cubicBezTo>
                    <a:cubicBezTo>
                      <a:pt x="893445" y="615315"/>
                      <a:pt x="724853" y="891540"/>
                      <a:pt x="557213" y="1167765"/>
                    </a:cubicBezTo>
                    <a:cubicBezTo>
                      <a:pt x="553403" y="1165860"/>
                      <a:pt x="548640" y="1163003"/>
                      <a:pt x="544830" y="1160145"/>
                    </a:cubicBezTo>
                    <a:lnTo>
                      <a:pt x="544830" y="1160145"/>
                    </a:lnTo>
                    <a:close/>
                    <a:moveTo>
                      <a:pt x="622935" y="1207770"/>
                    </a:moveTo>
                    <a:cubicBezTo>
                      <a:pt x="790575" y="931545"/>
                      <a:pt x="959168" y="655320"/>
                      <a:pt x="1126808" y="379095"/>
                    </a:cubicBezTo>
                    <a:cubicBezTo>
                      <a:pt x="1130618" y="381953"/>
                      <a:pt x="1135380" y="383858"/>
                      <a:pt x="1139190" y="386715"/>
                    </a:cubicBezTo>
                    <a:cubicBezTo>
                      <a:pt x="971550" y="662940"/>
                      <a:pt x="802958" y="939165"/>
                      <a:pt x="635318" y="1215390"/>
                    </a:cubicBezTo>
                    <a:cubicBezTo>
                      <a:pt x="630555" y="1213485"/>
                      <a:pt x="626745" y="1210628"/>
                      <a:pt x="622935" y="1207770"/>
                    </a:cubicBezTo>
                    <a:lnTo>
                      <a:pt x="622935" y="1207770"/>
                    </a:lnTo>
                    <a:close/>
                    <a:moveTo>
                      <a:pt x="700088" y="1255395"/>
                    </a:moveTo>
                    <a:cubicBezTo>
                      <a:pt x="867728" y="979170"/>
                      <a:pt x="1036320" y="702945"/>
                      <a:pt x="1203960" y="426720"/>
                    </a:cubicBezTo>
                    <a:cubicBezTo>
                      <a:pt x="1207770" y="429578"/>
                      <a:pt x="1212533" y="431483"/>
                      <a:pt x="1216343" y="434340"/>
                    </a:cubicBezTo>
                    <a:cubicBezTo>
                      <a:pt x="1048703" y="710565"/>
                      <a:pt x="880110" y="986790"/>
                      <a:pt x="712470" y="1263015"/>
                    </a:cubicBezTo>
                    <a:cubicBezTo>
                      <a:pt x="708660" y="1260158"/>
                      <a:pt x="704850" y="1258253"/>
                      <a:pt x="700088" y="1255395"/>
                    </a:cubicBezTo>
                    <a:lnTo>
                      <a:pt x="700088" y="1255395"/>
                    </a:lnTo>
                    <a:close/>
                    <a:moveTo>
                      <a:pt x="778193" y="1303020"/>
                    </a:moveTo>
                    <a:cubicBezTo>
                      <a:pt x="945833" y="1026795"/>
                      <a:pt x="1114425" y="750570"/>
                      <a:pt x="1282065" y="474345"/>
                    </a:cubicBezTo>
                    <a:cubicBezTo>
                      <a:pt x="1285875" y="477203"/>
                      <a:pt x="1290638" y="479108"/>
                      <a:pt x="1294448" y="481965"/>
                    </a:cubicBezTo>
                    <a:cubicBezTo>
                      <a:pt x="1126808" y="758190"/>
                      <a:pt x="958215" y="1034415"/>
                      <a:pt x="790575" y="1310640"/>
                    </a:cubicBezTo>
                    <a:cubicBezTo>
                      <a:pt x="786765" y="1307783"/>
                      <a:pt x="782955" y="1304925"/>
                      <a:pt x="778193" y="1303020"/>
                    </a:cubicBezTo>
                    <a:lnTo>
                      <a:pt x="778193" y="1303020"/>
                    </a:lnTo>
                    <a:close/>
                    <a:moveTo>
                      <a:pt x="856298" y="1350645"/>
                    </a:moveTo>
                    <a:cubicBezTo>
                      <a:pt x="1023938" y="1074420"/>
                      <a:pt x="1192530" y="798195"/>
                      <a:pt x="1360170" y="521970"/>
                    </a:cubicBezTo>
                    <a:cubicBezTo>
                      <a:pt x="1363980" y="524828"/>
                      <a:pt x="1368743" y="526733"/>
                      <a:pt x="1372553" y="529590"/>
                    </a:cubicBezTo>
                    <a:cubicBezTo>
                      <a:pt x="1204913" y="805815"/>
                      <a:pt x="1036320" y="1082040"/>
                      <a:pt x="868680" y="1358265"/>
                    </a:cubicBezTo>
                    <a:cubicBezTo>
                      <a:pt x="864870" y="1355408"/>
                      <a:pt x="860108" y="1352550"/>
                      <a:pt x="856298" y="1350645"/>
                    </a:cubicBezTo>
                    <a:lnTo>
                      <a:pt x="856298" y="1350645"/>
                    </a:lnTo>
                    <a:close/>
                    <a:moveTo>
                      <a:pt x="934403" y="1397318"/>
                    </a:moveTo>
                    <a:cubicBezTo>
                      <a:pt x="1102043" y="1121093"/>
                      <a:pt x="1270635" y="844868"/>
                      <a:pt x="1438275" y="568643"/>
                    </a:cubicBezTo>
                    <a:cubicBezTo>
                      <a:pt x="1442085" y="571500"/>
                      <a:pt x="1446848" y="573405"/>
                      <a:pt x="1450657" y="576263"/>
                    </a:cubicBezTo>
                    <a:cubicBezTo>
                      <a:pt x="1283018" y="852488"/>
                      <a:pt x="1114425" y="1128713"/>
                      <a:pt x="946785" y="1404938"/>
                    </a:cubicBezTo>
                    <a:cubicBezTo>
                      <a:pt x="942975" y="1403033"/>
                      <a:pt x="938213" y="1400175"/>
                      <a:pt x="934403" y="1397318"/>
                    </a:cubicBezTo>
                    <a:lnTo>
                      <a:pt x="934403" y="1397318"/>
                    </a:lnTo>
                    <a:close/>
                    <a:moveTo>
                      <a:pt x="1012508" y="1444943"/>
                    </a:moveTo>
                    <a:cubicBezTo>
                      <a:pt x="1016318" y="1447800"/>
                      <a:pt x="1021080" y="1449705"/>
                      <a:pt x="1024890" y="1452563"/>
                    </a:cubicBezTo>
                    <a:cubicBezTo>
                      <a:pt x="1192530" y="1176338"/>
                      <a:pt x="1361123" y="900113"/>
                      <a:pt x="1528763" y="623888"/>
                    </a:cubicBezTo>
                    <a:cubicBezTo>
                      <a:pt x="1524953" y="621030"/>
                      <a:pt x="1520190" y="619125"/>
                      <a:pt x="1516380" y="616268"/>
                    </a:cubicBezTo>
                    <a:cubicBezTo>
                      <a:pt x="1347788" y="892493"/>
                      <a:pt x="1180148" y="1168718"/>
                      <a:pt x="1012508" y="1444943"/>
                    </a:cubicBezTo>
                    <a:lnTo>
                      <a:pt x="1012508" y="1444943"/>
                    </a:lnTo>
                    <a:close/>
                    <a:moveTo>
                      <a:pt x="1089660" y="1492568"/>
                    </a:moveTo>
                    <a:cubicBezTo>
                      <a:pt x="1093470" y="1495425"/>
                      <a:pt x="1098233" y="1497330"/>
                      <a:pt x="1102043" y="1500188"/>
                    </a:cubicBezTo>
                    <a:cubicBezTo>
                      <a:pt x="1269683" y="1223963"/>
                      <a:pt x="1438275" y="947738"/>
                      <a:pt x="1605915" y="671513"/>
                    </a:cubicBezTo>
                    <a:cubicBezTo>
                      <a:pt x="1602105" y="668655"/>
                      <a:pt x="1597343" y="666750"/>
                      <a:pt x="1593532" y="663893"/>
                    </a:cubicBezTo>
                    <a:cubicBezTo>
                      <a:pt x="1425893" y="940118"/>
                      <a:pt x="1258253" y="1216343"/>
                      <a:pt x="1089660" y="1492568"/>
                    </a:cubicBezTo>
                    <a:lnTo>
                      <a:pt x="1089660" y="1492568"/>
                    </a:lnTo>
                    <a:close/>
                    <a:moveTo>
                      <a:pt x="1167765" y="1540193"/>
                    </a:moveTo>
                    <a:cubicBezTo>
                      <a:pt x="1171575" y="1543050"/>
                      <a:pt x="1176338" y="1544955"/>
                      <a:pt x="1180148" y="1547813"/>
                    </a:cubicBezTo>
                    <a:cubicBezTo>
                      <a:pt x="1347788" y="1271588"/>
                      <a:pt x="1516380" y="995363"/>
                      <a:pt x="1684020" y="719138"/>
                    </a:cubicBezTo>
                    <a:cubicBezTo>
                      <a:pt x="1680210" y="716280"/>
                      <a:pt x="1675448" y="714375"/>
                      <a:pt x="1671638" y="711518"/>
                    </a:cubicBezTo>
                    <a:cubicBezTo>
                      <a:pt x="1503998" y="987743"/>
                      <a:pt x="1336358" y="1263968"/>
                      <a:pt x="1167765" y="1540193"/>
                    </a:cubicBezTo>
                    <a:lnTo>
                      <a:pt x="1167765" y="1540193"/>
                    </a:lnTo>
                    <a:close/>
                    <a:moveTo>
                      <a:pt x="1245870" y="1586865"/>
                    </a:moveTo>
                    <a:lnTo>
                      <a:pt x="1258253" y="1594485"/>
                    </a:lnTo>
                    <a:lnTo>
                      <a:pt x="1762125" y="765810"/>
                    </a:lnTo>
                    <a:lnTo>
                      <a:pt x="1749743" y="758190"/>
                    </a:lnTo>
                    <a:lnTo>
                      <a:pt x="1245870" y="15868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 name="Google Shape;502;p9">
              <a:extLst>
                <a:ext uri="{FF2B5EF4-FFF2-40B4-BE49-F238E27FC236}">
                  <a16:creationId xmlns:a16="http://schemas.microsoft.com/office/drawing/2014/main" id="{2123DE2E-8D93-6F62-AC00-55B9EA42A603}"/>
                </a:ext>
              </a:extLst>
            </p:cNvPr>
            <p:cNvSpPr/>
            <p:nvPr/>
          </p:nvSpPr>
          <p:spPr>
            <a:xfrm>
              <a:off x="609273" y="-60406"/>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503;p9">
              <a:extLst>
                <a:ext uri="{FF2B5EF4-FFF2-40B4-BE49-F238E27FC236}">
                  <a16:creationId xmlns:a16="http://schemas.microsoft.com/office/drawing/2014/main" id="{F6174AB5-4002-C3CF-CC18-2F21562B8E17}"/>
                </a:ext>
              </a:extLst>
            </p:cNvPr>
            <p:cNvSpPr/>
            <p:nvPr/>
          </p:nvSpPr>
          <p:spPr>
            <a:xfrm rot="-649104">
              <a:off x="1176570" y="744881"/>
              <a:ext cx="188621" cy="6050919"/>
            </a:xfrm>
            <a:custGeom>
              <a:avLst/>
              <a:gdLst/>
              <a:ahLst/>
              <a:cxnLst/>
              <a:rect l="l" t="t" r="r" b="b"/>
              <a:pathLst>
                <a:path w="60006" h="1924980" extrusionOk="0">
                  <a:moveTo>
                    <a:pt x="0" y="0"/>
                  </a:moveTo>
                  <a:lnTo>
                    <a:pt x="60007" y="0"/>
                  </a:lnTo>
                  <a:lnTo>
                    <a:pt x="60007" y="1924981"/>
                  </a:lnTo>
                  <a:lnTo>
                    <a:pt x="0" y="1924981"/>
                  </a:lnTo>
                  <a:close/>
                </a:path>
              </a:pathLst>
            </a:custGeom>
            <a:solidFill>
              <a:srgbClr val="000000">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514;p9">
              <a:extLst>
                <a:ext uri="{FF2B5EF4-FFF2-40B4-BE49-F238E27FC236}">
                  <a16:creationId xmlns:a16="http://schemas.microsoft.com/office/drawing/2014/main" id="{239BBEBD-0D65-157D-D156-CADE406558E2}"/>
                </a:ext>
              </a:extLst>
            </p:cNvPr>
            <p:cNvSpPr txBox="1"/>
            <p:nvPr/>
          </p:nvSpPr>
          <p:spPr>
            <a:xfrm rot="4725490">
              <a:off x="4214728" y="752116"/>
              <a:ext cx="1732746" cy="48297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a:solidFill>
                    <a:schemeClr val="accent3"/>
                  </a:solidFill>
                  <a:latin typeface="Just Another Hand"/>
                  <a:ea typeface="Just Another Hand"/>
                  <a:cs typeface="Just Another Hand"/>
                  <a:sym typeface="Just Another Hand"/>
                </a:rPr>
                <a:t>GROUPS</a:t>
              </a:r>
              <a:endParaRPr sz="2600">
                <a:solidFill>
                  <a:schemeClr val="accent3"/>
                </a:solidFill>
                <a:latin typeface="Just Another Hand"/>
                <a:ea typeface="Just Another Hand"/>
                <a:cs typeface="Just Another Hand"/>
                <a:sym typeface="Just Another Hand"/>
              </a:endParaRPr>
            </a:p>
          </p:txBody>
        </p:sp>
      </p:grpSp>
      <p:grpSp>
        <p:nvGrpSpPr>
          <p:cNvPr id="19" name="Google Shape;515;p9">
            <a:extLst>
              <a:ext uri="{FF2B5EF4-FFF2-40B4-BE49-F238E27FC236}">
                <a16:creationId xmlns:a16="http://schemas.microsoft.com/office/drawing/2014/main" id="{688CBFED-6A1C-6729-AD3E-01B61A527E77}"/>
              </a:ext>
            </a:extLst>
          </p:cNvPr>
          <p:cNvGrpSpPr/>
          <p:nvPr userDrawn="1"/>
        </p:nvGrpSpPr>
        <p:grpSpPr>
          <a:xfrm rot="-861947">
            <a:off x="7684924" y="2270028"/>
            <a:ext cx="2297175" cy="2423357"/>
            <a:chOff x="2368761" y="841731"/>
            <a:chExt cx="3148926" cy="3321893"/>
          </a:xfrm>
        </p:grpSpPr>
        <p:sp>
          <p:nvSpPr>
            <p:cNvPr id="20" name="Google Shape;516;p9">
              <a:extLst>
                <a:ext uri="{FF2B5EF4-FFF2-40B4-BE49-F238E27FC236}">
                  <a16:creationId xmlns:a16="http://schemas.microsoft.com/office/drawing/2014/main" id="{80749D32-A296-D6F6-785C-62BFA3E2269E}"/>
                </a:ext>
              </a:extLst>
            </p:cNvPr>
            <p:cNvSpPr/>
            <p:nvPr/>
          </p:nvSpPr>
          <p:spPr>
            <a:xfrm rot="-5400000">
              <a:off x="2281268" y="934270"/>
              <a:ext cx="3321893" cy="3136815"/>
            </a:xfrm>
            <a:custGeom>
              <a:avLst/>
              <a:gdLst/>
              <a:ahLst/>
              <a:cxnLst/>
              <a:rect l="l" t="t" r="r" b="b"/>
              <a:pathLst>
                <a:path w="3321893" h="3136815" extrusionOk="0">
                  <a:moveTo>
                    <a:pt x="15340" y="3136815"/>
                  </a:moveTo>
                  <a:lnTo>
                    <a:pt x="7823" y="3136815"/>
                  </a:lnTo>
                  <a:lnTo>
                    <a:pt x="7246" y="3128385"/>
                  </a:lnTo>
                  <a:cubicBezTo>
                    <a:pt x="6349" y="3090892"/>
                    <a:pt x="7943" y="3056246"/>
                    <a:pt x="7943" y="3056246"/>
                  </a:cubicBezTo>
                  <a:close/>
                  <a:moveTo>
                    <a:pt x="3321893" y="1"/>
                  </a:moveTo>
                  <a:lnTo>
                    <a:pt x="3321893" y="3136815"/>
                  </a:lnTo>
                  <a:lnTo>
                    <a:pt x="17984" y="3136815"/>
                  </a:lnTo>
                  <a:lnTo>
                    <a:pt x="17230" y="3124210"/>
                  </a:lnTo>
                  <a:cubicBezTo>
                    <a:pt x="10841" y="3016343"/>
                    <a:pt x="1548" y="2851636"/>
                    <a:pt x="1548" y="2806198"/>
                  </a:cubicBezTo>
                  <a:cubicBezTo>
                    <a:pt x="1548" y="2736959"/>
                    <a:pt x="16347" y="2543684"/>
                    <a:pt x="16347" y="2543684"/>
                  </a:cubicBezTo>
                  <a:cubicBezTo>
                    <a:pt x="16347" y="2543684"/>
                    <a:pt x="-3275" y="2373088"/>
                    <a:pt x="1253" y="2303722"/>
                  </a:cubicBezTo>
                  <a:cubicBezTo>
                    <a:pt x="5782" y="2234348"/>
                    <a:pt x="45026" y="2187485"/>
                    <a:pt x="45026" y="2187485"/>
                  </a:cubicBezTo>
                  <a:lnTo>
                    <a:pt x="11470" y="2153021"/>
                  </a:lnTo>
                  <a:cubicBezTo>
                    <a:pt x="11470" y="2153021"/>
                    <a:pt x="-12796" y="1873544"/>
                    <a:pt x="9264" y="1796828"/>
                  </a:cubicBezTo>
                  <a:cubicBezTo>
                    <a:pt x="31324" y="1720106"/>
                    <a:pt x="64414" y="1714619"/>
                    <a:pt x="64414" y="1714619"/>
                  </a:cubicBezTo>
                  <a:cubicBezTo>
                    <a:pt x="64414" y="1714619"/>
                    <a:pt x="44560" y="1646127"/>
                    <a:pt x="64414" y="1558439"/>
                  </a:cubicBezTo>
                  <a:cubicBezTo>
                    <a:pt x="84269" y="1470764"/>
                    <a:pt x="84269" y="1435149"/>
                    <a:pt x="84269" y="1435149"/>
                  </a:cubicBezTo>
                  <a:lnTo>
                    <a:pt x="15882" y="1402265"/>
                  </a:lnTo>
                  <a:cubicBezTo>
                    <a:pt x="15882" y="1402265"/>
                    <a:pt x="5737" y="1346056"/>
                    <a:pt x="7945" y="1296678"/>
                  </a:cubicBezTo>
                  <a:cubicBezTo>
                    <a:pt x="10155" y="1247287"/>
                    <a:pt x="-890" y="948244"/>
                    <a:pt x="3528" y="843983"/>
                  </a:cubicBezTo>
                  <a:cubicBezTo>
                    <a:pt x="7945" y="739728"/>
                    <a:pt x="14320" y="614408"/>
                    <a:pt x="20563" y="573690"/>
                  </a:cubicBezTo>
                  <a:cubicBezTo>
                    <a:pt x="26805" y="532993"/>
                    <a:pt x="4957" y="211218"/>
                    <a:pt x="4957" y="211218"/>
                  </a:cubicBezTo>
                  <a:cubicBezTo>
                    <a:pt x="4957" y="211218"/>
                    <a:pt x="100156" y="224786"/>
                    <a:pt x="107958" y="158882"/>
                  </a:cubicBezTo>
                  <a:cubicBezTo>
                    <a:pt x="115762" y="92978"/>
                    <a:pt x="26805" y="77467"/>
                    <a:pt x="26805" y="77467"/>
                  </a:cubicBezTo>
                  <a:lnTo>
                    <a:pt x="22320"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17;p9">
              <a:extLst>
                <a:ext uri="{FF2B5EF4-FFF2-40B4-BE49-F238E27FC236}">
                  <a16:creationId xmlns:a16="http://schemas.microsoft.com/office/drawing/2014/main" id="{24803F00-A2A0-9F0C-83BD-7787A63ECF5F}"/>
                </a:ext>
              </a:extLst>
            </p:cNvPr>
            <p:cNvSpPr/>
            <p:nvPr/>
          </p:nvSpPr>
          <p:spPr>
            <a:xfrm rot="-5400000">
              <a:off x="2321639" y="901972"/>
              <a:ext cx="3243170" cy="3148926"/>
            </a:xfrm>
            <a:custGeom>
              <a:avLst/>
              <a:gdLst/>
              <a:ahLst/>
              <a:cxnLst/>
              <a:rect l="l" t="t" r="r" b="b"/>
              <a:pathLst>
                <a:path w="3243170" h="3148926" extrusionOk="0">
                  <a:moveTo>
                    <a:pt x="20529" y="3148926"/>
                  </a:moveTo>
                  <a:lnTo>
                    <a:pt x="13055" y="3148926"/>
                  </a:lnTo>
                  <a:lnTo>
                    <a:pt x="10969" y="3138376"/>
                  </a:lnTo>
                  <a:cubicBezTo>
                    <a:pt x="4356" y="3089791"/>
                    <a:pt x="7943" y="3011837"/>
                    <a:pt x="7943" y="3011837"/>
                  </a:cubicBezTo>
                  <a:close/>
                  <a:moveTo>
                    <a:pt x="3243170" y="0"/>
                  </a:moveTo>
                  <a:lnTo>
                    <a:pt x="3243170" y="3148926"/>
                  </a:lnTo>
                  <a:lnTo>
                    <a:pt x="21390" y="3148926"/>
                  </a:lnTo>
                  <a:lnTo>
                    <a:pt x="20126" y="3128183"/>
                  </a:lnTo>
                  <a:cubicBezTo>
                    <a:pt x="14197" y="3030150"/>
                    <a:pt x="1548" y="2814800"/>
                    <a:pt x="1548" y="2761789"/>
                  </a:cubicBezTo>
                  <a:cubicBezTo>
                    <a:pt x="1548" y="2692550"/>
                    <a:pt x="16347" y="2499275"/>
                    <a:pt x="16347" y="2499275"/>
                  </a:cubicBezTo>
                  <a:cubicBezTo>
                    <a:pt x="16347" y="2499275"/>
                    <a:pt x="-3275" y="2328679"/>
                    <a:pt x="1253" y="2259313"/>
                  </a:cubicBezTo>
                  <a:cubicBezTo>
                    <a:pt x="5782" y="2189939"/>
                    <a:pt x="45026" y="2143076"/>
                    <a:pt x="45026" y="2143076"/>
                  </a:cubicBezTo>
                  <a:lnTo>
                    <a:pt x="11470" y="2108612"/>
                  </a:lnTo>
                  <a:cubicBezTo>
                    <a:pt x="11470" y="2108612"/>
                    <a:pt x="-12796" y="1829135"/>
                    <a:pt x="9264" y="1752419"/>
                  </a:cubicBezTo>
                  <a:cubicBezTo>
                    <a:pt x="31324" y="1675697"/>
                    <a:pt x="64414" y="1670210"/>
                    <a:pt x="64414" y="1670210"/>
                  </a:cubicBezTo>
                  <a:cubicBezTo>
                    <a:pt x="64414" y="1670210"/>
                    <a:pt x="44560" y="1601718"/>
                    <a:pt x="64414" y="1514030"/>
                  </a:cubicBezTo>
                  <a:cubicBezTo>
                    <a:pt x="84269" y="1426355"/>
                    <a:pt x="84269" y="1390740"/>
                    <a:pt x="84269" y="1390740"/>
                  </a:cubicBezTo>
                  <a:lnTo>
                    <a:pt x="15882" y="1357856"/>
                  </a:lnTo>
                  <a:cubicBezTo>
                    <a:pt x="15882" y="1357856"/>
                    <a:pt x="5737" y="1301647"/>
                    <a:pt x="7945" y="1252269"/>
                  </a:cubicBezTo>
                  <a:cubicBezTo>
                    <a:pt x="10155" y="1202878"/>
                    <a:pt x="-890" y="903835"/>
                    <a:pt x="3528" y="799574"/>
                  </a:cubicBezTo>
                  <a:cubicBezTo>
                    <a:pt x="7945" y="695319"/>
                    <a:pt x="14320" y="569999"/>
                    <a:pt x="20563" y="529281"/>
                  </a:cubicBezTo>
                  <a:cubicBezTo>
                    <a:pt x="26805" y="488584"/>
                    <a:pt x="4957" y="166809"/>
                    <a:pt x="4957" y="166809"/>
                  </a:cubicBezTo>
                  <a:cubicBezTo>
                    <a:pt x="4957" y="166809"/>
                    <a:pt x="100156" y="180377"/>
                    <a:pt x="107958" y="114473"/>
                  </a:cubicBezTo>
                  <a:cubicBezTo>
                    <a:pt x="115762" y="48569"/>
                    <a:pt x="26805" y="33058"/>
                    <a:pt x="26805" y="33058"/>
                  </a:cubicBezTo>
                  <a:lnTo>
                    <a:pt x="24891"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800">
                  <a:latin typeface="Calibri"/>
                  <a:ea typeface="Calibri"/>
                  <a:cs typeface="Calibri"/>
                  <a:sym typeface="Calibri"/>
                </a:rPr>
                <a:t>	</a:t>
              </a: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53462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تخطيط مخصص">
    <p:spTree>
      <p:nvGrpSpPr>
        <p:cNvPr id="1" name=""/>
        <p:cNvGrpSpPr/>
        <p:nvPr/>
      </p:nvGrpSpPr>
      <p:grpSpPr>
        <a:xfrm>
          <a:off x="0" y="0"/>
          <a:ext cx="0" cy="0"/>
          <a:chOff x="0" y="0"/>
          <a:chExt cx="0" cy="0"/>
        </a:xfrm>
      </p:grpSpPr>
      <p:sp>
        <p:nvSpPr>
          <p:cNvPr id="3" name="Google Shape;535;p11">
            <a:extLst>
              <a:ext uri="{FF2B5EF4-FFF2-40B4-BE49-F238E27FC236}">
                <a16:creationId xmlns:a16="http://schemas.microsoft.com/office/drawing/2014/main" id="{E55CCFFD-23CE-10C3-EAE5-8B8C0252CAE4}"/>
              </a:ext>
            </a:extLst>
          </p:cNvPr>
          <p:cNvSpPr/>
          <p:nvPr userDrawn="1"/>
        </p:nvSpPr>
        <p:spPr>
          <a:xfrm>
            <a:off x="8693744" y="-76910"/>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 name="Google Shape;560;p11">
            <a:extLst>
              <a:ext uri="{FF2B5EF4-FFF2-40B4-BE49-F238E27FC236}">
                <a16:creationId xmlns:a16="http://schemas.microsoft.com/office/drawing/2014/main" id="{75E34D3B-76F9-01AD-5F3B-CCB682CEA592}"/>
              </a:ext>
            </a:extLst>
          </p:cNvPr>
          <p:cNvGrpSpPr/>
          <p:nvPr userDrawn="1"/>
        </p:nvGrpSpPr>
        <p:grpSpPr>
          <a:xfrm rot="-7799674">
            <a:off x="8131640" y="3599"/>
            <a:ext cx="6867251" cy="6440453"/>
            <a:chOff x="8371004" y="-382642"/>
            <a:chExt cx="3618071" cy="3393209"/>
          </a:xfrm>
        </p:grpSpPr>
        <p:sp>
          <p:nvSpPr>
            <p:cNvPr id="5" name="Google Shape;561;p11">
              <a:extLst>
                <a:ext uri="{FF2B5EF4-FFF2-40B4-BE49-F238E27FC236}">
                  <a16:creationId xmlns:a16="http://schemas.microsoft.com/office/drawing/2014/main" id="{81AF4ED3-1236-5DCC-A538-BFF8F95D146C}"/>
                </a:ext>
              </a:extLst>
            </p:cNvPr>
            <p:cNvSpPr/>
            <p:nvPr/>
          </p:nvSpPr>
          <p:spPr>
            <a:xfrm>
              <a:off x="8371004" y="-382642"/>
              <a:ext cx="3618071" cy="3393209"/>
            </a:xfrm>
            <a:custGeom>
              <a:avLst/>
              <a:gdLst/>
              <a:ahLst/>
              <a:cxnLst/>
              <a:rect l="l" t="t" r="r" b="b"/>
              <a:pathLst>
                <a:path w="2038350" h="1911667" extrusionOk="0">
                  <a:moveTo>
                    <a:pt x="0" y="1057275"/>
                  </a:moveTo>
                  <a:lnTo>
                    <a:pt x="642938" y="0"/>
                  </a:lnTo>
                  <a:lnTo>
                    <a:pt x="710565" y="40957"/>
                  </a:lnTo>
                  <a:lnTo>
                    <a:pt x="683895" y="84772"/>
                  </a:lnTo>
                  <a:cubicBezTo>
                    <a:pt x="667703" y="84772"/>
                    <a:pt x="652463" y="92392"/>
                    <a:pt x="643890" y="107632"/>
                  </a:cubicBezTo>
                  <a:cubicBezTo>
                    <a:pt x="630555" y="129540"/>
                    <a:pt x="637222" y="158115"/>
                    <a:pt x="659130" y="171450"/>
                  </a:cubicBezTo>
                  <a:cubicBezTo>
                    <a:pt x="681038" y="184785"/>
                    <a:pt x="709613" y="178117"/>
                    <a:pt x="722947" y="156210"/>
                  </a:cubicBezTo>
                  <a:cubicBezTo>
                    <a:pt x="731520" y="141923"/>
                    <a:pt x="731520" y="123825"/>
                    <a:pt x="723900" y="109538"/>
                  </a:cubicBezTo>
                  <a:lnTo>
                    <a:pt x="750570" y="65722"/>
                  </a:lnTo>
                  <a:lnTo>
                    <a:pt x="862965" y="134302"/>
                  </a:lnTo>
                  <a:lnTo>
                    <a:pt x="836295" y="178117"/>
                  </a:lnTo>
                  <a:cubicBezTo>
                    <a:pt x="820103" y="178117"/>
                    <a:pt x="804863" y="185738"/>
                    <a:pt x="796290" y="200977"/>
                  </a:cubicBezTo>
                  <a:cubicBezTo>
                    <a:pt x="782955" y="222885"/>
                    <a:pt x="789622" y="251460"/>
                    <a:pt x="811530" y="264795"/>
                  </a:cubicBezTo>
                  <a:cubicBezTo>
                    <a:pt x="833438" y="278130"/>
                    <a:pt x="862013" y="271463"/>
                    <a:pt x="875347" y="249555"/>
                  </a:cubicBezTo>
                  <a:cubicBezTo>
                    <a:pt x="883920" y="235267"/>
                    <a:pt x="883920" y="217170"/>
                    <a:pt x="876300" y="202882"/>
                  </a:cubicBezTo>
                  <a:lnTo>
                    <a:pt x="902970" y="159067"/>
                  </a:lnTo>
                  <a:lnTo>
                    <a:pt x="1015365" y="227648"/>
                  </a:lnTo>
                  <a:lnTo>
                    <a:pt x="988695" y="271463"/>
                  </a:lnTo>
                  <a:cubicBezTo>
                    <a:pt x="972503" y="271463"/>
                    <a:pt x="957263" y="279082"/>
                    <a:pt x="948690" y="294323"/>
                  </a:cubicBezTo>
                  <a:cubicBezTo>
                    <a:pt x="935355" y="316230"/>
                    <a:pt x="942022" y="344805"/>
                    <a:pt x="963930" y="358140"/>
                  </a:cubicBezTo>
                  <a:cubicBezTo>
                    <a:pt x="985838" y="371475"/>
                    <a:pt x="1014413" y="364807"/>
                    <a:pt x="1027747" y="342900"/>
                  </a:cubicBezTo>
                  <a:cubicBezTo>
                    <a:pt x="1036320" y="328613"/>
                    <a:pt x="1036320" y="310515"/>
                    <a:pt x="1028700" y="296228"/>
                  </a:cubicBezTo>
                  <a:lnTo>
                    <a:pt x="1055370" y="252413"/>
                  </a:lnTo>
                  <a:lnTo>
                    <a:pt x="1167765" y="320992"/>
                  </a:lnTo>
                  <a:lnTo>
                    <a:pt x="1141095" y="364807"/>
                  </a:lnTo>
                  <a:cubicBezTo>
                    <a:pt x="1124903" y="364807"/>
                    <a:pt x="1109663" y="372428"/>
                    <a:pt x="1101090" y="387667"/>
                  </a:cubicBezTo>
                  <a:cubicBezTo>
                    <a:pt x="1087755" y="409575"/>
                    <a:pt x="1094423" y="438150"/>
                    <a:pt x="1116330" y="451485"/>
                  </a:cubicBezTo>
                  <a:cubicBezTo>
                    <a:pt x="1138238" y="464820"/>
                    <a:pt x="1166813" y="458153"/>
                    <a:pt x="1180148" y="436245"/>
                  </a:cubicBezTo>
                  <a:cubicBezTo>
                    <a:pt x="1188720" y="421957"/>
                    <a:pt x="1188720" y="403860"/>
                    <a:pt x="1181100" y="389573"/>
                  </a:cubicBezTo>
                  <a:lnTo>
                    <a:pt x="1207770" y="345757"/>
                  </a:lnTo>
                  <a:lnTo>
                    <a:pt x="1320165" y="414338"/>
                  </a:lnTo>
                  <a:lnTo>
                    <a:pt x="1293495" y="458153"/>
                  </a:lnTo>
                  <a:cubicBezTo>
                    <a:pt x="1277303" y="458153"/>
                    <a:pt x="1262063" y="465773"/>
                    <a:pt x="1253490" y="481013"/>
                  </a:cubicBezTo>
                  <a:cubicBezTo>
                    <a:pt x="1240155" y="502920"/>
                    <a:pt x="1246823" y="531495"/>
                    <a:pt x="1268730" y="544830"/>
                  </a:cubicBezTo>
                  <a:cubicBezTo>
                    <a:pt x="1290638" y="558165"/>
                    <a:pt x="1319213" y="551498"/>
                    <a:pt x="1332548" y="529590"/>
                  </a:cubicBezTo>
                  <a:cubicBezTo>
                    <a:pt x="1341120" y="515303"/>
                    <a:pt x="1341120" y="497205"/>
                    <a:pt x="1333500" y="482917"/>
                  </a:cubicBezTo>
                  <a:lnTo>
                    <a:pt x="1360170" y="439103"/>
                  </a:lnTo>
                  <a:lnTo>
                    <a:pt x="1472565" y="507682"/>
                  </a:lnTo>
                  <a:lnTo>
                    <a:pt x="1445895" y="551498"/>
                  </a:lnTo>
                  <a:cubicBezTo>
                    <a:pt x="1429703" y="551498"/>
                    <a:pt x="1414463" y="559118"/>
                    <a:pt x="1405890" y="574357"/>
                  </a:cubicBezTo>
                  <a:cubicBezTo>
                    <a:pt x="1392555" y="596265"/>
                    <a:pt x="1399223" y="624840"/>
                    <a:pt x="1421130" y="638175"/>
                  </a:cubicBezTo>
                  <a:cubicBezTo>
                    <a:pt x="1443038" y="651510"/>
                    <a:pt x="1471613" y="644843"/>
                    <a:pt x="1484948" y="622935"/>
                  </a:cubicBezTo>
                  <a:cubicBezTo>
                    <a:pt x="1493520" y="608648"/>
                    <a:pt x="1493520" y="590550"/>
                    <a:pt x="1485900" y="576263"/>
                  </a:cubicBezTo>
                  <a:lnTo>
                    <a:pt x="1512570" y="532448"/>
                  </a:lnTo>
                  <a:lnTo>
                    <a:pt x="1624965" y="601028"/>
                  </a:lnTo>
                  <a:lnTo>
                    <a:pt x="1598295" y="644843"/>
                  </a:lnTo>
                  <a:cubicBezTo>
                    <a:pt x="1582102" y="644843"/>
                    <a:pt x="1566863" y="652463"/>
                    <a:pt x="1558290" y="667703"/>
                  </a:cubicBezTo>
                  <a:cubicBezTo>
                    <a:pt x="1544955" y="689610"/>
                    <a:pt x="1551623" y="718185"/>
                    <a:pt x="1573530" y="731520"/>
                  </a:cubicBezTo>
                  <a:cubicBezTo>
                    <a:pt x="1595438" y="744855"/>
                    <a:pt x="1624013" y="738187"/>
                    <a:pt x="1637348" y="716280"/>
                  </a:cubicBezTo>
                  <a:cubicBezTo>
                    <a:pt x="1645920" y="701993"/>
                    <a:pt x="1645920" y="683895"/>
                    <a:pt x="1638300" y="669607"/>
                  </a:cubicBezTo>
                  <a:lnTo>
                    <a:pt x="1664970" y="625793"/>
                  </a:lnTo>
                  <a:lnTo>
                    <a:pt x="1777365" y="694373"/>
                  </a:lnTo>
                  <a:lnTo>
                    <a:pt x="1750695" y="738187"/>
                  </a:lnTo>
                  <a:cubicBezTo>
                    <a:pt x="1734502" y="738187"/>
                    <a:pt x="1719263" y="745807"/>
                    <a:pt x="1710690" y="761048"/>
                  </a:cubicBezTo>
                  <a:cubicBezTo>
                    <a:pt x="1697355" y="782955"/>
                    <a:pt x="1704023" y="811530"/>
                    <a:pt x="1725930" y="824865"/>
                  </a:cubicBezTo>
                  <a:cubicBezTo>
                    <a:pt x="1747838" y="838200"/>
                    <a:pt x="1776413" y="831532"/>
                    <a:pt x="1789748" y="809625"/>
                  </a:cubicBezTo>
                  <a:cubicBezTo>
                    <a:pt x="1798320" y="795337"/>
                    <a:pt x="1798320" y="777240"/>
                    <a:pt x="1790700" y="762953"/>
                  </a:cubicBezTo>
                  <a:lnTo>
                    <a:pt x="1817370" y="719137"/>
                  </a:lnTo>
                  <a:lnTo>
                    <a:pt x="1929765" y="787718"/>
                  </a:lnTo>
                  <a:lnTo>
                    <a:pt x="1903095" y="831532"/>
                  </a:lnTo>
                  <a:cubicBezTo>
                    <a:pt x="1886902" y="831532"/>
                    <a:pt x="1871663" y="839153"/>
                    <a:pt x="1863090" y="854393"/>
                  </a:cubicBezTo>
                  <a:cubicBezTo>
                    <a:pt x="1849755" y="876300"/>
                    <a:pt x="1856423" y="904875"/>
                    <a:pt x="1878330" y="918210"/>
                  </a:cubicBezTo>
                  <a:cubicBezTo>
                    <a:pt x="1900238" y="931545"/>
                    <a:pt x="1928813" y="924878"/>
                    <a:pt x="1942148" y="902970"/>
                  </a:cubicBezTo>
                  <a:cubicBezTo>
                    <a:pt x="1950720" y="888682"/>
                    <a:pt x="1950720" y="870585"/>
                    <a:pt x="1943100" y="856298"/>
                  </a:cubicBezTo>
                  <a:lnTo>
                    <a:pt x="1969770" y="812482"/>
                  </a:lnTo>
                  <a:lnTo>
                    <a:pt x="2038350" y="854393"/>
                  </a:lnTo>
                  <a:lnTo>
                    <a:pt x="1395413" y="1911668"/>
                  </a:lnTo>
                  <a:lnTo>
                    <a:pt x="0" y="1057275"/>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562;p11">
              <a:extLst>
                <a:ext uri="{FF2B5EF4-FFF2-40B4-BE49-F238E27FC236}">
                  <a16:creationId xmlns:a16="http://schemas.microsoft.com/office/drawing/2014/main" id="{9AC8DFC1-D596-1254-BC2C-7C0529FE45EA}"/>
                </a:ext>
              </a:extLst>
            </p:cNvPr>
            <p:cNvSpPr/>
            <p:nvPr/>
          </p:nvSpPr>
          <p:spPr>
            <a:xfrm>
              <a:off x="8526181" y="-39606"/>
              <a:ext cx="3127772" cy="2830211"/>
            </a:xfrm>
            <a:custGeom>
              <a:avLst/>
              <a:gdLst/>
              <a:ahLst/>
              <a:cxnLst/>
              <a:rect l="l" t="t" r="r" b="b"/>
              <a:pathLst>
                <a:path w="1762125" h="1594485" extrusionOk="0">
                  <a:moveTo>
                    <a:pt x="0" y="828675"/>
                  </a:moveTo>
                  <a:lnTo>
                    <a:pt x="503873" y="0"/>
                  </a:lnTo>
                  <a:lnTo>
                    <a:pt x="516255" y="7620"/>
                  </a:lnTo>
                  <a:lnTo>
                    <a:pt x="12383" y="836295"/>
                  </a:lnTo>
                  <a:lnTo>
                    <a:pt x="0" y="828675"/>
                  </a:lnTo>
                  <a:lnTo>
                    <a:pt x="0" y="828675"/>
                  </a:lnTo>
                  <a:close/>
                  <a:moveTo>
                    <a:pt x="77153" y="876300"/>
                  </a:moveTo>
                  <a:cubicBezTo>
                    <a:pt x="80963" y="879158"/>
                    <a:pt x="85725" y="881063"/>
                    <a:pt x="89535" y="883920"/>
                  </a:cubicBezTo>
                  <a:cubicBezTo>
                    <a:pt x="257175" y="607695"/>
                    <a:pt x="425768" y="331470"/>
                    <a:pt x="593408" y="55245"/>
                  </a:cubicBezTo>
                  <a:cubicBezTo>
                    <a:pt x="589598" y="52388"/>
                    <a:pt x="584835" y="50483"/>
                    <a:pt x="581025" y="47625"/>
                  </a:cubicBezTo>
                  <a:cubicBezTo>
                    <a:pt x="413385" y="323850"/>
                    <a:pt x="245745" y="600075"/>
                    <a:pt x="77153" y="876300"/>
                  </a:cubicBezTo>
                  <a:lnTo>
                    <a:pt x="77153" y="876300"/>
                  </a:lnTo>
                  <a:close/>
                  <a:moveTo>
                    <a:pt x="155258" y="923925"/>
                  </a:moveTo>
                  <a:cubicBezTo>
                    <a:pt x="159068" y="926783"/>
                    <a:pt x="163830" y="928688"/>
                    <a:pt x="167640" y="931545"/>
                  </a:cubicBezTo>
                  <a:cubicBezTo>
                    <a:pt x="335280" y="655320"/>
                    <a:pt x="503873" y="379095"/>
                    <a:pt x="671513" y="102870"/>
                  </a:cubicBezTo>
                  <a:cubicBezTo>
                    <a:pt x="667703" y="100013"/>
                    <a:pt x="662940" y="98108"/>
                    <a:pt x="659130" y="95250"/>
                  </a:cubicBezTo>
                  <a:cubicBezTo>
                    <a:pt x="491490" y="371475"/>
                    <a:pt x="323850" y="647700"/>
                    <a:pt x="155258" y="923925"/>
                  </a:cubicBezTo>
                  <a:lnTo>
                    <a:pt x="155258" y="923925"/>
                  </a:lnTo>
                  <a:close/>
                  <a:moveTo>
                    <a:pt x="233363" y="970598"/>
                  </a:moveTo>
                  <a:cubicBezTo>
                    <a:pt x="237173" y="973455"/>
                    <a:pt x="241935" y="975360"/>
                    <a:pt x="245745" y="978218"/>
                  </a:cubicBezTo>
                  <a:cubicBezTo>
                    <a:pt x="413385" y="701993"/>
                    <a:pt x="581978" y="425768"/>
                    <a:pt x="749618" y="149543"/>
                  </a:cubicBezTo>
                  <a:cubicBezTo>
                    <a:pt x="745808" y="146685"/>
                    <a:pt x="741045" y="144780"/>
                    <a:pt x="737235" y="141923"/>
                  </a:cubicBezTo>
                  <a:cubicBezTo>
                    <a:pt x="569595" y="419100"/>
                    <a:pt x="401003" y="694373"/>
                    <a:pt x="233363" y="970598"/>
                  </a:cubicBezTo>
                  <a:lnTo>
                    <a:pt x="233363" y="970598"/>
                  </a:lnTo>
                  <a:close/>
                  <a:moveTo>
                    <a:pt x="311468" y="1018223"/>
                  </a:moveTo>
                  <a:cubicBezTo>
                    <a:pt x="315278" y="1021080"/>
                    <a:pt x="320040" y="1022985"/>
                    <a:pt x="323850" y="1025843"/>
                  </a:cubicBezTo>
                  <a:cubicBezTo>
                    <a:pt x="491490" y="749618"/>
                    <a:pt x="660083" y="473393"/>
                    <a:pt x="827723" y="197168"/>
                  </a:cubicBezTo>
                  <a:cubicBezTo>
                    <a:pt x="823913" y="194310"/>
                    <a:pt x="819150" y="192405"/>
                    <a:pt x="815340" y="189548"/>
                  </a:cubicBezTo>
                  <a:cubicBezTo>
                    <a:pt x="647700" y="465773"/>
                    <a:pt x="479108" y="741998"/>
                    <a:pt x="311468" y="1018223"/>
                  </a:cubicBezTo>
                  <a:lnTo>
                    <a:pt x="311468" y="1018223"/>
                  </a:lnTo>
                  <a:close/>
                  <a:moveTo>
                    <a:pt x="388620" y="1065848"/>
                  </a:moveTo>
                  <a:cubicBezTo>
                    <a:pt x="392430" y="1068705"/>
                    <a:pt x="397193" y="1070610"/>
                    <a:pt x="401003" y="1073468"/>
                  </a:cubicBezTo>
                  <a:cubicBezTo>
                    <a:pt x="568643" y="797243"/>
                    <a:pt x="737235" y="521017"/>
                    <a:pt x="904875" y="244793"/>
                  </a:cubicBezTo>
                  <a:cubicBezTo>
                    <a:pt x="901065" y="241935"/>
                    <a:pt x="896303" y="240030"/>
                    <a:pt x="892493" y="237173"/>
                  </a:cubicBezTo>
                  <a:cubicBezTo>
                    <a:pt x="724853" y="513398"/>
                    <a:pt x="557213" y="789623"/>
                    <a:pt x="388620" y="1065848"/>
                  </a:cubicBezTo>
                  <a:lnTo>
                    <a:pt x="388620" y="1065848"/>
                  </a:lnTo>
                  <a:close/>
                  <a:moveTo>
                    <a:pt x="466725" y="1113473"/>
                  </a:moveTo>
                  <a:cubicBezTo>
                    <a:pt x="470535" y="1116330"/>
                    <a:pt x="475298" y="1118235"/>
                    <a:pt x="479108" y="1121093"/>
                  </a:cubicBezTo>
                  <a:cubicBezTo>
                    <a:pt x="646748" y="844868"/>
                    <a:pt x="815340" y="568643"/>
                    <a:pt x="982980" y="292418"/>
                  </a:cubicBezTo>
                  <a:cubicBezTo>
                    <a:pt x="979170" y="289560"/>
                    <a:pt x="974408" y="287655"/>
                    <a:pt x="970598" y="284798"/>
                  </a:cubicBezTo>
                  <a:cubicBezTo>
                    <a:pt x="802958" y="561023"/>
                    <a:pt x="635318" y="837248"/>
                    <a:pt x="466725" y="1113473"/>
                  </a:cubicBezTo>
                  <a:lnTo>
                    <a:pt x="466725" y="1113473"/>
                  </a:lnTo>
                  <a:close/>
                  <a:moveTo>
                    <a:pt x="544830" y="1160145"/>
                  </a:moveTo>
                  <a:cubicBezTo>
                    <a:pt x="712470" y="883920"/>
                    <a:pt x="881063" y="607695"/>
                    <a:pt x="1048703" y="331470"/>
                  </a:cubicBezTo>
                  <a:cubicBezTo>
                    <a:pt x="1052513" y="334328"/>
                    <a:pt x="1057275" y="336233"/>
                    <a:pt x="1061085" y="339090"/>
                  </a:cubicBezTo>
                  <a:cubicBezTo>
                    <a:pt x="893445" y="615315"/>
                    <a:pt x="724853" y="891540"/>
                    <a:pt x="557213" y="1167765"/>
                  </a:cubicBezTo>
                  <a:cubicBezTo>
                    <a:pt x="553403" y="1165860"/>
                    <a:pt x="548640" y="1163003"/>
                    <a:pt x="544830" y="1160145"/>
                  </a:cubicBezTo>
                  <a:lnTo>
                    <a:pt x="544830" y="1160145"/>
                  </a:lnTo>
                  <a:close/>
                  <a:moveTo>
                    <a:pt x="622935" y="1207770"/>
                  </a:moveTo>
                  <a:cubicBezTo>
                    <a:pt x="790575" y="931545"/>
                    <a:pt x="959168" y="655320"/>
                    <a:pt x="1126808" y="379095"/>
                  </a:cubicBezTo>
                  <a:cubicBezTo>
                    <a:pt x="1130618" y="381953"/>
                    <a:pt x="1135380" y="383858"/>
                    <a:pt x="1139190" y="386715"/>
                  </a:cubicBezTo>
                  <a:cubicBezTo>
                    <a:pt x="971550" y="662940"/>
                    <a:pt x="802958" y="939165"/>
                    <a:pt x="635318" y="1215390"/>
                  </a:cubicBezTo>
                  <a:cubicBezTo>
                    <a:pt x="630555" y="1213485"/>
                    <a:pt x="626745" y="1210628"/>
                    <a:pt x="622935" y="1207770"/>
                  </a:cubicBezTo>
                  <a:lnTo>
                    <a:pt x="622935" y="1207770"/>
                  </a:lnTo>
                  <a:close/>
                  <a:moveTo>
                    <a:pt x="700088" y="1255395"/>
                  </a:moveTo>
                  <a:cubicBezTo>
                    <a:pt x="867728" y="979170"/>
                    <a:pt x="1036320" y="702945"/>
                    <a:pt x="1203960" y="426720"/>
                  </a:cubicBezTo>
                  <a:cubicBezTo>
                    <a:pt x="1207770" y="429578"/>
                    <a:pt x="1212533" y="431483"/>
                    <a:pt x="1216343" y="434340"/>
                  </a:cubicBezTo>
                  <a:cubicBezTo>
                    <a:pt x="1048703" y="710565"/>
                    <a:pt x="880110" y="986790"/>
                    <a:pt x="712470" y="1263015"/>
                  </a:cubicBezTo>
                  <a:cubicBezTo>
                    <a:pt x="708660" y="1260158"/>
                    <a:pt x="704850" y="1258253"/>
                    <a:pt x="700088" y="1255395"/>
                  </a:cubicBezTo>
                  <a:lnTo>
                    <a:pt x="700088" y="1255395"/>
                  </a:lnTo>
                  <a:close/>
                  <a:moveTo>
                    <a:pt x="778193" y="1303020"/>
                  </a:moveTo>
                  <a:cubicBezTo>
                    <a:pt x="945833" y="1026795"/>
                    <a:pt x="1114425" y="750570"/>
                    <a:pt x="1282065" y="474345"/>
                  </a:cubicBezTo>
                  <a:cubicBezTo>
                    <a:pt x="1285875" y="477203"/>
                    <a:pt x="1290638" y="479108"/>
                    <a:pt x="1294448" y="481965"/>
                  </a:cubicBezTo>
                  <a:cubicBezTo>
                    <a:pt x="1126808" y="758190"/>
                    <a:pt x="958215" y="1034415"/>
                    <a:pt x="790575" y="1310640"/>
                  </a:cubicBezTo>
                  <a:cubicBezTo>
                    <a:pt x="786765" y="1307783"/>
                    <a:pt x="782955" y="1304925"/>
                    <a:pt x="778193" y="1303020"/>
                  </a:cubicBezTo>
                  <a:lnTo>
                    <a:pt x="778193" y="1303020"/>
                  </a:lnTo>
                  <a:close/>
                  <a:moveTo>
                    <a:pt x="856298" y="1350645"/>
                  </a:moveTo>
                  <a:cubicBezTo>
                    <a:pt x="1023938" y="1074420"/>
                    <a:pt x="1192530" y="798195"/>
                    <a:pt x="1360170" y="521970"/>
                  </a:cubicBezTo>
                  <a:cubicBezTo>
                    <a:pt x="1363980" y="524828"/>
                    <a:pt x="1368743" y="526733"/>
                    <a:pt x="1372553" y="529590"/>
                  </a:cubicBezTo>
                  <a:cubicBezTo>
                    <a:pt x="1204913" y="805815"/>
                    <a:pt x="1036320" y="1082040"/>
                    <a:pt x="868680" y="1358265"/>
                  </a:cubicBezTo>
                  <a:cubicBezTo>
                    <a:pt x="864870" y="1355408"/>
                    <a:pt x="860108" y="1352550"/>
                    <a:pt x="856298" y="1350645"/>
                  </a:cubicBezTo>
                  <a:lnTo>
                    <a:pt x="856298" y="1350645"/>
                  </a:lnTo>
                  <a:close/>
                  <a:moveTo>
                    <a:pt x="934403" y="1397318"/>
                  </a:moveTo>
                  <a:cubicBezTo>
                    <a:pt x="1102043" y="1121093"/>
                    <a:pt x="1270635" y="844868"/>
                    <a:pt x="1438275" y="568643"/>
                  </a:cubicBezTo>
                  <a:cubicBezTo>
                    <a:pt x="1442085" y="571500"/>
                    <a:pt x="1446848" y="573405"/>
                    <a:pt x="1450657" y="576263"/>
                  </a:cubicBezTo>
                  <a:cubicBezTo>
                    <a:pt x="1283018" y="852488"/>
                    <a:pt x="1114425" y="1128713"/>
                    <a:pt x="946785" y="1404938"/>
                  </a:cubicBezTo>
                  <a:cubicBezTo>
                    <a:pt x="942975" y="1403033"/>
                    <a:pt x="938213" y="1400175"/>
                    <a:pt x="934403" y="1397318"/>
                  </a:cubicBezTo>
                  <a:lnTo>
                    <a:pt x="934403" y="1397318"/>
                  </a:lnTo>
                  <a:close/>
                  <a:moveTo>
                    <a:pt x="1012508" y="1444943"/>
                  </a:moveTo>
                  <a:cubicBezTo>
                    <a:pt x="1016318" y="1447800"/>
                    <a:pt x="1021080" y="1449705"/>
                    <a:pt x="1024890" y="1452563"/>
                  </a:cubicBezTo>
                  <a:cubicBezTo>
                    <a:pt x="1192530" y="1176338"/>
                    <a:pt x="1361123" y="900113"/>
                    <a:pt x="1528763" y="623888"/>
                  </a:cubicBezTo>
                  <a:cubicBezTo>
                    <a:pt x="1524953" y="621030"/>
                    <a:pt x="1520190" y="619125"/>
                    <a:pt x="1516380" y="616268"/>
                  </a:cubicBezTo>
                  <a:cubicBezTo>
                    <a:pt x="1347788" y="892493"/>
                    <a:pt x="1180148" y="1168718"/>
                    <a:pt x="1012508" y="1444943"/>
                  </a:cubicBezTo>
                  <a:lnTo>
                    <a:pt x="1012508" y="1444943"/>
                  </a:lnTo>
                  <a:close/>
                  <a:moveTo>
                    <a:pt x="1089660" y="1492568"/>
                  </a:moveTo>
                  <a:cubicBezTo>
                    <a:pt x="1093470" y="1495425"/>
                    <a:pt x="1098233" y="1497330"/>
                    <a:pt x="1102043" y="1500188"/>
                  </a:cubicBezTo>
                  <a:cubicBezTo>
                    <a:pt x="1269683" y="1223963"/>
                    <a:pt x="1438275" y="947738"/>
                    <a:pt x="1605915" y="671513"/>
                  </a:cubicBezTo>
                  <a:cubicBezTo>
                    <a:pt x="1602105" y="668655"/>
                    <a:pt x="1597343" y="666750"/>
                    <a:pt x="1593532" y="663893"/>
                  </a:cubicBezTo>
                  <a:cubicBezTo>
                    <a:pt x="1425893" y="940118"/>
                    <a:pt x="1258253" y="1216343"/>
                    <a:pt x="1089660" y="1492568"/>
                  </a:cubicBezTo>
                  <a:lnTo>
                    <a:pt x="1089660" y="1492568"/>
                  </a:lnTo>
                  <a:close/>
                  <a:moveTo>
                    <a:pt x="1167765" y="1540193"/>
                  </a:moveTo>
                  <a:cubicBezTo>
                    <a:pt x="1171575" y="1543050"/>
                    <a:pt x="1176338" y="1544955"/>
                    <a:pt x="1180148" y="1547813"/>
                  </a:cubicBezTo>
                  <a:cubicBezTo>
                    <a:pt x="1347788" y="1271588"/>
                    <a:pt x="1516380" y="995363"/>
                    <a:pt x="1684020" y="719138"/>
                  </a:cubicBezTo>
                  <a:cubicBezTo>
                    <a:pt x="1680210" y="716280"/>
                    <a:pt x="1675448" y="714375"/>
                    <a:pt x="1671638" y="711518"/>
                  </a:cubicBezTo>
                  <a:cubicBezTo>
                    <a:pt x="1503998" y="987743"/>
                    <a:pt x="1336358" y="1263968"/>
                    <a:pt x="1167765" y="1540193"/>
                  </a:cubicBezTo>
                  <a:lnTo>
                    <a:pt x="1167765" y="1540193"/>
                  </a:lnTo>
                  <a:close/>
                  <a:moveTo>
                    <a:pt x="1245870" y="1586865"/>
                  </a:moveTo>
                  <a:lnTo>
                    <a:pt x="1258253" y="1594485"/>
                  </a:lnTo>
                  <a:lnTo>
                    <a:pt x="1762125" y="765810"/>
                  </a:lnTo>
                  <a:lnTo>
                    <a:pt x="1749743" y="758190"/>
                  </a:lnTo>
                  <a:lnTo>
                    <a:pt x="1245870" y="15868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 name="Google Shape;563;p11">
            <a:extLst>
              <a:ext uri="{FF2B5EF4-FFF2-40B4-BE49-F238E27FC236}">
                <a16:creationId xmlns:a16="http://schemas.microsoft.com/office/drawing/2014/main" id="{C5CB137C-9156-23C5-FB54-B39701ED34A0}"/>
              </a:ext>
            </a:extLst>
          </p:cNvPr>
          <p:cNvGrpSpPr/>
          <p:nvPr userDrawn="1"/>
        </p:nvGrpSpPr>
        <p:grpSpPr>
          <a:xfrm rot="9864821">
            <a:off x="7897865" y="418136"/>
            <a:ext cx="5506803" cy="6485575"/>
            <a:chOff x="6709035" y="58434"/>
            <a:chExt cx="2901220" cy="3416879"/>
          </a:xfrm>
        </p:grpSpPr>
        <p:sp>
          <p:nvSpPr>
            <p:cNvPr id="8" name="Google Shape;564;p11">
              <a:extLst>
                <a:ext uri="{FF2B5EF4-FFF2-40B4-BE49-F238E27FC236}">
                  <a16:creationId xmlns:a16="http://schemas.microsoft.com/office/drawing/2014/main" id="{78AC5189-B053-C044-4B8B-F400B51E6E0C}"/>
                </a:ext>
              </a:extLst>
            </p:cNvPr>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565;p11">
              <a:extLst>
                <a:ext uri="{FF2B5EF4-FFF2-40B4-BE49-F238E27FC236}">
                  <a16:creationId xmlns:a16="http://schemas.microsoft.com/office/drawing/2014/main" id="{B5CA6DD2-7D64-4A25-154A-0993316ED3AC}"/>
                </a:ext>
              </a:extLst>
            </p:cNvPr>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 name="Google Shape;612;p11">
            <a:extLst>
              <a:ext uri="{FF2B5EF4-FFF2-40B4-BE49-F238E27FC236}">
                <a16:creationId xmlns:a16="http://schemas.microsoft.com/office/drawing/2014/main" id="{9285FD8A-890A-7113-605C-36922EBFE239}"/>
              </a:ext>
            </a:extLst>
          </p:cNvPr>
          <p:cNvGrpSpPr/>
          <p:nvPr userDrawn="1"/>
        </p:nvGrpSpPr>
        <p:grpSpPr>
          <a:xfrm>
            <a:off x="6654900" y="72866"/>
            <a:ext cx="1664757" cy="3217212"/>
            <a:chOff x="2718842" y="-1249002"/>
            <a:chExt cx="1653349" cy="3195166"/>
          </a:xfrm>
        </p:grpSpPr>
        <p:sp>
          <p:nvSpPr>
            <p:cNvPr id="11" name="Google Shape;613;p11">
              <a:extLst>
                <a:ext uri="{FF2B5EF4-FFF2-40B4-BE49-F238E27FC236}">
                  <a16:creationId xmlns:a16="http://schemas.microsoft.com/office/drawing/2014/main" id="{9A50B176-30B1-A647-C536-C6F9E8D77E6C}"/>
                </a:ext>
              </a:extLst>
            </p:cNvPr>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614;p11">
              <a:extLst>
                <a:ext uri="{FF2B5EF4-FFF2-40B4-BE49-F238E27FC236}">
                  <a16:creationId xmlns:a16="http://schemas.microsoft.com/office/drawing/2014/main" id="{17A75304-5FD2-8961-BDF1-94B7387DC154}"/>
                </a:ext>
              </a:extLst>
            </p:cNvPr>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615;p11">
              <a:extLst>
                <a:ext uri="{FF2B5EF4-FFF2-40B4-BE49-F238E27FC236}">
                  <a16:creationId xmlns:a16="http://schemas.microsoft.com/office/drawing/2014/main" id="{B17A6D56-C7D4-4045-165E-4E1BC7D7BFF7}"/>
                </a:ext>
              </a:extLst>
            </p:cNvPr>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616;p11">
              <a:extLst>
                <a:ext uri="{FF2B5EF4-FFF2-40B4-BE49-F238E27FC236}">
                  <a16:creationId xmlns:a16="http://schemas.microsoft.com/office/drawing/2014/main" id="{F357560E-3A84-1255-7198-9096007E9089}"/>
                </a:ext>
              </a:extLst>
            </p:cNvPr>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 name="Google Shape;617;p11">
              <a:extLst>
                <a:ext uri="{FF2B5EF4-FFF2-40B4-BE49-F238E27FC236}">
                  <a16:creationId xmlns:a16="http://schemas.microsoft.com/office/drawing/2014/main" id="{6588E884-9C3E-8C22-0C5E-36493924ECE8}"/>
                </a:ext>
              </a:extLst>
            </p:cNvPr>
            <p:cNvGrpSpPr/>
            <p:nvPr/>
          </p:nvGrpSpPr>
          <p:grpSpPr>
            <a:xfrm>
              <a:off x="3022533" y="201005"/>
              <a:ext cx="1047184" cy="1223368"/>
              <a:chOff x="2793933" y="-256195"/>
              <a:chExt cx="1047184" cy="1223368"/>
            </a:xfrm>
          </p:grpSpPr>
          <p:sp>
            <p:nvSpPr>
              <p:cNvPr id="27" name="Google Shape;618;p11">
                <a:extLst>
                  <a:ext uri="{FF2B5EF4-FFF2-40B4-BE49-F238E27FC236}">
                    <a16:creationId xmlns:a16="http://schemas.microsoft.com/office/drawing/2014/main" id="{45FC4D8B-7961-BA34-3945-98FDB6AF32A2}"/>
                  </a:ext>
                </a:extLst>
              </p:cNvPr>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 name="Google Shape;619;p11">
                <a:extLst>
                  <a:ext uri="{FF2B5EF4-FFF2-40B4-BE49-F238E27FC236}">
                    <a16:creationId xmlns:a16="http://schemas.microsoft.com/office/drawing/2014/main" id="{A0C8B482-5E38-13F7-E89F-6076B9F615E8}"/>
                  </a:ext>
                </a:extLst>
              </p:cNvPr>
              <p:cNvGrpSpPr/>
              <p:nvPr/>
            </p:nvGrpSpPr>
            <p:grpSpPr>
              <a:xfrm>
                <a:off x="2793933" y="137188"/>
                <a:ext cx="1047184" cy="435867"/>
                <a:chOff x="5463539" y="4411027"/>
                <a:chExt cx="1267777" cy="527684"/>
              </a:xfrm>
            </p:grpSpPr>
            <p:sp>
              <p:nvSpPr>
                <p:cNvPr id="30" name="Google Shape;620;p11">
                  <a:extLst>
                    <a:ext uri="{FF2B5EF4-FFF2-40B4-BE49-F238E27FC236}">
                      <a16:creationId xmlns:a16="http://schemas.microsoft.com/office/drawing/2014/main" id="{CC8F31E1-D886-040E-2D6E-C267DCF72A5A}"/>
                    </a:ext>
                  </a:extLst>
                </p:cNvPr>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621;p11">
                  <a:extLst>
                    <a:ext uri="{FF2B5EF4-FFF2-40B4-BE49-F238E27FC236}">
                      <a16:creationId xmlns:a16="http://schemas.microsoft.com/office/drawing/2014/main" id="{DAD61192-5DEF-4DAF-BCD2-F56494A436D7}"/>
                    </a:ext>
                  </a:extLst>
                </p:cNvPr>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 name="Google Shape;622;p11">
                <a:extLst>
                  <a:ext uri="{FF2B5EF4-FFF2-40B4-BE49-F238E27FC236}">
                    <a16:creationId xmlns:a16="http://schemas.microsoft.com/office/drawing/2014/main" id="{3F024110-F0B9-4C43-2FAF-668A6BFAB5F8}"/>
                  </a:ext>
                </a:extLst>
              </p:cNvPr>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 name="Google Shape;623;p11">
              <a:extLst>
                <a:ext uri="{FF2B5EF4-FFF2-40B4-BE49-F238E27FC236}">
                  <a16:creationId xmlns:a16="http://schemas.microsoft.com/office/drawing/2014/main" id="{981554E6-D183-E2AF-008B-CE2919470F63}"/>
                </a:ext>
              </a:extLst>
            </p:cNvPr>
            <p:cNvGrpSpPr/>
            <p:nvPr/>
          </p:nvGrpSpPr>
          <p:grpSpPr>
            <a:xfrm>
              <a:off x="3023320" y="201005"/>
              <a:ext cx="1047184" cy="1223419"/>
              <a:chOff x="5463539" y="3934777"/>
              <a:chExt cx="1267778" cy="1481137"/>
            </a:xfrm>
          </p:grpSpPr>
          <p:sp>
            <p:nvSpPr>
              <p:cNvPr id="22" name="Google Shape;624;p11">
                <a:extLst>
                  <a:ext uri="{FF2B5EF4-FFF2-40B4-BE49-F238E27FC236}">
                    <a16:creationId xmlns:a16="http://schemas.microsoft.com/office/drawing/2014/main" id="{1CF14499-5512-81F1-17D7-6C01D0790267}"/>
                  </a:ext>
                </a:extLst>
              </p:cNvPr>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 name="Google Shape;625;p11">
                <a:extLst>
                  <a:ext uri="{FF2B5EF4-FFF2-40B4-BE49-F238E27FC236}">
                    <a16:creationId xmlns:a16="http://schemas.microsoft.com/office/drawing/2014/main" id="{32ED7FDC-98EB-48B4-9484-A3C2DC7F89B8}"/>
                  </a:ext>
                </a:extLst>
              </p:cNvPr>
              <p:cNvGrpSpPr/>
              <p:nvPr/>
            </p:nvGrpSpPr>
            <p:grpSpPr>
              <a:xfrm>
                <a:off x="5463539" y="4411027"/>
                <a:ext cx="1267777" cy="527684"/>
                <a:chOff x="5463539" y="4411027"/>
                <a:chExt cx="1267777" cy="527684"/>
              </a:xfrm>
            </p:grpSpPr>
            <p:sp>
              <p:nvSpPr>
                <p:cNvPr id="25" name="Google Shape;626;p11">
                  <a:extLst>
                    <a:ext uri="{FF2B5EF4-FFF2-40B4-BE49-F238E27FC236}">
                      <a16:creationId xmlns:a16="http://schemas.microsoft.com/office/drawing/2014/main" id="{59869048-2C94-D01B-ECD0-7C7030485873}"/>
                    </a:ext>
                  </a:extLst>
                </p:cNvPr>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627;p11">
                  <a:extLst>
                    <a:ext uri="{FF2B5EF4-FFF2-40B4-BE49-F238E27FC236}">
                      <a16:creationId xmlns:a16="http://schemas.microsoft.com/office/drawing/2014/main" id="{7BC09E4B-9E64-98B4-477C-71CE2783CBBB}"/>
                    </a:ext>
                  </a:extLst>
                </p:cNvPr>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 name="Google Shape;628;p11">
                <a:extLst>
                  <a:ext uri="{FF2B5EF4-FFF2-40B4-BE49-F238E27FC236}">
                    <a16:creationId xmlns:a16="http://schemas.microsoft.com/office/drawing/2014/main" id="{E88E0296-E5D1-C221-4E11-9C0BB7D276B2}"/>
                  </a:ext>
                </a:extLst>
              </p:cNvPr>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 name="Google Shape;629;p11">
              <a:extLst>
                <a:ext uri="{FF2B5EF4-FFF2-40B4-BE49-F238E27FC236}">
                  <a16:creationId xmlns:a16="http://schemas.microsoft.com/office/drawing/2014/main" id="{0015B7E7-C247-D568-48B8-B24BDE14DEF7}"/>
                </a:ext>
              </a:extLst>
            </p:cNvPr>
            <p:cNvGrpSpPr/>
            <p:nvPr/>
          </p:nvGrpSpPr>
          <p:grpSpPr>
            <a:xfrm>
              <a:off x="3414505" y="-892598"/>
              <a:ext cx="264818" cy="496634"/>
              <a:chOff x="5504867" y="-892598"/>
              <a:chExt cx="264818" cy="496634"/>
            </a:xfrm>
          </p:grpSpPr>
          <p:sp>
            <p:nvSpPr>
              <p:cNvPr id="18" name="Google Shape;630;p11">
                <a:extLst>
                  <a:ext uri="{FF2B5EF4-FFF2-40B4-BE49-F238E27FC236}">
                    <a16:creationId xmlns:a16="http://schemas.microsoft.com/office/drawing/2014/main" id="{3FEBC08F-E12D-CBAA-7A57-8DDEE32F189C}"/>
                  </a:ext>
                </a:extLst>
              </p:cNvPr>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631;p11">
                <a:extLst>
                  <a:ext uri="{FF2B5EF4-FFF2-40B4-BE49-F238E27FC236}">
                    <a16:creationId xmlns:a16="http://schemas.microsoft.com/office/drawing/2014/main" id="{2B0C11D6-731C-64A2-6015-6867C6A64C0D}"/>
                  </a:ext>
                </a:extLst>
              </p:cNvPr>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632;p11">
                <a:extLst>
                  <a:ext uri="{FF2B5EF4-FFF2-40B4-BE49-F238E27FC236}">
                    <a16:creationId xmlns:a16="http://schemas.microsoft.com/office/drawing/2014/main" id="{78D392AB-2D87-4936-EC37-F384110D14C4}"/>
                  </a:ext>
                </a:extLst>
              </p:cNvPr>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633;p11">
                <a:extLst>
                  <a:ext uri="{FF2B5EF4-FFF2-40B4-BE49-F238E27FC236}">
                    <a16:creationId xmlns:a16="http://schemas.microsoft.com/office/drawing/2014/main" id="{51CABCB6-FE05-77A7-42F5-BB2823D87573}"/>
                  </a:ext>
                </a:extLst>
              </p:cNvPr>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2" name="Google Shape;563;p11">
            <a:extLst>
              <a:ext uri="{FF2B5EF4-FFF2-40B4-BE49-F238E27FC236}">
                <a16:creationId xmlns:a16="http://schemas.microsoft.com/office/drawing/2014/main" id="{73ECD790-79E1-22DB-C60C-7815FD1E11AA}"/>
              </a:ext>
            </a:extLst>
          </p:cNvPr>
          <p:cNvGrpSpPr/>
          <p:nvPr userDrawn="1"/>
        </p:nvGrpSpPr>
        <p:grpSpPr>
          <a:xfrm rot="8303476">
            <a:off x="198309" y="1021"/>
            <a:ext cx="6449485" cy="7133805"/>
            <a:chOff x="6709035" y="58434"/>
            <a:chExt cx="2901220" cy="3416879"/>
          </a:xfrm>
        </p:grpSpPr>
        <p:sp>
          <p:nvSpPr>
            <p:cNvPr id="33" name="Google Shape;564;p11">
              <a:extLst>
                <a:ext uri="{FF2B5EF4-FFF2-40B4-BE49-F238E27FC236}">
                  <a16:creationId xmlns:a16="http://schemas.microsoft.com/office/drawing/2014/main" id="{EA6B0016-ED01-3943-C0A3-44C13FC28651}"/>
                </a:ext>
              </a:extLst>
            </p:cNvPr>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565;p11">
              <a:extLst>
                <a:ext uri="{FF2B5EF4-FFF2-40B4-BE49-F238E27FC236}">
                  <a16:creationId xmlns:a16="http://schemas.microsoft.com/office/drawing/2014/main" id="{964F4F5B-4531-BC37-2993-85E5EFA4B938}"/>
                </a:ext>
              </a:extLst>
            </p:cNvPr>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 name="مربع نص 35">
            <a:extLst>
              <a:ext uri="{FF2B5EF4-FFF2-40B4-BE49-F238E27FC236}">
                <a16:creationId xmlns:a16="http://schemas.microsoft.com/office/drawing/2014/main" id="{63B055AD-6A8C-C0D0-130A-5CFB66E93841}"/>
              </a:ext>
            </a:extLst>
          </p:cNvPr>
          <p:cNvSpPr txBox="1"/>
          <p:nvPr userDrawn="1"/>
        </p:nvSpPr>
        <p:spPr>
          <a:xfrm>
            <a:off x="1593183" y="2178218"/>
            <a:ext cx="3794517" cy="2308324"/>
          </a:xfrm>
          <a:prstGeom prst="rect">
            <a:avLst/>
          </a:prstGeom>
          <a:solidFill>
            <a:schemeClr val="bg1"/>
          </a:solidFill>
        </p:spPr>
        <p:txBody>
          <a:bodyPr wrap="square">
            <a:spAutoFit/>
          </a:bodyPr>
          <a:lstStyle/>
          <a:p>
            <a:pPr algn="ctr"/>
            <a:endParaRPr lang="ar-SA" sz="2400" b="1" dirty="0">
              <a:solidFill>
                <a:schemeClr val="tx1"/>
              </a:solidFill>
            </a:endParaRPr>
          </a:p>
          <a:p>
            <a:pPr algn="ctr"/>
            <a:endParaRPr lang="ar-SA" sz="2400" b="1" dirty="0">
              <a:solidFill>
                <a:schemeClr val="tx1"/>
              </a:solidFill>
            </a:endParaRPr>
          </a:p>
          <a:p>
            <a:pPr algn="ctr"/>
            <a:endParaRPr lang="ar-SA" sz="2400" b="1" dirty="0">
              <a:solidFill>
                <a:schemeClr val="tx1"/>
              </a:solidFill>
            </a:endParaRPr>
          </a:p>
          <a:p>
            <a:pPr algn="ctr"/>
            <a:endParaRPr lang="ar-SA" sz="2400" b="1" dirty="0">
              <a:solidFill>
                <a:schemeClr val="tx1"/>
              </a:solidFill>
            </a:endParaRPr>
          </a:p>
          <a:p>
            <a:pPr algn="ctr"/>
            <a:endParaRPr lang="ar-SA" sz="2400" b="1" dirty="0">
              <a:solidFill>
                <a:schemeClr val="tx1"/>
              </a:solidFill>
            </a:endParaRPr>
          </a:p>
          <a:p>
            <a:pPr algn="ctr"/>
            <a:endParaRPr lang="ar-SA" sz="2400" b="1" dirty="0">
              <a:solidFill>
                <a:schemeClr val="tx1"/>
              </a:solidFill>
            </a:endParaRPr>
          </a:p>
        </p:txBody>
      </p:sp>
      <p:pic>
        <p:nvPicPr>
          <p:cNvPr id="37" name="صورة 36">
            <a:extLst>
              <a:ext uri="{FF2B5EF4-FFF2-40B4-BE49-F238E27FC236}">
                <a16:creationId xmlns:a16="http://schemas.microsoft.com/office/drawing/2014/main" id="{E34B948A-A399-9216-E790-F2C41800AA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418" y="1885634"/>
            <a:ext cx="482326" cy="585168"/>
          </a:xfrm>
          <a:prstGeom prst="rect">
            <a:avLst/>
          </a:prstGeom>
        </p:spPr>
      </p:pic>
    </p:spTree>
    <p:extLst>
      <p:ext uri="{BB962C8B-B14F-4D97-AF65-F5344CB8AC3E}">
        <p14:creationId xmlns:p14="http://schemas.microsoft.com/office/powerpoint/2010/main" val="2693543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45FC53C9-83DB-676F-316B-4FEBDC831059}"/>
              </a:ext>
            </a:extLst>
          </p:cNvPr>
          <p:cNvGrpSpPr/>
          <p:nvPr userDrawn="1"/>
        </p:nvGrpSpPr>
        <p:grpSpPr>
          <a:xfrm>
            <a:off x="623935" y="-258402"/>
            <a:ext cx="11347630" cy="7239646"/>
            <a:chOff x="623935" y="-258402"/>
            <a:chExt cx="11347630" cy="7239646"/>
          </a:xfrm>
        </p:grpSpPr>
        <p:grpSp>
          <p:nvGrpSpPr>
            <p:cNvPr id="8" name="Google Shape;389;p8">
              <a:extLst>
                <a:ext uri="{FF2B5EF4-FFF2-40B4-BE49-F238E27FC236}">
                  <a16:creationId xmlns:a16="http://schemas.microsoft.com/office/drawing/2014/main" id="{0E5E2BE9-20C3-518A-9AE4-F89E8E77C7CF}"/>
                </a:ext>
              </a:extLst>
            </p:cNvPr>
            <p:cNvGrpSpPr/>
            <p:nvPr/>
          </p:nvGrpSpPr>
          <p:grpSpPr>
            <a:xfrm>
              <a:off x="3099842" y="-258402"/>
              <a:ext cx="1653349" cy="3195166"/>
              <a:chOff x="2718842" y="-1249002"/>
              <a:chExt cx="1653349" cy="3195166"/>
            </a:xfrm>
          </p:grpSpPr>
          <p:sp>
            <p:nvSpPr>
              <p:cNvPr id="77" name="Google Shape;390;p8">
                <a:extLst>
                  <a:ext uri="{FF2B5EF4-FFF2-40B4-BE49-F238E27FC236}">
                    <a16:creationId xmlns:a16="http://schemas.microsoft.com/office/drawing/2014/main" id="{70B7529A-12E3-4490-AD0D-B7A3696A2F26}"/>
                  </a:ext>
                </a:extLst>
              </p:cNvPr>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391;p8">
                <a:extLst>
                  <a:ext uri="{FF2B5EF4-FFF2-40B4-BE49-F238E27FC236}">
                    <a16:creationId xmlns:a16="http://schemas.microsoft.com/office/drawing/2014/main" id="{50E14696-9512-8E33-69BB-AD59D6F3DF5E}"/>
                  </a:ext>
                </a:extLst>
              </p:cNvPr>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392;p8">
                <a:extLst>
                  <a:ext uri="{FF2B5EF4-FFF2-40B4-BE49-F238E27FC236}">
                    <a16:creationId xmlns:a16="http://schemas.microsoft.com/office/drawing/2014/main" id="{07B1CC8B-384E-D72A-9A1E-5452918BB55C}"/>
                  </a:ext>
                </a:extLst>
              </p:cNvPr>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776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393;p8">
                <a:extLst>
                  <a:ext uri="{FF2B5EF4-FFF2-40B4-BE49-F238E27FC236}">
                    <a16:creationId xmlns:a16="http://schemas.microsoft.com/office/drawing/2014/main" id="{4D3FA49A-FFBA-250D-9A26-12E4EE06C3A1}"/>
                  </a:ext>
                </a:extLst>
              </p:cNvPr>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41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1" name="Google Shape;394;p8">
                <a:extLst>
                  <a:ext uri="{FF2B5EF4-FFF2-40B4-BE49-F238E27FC236}">
                    <a16:creationId xmlns:a16="http://schemas.microsoft.com/office/drawing/2014/main" id="{16045A88-FD93-24CD-5E59-C28F5CEC4198}"/>
                  </a:ext>
                </a:extLst>
              </p:cNvPr>
              <p:cNvGrpSpPr/>
              <p:nvPr/>
            </p:nvGrpSpPr>
            <p:grpSpPr>
              <a:xfrm>
                <a:off x="3022533" y="201005"/>
                <a:ext cx="1047184" cy="1223368"/>
                <a:chOff x="2793933" y="-256195"/>
                <a:chExt cx="1047184" cy="1223368"/>
              </a:xfrm>
            </p:grpSpPr>
            <p:sp>
              <p:nvSpPr>
                <p:cNvPr id="93" name="Google Shape;395;p8">
                  <a:extLst>
                    <a:ext uri="{FF2B5EF4-FFF2-40B4-BE49-F238E27FC236}">
                      <a16:creationId xmlns:a16="http://schemas.microsoft.com/office/drawing/2014/main" id="{357727CE-9AA1-EF3E-1E6A-E3351B03BBF3}"/>
                    </a:ext>
                  </a:extLst>
                </p:cNvPr>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4" name="Google Shape;396;p8">
                  <a:extLst>
                    <a:ext uri="{FF2B5EF4-FFF2-40B4-BE49-F238E27FC236}">
                      <a16:creationId xmlns:a16="http://schemas.microsoft.com/office/drawing/2014/main" id="{BC2E2420-2154-6F86-E42E-84C6F5FCD9B1}"/>
                    </a:ext>
                  </a:extLst>
                </p:cNvPr>
                <p:cNvGrpSpPr/>
                <p:nvPr/>
              </p:nvGrpSpPr>
              <p:grpSpPr>
                <a:xfrm>
                  <a:off x="2793933" y="137188"/>
                  <a:ext cx="1047184" cy="435867"/>
                  <a:chOff x="5463539" y="4411027"/>
                  <a:chExt cx="1267777" cy="527684"/>
                </a:xfrm>
              </p:grpSpPr>
              <p:sp>
                <p:nvSpPr>
                  <p:cNvPr id="96" name="Google Shape;397;p8">
                    <a:extLst>
                      <a:ext uri="{FF2B5EF4-FFF2-40B4-BE49-F238E27FC236}">
                        <a16:creationId xmlns:a16="http://schemas.microsoft.com/office/drawing/2014/main" id="{8541612B-F5CE-E501-636D-73AEF6CBED84}"/>
                      </a:ext>
                    </a:extLst>
                  </p:cNvPr>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398;p8">
                    <a:extLst>
                      <a:ext uri="{FF2B5EF4-FFF2-40B4-BE49-F238E27FC236}">
                        <a16:creationId xmlns:a16="http://schemas.microsoft.com/office/drawing/2014/main" id="{3149AD8A-5BC0-2AA5-DDF5-233477B1742B}"/>
                      </a:ext>
                    </a:extLst>
                  </p:cNvPr>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5" name="Google Shape;399;p8">
                  <a:extLst>
                    <a:ext uri="{FF2B5EF4-FFF2-40B4-BE49-F238E27FC236}">
                      <a16:creationId xmlns:a16="http://schemas.microsoft.com/office/drawing/2014/main" id="{F94C7088-64FF-3544-16AA-A6978EC89A13}"/>
                    </a:ext>
                  </a:extLst>
                </p:cNvPr>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 name="Google Shape;400;p8">
                <a:extLst>
                  <a:ext uri="{FF2B5EF4-FFF2-40B4-BE49-F238E27FC236}">
                    <a16:creationId xmlns:a16="http://schemas.microsoft.com/office/drawing/2014/main" id="{FBB68C0E-5D00-F06E-04EE-1878EB32DAD8}"/>
                  </a:ext>
                </a:extLst>
              </p:cNvPr>
              <p:cNvGrpSpPr/>
              <p:nvPr/>
            </p:nvGrpSpPr>
            <p:grpSpPr>
              <a:xfrm>
                <a:off x="3023320" y="201005"/>
                <a:ext cx="1047184" cy="1223419"/>
                <a:chOff x="5463539" y="3934777"/>
                <a:chExt cx="1267778" cy="1481137"/>
              </a:xfrm>
            </p:grpSpPr>
            <p:sp>
              <p:nvSpPr>
                <p:cNvPr id="88" name="Google Shape;401;p8">
                  <a:extLst>
                    <a:ext uri="{FF2B5EF4-FFF2-40B4-BE49-F238E27FC236}">
                      <a16:creationId xmlns:a16="http://schemas.microsoft.com/office/drawing/2014/main" id="{A2D50104-9F17-FD20-7892-5FE16AD5608B}"/>
                    </a:ext>
                  </a:extLst>
                </p:cNvPr>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9" name="Google Shape;402;p8">
                  <a:extLst>
                    <a:ext uri="{FF2B5EF4-FFF2-40B4-BE49-F238E27FC236}">
                      <a16:creationId xmlns:a16="http://schemas.microsoft.com/office/drawing/2014/main" id="{92395024-E39A-7751-2238-0F7C342B737D}"/>
                    </a:ext>
                  </a:extLst>
                </p:cNvPr>
                <p:cNvGrpSpPr/>
                <p:nvPr/>
              </p:nvGrpSpPr>
              <p:grpSpPr>
                <a:xfrm>
                  <a:off x="5463539" y="4411027"/>
                  <a:ext cx="1267777" cy="527684"/>
                  <a:chOff x="5463539" y="4411027"/>
                  <a:chExt cx="1267777" cy="527684"/>
                </a:xfrm>
              </p:grpSpPr>
              <p:sp>
                <p:nvSpPr>
                  <p:cNvPr id="91" name="Google Shape;403;p8">
                    <a:extLst>
                      <a:ext uri="{FF2B5EF4-FFF2-40B4-BE49-F238E27FC236}">
                        <a16:creationId xmlns:a16="http://schemas.microsoft.com/office/drawing/2014/main" id="{4CB37BA2-FF18-0844-F867-3EFED2BAA0CC}"/>
                      </a:ext>
                    </a:extLst>
                  </p:cNvPr>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404;p8">
                    <a:extLst>
                      <a:ext uri="{FF2B5EF4-FFF2-40B4-BE49-F238E27FC236}">
                        <a16:creationId xmlns:a16="http://schemas.microsoft.com/office/drawing/2014/main" id="{FF2A2EA5-4517-FC82-8FCA-6E762BF2A4B3}"/>
                      </a:ext>
                    </a:extLst>
                  </p:cNvPr>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0" name="Google Shape;405;p8">
                  <a:extLst>
                    <a:ext uri="{FF2B5EF4-FFF2-40B4-BE49-F238E27FC236}">
                      <a16:creationId xmlns:a16="http://schemas.microsoft.com/office/drawing/2014/main" id="{3CDD7B5F-21C1-4E99-4A79-8038BF4E0AC3}"/>
                    </a:ext>
                  </a:extLst>
                </p:cNvPr>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 name="Google Shape;406;p8">
                <a:extLst>
                  <a:ext uri="{FF2B5EF4-FFF2-40B4-BE49-F238E27FC236}">
                    <a16:creationId xmlns:a16="http://schemas.microsoft.com/office/drawing/2014/main" id="{E9572882-9B47-FE6C-C6C3-7ED6D1AA0217}"/>
                  </a:ext>
                </a:extLst>
              </p:cNvPr>
              <p:cNvGrpSpPr/>
              <p:nvPr/>
            </p:nvGrpSpPr>
            <p:grpSpPr>
              <a:xfrm>
                <a:off x="3414505" y="-892598"/>
                <a:ext cx="264818" cy="496634"/>
                <a:chOff x="5504867" y="-892598"/>
                <a:chExt cx="264818" cy="496634"/>
              </a:xfrm>
            </p:grpSpPr>
            <p:sp>
              <p:nvSpPr>
                <p:cNvPr id="84" name="Google Shape;407;p8">
                  <a:extLst>
                    <a:ext uri="{FF2B5EF4-FFF2-40B4-BE49-F238E27FC236}">
                      <a16:creationId xmlns:a16="http://schemas.microsoft.com/office/drawing/2014/main" id="{710047DE-F8F5-0F58-6787-1752B2735469}"/>
                    </a:ext>
                  </a:extLst>
                </p:cNvPr>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408;p8">
                  <a:extLst>
                    <a:ext uri="{FF2B5EF4-FFF2-40B4-BE49-F238E27FC236}">
                      <a16:creationId xmlns:a16="http://schemas.microsoft.com/office/drawing/2014/main" id="{5DFD13E8-FABA-8A89-02C7-E6C21C5D520D}"/>
                    </a:ext>
                  </a:extLst>
                </p:cNvPr>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409;p8">
                  <a:extLst>
                    <a:ext uri="{FF2B5EF4-FFF2-40B4-BE49-F238E27FC236}">
                      <a16:creationId xmlns:a16="http://schemas.microsoft.com/office/drawing/2014/main" id="{2EFE420D-A38C-DA97-8E03-796EA85902E6}"/>
                    </a:ext>
                  </a:extLst>
                </p:cNvPr>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410;p8">
                  <a:extLst>
                    <a:ext uri="{FF2B5EF4-FFF2-40B4-BE49-F238E27FC236}">
                      <a16:creationId xmlns:a16="http://schemas.microsoft.com/office/drawing/2014/main" id="{BE3AE8CB-5BF9-7531-5502-3FB7BFD0A0CC}"/>
                    </a:ext>
                  </a:extLst>
                </p:cNvPr>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184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 name="Google Shape;411;p8">
              <a:extLst>
                <a:ext uri="{FF2B5EF4-FFF2-40B4-BE49-F238E27FC236}">
                  <a16:creationId xmlns:a16="http://schemas.microsoft.com/office/drawing/2014/main" id="{C8881A63-D024-F76D-B9C5-A1CD1DE21A6E}"/>
                </a:ext>
              </a:extLst>
            </p:cNvPr>
            <p:cNvGrpSpPr/>
            <p:nvPr/>
          </p:nvGrpSpPr>
          <p:grpSpPr>
            <a:xfrm>
              <a:off x="6737301" y="2"/>
              <a:ext cx="5234264" cy="4908955"/>
              <a:chOff x="8371004" y="-382642"/>
              <a:chExt cx="3618071" cy="3393209"/>
            </a:xfrm>
          </p:grpSpPr>
          <p:sp>
            <p:nvSpPr>
              <p:cNvPr id="75" name="Google Shape;412;p8">
                <a:extLst>
                  <a:ext uri="{FF2B5EF4-FFF2-40B4-BE49-F238E27FC236}">
                    <a16:creationId xmlns:a16="http://schemas.microsoft.com/office/drawing/2014/main" id="{DF71ED55-77BB-F9D1-0765-70F88BF94BB1}"/>
                  </a:ext>
                </a:extLst>
              </p:cNvPr>
              <p:cNvSpPr/>
              <p:nvPr/>
            </p:nvSpPr>
            <p:spPr>
              <a:xfrm>
                <a:off x="8371004" y="-382642"/>
                <a:ext cx="3618071" cy="3393209"/>
              </a:xfrm>
              <a:custGeom>
                <a:avLst/>
                <a:gdLst/>
                <a:ahLst/>
                <a:cxnLst/>
                <a:rect l="l" t="t" r="r" b="b"/>
                <a:pathLst>
                  <a:path w="2038350" h="1911667" extrusionOk="0">
                    <a:moveTo>
                      <a:pt x="0" y="1057275"/>
                    </a:moveTo>
                    <a:lnTo>
                      <a:pt x="642938" y="0"/>
                    </a:lnTo>
                    <a:lnTo>
                      <a:pt x="710565" y="40957"/>
                    </a:lnTo>
                    <a:lnTo>
                      <a:pt x="683895" y="84772"/>
                    </a:lnTo>
                    <a:cubicBezTo>
                      <a:pt x="667703" y="84772"/>
                      <a:pt x="652463" y="92392"/>
                      <a:pt x="643890" y="107632"/>
                    </a:cubicBezTo>
                    <a:cubicBezTo>
                      <a:pt x="630555" y="129540"/>
                      <a:pt x="637222" y="158115"/>
                      <a:pt x="659130" y="171450"/>
                    </a:cubicBezTo>
                    <a:cubicBezTo>
                      <a:pt x="681038" y="184785"/>
                      <a:pt x="709613" y="178117"/>
                      <a:pt x="722947" y="156210"/>
                    </a:cubicBezTo>
                    <a:cubicBezTo>
                      <a:pt x="731520" y="141923"/>
                      <a:pt x="731520" y="123825"/>
                      <a:pt x="723900" y="109538"/>
                    </a:cubicBezTo>
                    <a:lnTo>
                      <a:pt x="750570" y="65722"/>
                    </a:lnTo>
                    <a:lnTo>
                      <a:pt x="862965" y="134302"/>
                    </a:lnTo>
                    <a:lnTo>
                      <a:pt x="836295" y="178117"/>
                    </a:lnTo>
                    <a:cubicBezTo>
                      <a:pt x="820103" y="178117"/>
                      <a:pt x="804863" y="185738"/>
                      <a:pt x="796290" y="200977"/>
                    </a:cubicBezTo>
                    <a:cubicBezTo>
                      <a:pt x="782955" y="222885"/>
                      <a:pt x="789622" y="251460"/>
                      <a:pt x="811530" y="264795"/>
                    </a:cubicBezTo>
                    <a:cubicBezTo>
                      <a:pt x="833438" y="278130"/>
                      <a:pt x="862013" y="271463"/>
                      <a:pt x="875347" y="249555"/>
                    </a:cubicBezTo>
                    <a:cubicBezTo>
                      <a:pt x="883920" y="235267"/>
                      <a:pt x="883920" y="217170"/>
                      <a:pt x="876300" y="202882"/>
                    </a:cubicBezTo>
                    <a:lnTo>
                      <a:pt x="902970" y="159067"/>
                    </a:lnTo>
                    <a:lnTo>
                      <a:pt x="1015365" y="227648"/>
                    </a:lnTo>
                    <a:lnTo>
                      <a:pt x="988695" y="271463"/>
                    </a:lnTo>
                    <a:cubicBezTo>
                      <a:pt x="972503" y="271463"/>
                      <a:pt x="957263" y="279082"/>
                      <a:pt x="948690" y="294323"/>
                    </a:cubicBezTo>
                    <a:cubicBezTo>
                      <a:pt x="935355" y="316230"/>
                      <a:pt x="942022" y="344805"/>
                      <a:pt x="963930" y="358140"/>
                    </a:cubicBezTo>
                    <a:cubicBezTo>
                      <a:pt x="985838" y="371475"/>
                      <a:pt x="1014413" y="364807"/>
                      <a:pt x="1027747" y="342900"/>
                    </a:cubicBezTo>
                    <a:cubicBezTo>
                      <a:pt x="1036320" y="328613"/>
                      <a:pt x="1036320" y="310515"/>
                      <a:pt x="1028700" y="296228"/>
                    </a:cubicBezTo>
                    <a:lnTo>
                      <a:pt x="1055370" y="252413"/>
                    </a:lnTo>
                    <a:lnTo>
                      <a:pt x="1167765" y="320992"/>
                    </a:lnTo>
                    <a:lnTo>
                      <a:pt x="1141095" y="364807"/>
                    </a:lnTo>
                    <a:cubicBezTo>
                      <a:pt x="1124903" y="364807"/>
                      <a:pt x="1109663" y="372428"/>
                      <a:pt x="1101090" y="387667"/>
                    </a:cubicBezTo>
                    <a:cubicBezTo>
                      <a:pt x="1087755" y="409575"/>
                      <a:pt x="1094423" y="438150"/>
                      <a:pt x="1116330" y="451485"/>
                    </a:cubicBezTo>
                    <a:cubicBezTo>
                      <a:pt x="1138238" y="464820"/>
                      <a:pt x="1166813" y="458153"/>
                      <a:pt x="1180148" y="436245"/>
                    </a:cubicBezTo>
                    <a:cubicBezTo>
                      <a:pt x="1188720" y="421957"/>
                      <a:pt x="1188720" y="403860"/>
                      <a:pt x="1181100" y="389573"/>
                    </a:cubicBezTo>
                    <a:lnTo>
                      <a:pt x="1207770" y="345757"/>
                    </a:lnTo>
                    <a:lnTo>
                      <a:pt x="1320165" y="414338"/>
                    </a:lnTo>
                    <a:lnTo>
                      <a:pt x="1293495" y="458153"/>
                    </a:lnTo>
                    <a:cubicBezTo>
                      <a:pt x="1277303" y="458153"/>
                      <a:pt x="1262063" y="465773"/>
                      <a:pt x="1253490" y="481013"/>
                    </a:cubicBezTo>
                    <a:cubicBezTo>
                      <a:pt x="1240155" y="502920"/>
                      <a:pt x="1246823" y="531495"/>
                      <a:pt x="1268730" y="544830"/>
                    </a:cubicBezTo>
                    <a:cubicBezTo>
                      <a:pt x="1290638" y="558165"/>
                      <a:pt x="1319213" y="551498"/>
                      <a:pt x="1332548" y="529590"/>
                    </a:cubicBezTo>
                    <a:cubicBezTo>
                      <a:pt x="1341120" y="515303"/>
                      <a:pt x="1341120" y="497205"/>
                      <a:pt x="1333500" y="482917"/>
                    </a:cubicBezTo>
                    <a:lnTo>
                      <a:pt x="1360170" y="439103"/>
                    </a:lnTo>
                    <a:lnTo>
                      <a:pt x="1472565" y="507682"/>
                    </a:lnTo>
                    <a:lnTo>
                      <a:pt x="1445895" y="551498"/>
                    </a:lnTo>
                    <a:cubicBezTo>
                      <a:pt x="1429703" y="551498"/>
                      <a:pt x="1414463" y="559118"/>
                      <a:pt x="1405890" y="574357"/>
                    </a:cubicBezTo>
                    <a:cubicBezTo>
                      <a:pt x="1392555" y="596265"/>
                      <a:pt x="1399223" y="624840"/>
                      <a:pt x="1421130" y="638175"/>
                    </a:cubicBezTo>
                    <a:cubicBezTo>
                      <a:pt x="1443038" y="651510"/>
                      <a:pt x="1471613" y="644843"/>
                      <a:pt x="1484948" y="622935"/>
                    </a:cubicBezTo>
                    <a:cubicBezTo>
                      <a:pt x="1493520" y="608648"/>
                      <a:pt x="1493520" y="590550"/>
                      <a:pt x="1485900" y="576263"/>
                    </a:cubicBezTo>
                    <a:lnTo>
                      <a:pt x="1512570" y="532448"/>
                    </a:lnTo>
                    <a:lnTo>
                      <a:pt x="1624965" y="601028"/>
                    </a:lnTo>
                    <a:lnTo>
                      <a:pt x="1598295" y="644843"/>
                    </a:lnTo>
                    <a:cubicBezTo>
                      <a:pt x="1582102" y="644843"/>
                      <a:pt x="1566863" y="652463"/>
                      <a:pt x="1558290" y="667703"/>
                    </a:cubicBezTo>
                    <a:cubicBezTo>
                      <a:pt x="1544955" y="689610"/>
                      <a:pt x="1551623" y="718185"/>
                      <a:pt x="1573530" y="731520"/>
                    </a:cubicBezTo>
                    <a:cubicBezTo>
                      <a:pt x="1595438" y="744855"/>
                      <a:pt x="1624013" y="738187"/>
                      <a:pt x="1637348" y="716280"/>
                    </a:cubicBezTo>
                    <a:cubicBezTo>
                      <a:pt x="1645920" y="701993"/>
                      <a:pt x="1645920" y="683895"/>
                      <a:pt x="1638300" y="669607"/>
                    </a:cubicBezTo>
                    <a:lnTo>
                      <a:pt x="1664970" y="625793"/>
                    </a:lnTo>
                    <a:lnTo>
                      <a:pt x="1777365" y="694373"/>
                    </a:lnTo>
                    <a:lnTo>
                      <a:pt x="1750695" y="738187"/>
                    </a:lnTo>
                    <a:cubicBezTo>
                      <a:pt x="1734502" y="738187"/>
                      <a:pt x="1719263" y="745807"/>
                      <a:pt x="1710690" y="761048"/>
                    </a:cubicBezTo>
                    <a:cubicBezTo>
                      <a:pt x="1697355" y="782955"/>
                      <a:pt x="1704023" y="811530"/>
                      <a:pt x="1725930" y="824865"/>
                    </a:cubicBezTo>
                    <a:cubicBezTo>
                      <a:pt x="1747838" y="838200"/>
                      <a:pt x="1776413" y="831532"/>
                      <a:pt x="1789748" y="809625"/>
                    </a:cubicBezTo>
                    <a:cubicBezTo>
                      <a:pt x="1798320" y="795337"/>
                      <a:pt x="1798320" y="777240"/>
                      <a:pt x="1790700" y="762953"/>
                    </a:cubicBezTo>
                    <a:lnTo>
                      <a:pt x="1817370" y="719137"/>
                    </a:lnTo>
                    <a:lnTo>
                      <a:pt x="1929765" y="787718"/>
                    </a:lnTo>
                    <a:lnTo>
                      <a:pt x="1903095" y="831532"/>
                    </a:lnTo>
                    <a:cubicBezTo>
                      <a:pt x="1886902" y="831532"/>
                      <a:pt x="1871663" y="839153"/>
                      <a:pt x="1863090" y="854393"/>
                    </a:cubicBezTo>
                    <a:cubicBezTo>
                      <a:pt x="1849755" y="876300"/>
                      <a:pt x="1856423" y="904875"/>
                      <a:pt x="1878330" y="918210"/>
                    </a:cubicBezTo>
                    <a:cubicBezTo>
                      <a:pt x="1900238" y="931545"/>
                      <a:pt x="1928813" y="924878"/>
                      <a:pt x="1942148" y="902970"/>
                    </a:cubicBezTo>
                    <a:cubicBezTo>
                      <a:pt x="1950720" y="888682"/>
                      <a:pt x="1950720" y="870585"/>
                      <a:pt x="1943100" y="856298"/>
                    </a:cubicBezTo>
                    <a:lnTo>
                      <a:pt x="1969770" y="812482"/>
                    </a:lnTo>
                    <a:lnTo>
                      <a:pt x="2038350" y="854393"/>
                    </a:lnTo>
                    <a:lnTo>
                      <a:pt x="1395413" y="1911668"/>
                    </a:lnTo>
                    <a:lnTo>
                      <a:pt x="0" y="1057275"/>
                    </a:lnTo>
                    <a:close/>
                  </a:path>
                </a:pathLst>
              </a:custGeom>
              <a:solidFill>
                <a:srgbClr val="EFEFE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413;p8">
                <a:extLst>
                  <a:ext uri="{FF2B5EF4-FFF2-40B4-BE49-F238E27FC236}">
                    <a16:creationId xmlns:a16="http://schemas.microsoft.com/office/drawing/2014/main" id="{D26C4873-F083-4D74-2F36-B11D44F28310}"/>
                  </a:ext>
                </a:extLst>
              </p:cNvPr>
              <p:cNvSpPr/>
              <p:nvPr/>
            </p:nvSpPr>
            <p:spPr>
              <a:xfrm>
                <a:off x="8526181" y="-39606"/>
                <a:ext cx="3127772" cy="2830211"/>
              </a:xfrm>
              <a:custGeom>
                <a:avLst/>
                <a:gdLst/>
                <a:ahLst/>
                <a:cxnLst/>
                <a:rect l="l" t="t" r="r" b="b"/>
                <a:pathLst>
                  <a:path w="1762125" h="1594485" extrusionOk="0">
                    <a:moveTo>
                      <a:pt x="0" y="828675"/>
                    </a:moveTo>
                    <a:lnTo>
                      <a:pt x="503873" y="0"/>
                    </a:lnTo>
                    <a:lnTo>
                      <a:pt x="516255" y="7620"/>
                    </a:lnTo>
                    <a:lnTo>
                      <a:pt x="12383" y="836295"/>
                    </a:lnTo>
                    <a:lnTo>
                      <a:pt x="0" y="828675"/>
                    </a:lnTo>
                    <a:lnTo>
                      <a:pt x="0" y="828675"/>
                    </a:lnTo>
                    <a:close/>
                    <a:moveTo>
                      <a:pt x="77153" y="876300"/>
                    </a:moveTo>
                    <a:cubicBezTo>
                      <a:pt x="80963" y="879158"/>
                      <a:pt x="85725" y="881063"/>
                      <a:pt x="89535" y="883920"/>
                    </a:cubicBezTo>
                    <a:cubicBezTo>
                      <a:pt x="257175" y="607695"/>
                      <a:pt x="425768" y="331470"/>
                      <a:pt x="593408" y="55245"/>
                    </a:cubicBezTo>
                    <a:cubicBezTo>
                      <a:pt x="589598" y="52388"/>
                      <a:pt x="584835" y="50483"/>
                      <a:pt x="581025" y="47625"/>
                    </a:cubicBezTo>
                    <a:cubicBezTo>
                      <a:pt x="413385" y="323850"/>
                      <a:pt x="245745" y="600075"/>
                      <a:pt x="77153" y="876300"/>
                    </a:cubicBezTo>
                    <a:lnTo>
                      <a:pt x="77153" y="876300"/>
                    </a:lnTo>
                    <a:close/>
                    <a:moveTo>
                      <a:pt x="155258" y="923925"/>
                    </a:moveTo>
                    <a:cubicBezTo>
                      <a:pt x="159068" y="926783"/>
                      <a:pt x="163830" y="928688"/>
                      <a:pt x="167640" y="931545"/>
                    </a:cubicBezTo>
                    <a:cubicBezTo>
                      <a:pt x="335280" y="655320"/>
                      <a:pt x="503873" y="379095"/>
                      <a:pt x="671513" y="102870"/>
                    </a:cubicBezTo>
                    <a:cubicBezTo>
                      <a:pt x="667703" y="100013"/>
                      <a:pt x="662940" y="98108"/>
                      <a:pt x="659130" y="95250"/>
                    </a:cubicBezTo>
                    <a:cubicBezTo>
                      <a:pt x="491490" y="371475"/>
                      <a:pt x="323850" y="647700"/>
                      <a:pt x="155258" y="923925"/>
                    </a:cubicBezTo>
                    <a:lnTo>
                      <a:pt x="155258" y="923925"/>
                    </a:lnTo>
                    <a:close/>
                    <a:moveTo>
                      <a:pt x="233363" y="970598"/>
                    </a:moveTo>
                    <a:cubicBezTo>
                      <a:pt x="237173" y="973455"/>
                      <a:pt x="241935" y="975360"/>
                      <a:pt x="245745" y="978218"/>
                    </a:cubicBezTo>
                    <a:cubicBezTo>
                      <a:pt x="413385" y="701993"/>
                      <a:pt x="581978" y="425768"/>
                      <a:pt x="749618" y="149543"/>
                    </a:cubicBezTo>
                    <a:cubicBezTo>
                      <a:pt x="745808" y="146685"/>
                      <a:pt x="741045" y="144780"/>
                      <a:pt x="737235" y="141923"/>
                    </a:cubicBezTo>
                    <a:cubicBezTo>
                      <a:pt x="569595" y="419100"/>
                      <a:pt x="401003" y="694373"/>
                      <a:pt x="233363" y="970598"/>
                    </a:cubicBezTo>
                    <a:lnTo>
                      <a:pt x="233363" y="970598"/>
                    </a:lnTo>
                    <a:close/>
                    <a:moveTo>
                      <a:pt x="311468" y="1018223"/>
                    </a:moveTo>
                    <a:cubicBezTo>
                      <a:pt x="315278" y="1021080"/>
                      <a:pt x="320040" y="1022985"/>
                      <a:pt x="323850" y="1025843"/>
                    </a:cubicBezTo>
                    <a:cubicBezTo>
                      <a:pt x="491490" y="749618"/>
                      <a:pt x="660083" y="473393"/>
                      <a:pt x="827723" y="197168"/>
                    </a:cubicBezTo>
                    <a:cubicBezTo>
                      <a:pt x="823913" y="194310"/>
                      <a:pt x="819150" y="192405"/>
                      <a:pt x="815340" y="189548"/>
                    </a:cubicBezTo>
                    <a:cubicBezTo>
                      <a:pt x="647700" y="465773"/>
                      <a:pt x="479108" y="741998"/>
                      <a:pt x="311468" y="1018223"/>
                    </a:cubicBezTo>
                    <a:lnTo>
                      <a:pt x="311468" y="1018223"/>
                    </a:lnTo>
                    <a:close/>
                    <a:moveTo>
                      <a:pt x="388620" y="1065848"/>
                    </a:moveTo>
                    <a:cubicBezTo>
                      <a:pt x="392430" y="1068705"/>
                      <a:pt x="397193" y="1070610"/>
                      <a:pt x="401003" y="1073468"/>
                    </a:cubicBezTo>
                    <a:cubicBezTo>
                      <a:pt x="568643" y="797243"/>
                      <a:pt x="737235" y="521017"/>
                      <a:pt x="904875" y="244793"/>
                    </a:cubicBezTo>
                    <a:cubicBezTo>
                      <a:pt x="901065" y="241935"/>
                      <a:pt x="896303" y="240030"/>
                      <a:pt x="892493" y="237173"/>
                    </a:cubicBezTo>
                    <a:cubicBezTo>
                      <a:pt x="724853" y="513398"/>
                      <a:pt x="557213" y="789623"/>
                      <a:pt x="388620" y="1065848"/>
                    </a:cubicBezTo>
                    <a:lnTo>
                      <a:pt x="388620" y="1065848"/>
                    </a:lnTo>
                    <a:close/>
                    <a:moveTo>
                      <a:pt x="466725" y="1113473"/>
                    </a:moveTo>
                    <a:cubicBezTo>
                      <a:pt x="470535" y="1116330"/>
                      <a:pt x="475298" y="1118235"/>
                      <a:pt x="479108" y="1121093"/>
                    </a:cubicBezTo>
                    <a:cubicBezTo>
                      <a:pt x="646748" y="844868"/>
                      <a:pt x="815340" y="568643"/>
                      <a:pt x="982980" y="292418"/>
                    </a:cubicBezTo>
                    <a:cubicBezTo>
                      <a:pt x="979170" y="289560"/>
                      <a:pt x="974408" y="287655"/>
                      <a:pt x="970598" y="284798"/>
                    </a:cubicBezTo>
                    <a:cubicBezTo>
                      <a:pt x="802958" y="561023"/>
                      <a:pt x="635318" y="837248"/>
                      <a:pt x="466725" y="1113473"/>
                    </a:cubicBezTo>
                    <a:lnTo>
                      <a:pt x="466725" y="1113473"/>
                    </a:lnTo>
                    <a:close/>
                    <a:moveTo>
                      <a:pt x="544830" y="1160145"/>
                    </a:moveTo>
                    <a:cubicBezTo>
                      <a:pt x="712470" y="883920"/>
                      <a:pt x="881063" y="607695"/>
                      <a:pt x="1048703" y="331470"/>
                    </a:cubicBezTo>
                    <a:cubicBezTo>
                      <a:pt x="1052513" y="334328"/>
                      <a:pt x="1057275" y="336233"/>
                      <a:pt x="1061085" y="339090"/>
                    </a:cubicBezTo>
                    <a:cubicBezTo>
                      <a:pt x="893445" y="615315"/>
                      <a:pt x="724853" y="891540"/>
                      <a:pt x="557213" y="1167765"/>
                    </a:cubicBezTo>
                    <a:cubicBezTo>
                      <a:pt x="553403" y="1165860"/>
                      <a:pt x="548640" y="1163003"/>
                      <a:pt x="544830" y="1160145"/>
                    </a:cubicBezTo>
                    <a:lnTo>
                      <a:pt x="544830" y="1160145"/>
                    </a:lnTo>
                    <a:close/>
                    <a:moveTo>
                      <a:pt x="622935" y="1207770"/>
                    </a:moveTo>
                    <a:cubicBezTo>
                      <a:pt x="790575" y="931545"/>
                      <a:pt x="959168" y="655320"/>
                      <a:pt x="1126808" y="379095"/>
                    </a:cubicBezTo>
                    <a:cubicBezTo>
                      <a:pt x="1130618" y="381953"/>
                      <a:pt x="1135380" y="383858"/>
                      <a:pt x="1139190" y="386715"/>
                    </a:cubicBezTo>
                    <a:cubicBezTo>
                      <a:pt x="971550" y="662940"/>
                      <a:pt x="802958" y="939165"/>
                      <a:pt x="635318" y="1215390"/>
                    </a:cubicBezTo>
                    <a:cubicBezTo>
                      <a:pt x="630555" y="1213485"/>
                      <a:pt x="626745" y="1210628"/>
                      <a:pt x="622935" y="1207770"/>
                    </a:cubicBezTo>
                    <a:lnTo>
                      <a:pt x="622935" y="1207770"/>
                    </a:lnTo>
                    <a:close/>
                    <a:moveTo>
                      <a:pt x="700088" y="1255395"/>
                    </a:moveTo>
                    <a:cubicBezTo>
                      <a:pt x="867728" y="979170"/>
                      <a:pt x="1036320" y="702945"/>
                      <a:pt x="1203960" y="426720"/>
                    </a:cubicBezTo>
                    <a:cubicBezTo>
                      <a:pt x="1207770" y="429578"/>
                      <a:pt x="1212533" y="431483"/>
                      <a:pt x="1216343" y="434340"/>
                    </a:cubicBezTo>
                    <a:cubicBezTo>
                      <a:pt x="1048703" y="710565"/>
                      <a:pt x="880110" y="986790"/>
                      <a:pt x="712470" y="1263015"/>
                    </a:cubicBezTo>
                    <a:cubicBezTo>
                      <a:pt x="708660" y="1260158"/>
                      <a:pt x="704850" y="1258253"/>
                      <a:pt x="700088" y="1255395"/>
                    </a:cubicBezTo>
                    <a:lnTo>
                      <a:pt x="700088" y="1255395"/>
                    </a:lnTo>
                    <a:close/>
                    <a:moveTo>
                      <a:pt x="778193" y="1303020"/>
                    </a:moveTo>
                    <a:cubicBezTo>
                      <a:pt x="945833" y="1026795"/>
                      <a:pt x="1114425" y="750570"/>
                      <a:pt x="1282065" y="474345"/>
                    </a:cubicBezTo>
                    <a:cubicBezTo>
                      <a:pt x="1285875" y="477203"/>
                      <a:pt x="1290638" y="479108"/>
                      <a:pt x="1294448" y="481965"/>
                    </a:cubicBezTo>
                    <a:cubicBezTo>
                      <a:pt x="1126808" y="758190"/>
                      <a:pt x="958215" y="1034415"/>
                      <a:pt x="790575" y="1310640"/>
                    </a:cubicBezTo>
                    <a:cubicBezTo>
                      <a:pt x="786765" y="1307783"/>
                      <a:pt x="782955" y="1304925"/>
                      <a:pt x="778193" y="1303020"/>
                    </a:cubicBezTo>
                    <a:lnTo>
                      <a:pt x="778193" y="1303020"/>
                    </a:lnTo>
                    <a:close/>
                    <a:moveTo>
                      <a:pt x="856298" y="1350645"/>
                    </a:moveTo>
                    <a:cubicBezTo>
                      <a:pt x="1023938" y="1074420"/>
                      <a:pt x="1192530" y="798195"/>
                      <a:pt x="1360170" y="521970"/>
                    </a:cubicBezTo>
                    <a:cubicBezTo>
                      <a:pt x="1363980" y="524828"/>
                      <a:pt x="1368743" y="526733"/>
                      <a:pt x="1372553" y="529590"/>
                    </a:cubicBezTo>
                    <a:cubicBezTo>
                      <a:pt x="1204913" y="805815"/>
                      <a:pt x="1036320" y="1082040"/>
                      <a:pt x="868680" y="1358265"/>
                    </a:cubicBezTo>
                    <a:cubicBezTo>
                      <a:pt x="864870" y="1355408"/>
                      <a:pt x="860108" y="1352550"/>
                      <a:pt x="856298" y="1350645"/>
                    </a:cubicBezTo>
                    <a:lnTo>
                      <a:pt x="856298" y="1350645"/>
                    </a:lnTo>
                    <a:close/>
                    <a:moveTo>
                      <a:pt x="934403" y="1397318"/>
                    </a:moveTo>
                    <a:cubicBezTo>
                      <a:pt x="1102043" y="1121093"/>
                      <a:pt x="1270635" y="844868"/>
                      <a:pt x="1438275" y="568643"/>
                    </a:cubicBezTo>
                    <a:cubicBezTo>
                      <a:pt x="1442085" y="571500"/>
                      <a:pt x="1446848" y="573405"/>
                      <a:pt x="1450657" y="576263"/>
                    </a:cubicBezTo>
                    <a:cubicBezTo>
                      <a:pt x="1283018" y="852488"/>
                      <a:pt x="1114425" y="1128713"/>
                      <a:pt x="946785" y="1404938"/>
                    </a:cubicBezTo>
                    <a:cubicBezTo>
                      <a:pt x="942975" y="1403033"/>
                      <a:pt x="938213" y="1400175"/>
                      <a:pt x="934403" y="1397318"/>
                    </a:cubicBezTo>
                    <a:lnTo>
                      <a:pt x="934403" y="1397318"/>
                    </a:lnTo>
                    <a:close/>
                    <a:moveTo>
                      <a:pt x="1012508" y="1444943"/>
                    </a:moveTo>
                    <a:cubicBezTo>
                      <a:pt x="1016318" y="1447800"/>
                      <a:pt x="1021080" y="1449705"/>
                      <a:pt x="1024890" y="1452563"/>
                    </a:cubicBezTo>
                    <a:cubicBezTo>
                      <a:pt x="1192530" y="1176338"/>
                      <a:pt x="1361123" y="900113"/>
                      <a:pt x="1528763" y="623888"/>
                    </a:cubicBezTo>
                    <a:cubicBezTo>
                      <a:pt x="1524953" y="621030"/>
                      <a:pt x="1520190" y="619125"/>
                      <a:pt x="1516380" y="616268"/>
                    </a:cubicBezTo>
                    <a:cubicBezTo>
                      <a:pt x="1347788" y="892493"/>
                      <a:pt x="1180148" y="1168718"/>
                      <a:pt x="1012508" y="1444943"/>
                    </a:cubicBezTo>
                    <a:lnTo>
                      <a:pt x="1012508" y="1444943"/>
                    </a:lnTo>
                    <a:close/>
                    <a:moveTo>
                      <a:pt x="1089660" y="1492568"/>
                    </a:moveTo>
                    <a:cubicBezTo>
                      <a:pt x="1093470" y="1495425"/>
                      <a:pt x="1098233" y="1497330"/>
                      <a:pt x="1102043" y="1500188"/>
                    </a:cubicBezTo>
                    <a:cubicBezTo>
                      <a:pt x="1269683" y="1223963"/>
                      <a:pt x="1438275" y="947738"/>
                      <a:pt x="1605915" y="671513"/>
                    </a:cubicBezTo>
                    <a:cubicBezTo>
                      <a:pt x="1602105" y="668655"/>
                      <a:pt x="1597343" y="666750"/>
                      <a:pt x="1593532" y="663893"/>
                    </a:cubicBezTo>
                    <a:cubicBezTo>
                      <a:pt x="1425893" y="940118"/>
                      <a:pt x="1258253" y="1216343"/>
                      <a:pt x="1089660" y="1492568"/>
                    </a:cubicBezTo>
                    <a:lnTo>
                      <a:pt x="1089660" y="1492568"/>
                    </a:lnTo>
                    <a:close/>
                    <a:moveTo>
                      <a:pt x="1167765" y="1540193"/>
                    </a:moveTo>
                    <a:cubicBezTo>
                      <a:pt x="1171575" y="1543050"/>
                      <a:pt x="1176338" y="1544955"/>
                      <a:pt x="1180148" y="1547813"/>
                    </a:cubicBezTo>
                    <a:cubicBezTo>
                      <a:pt x="1347788" y="1271588"/>
                      <a:pt x="1516380" y="995363"/>
                      <a:pt x="1684020" y="719138"/>
                    </a:cubicBezTo>
                    <a:cubicBezTo>
                      <a:pt x="1680210" y="716280"/>
                      <a:pt x="1675448" y="714375"/>
                      <a:pt x="1671638" y="711518"/>
                    </a:cubicBezTo>
                    <a:cubicBezTo>
                      <a:pt x="1503998" y="987743"/>
                      <a:pt x="1336358" y="1263968"/>
                      <a:pt x="1167765" y="1540193"/>
                    </a:cubicBezTo>
                    <a:lnTo>
                      <a:pt x="1167765" y="1540193"/>
                    </a:lnTo>
                    <a:close/>
                    <a:moveTo>
                      <a:pt x="1245870" y="1586865"/>
                    </a:moveTo>
                    <a:lnTo>
                      <a:pt x="1258253" y="1594485"/>
                    </a:lnTo>
                    <a:lnTo>
                      <a:pt x="1762125" y="765810"/>
                    </a:lnTo>
                    <a:lnTo>
                      <a:pt x="1749743" y="758190"/>
                    </a:lnTo>
                    <a:lnTo>
                      <a:pt x="1245870" y="15868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 name="Google Shape;414;p8">
              <a:extLst>
                <a:ext uri="{FF2B5EF4-FFF2-40B4-BE49-F238E27FC236}">
                  <a16:creationId xmlns:a16="http://schemas.microsoft.com/office/drawing/2014/main" id="{10437B07-AAF2-501E-9397-14C10E539D97}"/>
                </a:ext>
              </a:extLst>
            </p:cNvPr>
            <p:cNvGrpSpPr/>
            <p:nvPr/>
          </p:nvGrpSpPr>
          <p:grpSpPr>
            <a:xfrm>
              <a:off x="4374197" y="-1026"/>
              <a:ext cx="4197195" cy="4943198"/>
              <a:chOff x="6709035" y="58434"/>
              <a:chExt cx="2901220" cy="3416879"/>
            </a:xfrm>
          </p:grpSpPr>
          <p:sp>
            <p:nvSpPr>
              <p:cNvPr id="73" name="Google Shape;415;p8">
                <a:extLst>
                  <a:ext uri="{FF2B5EF4-FFF2-40B4-BE49-F238E27FC236}">
                    <a16:creationId xmlns:a16="http://schemas.microsoft.com/office/drawing/2014/main" id="{01E851EF-30DD-D8B7-BF31-0FCAE4D81C3C}"/>
                  </a:ext>
                </a:extLst>
              </p:cNvPr>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416;p8">
                <a:extLst>
                  <a:ext uri="{FF2B5EF4-FFF2-40B4-BE49-F238E27FC236}">
                    <a16:creationId xmlns:a16="http://schemas.microsoft.com/office/drawing/2014/main" id="{07B09FA2-A673-F866-8124-17862C02411E}"/>
                  </a:ext>
                </a:extLst>
              </p:cNvPr>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 name="Google Shape;417;p8">
              <a:extLst>
                <a:ext uri="{FF2B5EF4-FFF2-40B4-BE49-F238E27FC236}">
                  <a16:creationId xmlns:a16="http://schemas.microsoft.com/office/drawing/2014/main" id="{CF595EDE-B0AC-DCAA-7F75-C83679FE50E3}"/>
                </a:ext>
              </a:extLst>
            </p:cNvPr>
            <p:cNvGrpSpPr/>
            <p:nvPr/>
          </p:nvGrpSpPr>
          <p:grpSpPr>
            <a:xfrm>
              <a:off x="2756861" y="608583"/>
              <a:ext cx="8388661" cy="6372661"/>
              <a:chOff x="4735686" y="1565954"/>
              <a:chExt cx="6435984" cy="4395242"/>
            </a:xfrm>
          </p:grpSpPr>
          <p:grpSp>
            <p:nvGrpSpPr>
              <p:cNvPr id="23" name="Google Shape;418;p8">
                <a:extLst>
                  <a:ext uri="{FF2B5EF4-FFF2-40B4-BE49-F238E27FC236}">
                    <a16:creationId xmlns:a16="http://schemas.microsoft.com/office/drawing/2014/main" id="{2F24B72C-FDDD-F951-CE7E-036322B8C85B}"/>
                  </a:ext>
                </a:extLst>
              </p:cNvPr>
              <p:cNvGrpSpPr/>
              <p:nvPr/>
            </p:nvGrpSpPr>
            <p:grpSpPr>
              <a:xfrm>
                <a:off x="5355761" y="1788719"/>
                <a:ext cx="5815908" cy="4012465"/>
                <a:chOff x="5355761" y="1788719"/>
                <a:chExt cx="5815908" cy="4012465"/>
              </a:xfrm>
            </p:grpSpPr>
            <p:sp>
              <p:nvSpPr>
                <p:cNvPr id="25" name="Google Shape;419;p8">
                  <a:extLst>
                    <a:ext uri="{FF2B5EF4-FFF2-40B4-BE49-F238E27FC236}">
                      <a16:creationId xmlns:a16="http://schemas.microsoft.com/office/drawing/2014/main" id="{45FE0ED4-FC95-BF57-8787-407D96C3C86D}"/>
                    </a:ext>
                  </a:extLst>
                </p:cNvPr>
                <p:cNvSpPr/>
                <p:nvPr/>
              </p:nvSpPr>
              <p:spPr>
                <a:xfrm rot="32818">
                  <a:off x="5373127" y="1949043"/>
                  <a:ext cx="5781177" cy="3665868"/>
                </a:xfrm>
                <a:custGeom>
                  <a:avLst/>
                  <a:gdLst/>
                  <a:ahLst/>
                  <a:cxnLst/>
                  <a:rect l="l" t="t" r="r" b="b"/>
                  <a:pathLst>
                    <a:path w="2759386" h="1749738" extrusionOk="0">
                      <a:moveTo>
                        <a:pt x="0" y="0"/>
                      </a:moveTo>
                      <a:lnTo>
                        <a:pt x="2759387" y="0"/>
                      </a:lnTo>
                      <a:lnTo>
                        <a:pt x="2759387" y="1749739"/>
                      </a:lnTo>
                      <a:lnTo>
                        <a:pt x="0" y="1749739"/>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420;p8">
                  <a:extLst>
                    <a:ext uri="{FF2B5EF4-FFF2-40B4-BE49-F238E27FC236}">
                      <a16:creationId xmlns:a16="http://schemas.microsoft.com/office/drawing/2014/main" id="{250497C3-3D5B-B285-DB4A-E06E19349D19}"/>
                    </a:ext>
                  </a:extLst>
                </p:cNvPr>
                <p:cNvSpPr/>
                <p:nvPr/>
              </p:nvSpPr>
              <p:spPr>
                <a:xfrm rot="32818">
                  <a:off x="8399483" y="2078742"/>
                  <a:ext cx="2592249" cy="3436378"/>
                </a:xfrm>
                <a:custGeom>
                  <a:avLst/>
                  <a:gdLst/>
                  <a:ahLst/>
                  <a:cxnLst/>
                  <a:rect l="l" t="t" r="r" b="b"/>
                  <a:pathLst>
                    <a:path w="1237294" h="1640201" extrusionOk="0">
                      <a:moveTo>
                        <a:pt x="0" y="0"/>
                      </a:moveTo>
                      <a:lnTo>
                        <a:pt x="1237295" y="0"/>
                      </a:lnTo>
                      <a:lnTo>
                        <a:pt x="1237295" y="1640202"/>
                      </a:lnTo>
                      <a:lnTo>
                        <a:pt x="0" y="1640202"/>
                      </a:lnTo>
                      <a:close/>
                    </a:path>
                  </a:pathLst>
                </a:custGeom>
                <a:solidFill>
                  <a:srgbClr val="EFEFE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421;p8">
                  <a:extLst>
                    <a:ext uri="{FF2B5EF4-FFF2-40B4-BE49-F238E27FC236}">
                      <a16:creationId xmlns:a16="http://schemas.microsoft.com/office/drawing/2014/main" id="{7C0C5609-C2D5-43E6-9316-9F4DDA2E1D39}"/>
                    </a:ext>
                  </a:extLst>
                </p:cNvPr>
                <p:cNvSpPr/>
                <p:nvPr/>
              </p:nvSpPr>
              <p:spPr>
                <a:xfrm rot="32818">
                  <a:off x="5538319" y="2050244"/>
                  <a:ext cx="2592249" cy="3436378"/>
                </a:xfrm>
                <a:custGeom>
                  <a:avLst/>
                  <a:gdLst/>
                  <a:ahLst/>
                  <a:cxnLst/>
                  <a:rect l="l" t="t" r="r" b="b"/>
                  <a:pathLst>
                    <a:path w="1237294" h="1640201" extrusionOk="0">
                      <a:moveTo>
                        <a:pt x="0" y="0"/>
                      </a:moveTo>
                      <a:lnTo>
                        <a:pt x="1237295" y="0"/>
                      </a:lnTo>
                      <a:lnTo>
                        <a:pt x="1237295" y="1640202"/>
                      </a:lnTo>
                      <a:lnTo>
                        <a:pt x="0" y="1640202"/>
                      </a:lnTo>
                      <a:close/>
                    </a:path>
                  </a:pathLst>
                </a:custGeom>
                <a:solidFill>
                  <a:srgbClr val="EFEFE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422;p8">
                  <a:extLst>
                    <a:ext uri="{FF2B5EF4-FFF2-40B4-BE49-F238E27FC236}">
                      <a16:creationId xmlns:a16="http://schemas.microsoft.com/office/drawing/2014/main" id="{87E6DE65-A430-80EF-C93F-F217CF42D021}"/>
                    </a:ext>
                  </a:extLst>
                </p:cNvPr>
                <p:cNvSpPr/>
                <p:nvPr/>
              </p:nvSpPr>
              <p:spPr>
                <a:xfrm rot="1218961">
                  <a:off x="7351200" y="2162365"/>
                  <a:ext cx="1827545" cy="3244576"/>
                </a:xfrm>
                <a:custGeom>
                  <a:avLst/>
                  <a:gdLst/>
                  <a:ahLst/>
                  <a:cxnLst/>
                  <a:rect l="l" t="t" r="r" b="b"/>
                  <a:pathLst>
                    <a:path w="872192" h="1548467" extrusionOk="0">
                      <a:moveTo>
                        <a:pt x="516106" y="1457176"/>
                      </a:moveTo>
                      <a:cubicBezTo>
                        <a:pt x="539919" y="1448604"/>
                        <a:pt x="567541" y="1460986"/>
                        <a:pt x="576114" y="1485751"/>
                      </a:cubicBezTo>
                      <a:cubicBezTo>
                        <a:pt x="584686" y="1509564"/>
                        <a:pt x="572304" y="1537186"/>
                        <a:pt x="547539" y="1545759"/>
                      </a:cubicBezTo>
                      <a:cubicBezTo>
                        <a:pt x="523726" y="1554331"/>
                        <a:pt x="496104" y="1541949"/>
                        <a:pt x="487531" y="1517184"/>
                      </a:cubicBezTo>
                      <a:cubicBezTo>
                        <a:pt x="478959" y="1492419"/>
                        <a:pt x="491341" y="1465749"/>
                        <a:pt x="516106" y="1457176"/>
                      </a:cubicBezTo>
                      <a:lnTo>
                        <a:pt x="516106" y="1457176"/>
                      </a:lnTo>
                      <a:close/>
                      <a:moveTo>
                        <a:pt x="809476" y="1351449"/>
                      </a:moveTo>
                      <a:cubicBezTo>
                        <a:pt x="833289" y="1342876"/>
                        <a:pt x="860911" y="1355259"/>
                        <a:pt x="869484" y="1380024"/>
                      </a:cubicBezTo>
                      <a:cubicBezTo>
                        <a:pt x="878056" y="1403836"/>
                        <a:pt x="865673" y="1431459"/>
                        <a:pt x="840909" y="1440031"/>
                      </a:cubicBezTo>
                      <a:cubicBezTo>
                        <a:pt x="817096" y="1448604"/>
                        <a:pt x="789473" y="1436221"/>
                        <a:pt x="780901" y="1411456"/>
                      </a:cubicBezTo>
                      <a:cubicBezTo>
                        <a:pt x="772329" y="1386691"/>
                        <a:pt x="784711" y="1360021"/>
                        <a:pt x="809476" y="1351449"/>
                      </a:cubicBezTo>
                      <a:lnTo>
                        <a:pt x="809476" y="1351449"/>
                      </a:lnTo>
                      <a:close/>
                      <a:moveTo>
                        <a:pt x="748516" y="1182856"/>
                      </a:moveTo>
                      <a:cubicBezTo>
                        <a:pt x="772329" y="1174284"/>
                        <a:pt x="799951" y="1186666"/>
                        <a:pt x="808523" y="1211431"/>
                      </a:cubicBezTo>
                      <a:cubicBezTo>
                        <a:pt x="817096" y="1235244"/>
                        <a:pt x="804714" y="1262866"/>
                        <a:pt x="779948" y="1271439"/>
                      </a:cubicBezTo>
                      <a:cubicBezTo>
                        <a:pt x="756136" y="1280011"/>
                        <a:pt x="728514" y="1267629"/>
                        <a:pt x="719941" y="1242864"/>
                      </a:cubicBezTo>
                      <a:cubicBezTo>
                        <a:pt x="711369" y="1218099"/>
                        <a:pt x="724704" y="1191429"/>
                        <a:pt x="748516" y="1182856"/>
                      </a:cubicBezTo>
                      <a:lnTo>
                        <a:pt x="748516" y="1182856"/>
                      </a:lnTo>
                      <a:close/>
                      <a:moveTo>
                        <a:pt x="455146" y="1288584"/>
                      </a:moveTo>
                      <a:cubicBezTo>
                        <a:pt x="478959" y="1280011"/>
                        <a:pt x="506581" y="1292394"/>
                        <a:pt x="515154" y="1317159"/>
                      </a:cubicBezTo>
                      <a:cubicBezTo>
                        <a:pt x="523726" y="1340971"/>
                        <a:pt x="511344" y="1368594"/>
                        <a:pt x="486579" y="1377166"/>
                      </a:cubicBezTo>
                      <a:cubicBezTo>
                        <a:pt x="462766" y="1385739"/>
                        <a:pt x="435144" y="1373356"/>
                        <a:pt x="426571" y="1348591"/>
                      </a:cubicBezTo>
                      <a:cubicBezTo>
                        <a:pt x="418951" y="1323826"/>
                        <a:pt x="431334" y="1297156"/>
                        <a:pt x="455146" y="1288584"/>
                      </a:cubicBezTo>
                      <a:lnTo>
                        <a:pt x="455146" y="1288584"/>
                      </a:lnTo>
                      <a:close/>
                      <a:moveTo>
                        <a:pt x="395139" y="1119991"/>
                      </a:moveTo>
                      <a:cubicBezTo>
                        <a:pt x="418951" y="1111419"/>
                        <a:pt x="446573" y="1123801"/>
                        <a:pt x="455146" y="1148566"/>
                      </a:cubicBezTo>
                      <a:cubicBezTo>
                        <a:pt x="463719" y="1172379"/>
                        <a:pt x="451336" y="1200001"/>
                        <a:pt x="426571" y="1208574"/>
                      </a:cubicBezTo>
                      <a:cubicBezTo>
                        <a:pt x="402759" y="1217146"/>
                        <a:pt x="375136" y="1204764"/>
                        <a:pt x="366564" y="1179999"/>
                      </a:cubicBezTo>
                      <a:cubicBezTo>
                        <a:pt x="357991" y="1155234"/>
                        <a:pt x="370373" y="1128564"/>
                        <a:pt x="395139" y="1119991"/>
                      </a:cubicBezTo>
                      <a:lnTo>
                        <a:pt x="395139" y="1119991"/>
                      </a:lnTo>
                      <a:close/>
                      <a:moveTo>
                        <a:pt x="687556" y="1014264"/>
                      </a:moveTo>
                      <a:cubicBezTo>
                        <a:pt x="711369" y="1005691"/>
                        <a:pt x="738991" y="1018074"/>
                        <a:pt x="747564" y="1042839"/>
                      </a:cubicBezTo>
                      <a:cubicBezTo>
                        <a:pt x="756136" y="1066651"/>
                        <a:pt x="743754" y="1094274"/>
                        <a:pt x="718989" y="1102846"/>
                      </a:cubicBezTo>
                      <a:cubicBezTo>
                        <a:pt x="695176" y="1111419"/>
                        <a:pt x="667554" y="1099036"/>
                        <a:pt x="658981" y="1074271"/>
                      </a:cubicBezTo>
                      <a:cubicBezTo>
                        <a:pt x="651361" y="1049506"/>
                        <a:pt x="663744" y="1022836"/>
                        <a:pt x="687556" y="1014264"/>
                      </a:cubicBezTo>
                      <a:lnTo>
                        <a:pt x="687556" y="1014264"/>
                      </a:lnTo>
                      <a:close/>
                      <a:moveTo>
                        <a:pt x="627548" y="845671"/>
                      </a:moveTo>
                      <a:cubicBezTo>
                        <a:pt x="651361" y="837099"/>
                        <a:pt x="678984" y="849481"/>
                        <a:pt x="687556" y="874246"/>
                      </a:cubicBezTo>
                      <a:cubicBezTo>
                        <a:pt x="696129" y="898059"/>
                        <a:pt x="683746" y="925681"/>
                        <a:pt x="658981" y="934254"/>
                      </a:cubicBezTo>
                      <a:cubicBezTo>
                        <a:pt x="635169" y="942826"/>
                        <a:pt x="607546" y="930444"/>
                        <a:pt x="598973" y="905679"/>
                      </a:cubicBezTo>
                      <a:cubicBezTo>
                        <a:pt x="590401" y="880914"/>
                        <a:pt x="602784" y="854244"/>
                        <a:pt x="627548" y="845671"/>
                      </a:cubicBezTo>
                      <a:lnTo>
                        <a:pt x="627548" y="845671"/>
                      </a:lnTo>
                      <a:close/>
                      <a:moveTo>
                        <a:pt x="334179" y="951399"/>
                      </a:moveTo>
                      <a:cubicBezTo>
                        <a:pt x="357991" y="942826"/>
                        <a:pt x="385614" y="955209"/>
                        <a:pt x="394186" y="979974"/>
                      </a:cubicBezTo>
                      <a:cubicBezTo>
                        <a:pt x="402759" y="1003786"/>
                        <a:pt x="390376" y="1031409"/>
                        <a:pt x="365611" y="1039981"/>
                      </a:cubicBezTo>
                      <a:cubicBezTo>
                        <a:pt x="341798" y="1048554"/>
                        <a:pt x="314176" y="1036171"/>
                        <a:pt x="305604" y="1011406"/>
                      </a:cubicBezTo>
                      <a:cubicBezTo>
                        <a:pt x="297031" y="986641"/>
                        <a:pt x="309414" y="959971"/>
                        <a:pt x="334179" y="951399"/>
                      </a:cubicBezTo>
                      <a:lnTo>
                        <a:pt x="334179" y="951399"/>
                      </a:lnTo>
                      <a:close/>
                      <a:moveTo>
                        <a:pt x="273219" y="782806"/>
                      </a:moveTo>
                      <a:cubicBezTo>
                        <a:pt x="297031" y="774234"/>
                        <a:pt x="324654" y="786616"/>
                        <a:pt x="333226" y="811381"/>
                      </a:cubicBezTo>
                      <a:cubicBezTo>
                        <a:pt x="341798" y="835194"/>
                        <a:pt x="329416" y="862816"/>
                        <a:pt x="304651" y="871389"/>
                      </a:cubicBezTo>
                      <a:cubicBezTo>
                        <a:pt x="280839" y="879961"/>
                        <a:pt x="253216" y="867579"/>
                        <a:pt x="244644" y="842814"/>
                      </a:cubicBezTo>
                      <a:cubicBezTo>
                        <a:pt x="237023" y="818049"/>
                        <a:pt x="249406" y="791379"/>
                        <a:pt x="273219" y="782806"/>
                      </a:cubicBezTo>
                      <a:lnTo>
                        <a:pt x="273219" y="782806"/>
                      </a:lnTo>
                      <a:close/>
                      <a:moveTo>
                        <a:pt x="566589" y="677079"/>
                      </a:moveTo>
                      <a:cubicBezTo>
                        <a:pt x="590401" y="668506"/>
                        <a:pt x="618023" y="680889"/>
                        <a:pt x="626596" y="705654"/>
                      </a:cubicBezTo>
                      <a:cubicBezTo>
                        <a:pt x="635169" y="729466"/>
                        <a:pt x="622786" y="757089"/>
                        <a:pt x="598021" y="765661"/>
                      </a:cubicBezTo>
                      <a:cubicBezTo>
                        <a:pt x="574209" y="774234"/>
                        <a:pt x="546586" y="761851"/>
                        <a:pt x="538014" y="737086"/>
                      </a:cubicBezTo>
                      <a:cubicBezTo>
                        <a:pt x="529441" y="712321"/>
                        <a:pt x="542776" y="685651"/>
                        <a:pt x="566589" y="677079"/>
                      </a:cubicBezTo>
                      <a:lnTo>
                        <a:pt x="566589" y="677079"/>
                      </a:lnTo>
                      <a:close/>
                      <a:moveTo>
                        <a:pt x="505629" y="508486"/>
                      </a:moveTo>
                      <a:cubicBezTo>
                        <a:pt x="529441" y="499914"/>
                        <a:pt x="557064" y="512296"/>
                        <a:pt x="565636" y="537061"/>
                      </a:cubicBezTo>
                      <a:cubicBezTo>
                        <a:pt x="574209" y="560874"/>
                        <a:pt x="561826" y="588496"/>
                        <a:pt x="537061" y="597069"/>
                      </a:cubicBezTo>
                      <a:cubicBezTo>
                        <a:pt x="513248" y="605641"/>
                        <a:pt x="485626" y="593259"/>
                        <a:pt x="477054" y="568494"/>
                      </a:cubicBezTo>
                      <a:cubicBezTo>
                        <a:pt x="469434" y="543729"/>
                        <a:pt x="481816" y="517059"/>
                        <a:pt x="505629" y="508486"/>
                      </a:cubicBezTo>
                      <a:lnTo>
                        <a:pt x="505629" y="508486"/>
                      </a:lnTo>
                      <a:close/>
                      <a:moveTo>
                        <a:pt x="213211" y="614214"/>
                      </a:moveTo>
                      <a:cubicBezTo>
                        <a:pt x="237023" y="605641"/>
                        <a:pt x="264646" y="618024"/>
                        <a:pt x="273219" y="642789"/>
                      </a:cubicBezTo>
                      <a:cubicBezTo>
                        <a:pt x="281791" y="666601"/>
                        <a:pt x="269409" y="694224"/>
                        <a:pt x="244644" y="702796"/>
                      </a:cubicBezTo>
                      <a:cubicBezTo>
                        <a:pt x="220831" y="711369"/>
                        <a:pt x="193209" y="698986"/>
                        <a:pt x="184636" y="674221"/>
                      </a:cubicBezTo>
                      <a:cubicBezTo>
                        <a:pt x="176064" y="649456"/>
                        <a:pt x="188446" y="622786"/>
                        <a:pt x="213211" y="614214"/>
                      </a:cubicBezTo>
                      <a:lnTo>
                        <a:pt x="213211" y="614214"/>
                      </a:lnTo>
                      <a:close/>
                      <a:moveTo>
                        <a:pt x="152251" y="445621"/>
                      </a:moveTo>
                      <a:cubicBezTo>
                        <a:pt x="176064" y="437049"/>
                        <a:pt x="203686" y="449431"/>
                        <a:pt x="212259" y="474196"/>
                      </a:cubicBezTo>
                      <a:cubicBezTo>
                        <a:pt x="220831" y="498009"/>
                        <a:pt x="208448" y="525631"/>
                        <a:pt x="183684" y="534204"/>
                      </a:cubicBezTo>
                      <a:cubicBezTo>
                        <a:pt x="159871" y="542776"/>
                        <a:pt x="132248" y="530394"/>
                        <a:pt x="123676" y="505629"/>
                      </a:cubicBezTo>
                      <a:cubicBezTo>
                        <a:pt x="115104" y="480864"/>
                        <a:pt x="128439" y="454194"/>
                        <a:pt x="152251" y="445621"/>
                      </a:cubicBezTo>
                      <a:lnTo>
                        <a:pt x="152251" y="445621"/>
                      </a:lnTo>
                      <a:close/>
                      <a:moveTo>
                        <a:pt x="445621" y="339894"/>
                      </a:moveTo>
                      <a:cubicBezTo>
                        <a:pt x="469434" y="331321"/>
                        <a:pt x="497056" y="343704"/>
                        <a:pt x="505629" y="368469"/>
                      </a:cubicBezTo>
                      <a:cubicBezTo>
                        <a:pt x="514201" y="392281"/>
                        <a:pt x="501819" y="419904"/>
                        <a:pt x="477054" y="428476"/>
                      </a:cubicBezTo>
                      <a:cubicBezTo>
                        <a:pt x="453241" y="437049"/>
                        <a:pt x="425619" y="424666"/>
                        <a:pt x="417046" y="399901"/>
                      </a:cubicBezTo>
                      <a:cubicBezTo>
                        <a:pt x="408473" y="375136"/>
                        <a:pt x="420856" y="348466"/>
                        <a:pt x="445621" y="339894"/>
                      </a:cubicBezTo>
                      <a:lnTo>
                        <a:pt x="445621" y="339894"/>
                      </a:lnTo>
                      <a:close/>
                      <a:moveTo>
                        <a:pt x="31284" y="108436"/>
                      </a:moveTo>
                      <a:cubicBezTo>
                        <a:pt x="55096" y="99864"/>
                        <a:pt x="82719" y="112246"/>
                        <a:pt x="91291" y="137011"/>
                      </a:cubicBezTo>
                      <a:cubicBezTo>
                        <a:pt x="99864" y="160824"/>
                        <a:pt x="87481" y="188446"/>
                        <a:pt x="62716" y="197019"/>
                      </a:cubicBezTo>
                      <a:cubicBezTo>
                        <a:pt x="38904" y="205591"/>
                        <a:pt x="11281" y="193209"/>
                        <a:pt x="2709" y="168444"/>
                      </a:cubicBezTo>
                      <a:cubicBezTo>
                        <a:pt x="-5864" y="143679"/>
                        <a:pt x="6519" y="117009"/>
                        <a:pt x="31284" y="108436"/>
                      </a:cubicBezTo>
                      <a:lnTo>
                        <a:pt x="31284" y="108436"/>
                      </a:lnTo>
                      <a:close/>
                      <a:moveTo>
                        <a:pt x="91291" y="277029"/>
                      </a:moveTo>
                      <a:cubicBezTo>
                        <a:pt x="115104" y="268456"/>
                        <a:pt x="142726" y="280839"/>
                        <a:pt x="151298" y="305604"/>
                      </a:cubicBezTo>
                      <a:cubicBezTo>
                        <a:pt x="159871" y="329416"/>
                        <a:pt x="147489" y="357039"/>
                        <a:pt x="122723" y="365611"/>
                      </a:cubicBezTo>
                      <a:cubicBezTo>
                        <a:pt x="98911" y="374184"/>
                        <a:pt x="71289" y="361801"/>
                        <a:pt x="62716" y="337036"/>
                      </a:cubicBezTo>
                      <a:cubicBezTo>
                        <a:pt x="55096" y="312271"/>
                        <a:pt x="67479" y="285601"/>
                        <a:pt x="91291" y="277029"/>
                      </a:cubicBezTo>
                      <a:lnTo>
                        <a:pt x="91291" y="277029"/>
                      </a:lnTo>
                      <a:close/>
                      <a:moveTo>
                        <a:pt x="384661" y="171301"/>
                      </a:moveTo>
                      <a:cubicBezTo>
                        <a:pt x="408473" y="162729"/>
                        <a:pt x="436096" y="175111"/>
                        <a:pt x="444669" y="199876"/>
                      </a:cubicBezTo>
                      <a:cubicBezTo>
                        <a:pt x="453241" y="223689"/>
                        <a:pt x="440859" y="251311"/>
                        <a:pt x="416094" y="259884"/>
                      </a:cubicBezTo>
                      <a:cubicBezTo>
                        <a:pt x="392281" y="268456"/>
                        <a:pt x="364659" y="256074"/>
                        <a:pt x="356086" y="231309"/>
                      </a:cubicBezTo>
                      <a:cubicBezTo>
                        <a:pt x="347514" y="206544"/>
                        <a:pt x="360848" y="179874"/>
                        <a:pt x="384661" y="171301"/>
                      </a:cubicBezTo>
                      <a:lnTo>
                        <a:pt x="384661" y="171301"/>
                      </a:lnTo>
                      <a:close/>
                      <a:moveTo>
                        <a:pt x="324654" y="2709"/>
                      </a:moveTo>
                      <a:cubicBezTo>
                        <a:pt x="348466" y="-5864"/>
                        <a:pt x="376089" y="6519"/>
                        <a:pt x="384661" y="31284"/>
                      </a:cubicBezTo>
                      <a:cubicBezTo>
                        <a:pt x="393234" y="55096"/>
                        <a:pt x="380851" y="82719"/>
                        <a:pt x="356086" y="91291"/>
                      </a:cubicBezTo>
                      <a:cubicBezTo>
                        <a:pt x="332273" y="99864"/>
                        <a:pt x="304651" y="87481"/>
                        <a:pt x="296079" y="62716"/>
                      </a:cubicBezTo>
                      <a:cubicBezTo>
                        <a:pt x="287506" y="37951"/>
                        <a:pt x="299889" y="11281"/>
                        <a:pt x="324654" y="2709"/>
                      </a:cubicBezTo>
                      <a:close/>
                    </a:path>
                  </a:pathLst>
                </a:custGeom>
                <a:solidFill>
                  <a:srgbClr val="3824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423;p8">
                  <a:extLst>
                    <a:ext uri="{FF2B5EF4-FFF2-40B4-BE49-F238E27FC236}">
                      <a16:creationId xmlns:a16="http://schemas.microsoft.com/office/drawing/2014/main" id="{9583A141-0826-6F62-44AE-739B2AAF95CA}"/>
                    </a:ext>
                  </a:extLst>
                </p:cNvPr>
                <p:cNvSpPr/>
                <p:nvPr/>
              </p:nvSpPr>
              <p:spPr>
                <a:xfrm rot="1218961">
                  <a:off x="7916261" y="2119306"/>
                  <a:ext cx="720973" cy="323807"/>
                </a:xfrm>
                <a:custGeom>
                  <a:avLst/>
                  <a:gdLst/>
                  <a:ahLst/>
                  <a:cxnLst/>
                  <a:rect l="l" t="t" r="r" b="b"/>
                  <a:pathLst>
                    <a:path w="344083" h="154536" extrusionOk="0">
                      <a:moveTo>
                        <a:pt x="15832" y="108224"/>
                      </a:moveTo>
                      <a:lnTo>
                        <a:pt x="312059" y="1544"/>
                      </a:lnTo>
                      <a:cubicBezTo>
                        <a:pt x="324442" y="-3218"/>
                        <a:pt x="337777" y="3449"/>
                        <a:pt x="342539" y="15832"/>
                      </a:cubicBezTo>
                      <a:lnTo>
                        <a:pt x="342539" y="15832"/>
                      </a:lnTo>
                      <a:cubicBezTo>
                        <a:pt x="347302" y="28214"/>
                        <a:pt x="340634" y="41549"/>
                        <a:pt x="328252" y="46312"/>
                      </a:cubicBezTo>
                      <a:lnTo>
                        <a:pt x="32024" y="152992"/>
                      </a:lnTo>
                      <a:cubicBezTo>
                        <a:pt x="19642" y="157754"/>
                        <a:pt x="6307" y="151087"/>
                        <a:pt x="1544" y="138704"/>
                      </a:cubicBezTo>
                      <a:lnTo>
                        <a:pt x="1544" y="138704"/>
                      </a:lnTo>
                      <a:cubicBezTo>
                        <a:pt x="-3218" y="126322"/>
                        <a:pt x="3449" y="112987"/>
                        <a:pt x="15832" y="108224"/>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424;p8">
                  <a:extLst>
                    <a:ext uri="{FF2B5EF4-FFF2-40B4-BE49-F238E27FC236}">
                      <a16:creationId xmlns:a16="http://schemas.microsoft.com/office/drawing/2014/main" id="{3062B8C1-F772-25D9-305A-CE70F9E31B8B}"/>
                    </a:ext>
                  </a:extLst>
                </p:cNvPr>
                <p:cNvSpPr/>
                <p:nvPr/>
              </p:nvSpPr>
              <p:spPr>
                <a:xfrm rot="1218961">
                  <a:off x="7919872" y="2134584"/>
                  <a:ext cx="717325" cy="275421"/>
                </a:xfrm>
                <a:custGeom>
                  <a:avLst/>
                  <a:gdLst/>
                  <a:ahLst/>
                  <a:cxnLst/>
                  <a:rect l="l" t="t" r="r" b="b"/>
                  <a:pathLst>
                    <a:path w="342342" h="131444" extrusionOk="0">
                      <a:moveTo>
                        <a:pt x="336627" y="0"/>
                      </a:moveTo>
                      <a:cubicBezTo>
                        <a:pt x="338532" y="2857"/>
                        <a:pt x="341389" y="5715"/>
                        <a:pt x="342342" y="8572"/>
                      </a:cubicBezTo>
                      <a:lnTo>
                        <a:pt x="342342" y="8572"/>
                      </a:lnTo>
                      <a:lnTo>
                        <a:pt x="342342" y="8572"/>
                      </a:lnTo>
                      <a:lnTo>
                        <a:pt x="1347" y="131445"/>
                      </a:lnTo>
                      <a:lnTo>
                        <a:pt x="1347" y="131445"/>
                      </a:lnTo>
                      <a:lnTo>
                        <a:pt x="1347" y="131445"/>
                      </a:lnTo>
                      <a:cubicBezTo>
                        <a:pt x="395" y="127635"/>
                        <a:pt x="-558" y="124777"/>
                        <a:pt x="395" y="120967"/>
                      </a:cubicBezTo>
                      <a:lnTo>
                        <a:pt x="336627" y="0"/>
                      </a:lnTo>
                      <a:close/>
                    </a:path>
                  </a:pathLst>
                </a:custGeom>
                <a:solidFill>
                  <a:srgbClr val="B3B3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425;p8">
                  <a:extLst>
                    <a:ext uri="{FF2B5EF4-FFF2-40B4-BE49-F238E27FC236}">
                      <a16:creationId xmlns:a16="http://schemas.microsoft.com/office/drawing/2014/main" id="{16562244-7DAF-9EC7-4D63-F0612EB0CF91}"/>
                    </a:ext>
                  </a:extLst>
                </p:cNvPr>
                <p:cNvSpPr/>
                <p:nvPr/>
              </p:nvSpPr>
              <p:spPr>
                <a:xfrm rot="1218961">
                  <a:off x="7921528" y="2175165"/>
                  <a:ext cx="704523" cy="268137"/>
                </a:xfrm>
                <a:custGeom>
                  <a:avLst/>
                  <a:gdLst/>
                  <a:ahLst/>
                  <a:cxnLst/>
                  <a:rect l="l" t="t" r="r" b="b"/>
                  <a:pathLst>
                    <a:path w="336232" h="127968" extrusionOk="0">
                      <a:moveTo>
                        <a:pt x="336233" y="0"/>
                      </a:moveTo>
                      <a:cubicBezTo>
                        <a:pt x="335280" y="8572"/>
                        <a:pt x="329565" y="17145"/>
                        <a:pt x="320993" y="20002"/>
                      </a:cubicBezTo>
                      <a:lnTo>
                        <a:pt x="24765" y="126682"/>
                      </a:lnTo>
                      <a:cubicBezTo>
                        <a:pt x="16193" y="129540"/>
                        <a:pt x="5715" y="127635"/>
                        <a:pt x="0" y="120967"/>
                      </a:cubicBezTo>
                      <a:lnTo>
                        <a:pt x="336233" y="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426;p8">
                  <a:extLst>
                    <a:ext uri="{FF2B5EF4-FFF2-40B4-BE49-F238E27FC236}">
                      <a16:creationId xmlns:a16="http://schemas.microsoft.com/office/drawing/2014/main" id="{C3F4AE66-2888-0747-0876-E779AD4D5852}"/>
                    </a:ext>
                  </a:extLst>
                </p:cNvPr>
                <p:cNvSpPr/>
                <p:nvPr/>
              </p:nvSpPr>
              <p:spPr>
                <a:xfrm rot="1218961">
                  <a:off x="7913186" y="2494986"/>
                  <a:ext cx="720973" cy="323807"/>
                </a:xfrm>
                <a:custGeom>
                  <a:avLst/>
                  <a:gdLst/>
                  <a:ahLst/>
                  <a:cxnLst/>
                  <a:rect l="l" t="t" r="r" b="b"/>
                  <a:pathLst>
                    <a:path w="344083" h="154536" extrusionOk="0">
                      <a:moveTo>
                        <a:pt x="15832" y="108225"/>
                      </a:moveTo>
                      <a:cubicBezTo>
                        <a:pt x="114892" y="72982"/>
                        <a:pt x="212999" y="36787"/>
                        <a:pt x="312060" y="1544"/>
                      </a:cubicBezTo>
                      <a:cubicBezTo>
                        <a:pt x="324442" y="-3218"/>
                        <a:pt x="337777" y="3450"/>
                        <a:pt x="342539" y="15832"/>
                      </a:cubicBezTo>
                      <a:lnTo>
                        <a:pt x="342539" y="15832"/>
                      </a:lnTo>
                      <a:cubicBezTo>
                        <a:pt x="347302" y="28215"/>
                        <a:pt x="340635" y="41550"/>
                        <a:pt x="328252" y="46312"/>
                      </a:cubicBezTo>
                      <a:cubicBezTo>
                        <a:pt x="229192" y="81555"/>
                        <a:pt x="131085" y="117750"/>
                        <a:pt x="32024" y="152992"/>
                      </a:cubicBezTo>
                      <a:cubicBezTo>
                        <a:pt x="19642" y="157755"/>
                        <a:pt x="6307" y="151087"/>
                        <a:pt x="1544" y="138705"/>
                      </a:cubicBezTo>
                      <a:lnTo>
                        <a:pt x="1544" y="138705"/>
                      </a:lnTo>
                      <a:cubicBezTo>
                        <a:pt x="-3218" y="126322"/>
                        <a:pt x="3449" y="112987"/>
                        <a:pt x="15832" y="108225"/>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427;p8">
                  <a:extLst>
                    <a:ext uri="{FF2B5EF4-FFF2-40B4-BE49-F238E27FC236}">
                      <a16:creationId xmlns:a16="http://schemas.microsoft.com/office/drawing/2014/main" id="{DE708694-4E81-F0E7-C1B9-E0D8F8933290}"/>
                    </a:ext>
                  </a:extLst>
                </p:cNvPr>
                <p:cNvSpPr/>
                <p:nvPr/>
              </p:nvSpPr>
              <p:spPr>
                <a:xfrm rot="1218961">
                  <a:off x="7916795" y="2510264"/>
                  <a:ext cx="717325" cy="275423"/>
                </a:xfrm>
                <a:custGeom>
                  <a:avLst/>
                  <a:gdLst/>
                  <a:ahLst/>
                  <a:cxnLst/>
                  <a:rect l="l" t="t" r="r" b="b"/>
                  <a:pathLst>
                    <a:path w="342342" h="131445" extrusionOk="0">
                      <a:moveTo>
                        <a:pt x="336627" y="0"/>
                      </a:moveTo>
                      <a:cubicBezTo>
                        <a:pt x="339485" y="2858"/>
                        <a:pt x="341389" y="5715"/>
                        <a:pt x="342342" y="8572"/>
                      </a:cubicBezTo>
                      <a:lnTo>
                        <a:pt x="342342" y="8572"/>
                      </a:lnTo>
                      <a:cubicBezTo>
                        <a:pt x="342342" y="8572"/>
                        <a:pt x="342342" y="8572"/>
                        <a:pt x="342342" y="8572"/>
                      </a:cubicBezTo>
                      <a:cubicBezTo>
                        <a:pt x="228995" y="49530"/>
                        <a:pt x="114695" y="90488"/>
                        <a:pt x="1347" y="131445"/>
                      </a:cubicBezTo>
                      <a:cubicBezTo>
                        <a:pt x="1347" y="131445"/>
                        <a:pt x="1347" y="131445"/>
                        <a:pt x="1347" y="131445"/>
                      </a:cubicBezTo>
                      <a:lnTo>
                        <a:pt x="1347" y="131445"/>
                      </a:lnTo>
                      <a:cubicBezTo>
                        <a:pt x="395" y="127635"/>
                        <a:pt x="-558" y="124778"/>
                        <a:pt x="395" y="120968"/>
                      </a:cubicBezTo>
                      <a:cubicBezTo>
                        <a:pt x="111837" y="80963"/>
                        <a:pt x="224232" y="40005"/>
                        <a:pt x="336627" y="0"/>
                      </a:cubicBezTo>
                      <a:close/>
                    </a:path>
                  </a:pathLst>
                </a:custGeom>
                <a:solidFill>
                  <a:srgbClr val="B3B3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428;p8">
                  <a:extLst>
                    <a:ext uri="{FF2B5EF4-FFF2-40B4-BE49-F238E27FC236}">
                      <a16:creationId xmlns:a16="http://schemas.microsoft.com/office/drawing/2014/main" id="{D1B3BCB5-E4A7-F4E4-DD6C-B42E7A86CFE2}"/>
                    </a:ext>
                  </a:extLst>
                </p:cNvPr>
                <p:cNvSpPr/>
                <p:nvPr/>
              </p:nvSpPr>
              <p:spPr>
                <a:xfrm rot="1218961">
                  <a:off x="7918454" y="2550846"/>
                  <a:ext cx="704523" cy="268137"/>
                </a:xfrm>
                <a:custGeom>
                  <a:avLst/>
                  <a:gdLst/>
                  <a:ahLst/>
                  <a:cxnLst/>
                  <a:rect l="l" t="t" r="r" b="b"/>
                  <a:pathLst>
                    <a:path w="336232" h="127968" extrusionOk="0">
                      <a:moveTo>
                        <a:pt x="336232" y="0"/>
                      </a:moveTo>
                      <a:cubicBezTo>
                        <a:pt x="335280" y="8572"/>
                        <a:pt x="329565" y="17145"/>
                        <a:pt x="320992" y="20003"/>
                      </a:cubicBezTo>
                      <a:cubicBezTo>
                        <a:pt x="221932" y="55245"/>
                        <a:pt x="123825" y="91440"/>
                        <a:pt x="24765" y="126683"/>
                      </a:cubicBezTo>
                      <a:cubicBezTo>
                        <a:pt x="16192" y="129540"/>
                        <a:pt x="5715" y="127635"/>
                        <a:pt x="0" y="120968"/>
                      </a:cubicBezTo>
                      <a:cubicBezTo>
                        <a:pt x="111442" y="80963"/>
                        <a:pt x="223838" y="40005"/>
                        <a:pt x="336232"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429;p8">
                  <a:extLst>
                    <a:ext uri="{FF2B5EF4-FFF2-40B4-BE49-F238E27FC236}">
                      <a16:creationId xmlns:a16="http://schemas.microsoft.com/office/drawing/2014/main" id="{176843D4-D9E3-B39F-CB76-06DC49F37CC3}"/>
                    </a:ext>
                  </a:extLst>
                </p:cNvPr>
                <p:cNvSpPr/>
                <p:nvPr/>
              </p:nvSpPr>
              <p:spPr>
                <a:xfrm rot="1218961">
                  <a:off x="7909005" y="2870112"/>
                  <a:ext cx="720184" cy="323807"/>
                </a:xfrm>
                <a:custGeom>
                  <a:avLst/>
                  <a:gdLst/>
                  <a:ahLst/>
                  <a:cxnLst/>
                  <a:rect l="l" t="t" r="r" b="b"/>
                  <a:pathLst>
                    <a:path w="343706" h="154536" extrusionOk="0">
                      <a:moveTo>
                        <a:pt x="15454" y="108225"/>
                      </a:moveTo>
                      <a:cubicBezTo>
                        <a:pt x="114514" y="72982"/>
                        <a:pt x="212622" y="36787"/>
                        <a:pt x="311682" y="1544"/>
                      </a:cubicBezTo>
                      <a:cubicBezTo>
                        <a:pt x="324064" y="-3218"/>
                        <a:pt x="337400" y="3450"/>
                        <a:pt x="342162" y="15832"/>
                      </a:cubicBezTo>
                      <a:lnTo>
                        <a:pt x="342162" y="15832"/>
                      </a:lnTo>
                      <a:cubicBezTo>
                        <a:pt x="346925" y="28214"/>
                        <a:pt x="340257" y="41550"/>
                        <a:pt x="327875" y="46312"/>
                      </a:cubicBezTo>
                      <a:cubicBezTo>
                        <a:pt x="228814" y="81554"/>
                        <a:pt x="130707" y="117750"/>
                        <a:pt x="31647" y="152992"/>
                      </a:cubicBezTo>
                      <a:cubicBezTo>
                        <a:pt x="19264" y="157754"/>
                        <a:pt x="5929" y="151087"/>
                        <a:pt x="1167" y="138704"/>
                      </a:cubicBezTo>
                      <a:lnTo>
                        <a:pt x="1167" y="138704"/>
                      </a:lnTo>
                      <a:cubicBezTo>
                        <a:pt x="-2643" y="126322"/>
                        <a:pt x="3072" y="112987"/>
                        <a:pt x="15454" y="108225"/>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430;p8">
                  <a:extLst>
                    <a:ext uri="{FF2B5EF4-FFF2-40B4-BE49-F238E27FC236}">
                      <a16:creationId xmlns:a16="http://schemas.microsoft.com/office/drawing/2014/main" id="{611B5C12-D872-A5E6-4058-EA75009F10B0}"/>
                    </a:ext>
                  </a:extLst>
                </p:cNvPr>
                <p:cNvSpPr/>
                <p:nvPr/>
              </p:nvSpPr>
              <p:spPr>
                <a:xfrm rot="1218961">
                  <a:off x="7911850" y="2885253"/>
                  <a:ext cx="717325" cy="275421"/>
                </a:xfrm>
                <a:custGeom>
                  <a:avLst/>
                  <a:gdLst/>
                  <a:ahLst/>
                  <a:cxnLst/>
                  <a:rect l="l" t="t" r="r" b="b"/>
                  <a:pathLst>
                    <a:path w="342342" h="131444" extrusionOk="0">
                      <a:moveTo>
                        <a:pt x="336627" y="0"/>
                      </a:moveTo>
                      <a:cubicBezTo>
                        <a:pt x="339485" y="2857"/>
                        <a:pt x="341390" y="5715"/>
                        <a:pt x="342342" y="8572"/>
                      </a:cubicBezTo>
                      <a:lnTo>
                        <a:pt x="342342" y="8572"/>
                      </a:lnTo>
                      <a:cubicBezTo>
                        <a:pt x="342342" y="8572"/>
                        <a:pt x="342342" y="8572"/>
                        <a:pt x="342342" y="8572"/>
                      </a:cubicBezTo>
                      <a:cubicBezTo>
                        <a:pt x="228994" y="49530"/>
                        <a:pt x="114694" y="90488"/>
                        <a:pt x="1347" y="131445"/>
                      </a:cubicBezTo>
                      <a:cubicBezTo>
                        <a:pt x="1347" y="131445"/>
                        <a:pt x="1347" y="131445"/>
                        <a:pt x="1347" y="131445"/>
                      </a:cubicBezTo>
                      <a:lnTo>
                        <a:pt x="1347" y="131445"/>
                      </a:lnTo>
                      <a:cubicBezTo>
                        <a:pt x="394" y="127635"/>
                        <a:pt x="-558" y="124778"/>
                        <a:pt x="394" y="120967"/>
                      </a:cubicBezTo>
                      <a:cubicBezTo>
                        <a:pt x="112790" y="80963"/>
                        <a:pt x="225185" y="40005"/>
                        <a:pt x="336627" y="0"/>
                      </a:cubicBezTo>
                      <a:close/>
                    </a:path>
                  </a:pathLst>
                </a:custGeom>
                <a:solidFill>
                  <a:srgbClr val="B3B3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431;p8">
                  <a:extLst>
                    <a:ext uri="{FF2B5EF4-FFF2-40B4-BE49-F238E27FC236}">
                      <a16:creationId xmlns:a16="http://schemas.microsoft.com/office/drawing/2014/main" id="{B9E86E5F-4F6E-98CE-FCD3-CB0B628305A7}"/>
                    </a:ext>
                  </a:extLst>
                </p:cNvPr>
                <p:cNvSpPr/>
                <p:nvPr/>
              </p:nvSpPr>
              <p:spPr>
                <a:xfrm rot="1218961">
                  <a:off x="7915379" y="2926528"/>
                  <a:ext cx="704523" cy="268137"/>
                </a:xfrm>
                <a:custGeom>
                  <a:avLst/>
                  <a:gdLst/>
                  <a:ahLst/>
                  <a:cxnLst/>
                  <a:rect l="l" t="t" r="r" b="b"/>
                  <a:pathLst>
                    <a:path w="336232" h="127968" extrusionOk="0">
                      <a:moveTo>
                        <a:pt x="336232" y="0"/>
                      </a:moveTo>
                      <a:cubicBezTo>
                        <a:pt x="335280" y="8572"/>
                        <a:pt x="329565" y="17145"/>
                        <a:pt x="320992" y="20003"/>
                      </a:cubicBezTo>
                      <a:cubicBezTo>
                        <a:pt x="221932" y="55245"/>
                        <a:pt x="123825" y="91440"/>
                        <a:pt x="24765" y="126682"/>
                      </a:cubicBezTo>
                      <a:cubicBezTo>
                        <a:pt x="16192" y="129540"/>
                        <a:pt x="5715" y="127635"/>
                        <a:pt x="0" y="120967"/>
                      </a:cubicBezTo>
                      <a:cubicBezTo>
                        <a:pt x="111442" y="80963"/>
                        <a:pt x="223838" y="40005"/>
                        <a:pt x="336232"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432;p8">
                  <a:extLst>
                    <a:ext uri="{FF2B5EF4-FFF2-40B4-BE49-F238E27FC236}">
                      <a16:creationId xmlns:a16="http://schemas.microsoft.com/office/drawing/2014/main" id="{029D4A48-7DCB-A3A4-28B8-B7E1AC991831}"/>
                    </a:ext>
                  </a:extLst>
                </p:cNvPr>
                <p:cNvSpPr/>
                <p:nvPr/>
              </p:nvSpPr>
              <p:spPr>
                <a:xfrm rot="1218961">
                  <a:off x="7905162" y="3245655"/>
                  <a:ext cx="720976" cy="323807"/>
                </a:xfrm>
                <a:custGeom>
                  <a:avLst/>
                  <a:gdLst/>
                  <a:ahLst/>
                  <a:cxnLst/>
                  <a:rect l="l" t="t" r="r" b="b"/>
                  <a:pathLst>
                    <a:path w="344084" h="154536" extrusionOk="0">
                      <a:moveTo>
                        <a:pt x="15832" y="108224"/>
                      </a:moveTo>
                      <a:cubicBezTo>
                        <a:pt x="114892" y="72982"/>
                        <a:pt x="213000" y="36787"/>
                        <a:pt x="312060" y="1544"/>
                      </a:cubicBezTo>
                      <a:cubicBezTo>
                        <a:pt x="324442" y="-3218"/>
                        <a:pt x="337777" y="3449"/>
                        <a:pt x="342540" y="15832"/>
                      </a:cubicBezTo>
                      <a:lnTo>
                        <a:pt x="342540" y="15832"/>
                      </a:lnTo>
                      <a:cubicBezTo>
                        <a:pt x="347302" y="28214"/>
                        <a:pt x="340635" y="41549"/>
                        <a:pt x="328252" y="46312"/>
                      </a:cubicBezTo>
                      <a:cubicBezTo>
                        <a:pt x="229192" y="81554"/>
                        <a:pt x="131085" y="117749"/>
                        <a:pt x="32025" y="152992"/>
                      </a:cubicBezTo>
                      <a:cubicBezTo>
                        <a:pt x="19642" y="157754"/>
                        <a:pt x="6307" y="151087"/>
                        <a:pt x="1544" y="138704"/>
                      </a:cubicBezTo>
                      <a:lnTo>
                        <a:pt x="1544" y="138704"/>
                      </a:lnTo>
                      <a:cubicBezTo>
                        <a:pt x="-3218" y="126322"/>
                        <a:pt x="3450" y="112987"/>
                        <a:pt x="15832" y="108224"/>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433;p8">
                  <a:extLst>
                    <a:ext uri="{FF2B5EF4-FFF2-40B4-BE49-F238E27FC236}">
                      <a16:creationId xmlns:a16="http://schemas.microsoft.com/office/drawing/2014/main" id="{3741AF59-5FDA-18CB-6184-E75ACF9F5D50}"/>
                    </a:ext>
                  </a:extLst>
                </p:cNvPr>
                <p:cNvSpPr/>
                <p:nvPr/>
              </p:nvSpPr>
              <p:spPr>
                <a:xfrm rot="1218961">
                  <a:off x="7908774" y="3260933"/>
                  <a:ext cx="717325" cy="275423"/>
                </a:xfrm>
                <a:custGeom>
                  <a:avLst/>
                  <a:gdLst/>
                  <a:ahLst/>
                  <a:cxnLst/>
                  <a:rect l="l" t="t" r="r" b="b"/>
                  <a:pathLst>
                    <a:path w="342342" h="131445" extrusionOk="0">
                      <a:moveTo>
                        <a:pt x="336627" y="0"/>
                      </a:moveTo>
                      <a:cubicBezTo>
                        <a:pt x="339484" y="2858"/>
                        <a:pt x="341389" y="5715"/>
                        <a:pt x="342342" y="8573"/>
                      </a:cubicBezTo>
                      <a:lnTo>
                        <a:pt x="342342" y="8573"/>
                      </a:lnTo>
                      <a:cubicBezTo>
                        <a:pt x="342342" y="8573"/>
                        <a:pt x="342342" y="8573"/>
                        <a:pt x="342342" y="8573"/>
                      </a:cubicBezTo>
                      <a:cubicBezTo>
                        <a:pt x="228995" y="49530"/>
                        <a:pt x="114695" y="90488"/>
                        <a:pt x="1347" y="131445"/>
                      </a:cubicBezTo>
                      <a:cubicBezTo>
                        <a:pt x="1347" y="131445"/>
                        <a:pt x="1347" y="131445"/>
                        <a:pt x="1347" y="131445"/>
                      </a:cubicBezTo>
                      <a:lnTo>
                        <a:pt x="1347" y="131445"/>
                      </a:lnTo>
                      <a:cubicBezTo>
                        <a:pt x="395" y="127635"/>
                        <a:pt x="-558" y="124778"/>
                        <a:pt x="395" y="120968"/>
                      </a:cubicBezTo>
                      <a:cubicBezTo>
                        <a:pt x="111837" y="80963"/>
                        <a:pt x="224232" y="40005"/>
                        <a:pt x="336627" y="0"/>
                      </a:cubicBezTo>
                      <a:close/>
                    </a:path>
                  </a:pathLst>
                </a:custGeom>
                <a:solidFill>
                  <a:srgbClr val="B3B3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34;p8">
                  <a:extLst>
                    <a:ext uri="{FF2B5EF4-FFF2-40B4-BE49-F238E27FC236}">
                      <a16:creationId xmlns:a16="http://schemas.microsoft.com/office/drawing/2014/main" id="{00195C09-D435-4764-B6B5-8E71A40C3CAE}"/>
                    </a:ext>
                  </a:extLst>
                </p:cNvPr>
                <p:cNvSpPr/>
                <p:nvPr/>
              </p:nvSpPr>
              <p:spPr>
                <a:xfrm rot="1218961">
                  <a:off x="7910431" y="3301514"/>
                  <a:ext cx="704523" cy="268137"/>
                </a:xfrm>
                <a:custGeom>
                  <a:avLst/>
                  <a:gdLst/>
                  <a:ahLst/>
                  <a:cxnLst/>
                  <a:rect l="l" t="t" r="r" b="b"/>
                  <a:pathLst>
                    <a:path w="336232" h="127968" extrusionOk="0">
                      <a:moveTo>
                        <a:pt x="336233" y="0"/>
                      </a:moveTo>
                      <a:cubicBezTo>
                        <a:pt x="335280" y="8573"/>
                        <a:pt x="329565" y="17145"/>
                        <a:pt x="320993" y="20003"/>
                      </a:cubicBezTo>
                      <a:cubicBezTo>
                        <a:pt x="221933" y="55245"/>
                        <a:pt x="123825" y="91440"/>
                        <a:pt x="24765" y="126683"/>
                      </a:cubicBezTo>
                      <a:cubicBezTo>
                        <a:pt x="16193" y="129540"/>
                        <a:pt x="5715" y="127635"/>
                        <a:pt x="0" y="120968"/>
                      </a:cubicBezTo>
                      <a:cubicBezTo>
                        <a:pt x="112395" y="80963"/>
                        <a:pt x="223838" y="40005"/>
                        <a:pt x="336233"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35;p8">
                  <a:extLst>
                    <a:ext uri="{FF2B5EF4-FFF2-40B4-BE49-F238E27FC236}">
                      <a16:creationId xmlns:a16="http://schemas.microsoft.com/office/drawing/2014/main" id="{E295EE3B-BF5D-33CB-5A42-EEEF91A7DFDE}"/>
                    </a:ext>
                  </a:extLst>
                </p:cNvPr>
                <p:cNvSpPr/>
                <p:nvPr/>
              </p:nvSpPr>
              <p:spPr>
                <a:xfrm rot="1218961">
                  <a:off x="7902089" y="3621335"/>
                  <a:ext cx="720973" cy="323807"/>
                </a:xfrm>
                <a:custGeom>
                  <a:avLst/>
                  <a:gdLst/>
                  <a:ahLst/>
                  <a:cxnLst/>
                  <a:rect l="l" t="t" r="r" b="b"/>
                  <a:pathLst>
                    <a:path w="344083" h="154536" extrusionOk="0">
                      <a:moveTo>
                        <a:pt x="15832" y="108225"/>
                      </a:moveTo>
                      <a:cubicBezTo>
                        <a:pt x="114892" y="72982"/>
                        <a:pt x="212999" y="36787"/>
                        <a:pt x="312059" y="1544"/>
                      </a:cubicBezTo>
                      <a:cubicBezTo>
                        <a:pt x="324442" y="-3218"/>
                        <a:pt x="337777" y="3450"/>
                        <a:pt x="342539" y="15832"/>
                      </a:cubicBezTo>
                      <a:lnTo>
                        <a:pt x="342539" y="15832"/>
                      </a:lnTo>
                      <a:cubicBezTo>
                        <a:pt x="347302" y="28215"/>
                        <a:pt x="340634" y="41550"/>
                        <a:pt x="328252" y="46312"/>
                      </a:cubicBezTo>
                      <a:cubicBezTo>
                        <a:pt x="229192" y="81554"/>
                        <a:pt x="131084" y="117750"/>
                        <a:pt x="32024" y="152992"/>
                      </a:cubicBezTo>
                      <a:cubicBezTo>
                        <a:pt x="19642" y="157754"/>
                        <a:pt x="6307" y="151087"/>
                        <a:pt x="1544" y="138704"/>
                      </a:cubicBezTo>
                      <a:lnTo>
                        <a:pt x="1544" y="138704"/>
                      </a:lnTo>
                      <a:cubicBezTo>
                        <a:pt x="-3218" y="126322"/>
                        <a:pt x="3449" y="112987"/>
                        <a:pt x="15832" y="108225"/>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36;p8">
                  <a:extLst>
                    <a:ext uri="{FF2B5EF4-FFF2-40B4-BE49-F238E27FC236}">
                      <a16:creationId xmlns:a16="http://schemas.microsoft.com/office/drawing/2014/main" id="{E7880BFC-8649-5992-838F-BC4F73E7041F}"/>
                    </a:ext>
                  </a:extLst>
                </p:cNvPr>
                <p:cNvSpPr/>
                <p:nvPr/>
              </p:nvSpPr>
              <p:spPr>
                <a:xfrm rot="1218961">
                  <a:off x="7905699" y="3636615"/>
                  <a:ext cx="717325" cy="275421"/>
                </a:xfrm>
                <a:custGeom>
                  <a:avLst/>
                  <a:gdLst/>
                  <a:ahLst/>
                  <a:cxnLst/>
                  <a:rect l="l" t="t" r="r" b="b"/>
                  <a:pathLst>
                    <a:path w="342342" h="131444" extrusionOk="0">
                      <a:moveTo>
                        <a:pt x="336627" y="0"/>
                      </a:moveTo>
                      <a:cubicBezTo>
                        <a:pt x="339485" y="1905"/>
                        <a:pt x="341389" y="5715"/>
                        <a:pt x="342342" y="8572"/>
                      </a:cubicBezTo>
                      <a:lnTo>
                        <a:pt x="342342" y="8572"/>
                      </a:lnTo>
                      <a:cubicBezTo>
                        <a:pt x="342342" y="8572"/>
                        <a:pt x="342342" y="8572"/>
                        <a:pt x="342342" y="8572"/>
                      </a:cubicBezTo>
                      <a:cubicBezTo>
                        <a:pt x="228995" y="49530"/>
                        <a:pt x="114695" y="90488"/>
                        <a:pt x="1347" y="131445"/>
                      </a:cubicBezTo>
                      <a:cubicBezTo>
                        <a:pt x="1347" y="131445"/>
                        <a:pt x="1347" y="131445"/>
                        <a:pt x="1347" y="131445"/>
                      </a:cubicBezTo>
                      <a:lnTo>
                        <a:pt x="1347" y="131445"/>
                      </a:lnTo>
                      <a:cubicBezTo>
                        <a:pt x="395" y="127635"/>
                        <a:pt x="-558" y="124778"/>
                        <a:pt x="395" y="120968"/>
                      </a:cubicBezTo>
                      <a:cubicBezTo>
                        <a:pt x="111837" y="80963"/>
                        <a:pt x="224232" y="40005"/>
                        <a:pt x="336627" y="0"/>
                      </a:cubicBezTo>
                      <a:close/>
                    </a:path>
                  </a:pathLst>
                </a:custGeom>
                <a:solidFill>
                  <a:srgbClr val="B3B3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7;p8">
                  <a:extLst>
                    <a:ext uri="{FF2B5EF4-FFF2-40B4-BE49-F238E27FC236}">
                      <a16:creationId xmlns:a16="http://schemas.microsoft.com/office/drawing/2014/main" id="{33ED0FDB-1990-4282-A66E-F32DCC3AC07D}"/>
                    </a:ext>
                  </a:extLst>
                </p:cNvPr>
                <p:cNvSpPr/>
                <p:nvPr/>
              </p:nvSpPr>
              <p:spPr>
                <a:xfrm rot="1218961">
                  <a:off x="7907355" y="3677196"/>
                  <a:ext cx="704523" cy="268137"/>
                </a:xfrm>
                <a:custGeom>
                  <a:avLst/>
                  <a:gdLst/>
                  <a:ahLst/>
                  <a:cxnLst/>
                  <a:rect l="l" t="t" r="r" b="b"/>
                  <a:pathLst>
                    <a:path w="336232" h="127968" extrusionOk="0">
                      <a:moveTo>
                        <a:pt x="336233" y="0"/>
                      </a:moveTo>
                      <a:cubicBezTo>
                        <a:pt x="335280" y="8572"/>
                        <a:pt x="329565" y="17145"/>
                        <a:pt x="320993" y="20003"/>
                      </a:cubicBezTo>
                      <a:cubicBezTo>
                        <a:pt x="221933" y="55245"/>
                        <a:pt x="123825" y="91440"/>
                        <a:pt x="24765" y="126682"/>
                      </a:cubicBezTo>
                      <a:cubicBezTo>
                        <a:pt x="16193" y="129540"/>
                        <a:pt x="5715" y="127635"/>
                        <a:pt x="0" y="120968"/>
                      </a:cubicBezTo>
                      <a:cubicBezTo>
                        <a:pt x="111443" y="80963"/>
                        <a:pt x="223838" y="40005"/>
                        <a:pt x="336233"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38;p8">
                  <a:extLst>
                    <a:ext uri="{FF2B5EF4-FFF2-40B4-BE49-F238E27FC236}">
                      <a16:creationId xmlns:a16="http://schemas.microsoft.com/office/drawing/2014/main" id="{3AFCBF10-D83D-8002-FDCD-9270AB9EF3D0}"/>
                    </a:ext>
                  </a:extLst>
                </p:cNvPr>
                <p:cNvSpPr/>
                <p:nvPr/>
              </p:nvSpPr>
              <p:spPr>
                <a:xfrm rot="1218961">
                  <a:off x="7897908" y="3996461"/>
                  <a:ext cx="720184" cy="323807"/>
                </a:xfrm>
                <a:custGeom>
                  <a:avLst/>
                  <a:gdLst/>
                  <a:ahLst/>
                  <a:cxnLst/>
                  <a:rect l="l" t="t" r="r" b="b"/>
                  <a:pathLst>
                    <a:path w="343706" h="154536" extrusionOk="0">
                      <a:moveTo>
                        <a:pt x="15454" y="108224"/>
                      </a:moveTo>
                      <a:cubicBezTo>
                        <a:pt x="114514" y="72982"/>
                        <a:pt x="212622" y="36787"/>
                        <a:pt x="311682" y="1544"/>
                      </a:cubicBezTo>
                      <a:cubicBezTo>
                        <a:pt x="324064" y="-3218"/>
                        <a:pt x="337399" y="3449"/>
                        <a:pt x="342162" y="15832"/>
                      </a:cubicBezTo>
                      <a:lnTo>
                        <a:pt x="342162" y="15832"/>
                      </a:lnTo>
                      <a:cubicBezTo>
                        <a:pt x="346924" y="28214"/>
                        <a:pt x="340257" y="41549"/>
                        <a:pt x="327874" y="46312"/>
                      </a:cubicBezTo>
                      <a:cubicBezTo>
                        <a:pt x="228814" y="81554"/>
                        <a:pt x="130707" y="117749"/>
                        <a:pt x="31647" y="152992"/>
                      </a:cubicBezTo>
                      <a:cubicBezTo>
                        <a:pt x="19264" y="157754"/>
                        <a:pt x="5929" y="151087"/>
                        <a:pt x="1167" y="138704"/>
                      </a:cubicBezTo>
                      <a:lnTo>
                        <a:pt x="1167" y="138704"/>
                      </a:lnTo>
                      <a:cubicBezTo>
                        <a:pt x="-2643" y="126322"/>
                        <a:pt x="3072" y="112987"/>
                        <a:pt x="15454" y="108224"/>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39;p8">
                  <a:extLst>
                    <a:ext uri="{FF2B5EF4-FFF2-40B4-BE49-F238E27FC236}">
                      <a16:creationId xmlns:a16="http://schemas.microsoft.com/office/drawing/2014/main" id="{479AECCB-06ED-9BD1-2634-791D55A89599}"/>
                    </a:ext>
                  </a:extLst>
                </p:cNvPr>
                <p:cNvSpPr/>
                <p:nvPr/>
              </p:nvSpPr>
              <p:spPr>
                <a:xfrm rot="1218961">
                  <a:off x="7900751" y="4011603"/>
                  <a:ext cx="717325" cy="275421"/>
                </a:xfrm>
                <a:custGeom>
                  <a:avLst/>
                  <a:gdLst/>
                  <a:ahLst/>
                  <a:cxnLst/>
                  <a:rect l="l" t="t" r="r" b="b"/>
                  <a:pathLst>
                    <a:path w="342342" h="131444" extrusionOk="0">
                      <a:moveTo>
                        <a:pt x="336627" y="0"/>
                      </a:moveTo>
                      <a:cubicBezTo>
                        <a:pt x="338532" y="2857"/>
                        <a:pt x="341390" y="5715"/>
                        <a:pt x="342342" y="8572"/>
                      </a:cubicBezTo>
                      <a:lnTo>
                        <a:pt x="342342" y="8572"/>
                      </a:lnTo>
                      <a:cubicBezTo>
                        <a:pt x="342342" y="8572"/>
                        <a:pt x="342342" y="8572"/>
                        <a:pt x="342342" y="8572"/>
                      </a:cubicBezTo>
                      <a:cubicBezTo>
                        <a:pt x="228995" y="49530"/>
                        <a:pt x="114695" y="90488"/>
                        <a:pt x="1347" y="131445"/>
                      </a:cubicBezTo>
                      <a:cubicBezTo>
                        <a:pt x="1347" y="131445"/>
                        <a:pt x="1347" y="131445"/>
                        <a:pt x="1347" y="131445"/>
                      </a:cubicBezTo>
                      <a:lnTo>
                        <a:pt x="1347" y="131445"/>
                      </a:lnTo>
                      <a:cubicBezTo>
                        <a:pt x="395" y="127635"/>
                        <a:pt x="-558" y="124777"/>
                        <a:pt x="395" y="120967"/>
                      </a:cubicBezTo>
                      <a:cubicBezTo>
                        <a:pt x="112790" y="80963"/>
                        <a:pt x="225185" y="40005"/>
                        <a:pt x="336627" y="0"/>
                      </a:cubicBezTo>
                      <a:close/>
                    </a:path>
                  </a:pathLst>
                </a:custGeom>
                <a:solidFill>
                  <a:srgbClr val="B3B3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40;p8">
                  <a:extLst>
                    <a:ext uri="{FF2B5EF4-FFF2-40B4-BE49-F238E27FC236}">
                      <a16:creationId xmlns:a16="http://schemas.microsoft.com/office/drawing/2014/main" id="{BE215D7E-C81E-00F9-5C26-FF05CA82AE44}"/>
                    </a:ext>
                  </a:extLst>
                </p:cNvPr>
                <p:cNvSpPr/>
                <p:nvPr/>
              </p:nvSpPr>
              <p:spPr>
                <a:xfrm rot="1218961">
                  <a:off x="7904279" y="4052878"/>
                  <a:ext cx="704523" cy="268137"/>
                </a:xfrm>
                <a:custGeom>
                  <a:avLst/>
                  <a:gdLst/>
                  <a:ahLst/>
                  <a:cxnLst/>
                  <a:rect l="l" t="t" r="r" b="b"/>
                  <a:pathLst>
                    <a:path w="336232" h="127968" extrusionOk="0">
                      <a:moveTo>
                        <a:pt x="336232" y="0"/>
                      </a:moveTo>
                      <a:cubicBezTo>
                        <a:pt x="335280" y="8572"/>
                        <a:pt x="329565" y="17145"/>
                        <a:pt x="320992" y="20002"/>
                      </a:cubicBezTo>
                      <a:cubicBezTo>
                        <a:pt x="221932" y="55245"/>
                        <a:pt x="123825" y="91440"/>
                        <a:pt x="24765" y="126682"/>
                      </a:cubicBezTo>
                      <a:cubicBezTo>
                        <a:pt x="16192" y="129540"/>
                        <a:pt x="5715" y="127635"/>
                        <a:pt x="0" y="120967"/>
                      </a:cubicBezTo>
                      <a:cubicBezTo>
                        <a:pt x="111442" y="80963"/>
                        <a:pt x="223838" y="40005"/>
                        <a:pt x="336232"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41;p8">
                  <a:extLst>
                    <a:ext uri="{FF2B5EF4-FFF2-40B4-BE49-F238E27FC236}">
                      <a16:creationId xmlns:a16="http://schemas.microsoft.com/office/drawing/2014/main" id="{30D4378E-A0E1-265F-8D9A-945A419481C3}"/>
                    </a:ext>
                  </a:extLst>
                </p:cNvPr>
                <p:cNvSpPr/>
                <p:nvPr/>
              </p:nvSpPr>
              <p:spPr>
                <a:xfrm rot="1218961">
                  <a:off x="7894065" y="4372003"/>
                  <a:ext cx="720976" cy="323807"/>
                </a:xfrm>
                <a:custGeom>
                  <a:avLst/>
                  <a:gdLst/>
                  <a:ahLst/>
                  <a:cxnLst/>
                  <a:rect l="l" t="t" r="r" b="b"/>
                  <a:pathLst>
                    <a:path w="344084" h="154536" extrusionOk="0">
                      <a:moveTo>
                        <a:pt x="15832" y="108225"/>
                      </a:moveTo>
                      <a:cubicBezTo>
                        <a:pt x="114892" y="72982"/>
                        <a:pt x="213000" y="36787"/>
                        <a:pt x="312060" y="1544"/>
                      </a:cubicBezTo>
                      <a:cubicBezTo>
                        <a:pt x="324442" y="-3218"/>
                        <a:pt x="337777" y="3450"/>
                        <a:pt x="342540" y="15832"/>
                      </a:cubicBezTo>
                      <a:lnTo>
                        <a:pt x="342540" y="15832"/>
                      </a:lnTo>
                      <a:cubicBezTo>
                        <a:pt x="347302" y="28215"/>
                        <a:pt x="340635" y="41550"/>
                        <a:pt x="328252" y="46312"/>
                      </a:cubicBezTo>
                      <a:cubicBezTo>
                        <a:pt x="229192" y="81555"/>
                        <a:pt x="131085" y="117750"/>
                        <a:pt x="32025" y="152992"/>
                      </a:cubicBezTo>
                      <a:cubicBezTo>
                        <a:pt x="19642" y="157755"/>
                        <a:pt x="6307" y="151087"/>
                        <a:pt x="1544" y="138705"/>
                      </a:cubicBezTo>
                      <a:lnTo>
                        <a:pt x="1544" y="138705"/>
                      </a:lnTo>
                      <a:cubicBezTo>
                        <a:pt x="-3218" y="126322"/>
                        <a:pt x="3450" y="112987"/>
                        <a:pt x="15832" y="108225"/>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42;p8">
                  <a:extLst>
                    <a:ext uri="{FF2B5EF4-FFF2-40B4-BE49-F238E27FC236}">
                      <a16:creationId xmlns:a16="http://schemas.microsoft.com/office/drawing/2014/main" id="{244E6854-DBB7-BC51-11C4-943768CCEC9E}"/>
                    </a:ext>
                  </a:extLst>
                </p:cNvPr>
                <p:cNvSpPr/>
                <p:nvPr/>
              </p:nvSpPr>
              <p:spPr>
                <a:xfrm rot="1218961">
                  <a:off x="7897674" y="4387283"/>
                  <a:ext cx="717325" cy="275423"/>
                </a:xfrm>
                <a:custGeom>
                  <a:avLst/>
                  <a:gdLst/>
                  <a:ahLst/>
                  <a:cxnLst/>
                  <a:rect l="l" t="t" r="r" b="b"/>
                  <a:pathLst>
                    <a:path w="342342" h="131445" extrusionOk="0">
                      <a:moveTo>
                        <a:pt x="336627" y="0"/>
                      </a:moveTo>
                      <a:cubicBezTo>
                        <a:pt x="338532" y="2858"/>
                        <a:pt x="341390" y="5715"/>
                        <a:pt x="342342" y="8572"/>
                      </a:cubicBezTo>
                      <a:lnTo>
                        <a:pt x="342342" y="8572"/>
                      </a:lnTo>
                      <a:cubicBezTo>
                        <a:pt x="342342" y="8572"/>
                        <a:pt x="342342" y="8572"/>
                        <a:pt x="342342" y="8572"/>
                      </a:cubicBezTo>
                      <a:cubicBezTo>
                        <a:pt x="228994" y="49530"/>
                        <a:pt x="114694" y="90488"/>
                        <a:pt x="1347" y="131445"/>
                      </a:cubicBezTo>
                      <a:cubicBezTo>
                        <a:pt x="1347" y="131445"/>
                        <a:pt x="1347" y="131445"/>
                        <a:pt x="1347" y="131445"/>
                      </a:cubicBezTo>
                      <a:lnTo>
                        <a:pt x="1347" y="131445"/>
                      </a:lnTo>
                      <a:cubicBezTo>
                        <a:pt x="394" y="127635"/>
                        <a:pt x="-558" y="124778"/>
                        <a:pt x="394" y="120968"/>
                      </a:cubicBezTo>
                      <a:cubicBezTo>
                        <a:pt x="111837" y="80963"/>
                        <a:pt x="224232" y="40005"/>
                        <a:pt x="336627" y="0"/>
                      </a:cubicBezTo>
                      <a:close/>
                    </a:path>
                  </a:pathLst>
                </a:custGeom>
                <a:solidFill>
                  <a:srgbClr val="B3B3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43;p8">
                  <a:extLst>
                    <a:ext uri="{FF2B5EF4-FFF2-40B4-BE49-F238E27FC236}">
                      <a16:creationId xmlns:a16="http://schemas.microsoft.com/office/drawing/2014/main" id="{01983D33-45E8-F413-1599-3CD0898DB132}"/>
                    </a:ext>
                  </a:extLst>
                </p:cNvPr>
                <p:cNvSpPr/>
                <p:nvPr/>
              </p:nvSpPr>
              <p:spPr>
                <a:xfrm rot="1218961">
                  <a:off x="7899334" y="4427864"/>
                  <a:ext cx="704523" cy="268137"/>
                </a:xfrm>
                <a:custGeom>
                  <a:avLst/>
                  <a:gdLst/>
                  <a:ahLst/>
                  <a:cxnLst/>
                  <a:rect l="l" t="t" r="r" b="b"/>
                  <a:pathLst>
                    <a:path w="336232" h="127968" extrusionOk="0">
                      <a:moveTo>
                        <a:pt x="336232" y="0"/>
                      </a:moveTo>
                      <a:cubicBezTo>
                        <a:pt x="335280" y="8572"/>
                        <a:pt x="329565" y="17145"/>
                        <a:pt x="320993" y="20003"/>
                      </a:cubicBezTo>
                      <a:cubicBezTo>
                        <a:pt x="221932" y="55245"/>
                        <a:pt x="123825" y="91440"/>
                        <a:pt x="24765" y="126683"/>
                      </a:cubicBezTo>
                      <a:cubicBezTo>
                        <a:pt x="16193" y="129540"/>
                        <a:pt x="5715" y="127635"/>
                        <a:pt x="0" y="120968"/>
                      </a:cubicBezTo>
                      <a:cubicBezTo>
                        <a:pt x="111443" y="80963"/>
                        <a:pt x="223838" y="40005"/>
                        <a:pt x="336232"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444;p8">
                  <a:extLst>
                    <a:ext uri="{FF2B5EF4-FFF2-40B4-BE49-F238E27FC236}">
                      <a16:creationId xmlns:a16="http://schemas.microsoft.com/office/drawing/2014/main" id="{1EBBD5C6-DC35-3A5A-60B5-3B03483C61C0}"/>
                    </a:ext>
                  </a:extLst>
                </p:cNvPr>
                <p:cNvSpPr/>
                <p:nvPr/>
              </p:nvSpPr>
              <p:spPr>
                <a:xfrm rot="1218961">
                  <a:off x="7890069" y="4747162"/>
                  <a:ext cx="719993" cy="323807"/>
                </a:xfrm>
                <a:custGeom>
                  <a:avLst/>
                  <a:gdLst/>
                  <a:ahLst/>
                  <a:cxnLst/>
                  <a:rect l="l" t="t" r="r" b="b"/>
                  <a:pathLst>
                    <a:path w="343615" h="154536" extrusionOk="0">
                      <a:moveTo>
                        <a:pt x="15364" y="108225"/>
                      </a:moveTo>
                      <a:cubicBezTo>
                        <a:pt x="114424" y="72982"/>
                        <a:pt x="212531" y="36787"/>
                        <a:pt x="311591" y="1544"/>
                      </a:cubicBezTo>
                      <a:cubicBezTo>
                        <a:pt x="323974" y="-3218"/>
                        <a:pt x="337309" y="3450"/>
                        <a:pt x="342071" y="15832"/>
                      </a:cubicBezTo>
                      <a:lnTo>
                        <a:pt x="342071" y="15832"/>
                      </a:lnTo>
                      <a:cubicBezTo>
                        <a:pt x="346834" y="28214"/>
                        <a:pt x="340166" y="41550"/>
                        <a:pt x="327784" y="46312"/>
                      </a:cubicBezTo>
                      <a:cubicBezTo>
                        <a:pt x="228724" y="81554"/>
                        <a:pt x="130616" y="117750"/>
                        <a:pt x="31556" y="152992"/>
                      </a:cubicBezTo>
                      <a:cubicBezTo>
                        <a:pt x="19174" y="157754"/>
                        <a:pt x="5839" y="151087"/>
                        <a:pt x="1076" y="138704"/>
                      </a:cubicBezTo>
                      <a:lnTo>
                        <a:pt x="1076" y="138704"/>
                      </a:lnTo>
                      <a:cubicBezTo>
                        <a:pt x="-2734" y="126322"/>
                        <a:pt x="3934" y="112987"/>
                        <a:pt x="15364" y="108225"/>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445;p8">
                  <a:extLst>
                    <a:ext uri="{FF2B5EF4-FFF2-40B4-BE49-F238E27FC236}">
                      <a16:creationId xmlns:a16="http://schemas.microsoft.com/office/drawing/2014/main" id="{2504333F-8721-8C1D-E53D-E6AD07B5AC82}"/>
                    </a:ext>
                  </a:extLst>
                </p:cNvPr>
                <p:cNvSpPr/>
                <p:nvPr/>
              </p:nvSpPr>
              <p:spPr>
                <a:xfrm rot="1218961">
                  <a:off x="7894601" y="4762966"/>
                  <a:ext cx="717325" cy="275421"/>
                </a:xfrm>
                <a:custGeom>
                  <a:avLst/>
                  <a:gdLst/>
                  <a:ahLst/>
                  <a:cxnLst/>
                  <a:rect l="l" t="t" r="r" b="b"/>
                  <a:pathLst>
                    <a:path w="342342" h="131444" extrusionOk="0">
                      <a:moveTo>
                        <a:pt x="336627" y="0"/>
                      </a:moveTo>
                      <a:cubicBezTo>
                        <a:pt x="338532" y="1905"/>
                        <a:pt x="341389" y="5715"/>
                        <a:pt x="342342" y="8572"/>
                      </a:cubicBezTo>
                      <a:lnTo>
                        <a:pt x="342342" y="8572"/>
                      </a:lnTo>
                      <a:cubicBezTo>
                        <a:pt x="342342" y="8572"/>
                        <a:pt x="342342" y="8572"/>
                        <a:pt x="342342" y="8572"/>
                      </a:cubicBezTo>
                      <a:cubicBezTo>
                        <a:pt x="228995" y="49530"/>
                        <a:pt x="114695" y="90488"/>
                        <a:pt x="1347" y="131445"/>
                      </a:cubicBezTo>
                      <a:cubicBezTo>
                        <a:pt x="1347" y="131445"/>
                        <a:pt x="1347" y="131445"/>
                        <a:pt x="1347" y="131445"/>
                      </a:cubicBezTo>
                      <a:lnTo>
                        <a:pt x="1347" y="131445"/>
                      </a:lnTo>
                      <a:cubicBezTo>
                        <a:pt x="395" y="127635"/>
                        <a:pt x="-558" y="124778"/>
                        <a:pt x="395" y="120967"/>
                      </a:cubicBezTo>
                      <a:cubicBezTo>
                        <a:pt x="111837" y="80963"/>
                        <a:pt x="224232" y="40005"/>
                        <a:pt x="336627" y="0"/>
                      </a:cubicBezTo>
                      <a:close/>
                    </a:path>
                  </a:pathLst>
                </a:custGeom>
                <a:solidFill>
                  <a:srgbClr val="B3B3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446;p8">
                  <a:extLst>
                    <a:ext uri="{FF2B5EF4-FFF2-40B4-BE49-F238E27FC236}">
                      <a16:creationId xmlns:a16="http://schemas.microsoft.com/office/drawing/2014/main" id="{54857BC1-CD94-8ACE-4A23-12BC82AAB11F}"/>
                    </a:ext>
                  </a:extLst>
                </p:cNvPr>
                <p:cNvSpPr/>
                <p:nvPr/>
              </p:nvSpPr>
              <p:spPr>
                <a:xfrm rot="1218961">
                  <a:off x="7896256" y="4803546"/>
                  <a:ext cx="704523" cy="268137"/>
                </a:xfrm>
                <a:custGeom>
                  <a:avLst/>
                  <a:gdLst/>
                  <a:ahLst/>
                  <a:cxnLst/>
                  <a:rect l="l" t="t" r="r" b="b"/>
                  <a:pathLst>
                    <a:path w="336232" h="127968" extrusionOk="0">
                      <a:moveTo>
                        <a:pt x="336233" y="0"/>
                      </a:moveTo>
                      <a:cubicBezTo>
                        <a:pt x="335280" y="8572"/>
                        <a:pt x="329565" y="17145"/>
                        <a:pt x="320993" y="20003"/>
                      </a:cubicBezTo>
                      <a:cubicBezTo>
                        <a:pt x="221933" y="55245"/>
                        <a:pt x="123825" y="91440"/>
                        <a:pt x="24765" y="126682"/>
                      </a:cubicBezTo>
                      <a:cubicBezTo>
                        <a:pt x="16193" y="129540"/>
                        <a:pt x="5715" y="127635"/>
                        <a:pt x="0" y="120967"/>
                      </a:cubicBezTo>
                      <a:cubicBezTo>
                        <a:pt x="111443" y="80963"/>
                        <a:pt x="223838" y="40005"/>
                        <a:pt x="336233"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447;p8">
                  <a:extLst>
                    <a:ext uri="{FF2B5EF4-FFF2-40B4-BE49-F238E27FC236}">
                      <a16:creationId xmlns:a16="http://schemas.microsoft.com/office/drawing/2014/main" id="{84D4433C-AD1F-CD45-BABD-3B68000D9E2E}"/>
                    </a:ext>
                  </a:extLst>
                </p:cNvPr>
                <p:cNvSpPr/>
                <p:nvPr/>
              </p:nvSpPr>
              <p:spPr>
                <a:xfrm rot="1218961">
                  <a:off x="7886043" y="5122674"/>
                  <a:ext cx="720973" cy="323807"/>
                </a:xfrm>
                <a:custGeom>
                  <a:avLst/>
                  <a:gdLst/>
                  <a:ahLst/>
                  <a:cxnLst/>
                  <a:rect l="l" t="t" r="r" b="b"/>
                  <a:pathLst>
                    <a:path w="344083" h="154536" extrusionOk="0">
                      <a:moveTo>
                        <a:pt x="15832" y="108224"/>
                      </a:moveTo>
                      <a:lnTo>
                        <a:pt x="312060" y="1544"/>
                      </a:lnTo>
                      <a:cubicBezTo>
                        <a:pt x="324442" y="-3218"/>
                        <a:pt x="337777" y="3449"/>
                        <a:pt x="342539" y="15832"/>
                      </a:cubicBezTo>
                      <a:lnTo>
                        <a:pt x="342539" y="15832"/>
                      </a:lnTo>
                      <a:cubicBezTo>
                        <a:pt x="347302" y="28214"/>
                        <a:pt x="340635" y="41549"/>
                        <a:pt x="328252" y="46312"/>
                      </a:cubicBezTo>
                      <a:lnTo>
                        <a:pt x="32024" y="152992"/>
                      </a:lnTo>
                      <a:cubicBezTo>
                        <a:pt x="19642" y="157754"/>
                        <a:pt x="6307" y="151087"/>
                        <a:pt x="1544" y="138704"/>
                      </a:cubicBezTo>
                      <a:lnTo>
                        <a:pt x="1544" y="138704"/>
                      </a:lnTo>
                      <a:cubicBezTo>
                        <a:pt x="-3218" y="126322"/>
                        <a:pt x="3449" y="112987"/>
                        <a:pt x="15832" y="108224"/>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448;p8">
                  <a:extLst>
                    <a:ext uri="{FF2B5EF4-FFF2-40B4-BE49-F238E27FC236}">
                      <a16:creationId xmlns:a16="http://schemas.microsoft.com/office/drawing/2014/main" id="{74DF6E9C-A8AE-83A0-8127-AD09D33EC238}"/>
                    </a:ext>
                  </a:extLst>
                </p:cNvPr>
                <p:cNvSpPr/>
                <p:nvPr/>
              </p:nvSpPr>
              <p:spPr>
                <a:xfrm rot="1218961">
                  <a:off x="7889653" y="5137952"/>
                  <a:ext cx="717325" cy="275423"/>
                </a:xfrm>
                <a:custGeom>
                  <a:avLst/>
                  <a:gdLst/>
                  <a:ahLst/>
                  <a:cxnLst/>
                  <a:rect l="l" t="t" r="r" b="b"/>
                  <a:pathLst>
                    <a:path w="342342" h="131445" extrusionOk="0">
                      <a:moveTo>
                        <a:pt x="336627" y="0"/>
                      </a:moveTo>
                      <a:cubicBezTo>
                        <a:pt x="338532" y="2858"/>
                        <a:pt x="341389" y="5715"/>
                        <a:pt x="342342" y="8573"/>
                      </a:cubicBezTo>
                      <a:lnTo>
                        <a:pt x="342342" y="8573"/>
                      </a:lnTo>
                      <a:lnTo>
                        <a:pt x="342342" y="8573"/>
                      </a:lnTo>
                      <a:lnTo>
                        <a:pt x="1347" y="131445"/>
                      </a:lnTo>
                      <a:lnTo>
                        <a:pt x="1347" y="131445"/>
                      </a:lnTo>
                      <a:lnTo>
                        <a:pt x="1347" y="131445"/>
                      </a:lnTo>
                      <a:cubicBezTo>
                        <a:pt x="395" y="127635"/>
                        <a:pt x="-558" y="124778"/>
                        <a:pt x="395" y="120968"/>
                      </a:cubicBezTo>
                      <a:lnTo>
                        <a:pt x="336627" y="0"/>
                      </a:lnTo>
                      <a:close/>
                    </a:path>
                  </a:pathLst>
                </a:custGeom>
                <a:solidFill>
                  <a:srgbClr val="B3B3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449;p8">
                  <a:extLst>
                    <a:ext uri="{FF2B5EF4-FFF2-40B4-BE49-F238E27FC236}">
                      <a16:creationId xmlns:a16="http://schemas.microsoft.com/office/drawing/2014/main" id="{BAA12980-2CB5-6F8B-CE1F-53B71EE09507}"/>
                    </a:ext>
                  </a:extLst>
                </p:cNvPr>
                <p:cNvSpPr/>
                <p:nvPr/>
              </p:nvSpPr>
              <p:spPr>
                <a:xfrm rot="1218961">
                  <a:off x="7891310" y="5178532"/>
                  <a:ext cx="704523" cy="268137"/>
                </a:xfrm>
                <a:custGeom>
                  <a:avLst/>
                  <a:gdLst/>
                  <a:ahLst/>
                  <a:cxnLst/>
                  <a:rect l="l" t="t" r="r" b="b"/>
                  <a:pathLst>
                    <a:path w="336232" h="127968" extrusionOk="0">
                      <a:moveTo>
                        <a:pt x="336232" y="0"/>
                      </a:moveTo>
                      <a:cubicBezTo>
                        <a:pt x="335280" y="8573"/>
                        <a:pt x="329565" y="17145"/>
                        <a:pt x="320992" y="20003"/>
                      </a:cubicBezTo>
                      <a:lnTo>
                        <a:pt x="24765" y="126683"/>
                      </a:lnTo>
                      <a:cubicBezTo>
                        <a:pt x="16192" y="129540"/>
                        <a:pt x="5715" y="127635"/>
                        <a:pt x="0" y="120968"/>
                      </a:cubicBezTo>
                      <a:lnTo>
                        <a:pt x="336232" y="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450;p8">
                  <a:extLst>
                    <a:ext uri="{FF2B5EF4-FFF2-40B4-BE49-F238E27FC236}">
                      <a16:creationId xmlns:a16="http://schemas.microsoft.com/office/drawing/2014/main" id="{85337742-2DF9-03B3-45C1-8B355AA9A68A}"/>
                    </a:ext>
                  </a:extLst>
                </p:cNvPr>
                <p:cNvSpPr/>
                <p:nvPr/>
              </p:nvSpPr>
              <p:spPr>
                <a:xfrm rot="32818">
                  <a:off x="8803051" y="2252423"/>
                  <a:ext cx="2031493" cy="29933"/>
                </a:xfrm>
                <a:custGeom>
                  <a:avLst/>
                  <a:gdLst/>
                  <a:ahLst/>
                  <a:cxnLst/>
                  <a:rect l="l" t="t" r="r" b="b"/>
                  <a:pathLst>
                    <a:path w="969642" h="14287" extrusionOk="0">
                      <a:moveTo>
                        <a:pt x="0" y="0"/>
                      </a:moveTo>
                      <a:lnTo>
                        <a:pt x="969643" y="0"/>
                      </a:lnTo>
                      <a:lnTo>
                        <a:pt x="969643" y="14287"/>
                      </a:lnTo>
                      <a:lnTo>
                        <a:pt x="0" y="14287"/>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451;p8">
                  <a:extLst>
                    <a:ext uri="{FF2B5EF4-FFF2-40B4-BE49-F238E27FC236}">
                      <a16:creationId xmlns:a16="http://schemas.microsoft.com/office/drawing/2014/main" id="{7F53BC0A-9039-FB60-50CF-175C05102AE4}"/>
                    </a:ext>
                  </a:extLst>
                </p:cNvPr>
                <p:cNvSpPr/>
                <p:nvPr/>
              </p:nvSpPr>
              <p:spPr>
                <a:xfrm rot="1218961">
                  <a:off x="8856385" y="2100085"/>
                  <a:ext cx="1921972" cy="716498"/>
                </a:xfrm>
                <a:custGeom>
                  <a:avLst/>
                  <a:gdLst/>
                  <a:ahLst/>
                  <a:cxnLst/>
                  <a:rect l="l" t="t" r="r" b="b"/>
                  <a:pathLst>
                    <a:path w="917257" h="341947" extrusionOk="0">
                      <a:moveTo>
                        <a:pt x="0" y="328613"/>
                      </a:moveTo>
                      <a:cubicBezTo>
                        <a:pt x="303847" y="219075"/>
                        <a:pt x="608647" y="109538"/>
                        <a:pt x="912495" y="0"/>
                      </a:cubicBezTo>
                      <a:cubicBezTo>
                        <a:pt x="914400" y="4763"/>
                        <a:pt x="915353" y="9525"/>
                        <a:pt x="917258" y="13335"/>
                      </a:cubicBezTo>
                      <a:cubicBezTo>
                        <a:pt x="613410" y="122872"/>
                        <a:pt x="308610" y="232410"/>
                        <a:pt x="4763" y="341947"/>
                      </a:cubicBezTo>
                      <a:cubicBezTo>
                        <a:pt x="3810" y="337185"/>
                        <a:pt x="1905" y="332422"/>
                        <a:pt x="0" y="328613"/>
                      </a:cubicBez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452;p8">
                  <a:extLst>
                    <a:ext uri="{FF2B5EF4-FFF2-40B4-BE49-F238E27FC236}">
                      <a16:creationId xmlns:a16="http://schemas.microsoft.com/office/drawing/2014/main" id="{A922A9EC-4D44-DB64-9EF6-07CA2C3C2D2C}"/>
                    </a:ext>
                  </a:extLst>
                </p:cNvPr>
                <p:cNvSpPr/>
                <p:nvPr/>
              </p:nvSpPr>
              <p:spPr>
                <a:xfrm rot="1218961">
                  <a:off x="8855679" y="2291428"/>
                  <a:ext cx="1921972" cy="716498"/>
                </a:xfrm>
                <a:custGeom>
                  <a:avLst/>
                  <a:gdLst/>
                  <a:ahLst/>
                  <a:cxnLst/>
                  <a:rect l="l" t="t" r="r" b="b"/>
                  <a:pathLst>
                    <a:path w="917257" h="341947" extrusionOk="0">
                      <a:moveTo>
                        <a:pt x="0" y="328613"/>
                      </a:moveTo>
                      <a:cubicBezTo>
                        <a:pt x="303847" y="219075"/>
                        <a:pt x="608647" y="109538"/>
                        <a:pt x="912495" y="0"/>
                      </a:cubicBezTo>
                      <a:cubicBezTo>
                        <a:pt x="914400" y="4763"/>
                        <a:pt x="915352" y="9525"/>
                        <a:pt x="917257" y="13335"/>
                      </a:cubicBezTo>
                      <a:cubicBezTo>
                        <a:pt x="613410" y="122872"/>
                        <a:pt x="308610" y="232410"/>
                        <a:pt x="4763" y="341947"/>
                      </a:cubicBezTo>
                      <a:cubicBezTo>
                        <a:pt x="2857" y="337185"/>
                        <a:pt x="952" y="332422"/>
                        <a:pt x="0" y="328613"/>
                      </a:cubicBez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453;p8">
                  <a:extLst>
                    <a:ext uri="{FF2B5EF4-FFF2-40B4-BE49-F238E27FC236}">
                      <a16:creationId xmlns:a16="http://schemas.microsoft.com/office/drawing/2014/main" id="{41F8D02E-B8BA-70D5-B2D8-71EE0E353A56}"/>
                    </a:ext>
                  </a:extLst>
                </p:cNvPr>
                <p:cNvSpPr/>
                <p:nvPr/>
              </p:nvSpPr>
              <p:spPr>
                <a:xfrm rot="1218961">
                  <a:off x="8853100" y="2482076"/>
                  <a:ext cx="1921972" cy="716498"/>
                </a:xfrm>
                <a:custGeom>
                  <a:avLst/>
                  <a:gdLst/>
                  <a:ahLst/>
                  <a:cxnLst/>
                  <a:rect l="l" t="t" r="r" b="b"/>
                  <a:pathLst>
                    <a:path w="917257" h="341947" extrusionOk="0">
                      <a:moveTo>
                        <a:pt x="0" y="328613"/>
                      </a:moveTo>
                      <a:cubicBezTo>
                        <a:pt x="303847" y="219075"/>
                        <a:pt x="608647" y="109538"/>
                        <a:pt x="912495" y="0"/>
                      </a:cubicBezTo>
                      <a:cubicBezTo>
                        <a:pt x="914400" y="4763"/>
                        <a:pt x="915353" y="9525"/>
                        <a:pt x="917258" y="13335"/>
                      </a:cubicBezTo>
                      <a:cubicBezTo>
                        <a:pt x="613410" y="122872"/>
                        <a:pt x="308610" y="232410"/>
                        <a:pt x="4763" y="341947"/>
                      </a:cubicBezTo>
                      <a:cubicBezTo>
                        <a:pt x="2858" y="337185"/>
                        <a:pt x="1905" y="332422"/>
                        <a:pt x="0" y="328613"/>
                      </a:cubicBez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454;p8">
                  <a:extLst>
                    <a:ext uri="{FF2B5EF4-FFF2-40B4-BE49-F238E27FC236}">
                      <a16:creationId xmlns:a16="http://schemas.microsoft.com/office/drawing/2014/main" id="{50F0AADB-66E5-3A4F-64BD-AA2BBBBEA8E3}"/>
                    </a:ext>
                  </a:extLst>
                </p:cNvPr>
                <p:cNvSpPr/>
                <p:nvPr/>
              </p:nvSpPr>
              <p:spPr>
                <a:xfrm rot="1218961">
                  <a:off x="8850521" y="2672723"/>
                  <a:ext cx="1921972" cy="716498"/>
                </a:xfrm>
                <a:custGeom>
                  <a:avLst/>
                  <a:gdLst/>
                  <a:ahLst/>
                  <a:cxnLst/>
                  <a:rect l="l" t="t" r="r" b="b"/>
                  <a:pathLst>
                    <a:path w="917257" h="341947" extrusionOk="0">
                      <a:moveTo>
                        <a:pt x="0" y="328613"/>
                      </a:moveTo>
                      <a:cubicBezTo>
                        <a:pt x="303847" y="219075"/>
                        <a:pt x="608647" y="109538"/>
                        <a:pt x="912495" y="0"/>
                      </a:cubicBezTo>
                      <a:cubicBezTo>
                        <a:pt x="914400" y="4763"/>
                        <a:pt x="915353" y="9525"/>
                        <a:pt x="917258" y="13335"/>
                      </a:cubicBezTo>
                      <a:cubicBezTo>
                        <a:pt x="613410" y="122872"/>
                        <a:pt x="308610" y="232410"/>
                        <a:pt x="4763" y="341947"/>
                      </a:cubicBezTo>
                      <a:cubicBezTo>
                        <a:pt x="3810" y="337185"/>
                        <a:pt x="1905" y="333375"/>
                        <a:pt x="0" y="328613"/>
                      </a:cubicBez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455;p8">
                  <a:extLst>
                    <a:ext uri="{FF2B5EF4-FFF2-40B4-BE49-F238E27FC236}">
                      <a16:creationId xmlns:a16="http://schemas.microsoft.com/office/drawing/2014/main" id="{66D0ACAA-9903-0014-14A6-B69BD7CF956C}"/>
                    </a:ext>
                  </a:extLst>
                </p:cNvPr>
                <p:cNvSpPr/>
                <p:nvPr/>
              </p:nvSpPr>
              <p:spPr>
                <a:xfrm rot="1218961">
                  <a:off x="8849813" y="2864065"/>
                  <a:ext cx="1921972" cy="716498"/>
                </a:xfrm>
                <a:custGeom>
                  <a:avLst/>
                  <a:gdLst/>
                  <a:ahLst/>
                  <a:cxnLst/>
                  <a:rect l="l" t="t" r="r" b="b"/>
                  <a:pathLst>
                    <a:path w="917257" h="341947" extrusionOk="0">
                      <a:moveTo>
                        <a:pt x="0" y="328613"/>
                      </a:moveTo>
                      <a:cubicBezTo>
                        <a:pt x="303847" y="219075"/>
                        <a:pt x="608647" y="109538"/>
                        <a:pt x="912495" y="0"/>
                      </a:cubicBezTo>
                      <a:cubicBezTo>
                        <a:pt x="914400" y="4763"/>
                        <a:pt x="915353" y="9525"/>
                        <a:pt x="917258" y="13335"/>
                      </a:cubicBezTo>
                      <a:cubicBezTo>
                        <a:pt x="613410" y="122872"/>
                        <a:pt x="308610" y="232410"/>
                        <a:pt x="4763" y="341947"/>
                      </a:cubicBezTo>
                      <a:cubicBezTo>
                        <a:pt x="2858" y="337185"/>
                        <a:pt x="1905" y="333375"/>
                        <a:pt x="0" y="328613"/>
                      </a:cubicBez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456;p8">
                  <a:extLst>
                    <a:ext uri="{FF2B5EF4-FFF2-40B4-BE49-F238E27FC236}">
                      <a16:creationId xmlns:a16="http://schemas.microsoft.com/office/drawing/2014/main" id="{51D4960C-2903-FCB0-DF55-64A3198170E1}"/>
                    </a:ext>
                  </a:extLst>
                </p:cNvPr>
                <p:cNvSpPr/>
                <p:nvPr/>
              </p:nvSpPr>
              <p:spPr>
                <a:xfrm rot="1218961">
                  <a:off x="8847236" y="3054714"/>
                  <a:ext cx="1921972" cy="716498"/>
                </a:xfrm>
                <a:custGeom>
                  <a:avLst/>
                  <a:gdLst/>
                  <a:ahLst/>
                  <a:cxnLst/>
                  <a:rect l="l" t="t" r="r" b="b"/>
                  <a:pathLst>
                    <a:path w="917257" h="341947" extrusionOk="0">
                      <a:moveTo>
                        <a:pt x="0" y="328613"/>
                      </a:moveTo>
                      <a:cubicBezTo>
                        <a:pt x="303847" y="219075"/>
                        <a:pt x="608647" y="109538"/>
                        <a:pt x="912495" y="0"/>
                      </a:cubicBezTo>
                      <a:cubicBezTo>
                        <a:pt x="914400" y="4763"/>
                        <a:pt x="915353" y="9525"/>
                        <a:pt x="917258" y="13335"/>
                      </a:cubicBezTo>
                      <a:cubicBezTo>
                        <a:pt x="613410" y="122872"/>
                        <a:pt x="308610" y="232410"/>
                        <a:pt x="4763" y="341947"/>
                      </a:cubicBezTo>
                      <a:cubicBezTo>
                        <a:pt x="3810" y="338138"/>
                        <a:pt x="1905" y="333375"/>
                        <a:pt x="0" y="328613"/>
                      </a:cubicBez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457;p8">
                  <a:extLst>
                    <a:ext uri="{FF2B5EF4-FFF2-40B4-BE49-F238E27FC236}">
                      <a16:creationId xmlns:a16="http://schemas.microsoft.com/office/drawing/2014/main" id="{3440A978-ED25-6EAC-52D5-DE758CEC2FC1}"/>
                    </a:ext>
                  </a:extLst>
                </p:cNvPr>
                <p:cNvSpPr/>
                <p:nvPr/>
              </p:nvSpPr>
              <p:spPr>
                <a:xfrm rot="1218961">
                  <a:off x="8846528" y="3246055"/>
                  <a:ext cx="1921972" cy="716498"/>
                </a:xfrm>
                <a:custGeom>
                  <a:avLst/>
                  <a:gdLst/>
                  <a:ahLst/>
                  <a:cxnLst/>
                  <a:rect l="l" t="t" r="r" b="b"/>
                  <a:pathLst>
                    <a:path w="917257" h="341947" extrusionOk="0">
                      <a:moveTo>
                        <a:pt x="0" y="328613"/>
                      </a:moveTo>
                      <a:cubicBezTo>
                        <a:pt x="303847" y="219075"/>
                        <a:pt x="608647" y="109538"/>
                        <a:pt x="912495" y="0"/>
                      </a:cubicBezTo>
                      <a:cubicBezTo>
                        <a:pt x="914400" y="4763"/>
                        <a:pt x="915353" y="9525"/>
                        <a:pt x="917258" y="13335"/>
                      </a:cubicBezTo>
                      <a:cubicBezTo>
                        <a:pt x="613410" y="122872"/>
                        <a:pt x="308610" y="232410"/>
                        <a:pt x="4763" y="341947"/>
                      </a:cubicBezTo>
                      <a:cubicBezTo>
                        <a:pt x="2858" y="338138"/>
                        <a:pt x="953" y="333375"/>
                        <a:pt x="0" y="328613"/>
                      </a:cubicBez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458;p8">
                  <a:extLst>
                    <a:ext uri="{FF2B5EF4-FFF2-40B4-BE49-F238E27FC236}">
                      <a16:creationId xmlns:a16="http://schemas.microsoft.com/office/drawing/2014/main" id="{8D373163-3B77-CB5D-5D86-EF9ABFC30EF4}"/>
                    </a:ext>
                  </a:extLst>
                </p:cNvPr>
                <p:cNvSpPr/>
                <p:nvPr/>
              </p:nvSpPr>
              <p:spPr>
                <a:xfrm rot="1218961">
                  <a:off x="8843949" y="3436703"/>
                  <a:ext cx="1921972" cy="716498"/>
                </a:xfrm>
                <a:custGeom>
                  <a:avLst/>
                  <a:gdLst/>
                  <a:ahLst/>
                  <a:cxnLst/>
                  <a:rect l="l" t="t" r="r" b="b"/>
                  <a:pathLst>
                    <a:path w="917257" h="341947" extrusionOk="0">
                      <a:moveTo>
                        <a:pt x="0" y="328613"/>
                      </a:moveTo>
                      <a:cubicBezTo>
                        <a:pt x="303847" y="219075"/>
                        <a:pt x="608647" y="109538"/>
                        <a:pt x="912495" y="0"/>
                      </a:cubicBezTo>
                      <a:cubicBezTo>
                        <a:pt x="914400" y="4763"/>
                        <a:pt x="915353" y="9525"/>
                        <a:pt x="917258" y="13335"/>
                      </a:cubicBezTo>
                      <a:cubicBezTo>
                        <a:pt x="613410" y="122872"/>
                        <a:pt x="308610" y="232410"/>
                        <a:pt x="4763" y="341947"/>
                      </a:cubicBezTo>
                      <a:cubicBezTo>
                        <a:pt x="2857" y="338138"/>
                        <a:pt x="1905" y="333375"/>
                        <a:pt x="0" y="328613"/>
                      </a:cubicBez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459;p8">
                  <a:extLst>
                    <a:ext uri="{FF2B5EF4-FFF2-40B4-BE49-F238E27FC236}">
                      <a16:creationId xmlns:a16="http://schemas.microsoft.com/office/drawing/2014/main" id="{41839409-E75C-9C62-87E8-91C9AE5181BA}"/>
                    </a:ext>
                  </a:extLst>
                </p:cNvPr>
                <p:cNvSpPr/>
                <p:nvPr/>
              </p:nvSpPr>
              <p:spPr>
                <a:xfrm rot="1218961">
                  <a:off x="8841370" y="3627351"/>
                  <a:ext cx="1921972" cy="716498"/>
                </a:xfrm>
                <a:custGeom>
                  <a:avLst/>
                  <a:gdLst/>
                  <a:ahLst/>
                  <a:cxnLst/>
                  <a:rect l="l" t="t" r="r" b="b"/>
                  <a:pathLst>
                    <a:path w="917257" h="341947" extrusionOk="0">
                      <a:moveTo>
                        <a:pt x="0" y="328613"/>
                      </a:moveTo>
                      <a:cubicBezTo>
                        <a:pt x="303848" y="219075"/>
                        <a:pt x="608648" y="109538"/>
                        <a:pt x="912495" y="0"/>
                      </a:cubicBezTo>
                      <a:cubicBezTo>
                        <a:pt x="914400" y="4763"/>
                        <a:pt x="915353" y="9525"/>
                        <a:pt x="917257" y="13335"/>
                      </a:cubicBezTo>
                      <a:cubicBezTo>
                        <a:pt x="613410" y="122872"/>
                        <a:pt x="308610" y="232410"/>
                        <a:pt x="4763" y="341947"/>
                      </a:cubicBezTo>
                      <a:cubicBezTo>
                        <a:pt x="3810" y="338138"/>
                        <a:pt x="1905" y="333375"/>
                        <a:pt x="0" y="328613"/>
                      </a:cubicBez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460;p8">
                  <a:extLst>
                    <a:ext uri="{FF2B5EF4-FFF2-40B4-BE49-F238E27FC236}">
                      <a16:creationId xmlns:a16="http://schemas.microsoft.com/office/drawing/2014/main" id="{E717905E-F09E-C7C5-2B9D-4AB8BA10687B}"/>
                    </a:ext>
                  </a:extLst>
                </p:cNvPr>
                <p:cNvSpPr/>
                <p:nvPr/>
              </p:nvSpPr>
              <p:spPr>
                <a:xfrm rot="1218961">
                  <a:off x="8840663" y="3818693"/>
                  <a:ext cx="1921972" cy="716498"/>
                </a:xfrm>
                <a:custGeom>
                  <a:avLst/>
                  <a:gdLst/>
                  <a:ahLst/>
                  <a:cxnLst/>
                  <a:rect l="l" t="t" r="r" b="b"/>
                  <a:pathLst>
                    <a:path w="917257" h="341947" extrusionOk="0">
                      <a:moveTo>
                        <a:pt x="0" y="328613"/>
                      </a:moveTo>
                      <a:cubicBezTo>
                        <a:pt x="303847" y="219075"/>
                        <a:pt x="608647" y="109538"/>
                        <a:pt x="912495" y="0"/>
                      </a:cubicBezTo>
                      <a:cubicBezTo>
                        <a:pt x="914400" y="4763"/>
                        <a:pt x="915353" y="9525"/>
                        <a:pt x="917258" y="13335"/>
                      </a:cubicBezTo>
                      <a:cubicBezTo>
                        <a:pt x="613410" y="122872"/>
                        <a:pt x="308610" y="232410"/>
                        <a:pt x="4763" y="341947"/>
                      </a:cubicBezTo>
                      <a:cubicBezTo>
                        <a:pt x="2857" y="338138"/>
                        <a:pt x="953" y="333375"/>
                        <a:pt x="0" y="328613"/>
                      </a:cubicBez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461;p8">
                  <a:extLst>
                    <a:ext uri="{FF2B5EF4-FFF2-40B4-BE49-F238E27FC236}">
                      <a16:creationId xmlns:a16="http://schemas.microsoft.com/office/drawing/2014/main" id="{F954EDF8-EB34-7C00-8B55-DD0B5386932D}"/>
                    </a:ext>
                  </a:extLst>
                </p:cNvPr>
                <p:cNvSpPr/>
                <p:nvPr/>
              </p:nvSpPr>
              <p:spPr>
                <a:xfrm rot="1218961">
                  <a:off x="8838083" y="4009340"/>
                  <a:ext cx="1921972" cy="716498"/>
                </a:xfrm>
                <a:custGeom>
                  <a:avLst/>
                  <a:gdLst/>
                  <a:ahLst/>
                  <a:cxnLst/>
                  <a:rect l="l" t="t" r="r" b="b"/>
                  <a:pathLst>
                    <a:path w="917257" h="341947" extrusionOk="0">
                      <a:moveTo>
                        <a:pt x="0" y="328613"/>
                      </a:moveTo>
                      <a:cubicBezTo>
                        <a:pt x="303848" y="219075"/>
                        <a:pt x="608648" y="109538"/>
                        <a:pt x="912495" y="0"/>
                      </a:cubicBezTo>
                      <a:cubicBezTo>
                        <a:pt x="914400" y="4763"/>
                        <a:pt x="915353" y="9525"/>
                        <a:pt x="917257" y="13335"/>
                      </a:cubicBezTo>
                      <a:cubicBezTo>
                        <a:pt x="613410" y="122872"/>
                        <a:pt x="308610" y="232410"/>
                        <a:pt x="4763" y="341947"/>
                      </a:cubicBezTo>
                      <a:cubicBezTo>
                        <a:pt x="3810" y="338138"/>
                        <a:pt x="1905" y="333375"/>
                        <a:pt x="0" y="328613"/>
                      </a:cubicBez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462;p8">
                  <a:extLst>
                    <a:ext uri="{FF2B5EF4-FFF2-40B4-BE49-F238E27FC236}">
                      <a16:creationId xmlns:a16="http://schemas.microsoft.com/office/drawing/2014/main" id="{80604B69-AB90-5270-9FDB-92C92CC3B1B5}"/>
                    </a:ext>
                  </a:extLst>
                </p:cNvPr>
                <p:cNvSpPr/>
                <p:nvPr/>
              </p:nvSpPr>
              <p:spPr>
                <a:xfrm rot="1218961">
                  <a:off x="8835506" y="4199989"/>
                  <a:ext cx="1921972" cy="716498"/>
                </a:xfrm>
                <a:custGeom>
                  <a:avLst/>
                  <a:gdLst/>
                  <a:ahLst/>
                  <a:cxnLst/>
                  <a:rect l="l" t="t" r="r" b="b"/>
                  <a:pathLst>
                    <a:path w="917257" h="341947" extrusionOk="0">
                      <a:moveTo>
                        <a:pt x="0" y="328613"/>
                      </a:moveTo>
                      <a:cubicBezTo>
                        <a:pt x="303847" y="219075"/>
                        <a:pt x="608648" y="109538"/>
                        <a:pt x="912495" y="0"/>
                      </a:cubicBezTo>
                      <a:cubicBezTo>
                        <a:pt x="914400" y="4763"/>
                        <a:pt x="915352" y="9525"/>
                        <a:pt x="917257" y="13335"/>
                      </a:cubicBezTo>
                      <a:cubicBezTo>
                        <a:pt x="613410" y="122872"/>
                        <a:pt x="308610" y="232410"/>
                        <a:pt x="4763" y="341947"/>
                      </a:cubicBezTo>
                      <a:cubicBezTo>
                        <a:pt x="3810" y="338138"/>
                        <a:pt x="1905" y="333375"/>
                        <a:pt x="0" y="328613"/>
                      </a:cubicBez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463;p8">
                  <a:extLst>
                    <a:ext uri="{FF2B5EF4-FFF2-40B4-BE49-F238E27FC236}">
                      <a16:creationId xmlns:a16="http://schemas.microsoft.com/office/drawing/2014/main" id="{1203DF6B-9054-0972-FC17-BDD6A7B438C3}"/>
                    </a:ext>
                  </a:extLst>
                </p:cNvPr>
                <p:cNvSpPr/>
                <p:nvPr/>
              </p:nvSpPr>
              <p:spPr>
                <a:xfrm rot="1218961">
                  <a:off x="8834797" y="4391331"/>
                  <a:ext cx="1921972" cy="716498"/>
                </a:xfrm>
                <a:custGeom>
                  <a:avLst/>
                  <a:gdLst/>
                  <a:ahLst/>
                  <a:cxnLst/>
                  <a:rect l="l" t="t" r="r" b="b"/>
                  <a:pathLst>
                    <a:path w="917257" h="341947" extrusionOk="0">
                      <a:moveTo>
                        <a:pt x="0" y="328613"/>
                      </a:moveTo>
                      <a:cubicBezTo>
                        <a:pt x="303848" y="219075"/>
                        <a:pt x="608648" y="109538"/>
                        <a:pt x="912495" y="0"/>
                      </a:cubicBezTo>
                      <a:cubicBezTo>
                        <a:pt x="914400" y="4763"/>
                        <a:pt x="915353" y="9525"/>
                        <a:pt x="917257" y="13335"/>
                      </a:cubicBezTo>
                      <a:cubicBezTo>
                        <a:pt x="613410" y="122872"/>
                        <a:pt x="308610" y="232410"/>
                        <a:pt x="4763" y="341947"/>
                      </a:cubicBezTo>
                      <a:cubicBezTo>
                        <a:pt x="2858" y="338138"/>
                        <a:pt x="1905" y="333375"/>
                        <a:pt x="0" y="328613"/>
                      </a:cubicBez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464;p8">
                  <a:extLst>
                    <a:ext uri="{FF2B5EF4-FFF2-40B4-BE49-F238E27FC236}">
                      <a16:creationId xmlns:a16="http://schemas.microsoft.com/office/drawing/2014/main" id="{329CED7E-756D-D7A4-9821-68AB55BA3453}"/>
                    </a:ext>
                  </a:extLst>
                </p:cNvPr>
                <p:cNvSpPr/>
                <p:nvPr/>
              </p:nvSpPr>
              <p:spPr>
                <a:xfrm rot="1218961">
                  <a:off x="8832218" y="4581979"/>
                  <a:ext cx="1921972" cy="716498"/>
                </a:xfrm>
                <a:custGeom>
                  <a:avLst/>
                  <a:gdLst/>
                  <a:ahLst/>
                  <a:cxnLst/>
                  <a:rect l="l" t="t" r="r" b="b"/>
                  <a:pathLst>
                    <a:path w="917257" h="341947" extrusionOk="0">
                      <a:moveTo>
                        <a:pt x="0" y="328613"/>
                      </a:moveTo>
                      <a:cubicBezTo>
                        <a:pt x="303847" y="219075"/>
                        <a:pt x="608648" y="109538"/>
                        <a:pt x="912495" y="0"/>
                      </a:cubicBezTo>
                      <a:cubicBezTo>
                        <a:pt x="914400" y="4763"/>
                        <a:pt x="915352" y="9525"/>
                        <a:pt x="917257" y="13335"/>
                      </a:cubicBezTo>
                      <a:cubicBezTo>
                        <a:pt x="613410" y="122872"/>
                        <a:pt x="308610" y="232410"/>
                        <a:pt x="4763" y="341947"/>
                      </a:cubicBezTo>
                      <a:cubicBezTo>
                        <a:pt x="3810" y="338138"/>
                        <a:pt x="1905" y="333375"/>
                        <a:pt x="0" y="328613"/>
                      </a:cubicBez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465;p8">
                  <a:extLst>
                    <a:ext uri="{FF2B5EF4-FFF2-40B4-BE49-F238E27FC236}">
                      <a16:creationId xmlns:a16="http://schemas.microsoft.com/office/drawing/2014/main" id="{78741151-3A6D-2C3F-35D7-E96C6F7479F8}"/>
                    </a:ext>
                  </a:extLst>
                </p:cNvPr>
                <p:cNvSpPr/>
                <p:nvPr/>
              </p:nvSpPr>
              <p:spPr>
                <a:xfrm rot="1218961">
                  <a:off x="8831510" y="4773320"/>
                  <a:ext cx="1921972" cy="716498"/>
                </a:xfrm>
                <a:custGeom>
                  <a:avLst/>
                  <a:gdLst/>
                  <a:ahLst/>
                  <a:cxnLst/>
                  <a:rect l="l" t="t" r="r" b="b"/>
                  <a:pathLst>
                    <a:path w="917257" h="341947" extrusionOk="0">
                      <a:moveTo>
                        <a:pt x="0" y="328613"/>
                      </a:moveTo>
                      <a:cubicBezTo>
                        <a:pt x="303848" y="219075"/>
                        <a:pt x="608648" y="109538"/>
                        <a:pt x="912495" y="0"/>
                      </a:cubicBezTo>
                      <a:cubicBezTo>
                        <a:pt x="914400" y="4763"/>
                        <a:pt x="915353" y="9525"/>
                        <a:pt x="917257" y="13335"/>
                      </a:cubicBezTo>
                      <a:cubicBezTo>
                        <a:pt x="613410" y="122872"/>
                        <a:pt x="308610" y="232410"/>
                        <a:pt x="4763" y="341947"/>
                      </a:cubicBezTo>
                      <a:cubicBezTo>
                        <a:pt x="2858" y="338138"/>
                        <a:pt x="953" y="333375"/>
                        <a:pt x="0" y="328613"/>
                      </a:cubicBez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466;p8">
                  <a:extLst>
                    <a:ext uri="{FF2B5EF4-FFF2-40B4-BE49-F238E27FC236}">
                      <a16:creationId xmlns:a16="http://schemas.microsoft.com/office/drawing/2014/main" id="{1A4F6244-9FEB-9BD8-B59A-21F37841E42F}"/>
                    </a:ext>
                  </a:extLst>
                </p:cNvPr>
                <p:cNvSpPr/>
                <p:nvPr/>
              </p:nvSpPr>
              <p:spPr>
                <a:xfrm rot="32818">
                  <a:off x="8774448" y="5308872"/>
                  <a:ext cx="2031493" cy="29933"/>
                </a:xfrm>
                <a:custGeom>
                  <a:avLst/>
                  <a:gdLst/>
                  <a:ahLst/>
                  <a:cxnLst/>
                  <a:rect l="l" t="t" r="r" b="b"/>
                  <a:pathLst>
                    <a:path w="969642" h="14287" extrusionOk="0">
                      <a:moveTo>
                        <a:pt x="0" y="0"/>
                      </a:moveTo>
                      <a:lnTo>
                        <a:pt x="969643" y="0"/>
                      </a:lnTo>
                      <a:lnTo>
                        <a:pt x="969643" y="14287"/>
                      </a:lnTo>
                      <a:lnTo>
                        <a:pt x="0" y="14287"/>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 name="Google Shape;467;p8">
                <a:extLst>
                  <a:ext uri="{FF2B5EF4-FFF2-40B4-BE49-F238E27FC236}">
                    <a16:creationId xmlns:a16="http://schemas.microsoft.com/office/drawing/2014/main" id="{0C02C05F-D65C-B3B1-AA8D-1CA505CDED14}"/>
                  </a:ext>
                </a:extLst>
              </p:cNvPr>
              <p:cNvSpPr/>
              <p:nvPr/>
            </p:nvSpPr>
            <p:spPr>
              <a:xfrm rot="1218961">
                <a:off x="5267398" y="1967339"/>
                <a:ext cx="2955806" cy="3592473"/>
              </a:xfrm>
              <a:custGeom>
                <a:avLst/>
                <a:gdLst/>
                <a:ahLst/>
                <a:cxnLst/>
                <a:rect l="l" t="t" r="r" b="b"/>
                <a:pathLst>
                  <a:path w="1410652" h="1714500" extrusionOk="0">
                    <a:moveTo>
                      <a:pt x="0" y="328613"/>
                    </a:moveTo>
                    <a:lnTo>
                      <a:pt x="912495" y="0"/>
                    </a:lnTo>
                    <a:lnTo>
                      <a:pt x="917258" y="13335"/>
                    </a:lnTo>
                    <a:lnTo>
                      <a:pt x="4763" y="341947"/>
                    </a:lnTo>
                    <a:lnTo>
                      <a:pt x="0" y="328613"/>
                    </a:lnTo>
                    <a:lnTo>
                      <a:pt x="0" y="328613"/>
                    </a:lnTo>
                    <a:close/>
                    <a:moveTo>
                      <a:pt x="30480" y="414338"/>
                    </a:moveTo>
                    <a:cubicBezTo>
                      <a:pt x="32385" y="419100"/>
                      <a:pt x="33338" y="423863"/>
                      <a:pt x="35243" y="427672"/>
                    </a:cubicBezTo>
                    <a:cubicBezTo>
                      <a:pt x="339090" y="318135"/>
                      <a:pt x="643890" y="208597"/>
                      <a:pt x="947738" y="99060"/>
                    </a:cubicBezTo>
                    <a:cubicBezTo>
                      <a:pt x="945833" y="94297"/>
                      <a:pt x="944880" y="89535"/>
                      <a:pt x="942975" y="85725"/>
                    </a:cubicBezTo>
                    <a:cubicBezTo>
                      <a:pt x="639128" y="196215"/>
                      <a:pt x="335280" y="304800"/>
                      <a:pt x="30480" y="414338"/>
                    </a:cubicBezTo>
                    <a:lnTo>
                      <a:pt x="30480" y="414338"/>
                    </a:lnTo>
                    <a:close/>
                    <a:moveTo>
                      <a:pt x="61913" y="500063"/>
                    </a:moveTo>
                    <a:cubicBezTo>
                      <a:pt x="63818" y="504825"/>
                      <a:pt x="64770" y="509588"/>
                      <a:pt x="66675" y="513397"/>
                    </a:cubicBezTo>
                    <a:cubicBezTo>
                      <a:pt x="370522" y="403860"/>
                      <a:pt x="675322" y="294322"/>
                      <a:pt x="979170" y="184785"/>
                    </a:cubicBezTo>
                    <a:cubicBezTo>
                      <a:pt x="977265" y="180022"/>
                      <a:pt x="976313" y="175260"/>
                      <a:pt x="974408" y="171450"/>
                    </a:cubicBezTo>
                    <a:cubicBezTo>
                      <a:pt x="670560" y="281940"/>
                      <a:pt x="365760" y="391478"/>
                      <a:pt x="61913" y="500063"/>
                    </a:cubicBezTo>
                    <a:lnTo>
                      <a:pt x="61913" y="500063"/>
                    </a:lnTo>
                    <a:close/>
                    <a:moveTo>
                      <a:pt x="92393" y="585788"/>
                    </a:moveTo>
                    <a:cubicBezTo>
                      <a:pt x="94297" y="590550"/>
                      <a:pt x="95250" y="595313"/>
                      <a:pt x="97155" y="599122"/>
                    </a:cubicBezTo>
                    <a:cubicBezTo>
                      <a:pt x="401003" y="489585"/>
                      <a:pt x="705803" y="380047"/>
                      <a:pt x="1009650" y="270510"/>
                    </a:cubicBezTo>
                    <a:cubicBezTo>
                      <a:pt x="1007745" y="265747"/>
                      <a:pt x="1006793" y="260985"/>
                      <a:pt x="1004888" y="257175"/>
                    </a:cubicBezTo>
                    <a:cubicBezTo>
                      <a:pt x="701040" y="367665"/>
                      <a:pt x="397193" y="477203"/>
                      <a:pt x="92393" y="585788"/>
                    </a:cubicBezTo>
                    <a:lnTo>
                      <a:pt x="92393" y="585788"/>
                    </a:lnTo>
                    <a:close/>
                    <a:moveTo>
                      <a:pt x="123825" y="672465"/>
                    </a:moveTo>
                    <a:cubicBezTo>
                      <a:pt x="427672" y="562928"/>
                      <a:pt x="732472" y="453390"/>
                      <a:pt x="1036320" y="343853"/>
                    </a:cubicBezTo>
                    <a:cubicBezTo>
                      <a:pt x="1038225" y="348615"/>
                      <a:pt x="1039178" y="353378"/>
                      <a:pt x="1041083" y="357188"/>
                    </a:cubicBezTo>
                    <a:cubicBezTo>
                      <a:pt x="737235" y="466725"/>
                      <a:pt x="432435" y="576263"/>
                      <a:pt x="128588" y="685800"/>
                    </a:cubicBezTo>
                    <a:cubicBezTo>
                      <a:pt x="126683" y="681038"/>
                      <a:pt x="124778" y="676275"/>
                      <a:pt x="123825" y="672465"/>
                    </a:cubicBezTo>
                    <a:lnTo>
                      <a:pt x="123825" y="672465"/>
                    </a:lnTo>
                    <a:close/>
                    <a:moveTo>
                      <a:pt x="154305" y="758190"/>
                    </a:moveTo>
                    <a:cubicBezTo>
                      <a:pt x="458153" y="648653"/>
                      <a:pt x="762953" y="539115"/>
                      <a:pt x="1066800" y="429578"/>
                    </a:cubicBezTo>
                    <a:cubicBezTo>
                      <a:pt x="1068705" y="434340"/>
                      <a:pt x="1069658" y="439103"/>
                      <a:pt x="1071563" y="442913"/>
                    </a:cubicBezTo>
                    <a:cubicBezTo>
                      <a:pt x="767715" y="552450"/>
                      <a:pt x="462915" y="661988"/>
                      <a:pt x="159068" y="771525"/>
                    </a:cubicBezTo>
                    <a:cubicBezTo>
                      <a:pt x="157163" y="766763"/>
                      <a:pt x="156210" y="762000"/>
                      <a:pt x="154305" y="758190"/>
                    </a:cubicBezTo>
                    <a:lnTo>
                      <a:pt x="154305" y="758190"/>
                    </a:lnTo>
                    <a:close/>
                    <a:moveTo>
                      <a:pt x="184785" y="843915"/>
                    </a:moveTo>
                    <a:cubicBezTo>
                      <a:pt x="488633" y="734378"/>
                      <a:pt x="793433" y="624840"/>
                      <a:pt x="1097280" y="515303"/>
                    </a:cubicBezTo>
                    <a:cubicBezTo>
                      <a:pt x="1099185" y="520065"/>
                      <a:pt x="1100138" y="524828"/>
                      <a:pt x="1102043" y="528638"/>
                    </a:cubicBezTo>
                    <a:cubicBezTo>
                      <a:pt x="798195" y="638175"/>
                      <a:pt x="493395" y="747713"/>
                      <a:pt x="189547" y="857250"/>
                    </a:cubicBezTo>
                    <a:cubicBezTo>
                      <a:pt x="188595" y="852488"/>
                      <a:pt x="186690" y="847725"/>
                      <a:pt x="184785" y="843915"/>
                    </a:cubicBezTo>
                    <a:lnTo>
                      <a:pt x="184785" y="843915"/>
                    </a:lnTo>
                    <a:close/>
                    <a:moveTo>
                      <a:pt x="216218" y="929640"/>
                    </a:moveTo>
                    <a:cubicBezTo>
                      <a:pt x="218122" y="934403"/>
                      <a:pt x="219075" y="939165"/>
                      <a:pt x="220980" y="942975"/>
                    </a:cubicBezTo>
                    <a:cubicBezTo>
                      <a:pt x="524828" y="833438"/>
                      <a:pt x="829628" y="723900"/>
                      <a:pt x="1133475" y="614363"/>
                    </a:cubicBezTo>
                    <a:cubicBezTo>
                      <a:pt x="1131570" y="609600"/>
                      <a:pt x="1130618" y="604838"/>
                      <a:pt x="1128713" y="601028"/>
                    </a:cubicBezTo>
                    <a:cubicBezTo>
                      <a:pt x="824865" y="710565"/>
                      <a:pt x="520065" y="820103"/>
                      <a:pt x="216218" y="929640"/>
                    </a:cubicBezTo>
                    <a:lnTo>
                      <a:pt x="216218" y="929640"/>
                    </a:lnTo>
                    <a:close/>
                    <a:moveTo>
                      <a:pt x="246697" y="1015365"/>
                    </a:moveTo>
                    <a:cubicBezTo>
                      <a:pt x="248603" y="1020128"/>
                      <a:pt x="249555" y="1024890"/>
                      <a:pt x="251460" y="1028700"/>
                    </a:cubicBezTo>
                    <a:cubicBezTo>
                      <a:pt x="555308" y="919163"/>
                      <a:pt x="860108" y="809625"/>
                      <a:pt x="1163955" y="700088"/>
                    </a:cubicBezTo>
                    <a:cubicBezTo>
                      <a:pt x="1162050" y="695325"/>
                      <a:pt x="1161098" y="690563"/>
                      <a:pt x="1159193" y="686753"/>
                    </a:cubicBezTo>
                    <a:cubicBezTo>
                      <a:pt x="855345" y="796290"/>
                      <a:pt x="551497" y="905828"/>
                      <a:pt x="246697" y="1015365"/>
                    </a:cubicBezTo>
                    <a:lnTo>
                      <a:pt x="246697" y="1015365"/>
                    </a:lnTo>
                    <a:close/>
                    <a:moveTo>
                      <a:pt x="277178" y="1101090"/>
                    </a:moveTo>
                    <a:cubicBezTo>
                      <a:pt x="279083" y="1105853"/>
                      <a:pt x="280035" y="1110615"/>
                      <a:pt x="281940" y="1114425"/>
                    </a:cubicBezTo>
                    <a:cubicBezTo>
                      <a:pt x="585788" y="1004888"/>
                      <a:pt x="890588" y="895350"/>
                      <a:pt x="1194435" y="785813"/>
                    </a:cubicBezTo>
                    <a:cubicBezTo>
                      <a:pt x="1192530" y="781050"/>
                      <a:pt x="1191578" y="776288"/>
                      <a:pt x="1189673" y="772478"/>
                    </a:cubicBezTo>
                    <a:cubicBezTo>
                      <a:pt x="885825" y="882015"/>
                      <a:pt x="581978" y="991553"/>
                      <a:pt x="277178" y="1101090"/>
                    </a:cubicBezTo>
                    <a:lnTo>
                      <a:pt x="277178" y="1101090"/>
                    </a:lnTo>
                    <a:close/>
                    <a:moveTo>
                      <a:pt x="308610" y="1186815"/>
                    </a:moveTo>
                    <a:cubicBezTo>
                      <a:pt x="612458" y="1077278"/>
                      <a:pt x="917258" y="967740"/>
                      <a:pt x="1221105" y="858203"/>
                    </a:cubicBezTo>
                    <a:cubicBezTo>
                      <a:pt x="1223010" y="862965"/>
                      <a:pt x="1223963" y="867728"/>
                      <a:pt x="1225868" y="871538"/>
                    </a:cubicBezTo>
                    <a:cubicBezTo>
                      <a:pt x="922020" y="981075"/>
                      <a:pt x="617220" y="1090613"/>
                      <a:pt x="313372" y="1200150"/>
                    </a:cubicBezTo>
                    <a:cubicBezTo>
                      <a:pt x="311468" y="1196340"/>
                      <a:pt x="310515" y="1191578"/>
                      <a:pt x="308610" y="1186815"/>
                    </a:cubicBezTo>
                    <a:lnTo>
                      <a:pt x="308610" y="1186815"/>
                    </a:lnTo>
                    <a:close/>
                    <a:moveTo>
                      <a:pt x="339090" y="1272540"/>
                    </a:moveTo>
                    <a:cubicBezTo>
                      <a:pt x="642938" y="1163003"/>
                      <a:pt x="947738" y="1053465"/>
                      <a:pt x="1251585" y="943928"/>
                    </a:cubicBezTo>
                    <a:cubicBezTo>
                      <a:pt x="1253490" y="948690"/>
                      <a:pt x="1254443" y="953453"/>
                      <a:pt x="1256348" y="957263"/>
                    </a:cubicBezTo>
                    <a:cubicBezTo>
                      <a:pt x="952500" y="1066800"/>
                      <a:pt x="647700" y="1176338"/>
                      <a:pt x="343853" y="1285875"/>
                    </a:cubicBezTo>
                    <a:cubicBezTo>
                      <a:pt x="342900" y="1282065"/>
                      <a:pt x="340995" y="1277303"/>
                      <a:pt x="339090" y="1272540"/>
                    </a:cubicBezTo>
                    <a:lnTo>
                      <a:pt x="339090" y="1272540"/>
                    </a:lnTo>
                    <a:close/>
                    <a:moveTo>
                      <a:pt x="370522" y="1358265"/>
                    </a:moveTo>
                    <a:cubicBezTo>
                      <a:pt x="674370" y="1248728"/>
                      <a:pt x="979170" y="1139190"/>
                      <a:pt x="1283018" y="1029653"/>
                    </a:cubicBezTo>
                    <a:cubicBezTo>
                      <a:pt x="1284923" y="1034415"/>
                      <a:pt x="1285875" y="1039178"/>
                      <a:pt x="1287780" y="1042988"/>
                    </a:cubicBezTo>
                    <a:cubicBezTo>
                      <a:pt x="983933" y="1152525"/>
                      <a:pt x="679133" y="1262063"/>
                      <a:pt x="375285" y="1371600"/>
                    </a:cubicBezTo>
                    <a:cubicBezTo>
                      <a:pt x="373380" y="1367790"/>
                      <a:pt x="371475" y="1363028"/>
                      <a:pt x="370522" y="1358265"/>
                    </a:cubicBezTo>
                    <a:lnTo>
                      <a:pt x="370522" y="1358265"/>
                    </a:lnTo>
                    <a:close/>
                    <a:moveTo>
                      <a:pt x="401003" y="1443990"/>
                    </a:moveTo>
                    <a:cubicBezTo>
                      <a:pt x="402908" y="1448753"/>
                      <a:pt x="403860" y="1453515"/>
                      <a:pt x="405765" y="1457325"/>
                    </a:cubicBezTo>
                    <a:cubicBezTo>
                      <a:pt x="709613" y="1347788"/>
                      <a:pt x="1014413" y="1238250"/>
                      <a:pt x="1318260" y="1128713"/>
                    </a:cubicBezTo>
                    <a:cubicBezTo>
                      <a:pt x="1316355" y="1123950"/>
                      <a:pt x="1315403" y="1119188"/>
                      <a:pt x="1313498" y="1115378"/>
                    </a:cubicBezTo>
                    <a:cubicBezTo>
                      <a:pt x="1009650" y="1224915"/>
                      <a:pt x="704850" y="1334453"/>
                      <a:pt x="401003" y="1443990"/>
                    </a:cubicBezTo>
                    <a:lnTo>
                      <a:pt x="401003" y="1443990"/>
                    </a:lnTo>
                    <a:close/>
                    <a:moveTo>
                      <a:pt x="431483" y="1529715"/>
                    </a:moveTo>
                    <a:cubicBezTo>
                      <a:pt x="433388" y="1534478"/>
                      <a:pt x="434340" y="1539240"/>
                      <a:pt x="436245" y="1543050"/>
                    </a:cubicBezTo>
                    <a:cubicBezTo>
                      <a:pt x="740093" y="1433513"/>
                      <a:pt x="1044893" y="1323975"/>
                      <a:pt x="1348740" y="1214438"/>
                    </a:cubicBezTo>
                    <a:cubicBezTo>
                      <a:pt x="1346835" y="1209675"/>
                      <a:pt x="1345883" y="1204913"/>
                      <a:pt x="1343978" y="1201103"/>
                    </a:cubicBezTo>
                    <a:cubicBezTo>
                      <a:pt x="1040130" y="1310640"/>
                      <a:pt x="736283" y="1420178"/>
                      <a:pt x="431483" y="1529715"/>
                    </a:cubicBezTo>
                    <a:lnTo>
                      <a:pt x="431483" y="1529715"/>
                    </a:lnTo>
                    <a:close/>
                    <a:moveTo>
                      <a:pt x="462915" y="1615440"/>
                    </a:moveTo>
                    <a:cubicBezTo>
                      <a:pt x="464820" y="1620203"/>
                      <a:pt x="465772" y="1624965"/>
                      <a:pt x="467678" y="1628775"/>
                    </a:cubicBezTo>
                    <a:cubicBezTo>
                      <a:pt x="771525" y="1519238"/>
                      <a:pt x="1076325" y="1409700"/>
                      <a:pt x="1380173" y="1300163"/>
                    </a:cubicBezTo>
                    <a:cubicBezTo>
                      <a:pt x="1378268" y="1295400"/>
                      <a:pt x="1377315" y="1290638"/>
                      <a:pt x="1375410" y="1286828"/>
                    </a:cubicBezTo>
                    <a:cubicBezTo>
                      <a:pt x="1071563" y="1397318"/>
                      <a:pt x="766763" y="1505903"/>
                      <a:pt x="462915" y="1615440"/>
                    </a:cubicBezTo>
                    <a:lnTo>
                      <a:pt x="462915" y="1615440"/>
                    </a:lnTo>
                    <a:close/>
                    <a:moveTo>
                      <a:pt x="493395" y="1701165"/>
                    </a:moveTo>
                    <a:lnTo>
                      <a:pt x="1405890" y="1372553"/>
                    </a:lnTo>
                    <a:lnTo>
                      <a:pt x="1410653" y="1385888"/>
                    </a:lnTo>
                    <a:lnTo>
                      <a:pt x="498158" y="1714500"/>
                    </a:lnTo>
                    <a:lnTo>
                      <a:pt x="493395" y="17011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 name="Google Shape;468;p8">
              <a:extLst>
                <a:ext uri="{FF2B5EF4-FFF2-40B4-BE49-F238E27FC236}">
                  <a16:creationId xmlns:a16="http://schemas.microsoft.com/office/drawing/2014/main" id="{5CAD7AD5-726C-75BB-5800-204ADB131D32}"/>
                </a:ext>
              </a:extLst>
            </p:cNvPr>
            <p:cNvGrpSpPr/>
            <p:nvPr/>
          </p:nvGrpSpPr>
          <p:grpSpPr>
            <a:xfrm rot="-861947">
              <a:off x="623935" y="855666"/>
              <a:ext cx="2297175" cy="2423357"/>
              <a:chOff x="2368761" y="841731"/>
              <a:chExt cx="3148926" cy="3321893"/>
            </a:xfrm>
          </p:grpSpPr>
          <p:sp>
            <p:nvSpPr>
              <p:cNvPr id="21" name="Google Shape;469;p8">
                <a:extLst>
                  <a:ext uri="{FF2B5EF4-FFF2-40B4-BE49-F238E27FC236}">
                    <a16:creationId xmlns:a16="http://schemas.microsoft.com/office/drawing/2014/main" id="{A7AE8819-536E-670D-8DC3-3C7DEFA23170}"/>
                  </a:ext>
                </a:extLst>
              </p:cNvPr>
              <p:cNvSpPr/>
              <p:nvPr/>
            </p:nvSpPr>
            <p:spPr>
              <a:xfrm rot="-5400000">
                <a:off x="2281268" y="934270"/>
                <a:ext cx="3321893" cy="3136815"/>
              </a:xfrm>
              <a:custGeom>
                <a:avLst/>
                <a:gdLst/>
                <a:ahLst/>
                <a:cxnLst/>
                <a:rect l="l" t="t" r="r" b="b"/>
                <a:pathLst>
                  <a:path w="3321893" h="3136815" extrusionOk="0">
                    <a:moveTo>
                      <a:pt x="15340" y="3136815"/>
                    </a:moveTo>
                    <a:lnTo>
                      <a:pt x="7823" y="3136815"/>
                    </a:lnTo>
                    <a:lnTo>
                      <a:pt x="7246" y="3128385"/>
                    </a:lnTo>
                    <a:cubicBezTo>
                      <a:pt x="6349" y="3090892"/>
                      <a:pt x="7943" y="3056246"/>
                      <a:pt x="7943" y="3056246"/>
                    </a:cubicBezTo>
                    <a:close/>
                    <a:moveTo>
                      <a:pt x="3321893" y="1"/>
                    </a:moveTo>
                    <a:lnTo>
                      <a:pt x="3321893" y="3136815"/>
                    </a:lnTo>
                    <a:lnTo>
                      <a:pt x="17984" y="3136815"/>
                    </a:lnTo>
                    <a:lnTo>
                      <a:pt x="17230" y="3124210"/>
                    </a:lnTo>
                    <a:cubicBezTo>
                      <a:pt x="10841" y="3016343"/>
                      <a:pt x="1548" y="2851636"/>
                      <a:pt x="1548" y="2806198"/>
                    </a:cubicBezTo>
                    <a:cubicBezTo>
                      <a:pt x="1548" y="2736959"/>
                      <a:pt x="16347" y="2543684"/>
                      <a:pt x="16347" y="2543684"/>
                    </a:cubicBezTo>
                    <a:cubicBezTo>
                      <a:pt x="16347" y="2543684"/>
                      <a:pt x="-3275" y="2373088"/>
                      <a:pt x="1253" y="2303722"/>
                    </a:cubicBezTo>
                    <a:cubicBezTo>
                      <a:pt x="5782" y="2234348"/>
                      <a:pt x="45026" y="2187485"/>
                      <a:pt x="45026" y="2187485"/>
                    </a:cubicBezTo>
                    <a:lnTo>
                      <a:pt x="11470" y="2153021"/>
                    </a:lnTo>
                    <a:cubicBezTo>
                      <a:pt x="11470" y="2153021"/>
                      <a:pt x="-12796" y="1873544"/>
                      <a:pt x="9264" y="1796828"/>
                    </a:cubicBezTo>
                    <a:cubicBezTo>
                      <a:pt x="31324" y="1720106"/>
                      <a:pt x="64414" y="1714619"/>
                      <a:pt x="64414" y="1714619"/>
                    </a:cubicBezTo>
                    <a:cubicBezTo>
                      <a:pt x="64414" y="1714619"/>
                      <a:pt x="44560" y="1646127"/>
                      <a:pt x="64414" y="1558439"/>
                    </a:cubicBezTo>
                    <a:cubicBezTo>
                      <a:pt x="84269" y="1470764"/>
                      <a:pt x="84269" y="1435149"/>
                      <a:pt x="84269" y="1435149"/>
                    </a:cubicBezTo>
                    <a:lnTo>
                      <a:pt x="15882" y="1402265"/>
                    </a:lnTo>
                    <a:cubicBezTo>
                      <a:pt x="15882" y="1402265"/>
                      <a:pt x="5737" y="1346056"/>
                      <a:pt x="7945" y="1296678"/>
                    </a:cubicBezTo>
                    <a:cubicBezTo>
                      <a:pt x="10155" y="1247287"/>
                      <a:pt x="-890" y="948244"/>
                      <a:pt x="3528" y="843983"/>
                    </a:cubicBezTo>
                    <a:cubicBezTo>
                      <a:pt x="7945" y="739728"/>
                      <a:pt x="14320" y="614408"/>
                      <a:pt x="20563" y="573690"/>
                    </a:cubicBezTo>
                    <a:cubicBezTo>
                      <a:pt x="26805" y="532993"/>
                      <a:pt x="4957" y="211218"/>
                      <a:pt x="4957" y="211218"/>
                    </a:cubicBezTo>
                    <a:cubicBezTo>
                      <a:pt x="4957" y="211218"/>
                      <a:pt x="100156" y="224786"/>
                      <a:pt x="107958" y="158882"/>
                    </a:cubicBezTo>
                    <a:cubicBezTo>
                      <a:pt x="115762" y="92978"/>
                      <a:pt x="26805" y="77467"/>
                      <a:pt x="26805" y="77467"/>
                    </a:cubicBezTo>
                    <a:lnTo>
                      <a:pt x="22320"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470;p8">
                <a:extLst>
                  <a:ext uri="{FF2B5EF4-FFF2-40B4-BE49-F238E27FC236}">
                    <a16:creationId xmlns:a16="http://schemas.microsoft.com/office/drawing/2014/main" id="{E1D79AA6-75C6-1B68-5B75-A475BF8547A6}"/>
                  </a:ext>
                </a:extLst>
              </p:cNvPr>
              <p:cNvSpPr/>
              <p:nvPr/>
            </p:nvSpPr>
            <p:spPr>
              <a:xfrm rot="-5400000">
                <a:off x="2321639" y="901972"/>
                <a:ext cx="3243170" cy="3148926"/>
              </a:xfrm>
              <a:custGeom>
                <a:avLst/>
                <a:gdLst/>
                <a:ahLst/>
                <a:cxnLst/>
                <a:rect l="l" t="t" r="r" b="b"/>
                <a:pathLst>
                  <a:path w="3243170" h="3148926" extrusionOk="0">
                    <a:moveTo>
                      <a:pt x="20529" y="3148926"/>
                    </a:moveTo>
                    <a:lnTo>
                      <a:pt x="13055" y="3148926"/>
                    </a:lnTo>
                    <a:lnTo>
                      <a:pt x="10969" y="3138376"/>
                    </a:lnTo>
                    <a:cubicBezTo>
                      <a:pt x="4356" y="3089791"/>
                      <a:pt x="7943" y="3011837"/>
                      <a:pt x="7943" y="3011837"/>
                    </a:cubicBezTo>
                    <a:close/>
                    <a:moveTo>
                      <a:pt x="3243170" y="0"/>
                    </a:moveTo>
                    <a:lnTo>
                      <a:pt x="3243170" y="3148926"/>
                    </a:lnTo>
                    <a:lnTo>
                      <a:pt x="21390" y="3148926"/>
                    </a:lnTo>
                    <a:lnTo>
                      <a:pt x="20126" y="3128183"/>
                    </a:lnTo>
                    <a:cubicBezTo>
                      <a:pt x="14197" y="3030150"/>
                      <a:pt x="1548" y="2814800"/>
                      <a:pt x="1548" y="2761789"/>
                    </a:cubicBezTo>
                    <a:cubicBezTo>
                      <a:pt x="1548" y="2692550"/>
                      <a:pt x="16347" y="2499275"/>
                      <a:pt x="16347" y="2499275"/>
                    </a:cubicBezTo>
                    <a:cubicBezTo>
                      <a:pt x="16347" y="2499275"/>
                      <a:pt x="-3275" y="2328679"/>
                      <a:pt x="1253" y="2259313"/>
                    </a:cubicBezTo>
                    <a:cubicBezTo>
                      <a:pt x="5782" y="2189939"/>
                      <a:pt x="45026" y="2143076"/>
                      <a:pt x="45026" y="2143076"/>
                    </a:cubicBezTo>
                    <a:lnTo>
                      <a:pt x="11470" y="2108612"/>
                    </a:lnTo>
                    <a:cubicBezTo>
                      <a:pt x="11470" y="2108612"/>
                      <a:pt x="-12796" y="1829135"/>
                      <a:pt x="9264" y="1752419"/>
                    </a:cubicBezTo>
                    <a:cubicBezTo>
                      <a:pt x="31324" y="1675697"/>
                      <a:pt x="64414" y="1670210"/>
                      <a:pt x="64414" y="1670210"/>
                    </a:cubicBezTo>
                    <a:cubicBezTo>
                      <a:pt x="64414" y="1670210"/>
                      <a:pt x="44560" y="1601718"/>
                      <a:pt x="64414" y="1514030"/>
                    </a:cubicBezTo>
                    <a:cubicBezTo>
                      <a:pt x="84269" y="1426355"/>
                      <a:pt x="84269" y="1390740"/>
                      <a:pt x="84269" y="1390740"/>
                    </a:cubicBezTo>
                    <a:lnTo>
                      <a:pt x="15882" y="1357856"/>
                    </a:lnTo>
                    <a:cubicBezTo>
                      <a:pt x="15882" y="1357856"/>
                      <a:pt x="5737" y="1301647"/>
                      <a:pt x="7945" y="1252269"/>
                    </a:cubicBezTo>
                    <a:cubicBezTo>
                      <a:pt x="10155" y="1202878"/>
                      <a:pt x="-890" y="903835"/>
                      <a:pt x="3528" y="799574"/>
                    </a:cubicBezTo>
                    <a:cubicBezTo>
                      <a:pt x="7945" y="695319"/>
                      <a:pt x="14320" y="569999"/>
                      <a:pt x="20563" y="529281"/>
                    </a:cubicBezTo>
                    <a:cubicBezTo>
                      <a:pt x="26805" y="488584"/>
                      <a:pt x="4957" y="166809"/>
                      <a:pt x="4957" y="166809"/>
                    </a:cubicBezTo>
                    <a:cubicBezTo>
                      <a:pt x="4957" y="166809"/>
                      <a:pt x="100156" y="180377"/>
                      <a:pt x="107958" y="114473"/>
                    </a:cubicBezTo>
                    <a:cubicBezTo>
                      <a:pt x="115762" y="48569"/>
                      <a:pt x="26805" y="33058"/>
                      <a:pt x="26805" y="33058"/>
                    </a:cubicBezTo>
                    <a:lnTo>
                      <a:pt x="24891"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800">
                    <a:latin typeface="Calibri"/>
                    <a:ea typeface="Calibri"/>
                    <a:cs typeface="Calibri"/>
                    <a:sym typeface="Calibri"/>
                  </a:rPr>
                  <a:t>	</a:t>
                </a:r>
                <a:endParaRPr sz="1800">
                  <a:solidFill>
                    <a:srgbClr val="000000"/>
                  </a:solidFill>
                  <a:latin typeface="Calibri"/>
                  <a:ea typeface="Calibri"/>
                  <a:cs typeface="Calibri"/>
                  <a:sym typeface="Calibri"/>
                </a:endParaRPr>
              </a:p>
            </p:txBody>
          </p:sp>
        </p:grpSp>
        <p:grpSp>
          <p:nvGrpSpPr>
            <p:cNvPr id="13" name="Google Shape;471;p8">
              <a:extLst>
                <a:ext uri="{FF2B5EF4-FFF2-40B4-BE49-F238E27FC236}">
                  <a16:creationId xmlns:a16="http://schemas.microsoft.com/office/drawing/2014/main" id="{FC85D795-7140-0E20-A7B0-2F5790738789}"/>
                </a:ext>
              </a:extLst>
            </p:cNvPr>
            <p:cNvGrpSpPr/>
            <p:nvPr/>
          </p:nvGrpSpPr>
          <p:grpSpPr>
            <a:xfrm rot="10800000">
              <a:off x="11310296" y="1457747"/>
              <a:ext cx="299402" cy="5042420"/>
              <a:chOff x="9680428" y="578816"/>
              <a:chExt cx="126000" cy="3166752"/>
            </a:xfrm>
          </p:grpSpPr>
          <p:sp>
            <p:nvSpPr>
              <p:cNvPr id="14" name="Google Shape;472;p8">
                <a:extLst>
                  <a:ext uri="{FF2B5EF4-FFF2-40B4-BE49-F238E27FC236}">
                    <a16:creationId xmlns:a16="http://schemas.microsoft.com/office/drawing/2014/main" id="{0E5AD302-E5D0-F71B-B825-49298F0252EA}"/>
                  </a:ext>
                </a:extLst>
              </p:cNvPr>
              <p:cNvSpPr/>
              <p:nvPr/>
            </p:nvSpPr>
            <p:spPr>
              <a:xfrm>
                <a:off x="9680428" y="578816"/>
                <a:ext cx="126000" cy="3112590"/>
              </a:xfrm>
              <a:custGeom>
                <a:avLst/>
                <a:gdLst/>
                <a:ahLst/>
                <a:cxnLst/>
                <a:rect l="l" t="t" r="r" b="b"/>
                <a:pathLst>
                  <a:path w="126000" h="3112590" extrusionOk="0">
                    <a:moveTo>
                      <a:pt x="63001" y="0"/>
                    </a:moveTo>
                    <a:lnTo>
                      <a:pt x="114357" y="296725"/>
                    </a:lnTo>
                    <a:lnTo>
                      <a:pt x="117501" y="296725"/>
                    </a:lnTo>
                    <a:lnTo>
                      <a:pt x="117501" y="314893"/>
                    </a:lnTo>
                    <a:lnTo>
                      <a:pt x="117501" y="2932374"/>
                    </a:lnTo>
                    <a:lnTo>
                      <a:pt x="122485" y="2934439"/>
                    </a:lnTo>
                    <a:cubicBezTo>
                      <a:pt x="124657" y="2936611"/>
                      <a:pt x="126000" y="2939611"/>
                      <a:pt x="126000" y="2942924"/>
                    </a:cubicBezTo>
                    <a:lnTo>
                      <a:pt x="126000" y="2990924"/>
                    </a:lnTo>
                    <a:cubicBezTo>
                      <a:pt x="126000" y="2994238"/>
                      <a:pt x="124657" y="2997238"/>
                      <a:pt x="122485" y="2999409"/>
                    </a:cubicBezTo>
                    <a:lnTo>
                      <a:pt x="117501" y="3001474"/>
                    </a:lnTo>
                    <a:lnTo>
                      <a:pt x="117501" y="3088370"/>
                    </a:lnTo>
                    <a:lnTo>
                      <a:pt x="117000" y="3088370"/>
                    </a:lnTo>
                    <a:lnTo>
                      <a:pt x="117000" y="3094590"/>
                    </a:lnTo>
                    <a:cubicBezTo>
                      <a:pt x="117000" y="3104531"/>
                      <a:pt x="108941" y="3112590"/>
                      <a:pt x="99000" y="3112590"/>
                    </a:cubicBezTo>
                    <a:lnTo>
                      <a:pt x="27000" y="3112590"/>
                    </a:lnTo>
                    <a:cubicBezTo>
                      <a:pt x="17059" y="3112590"/>
                      <a:pt x="9000" y="3104531"/>
                      <a:pt x="9000" y="3094590"/>
                    </a:cubicBezTo>
                    <a:lnTo>
                      <a:pt x="9000" y="3088370"/>
                    </a:lnTo>
                    <a:lnTo>
                      <a:pt x="8500" y="3088370"/>
                    </a:lnTo>
                    <a:lnTo>
                      <a:pt x="8500" y="3001474"/>
                    </a:lnTo>
                    <a:lnTo>
                      <a:pt x="3515" y="2999409"/>
                    </a:lnTo>
                    <a:cubicBezTo>
                      <a:pt x="1343" y="2997238"/>
                      <a:pt x="0" y="2994238"/>
                      <a:pt x="0" y="2990924"/>
                    </a:cubicBezTo>
                    <a:lnTo>
                      <a:pt x="0" y="2942924"/>
                    </a:lnTo>
                    <a:cubicBezTo>
                      <a:pt x="0" y="2939611"/>
                      <a:pt x="1343" y="2936611"/>
                      <a:pt x="3515" y="2934439"/>
                    </a:cubicBezTo>
                    <a:lnTo>
                      <a:pt x="8500" y="2932374"/>
                    </a:lnTo>
                    <a:lnTo>
                      <a:pt x="8500" y="314893"/>
                    </a:lnTo>
                    <a:lnTo>
                      <a:pt x="8500" y="296725"/>
                    </a:lnTo>
                    <a:lnTo>
                      <a:pt x="11644" y="296725"/>
                    </a:lnTo>
                    <a:close/>
                  </a:path>
                </a:pathLst>
              </a:custGeom>
              <a:gradFill>
                <a:gsLst>
                  <a:gs pos="0">
                    <a:srgbClr val="D0CECE"/>
                  </a:gs>
                  <a:gs pos="40000">
                    <a:srgbClr val="FFFFFF"/>
                  </a:gs>
                  <a:gs pos="69000">
                    <a:srgbClr val="F2F2F2"/>
                  </a:gs>
                  <a:gs pos="100000">
                    <a:srgbClr val="F2F2F2"/>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5" name="Google Shape;473;p8">
                <a:extLst>
                  <a:ext uri="{FF2B5EF4-FFF2-40B4-BE49-F238E27FC236}">
                    <a16:creationId xmlns:a16="http://schemas.microsoft.com/office/drawing/2014/main" id="{405C217D-CD51-EAF3-0555-2D97DC29A6DB}"/>
                  </a:ext>
                </a:extLst>
              </p:cNvPr>
              <p:cNvGrpSpPr/>
              <p:nvPr/>
            </p:nvGrpSpPr>
            <p:grpSpPr>
              <a:xfrm>
                <a:off x="9680428" y="578816"/>
                <a:ext cx="126000" cy="3166752"/>
                <a:chOff x="10252180" y="581340"/>
                <a:chExt cx="126000" cy="3166752"/>
              </a:xfrm>
            </p:grpSpPr>
            <p:sp>
              <p:nvSpPr>
                <p:cNvPr id="16" name="Google Shape;474;p8">
                  <a:extLst>
                    <a:ext uri="{FF2B5EF4-FFF2-40B4-BE49-F238E27FC236}">
                      <a16:creationId xmlns:a16="http://schemas.microsoft.com/office/drawing/2014/main" id="{EB905F17-58AB-034D-FEE7-2FE6BC00233A}"/>
                    </a:ext>
                  </a:extLst>
                </p:cNvPr>
                <p:cNvSpPr/>
                <p:nvPr/>
              </p:nvSpPr>
              <p:spPr>
                <a:xfrm>
                  <a:off x="10260675" y="878065"/>
                  <a:ext cx="108900" cy="2791500"/>
                </a:xfrm>
                <a:prstGeom prst="rect">
                  <a:avLst/>
                </a:prstGeom>
                <a:gradFill>
                  <a:gsLst>
                    <a:gs pos="0">
                      <a:schemeClr val="accent4"/>
                    </a:gs>
                    <a:gs pos="100000">
                      <a:schemeClr val="accent5"/>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 name="Google Shape;475;p8">
                  <a:extLst>
                    <a:ext uri="{FF2B5EF4-FFF2-40B4-BE49-F238E27FC236}">
                      <a16:creationId xmlns:a16="http://schemas.microsoft.com/office/drawing/2014/main" id="{C515241C-43F3-599D-D281-5984AF659B61}"/>
                    </a:ext>
                  </a:extLst>
                </p:cNvPr>
                <p:cNvSpPr/>
                <p:nvPr/>
              </p:nvSpPr>
              <p:spPr>
                <a:xfrm>
                  <a:off x="10260679" y="581340"/>
                  <a:ext cx="112500" cy="304800"/>
                </a:xfrm>
                <a:prstGeom prst="triangle">
                  <a:avLst>
                    <a:gd name="adj" fmla="val 50000"/>
                  </a:avLst>
                </a:prstGeom>
                <a:gradFill>
                  <a:gsLst>
                    <a:gs pos="0">
                      <a:srgbClr val="D0CECE"/>
                    </a:gs>
                    <a:gs pos="40000">
                      <a:srgbClr val="FFFFFF"/>
                    </a:gs>
                    <a:gs pos="69000">
                      <a:srgbClr val="F2F2F2"/>
                    </a:gs>
                    <a:gs pos="100000">
                      <a:srgbClr val="F2F2F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 name="Google Shape;476;p8">
                  <a:extLst>
                    <a:ext uri="{FF2B5EF4-FFF2-40B4-BE49-F238E27FC236}">
                      <a16:creationId xmlns:a16="http://schemas.microsoft.com/office/drawing/2014/main" id="{04F5FF55-9BC0-DA7C-F774-559AD395AC35}"/>
                    </a:ext>
                  </a:extLst>
                </p:cNvPr>
                <p:cNvSpPr/>
                <p:nvPr/>
              </p:nvSpPr>
              <p:spPr>
                <a:xfrm>
                  <a:off x="10296034" y="594461"/>
                  <a:ext cx="38292" cy="100171"/>
                </a:xfrm>
                <a:custGeom>
                  <a:avLst/>
                  <a:gdLst/>
                  <a:ahLst/>
                  <a:cxnLst/>
                  <a:rect l="l" t="t" r="r" b="b"/>
                  <a:pathLst>
                    <a:path w="38292" h="112552" extrusionOk="0">
                      <a:moveTo>
                        <a:pt x="19480" y="0"/>
                      </a:moveTo>
                      <a:lnTo>
                        <a:pt x="38292" y="108692"/>
                      </a:lnTo>
                      <a:lnTo>
                        <a:pt x="0" y="112552"/>
                      </a:lnTo>
                      <a:close/>
                    </a:path>
                  </a:pathLst>
                </a:custGeom>
                <a:solidFill>
                  <a:srgbClr val="000000"/>
                </a:solidFill>
                <a:ln w="158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 name="Google Shape;477;p8">
                  <a:extLst>
                    <a:ext uri="{FF2B5EF4-FFF2-40B4-BE49-F238E27FC236}">
                      <a16:creationId xmlns:a16="http://schemas.microsoft.com/office/drawing/2014/main" id="{1DADE7E4-8697-37F6-9597-BA2AB4B55F0D}"/>
                    </a:ext>
                  </a:extLst>
                </p:cNvPr>
                <p:cNvSpPr/>
                <p:nvPr/>
              </p:nvSpPr>
              <p:spPr>
                <a:xfrm rot="10800000">
                  <a:off x="10261179" y="3558492"/>
                  <a:ext cx="108000" cy="189600"/>
                </a:xfrm>
                <a:prstGeom prst="round2SameRect">
                  <a:avLst>
                    <a:gd name="adj1" fmla="val 16667"/>
                    <a:gd name="adj2" fmla="val 0"/>
                  </a:avLst>
                </a:prstGeom>
                <a:gradFill>
                  <a:gsLst>
                    <a:gs pos="0">
                      <a:srgbClr val="D0CECE"/>
                    </a:gs>
                    <a:gs pos="40000">
                      <a:srgbClr val="FFFFFF"/>
                    </a:gs>
                    <a:gs pos="69000">
                      <a:srgbClr val="F2F2F2"/>
                    </a:gs>
                    <a:gs pos="100000">
                      <a:srgbClr val="F2F2F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 name="Google Shape;478;p8">
                  <a:extLst>
                    <a:ext uri="{FF2B5EF4-FFF2-40B4-BE49-F238E27FC236}">
                      <a16:creationId xmlns:a16="http://schemas.microsoft.com/office/drawing/2014/main" id="{A88B28FA-C119-360D-4928-5F53475DC0F6}"/>
                    </a:ext>
                  </a:extLst>
                </p:cNvPr>
                <p:cNvSpPr/>
                <p:nvPr/>
              </p:nvSpPr>
              <p:spPr>
                <a:xfrm>
                  <a:off x="10252180" y="3512264"/>
                  <a:ext cx="126000" cy="72000"/>
                </a:xfrm>
                <a:prstGeom prst="roundRect">
                  <a:avLst>
                    <a:gd name="adj" fmla="val 16667"/>
                  </a:avLst>
                </a:prstGeom>
                <a:gradFill>
                  <a:gsLst>
                    <a:gs pos="0">
                      <a:srgbClr val="BCC1C4"/>
                    </a:gs>
                    <a:gs pos="40000">
                      <a:srgbClr val="F5FBFB"/>
                    </a:gs>
                    <a:gs pos="69000">
                      <a:srgbClr val="BCC1C4"/>
                    </a:gs>
                    <a:gs pos="100000">
                      <a:srgbClr val="BCC1C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spTree>
    <p:extLst>
      <p:ext uri="{BB962C8B-B14F-4D97-AF65-F5344CB8AC3E}">
        <p14:creationId xmlns:p14="http://schemas.microsoft.com/office/powerpoint/2010/main" val="1062795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عنوان المقطع">
    <p:spTree>
      <p:nvGrpSpPr>
        <p:cNvPr id="1" name=""/>
        <p:cNvGrpSpPr/>
        <p:nvPr/>
      </p:nvGrpSpPr>
      <p:grpSpPr>
        <a:xfrm>
          <a:off x="0" y="0"/>
          <a:ext cx="0" cy="0"/>
          <a:chOff x="0" y="0"/>
          <a:chExt cx="0" cy="0"/>
        </a:xfrm>
      </p:grpSpPr>
      <p:grpSp>
        <p:nvGrpSpPr>
          <p:cNvPr id="7" name="Google Shape;725;p12">
            <a:extLst>
              <a:ext uri="{FF2B5EF4-FFF2-40B4-BE49-F238E27FC236}">
                <a16:creationId xmlns:a16="http://schemas.microsoft.com/office/drawing/2014/main" id="{F2C0331F-799B-7765-A8F3-2A9A395AA6CE}"/>
              </a:ext>
            </a:extLst>
          </p:cNvPr>
          <p:cNvGrpSpPr>
            <a:grpSpLocks/>
          </p:cNvGrpSpPr>
          <p:nvPr userDrawn="1"/>
        </p:nvGrpSpPr>
        <p:grpSpPr>
          <a:xfrm rot="9304928">
            <a:off x="-1191203" y="-303541"/>
            <a:ext cx="5506770" cy="6485536"/>
            <a:chOff x="6709035" y="58434"/>
            <a:chExt cx="2901220" cy="3416879"/>
          </a:xfrm>
        </p:grpSpPr>
        <p:sp>
          <p:nvSpPr>
            <p:cNvPr id="8" name="Google Shape;726;p12">
              <a:extLst>
                <a:ext uri="{FF2B5EF4-FFF2-40B4-BE49-F238E27FC236}">
                  <a16:creationId xmlns:a16="http://schemas.microsoft.com/office/drawing/2014/main" id="{30DA07B9-9E37-3B11-C8D8-027D16CC950A}"/>
                </a:ext>
              </a:extLst>
            </p:cNvPr>
            <p:cNvSpPr>
              <a:spLocks/>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727;p12">
              <a:extLst>
                <a:ext uri="{FF2B5EF4-FFF2-40B4-BE49-F238E27FC236}">
                  <a16:creationId xmlns:a16="http://schemas.microsoft.com/office/drawing/2014/main" id="{03A931FB-05E4-957B-8007-EC715B67CE32}"/>
                </a:ext>
              </a:extLst>
            </p:cNvPr>
            <p:cNvSpPr>
              <a:spLocks/>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 name="Google Shape;735;p12">
            <a:extLst>
              <a:ext uri="{FF2B5EF4-FFF2-40B4-BE49-F238E27FC236}">
                <a16:creationId xmlns:a16="http://schemas.microsoft.com/office/drawing/2014/main" id="{015F3AF9-1A07-DC1F-37CF-F81F4C602701}"/>
              </a:ext>
            </a:extLst>
          </p:cNvPr>
          <p:cNvSpPr/>
          <p:nvPr userDrawn="1"/>
        </p:nvSpPr>
        <p:spPr>
          <a:xfrm>
            <a:off x="554183" y="176452"/>
            <a:ext cx="11152908" cy="6487584"/>
          </a:xfrm>
          <a:prstGeom prst="rect">
            <a:avLst/>
          </a:prstGeom>
          <a:solidFill>
            <a:schemeClr val="bg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800">
              <a:latin typeface="Calibri"/>
              <a:ea typeface="Calibri"/>
              <a:cs typeface="Calibri"/>
              <a:sym typeface="Calibri"/>
            </a:endParaRPr>
          </a:p>
        </p:txBody>
      </p:sp>
      <p:grpSp>
        <p:nvGrpSpPr>
          <p:cNvPr id="12" name="مجموعة 11">
            <a:extLst>
              <a:ext uri="{FF2B5EF4-FFF2-40B4-BE49-F238E27FC236}">
                <a16:creationId xmlns:a16="http://schemas.microsoft.com/office/drawing/2014/main" id="{9A203147-0B1F-FED8-294C-1575B3D15997}"/>
              </a:ext>
            </a:extLst>
          </p:cNvPr>
          <p:cNvGrpSpPr/>
          <p:nvPr userDrawn="1"/>
        </p:nvGrpSpPr>
        <p:grpSpPr>
          <a:xfrm>
            <a:off x="6902044" y="1204838"/>
            <a:ext cx="2121413" cy="3499645"/>
            <a:chOff x="6916305" y="1181706"/>
            <a:chExt cx="2121413" cy="3499645"/>
          </a:xfrm>
        </p:grpSpPr>
        <p:sp>
          <p:nvSpPr>
            <p:cNvPr id="13" name="Google Shape;613;p11">
              <a:extLst>
                <a:ext uri="{FF2B5EF4-FFF2-40B4-BE49-F238E27FC236}">
                  <a16:creationId xmlns:a16="http://schemas.microsoft.com/office/drawing/2014/main" id="{F6621BC0-407B-AE6A-177E-23CF350FA26C}"/>
                </a:ext>
              </a:extLst>
            </p:cNvPr>
            <p:cNvSpPr/>
            <p:nvPr/>
          </p:nvSpPr>
          <p:spPr>
            <a:xfrm>
              <a:off x="7651220" y="1181706"/>
              <a:ext cx="653363" cy="557731"/>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614;p11">
              <a:extLst>
                <a:ext uri="{FF2B5EF4-FFF2-40B4-BE49-F238E27FC236}">
                  <a16:creationId xmlns:a16="http://schemas.microsoft.com/office/drawing/2014/main" id="{9A90FEAF-BF9F-9E07-1050-A089F1EDB0A4}"/>
                </a:ext>
              </a:extLst>
            </p:cNvPr>
            <p:cNvSpPr/>
            <p:nvPr/>
          </p:nvSpPr>
          <p:spPr>
            <a:xfrm>
              <a:off x="6916305" y="1940897"/>
              <a:ext cx="2121413" cy="2740454"/>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615;p11">
              <a:extLst>
                <a:ext uri="{FF2B5EF4-FFF2-40B4-BE49-F238E27FC236}">
                  <a16:creationId xmlns:a16="http://schemas.microsoft.com/office/drawing/2014/main" id="{343312D7-F1F0-0552-6ACF-07B48B72FCB2}"/>
                </a:ext>
              </a:extLst>
            </p:cNvPr>
            <p:cNvSpPr/>
            <p:nvPr/>
          </p:nvSpPr>
          <p:spPr>
            <a:xfrm>
              <a:off x="7149498" y="2379522"/>
              <a:ext cx="1655590" cy="210268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616;p11">
              <a:extLst>
                <a:ext uri="{FF2B5EF4-FFF2-40B4-BE49-F238E27FC236}">
                  <a16:creationId xmlns:a16="http://schemas.microsoft.com/office/drawing/2014/main" id="{52957F98-9712-B897-C000-5B5A0FDC4383}"/>
                </a:ext>
              </a:extLst>
            </p:cNvPr>
            <p:cNvSpPr/>
            <p:nvPr/>
          </p:nvSpPr>
          <p:spPr>
            <a:xfrm>
              <a:off x="7149498" y="2379522"/>
              <a:ext cx="1343024" cy="2103540"/>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 name="Google Shape;617;p11">
              <a:extLst>
                <a:ext uri="{FF2B5EF4-FFF2-40B4-BE49-F238E27FC236}">
                  <a16:creationId xmlns:a16="http://schemas.microsoft.com/office/drawing/2014/main" id="{6AC81976-E588-78DB-5CAD-7D9C408B9BC7}"/>
                </a:ext>
              </a:extLst>
            </p:cNvPr>
            <p:cNvGrpSpPr/>
            <p:nvPr/>
          </p:nvGrpSpPr>
          <p:grpSpPr>
            <a:xfrm>
              <a:off x="7305971" y="2769890"/>
              <a:ext cx="1343643" cy="1339948"/>
              <a:chOff x="2793933" y="-256195"/>
              <a:chExt cx="1047184" cy="1223368"/>
            </a:xfrm>
          </p:grpSpPr>
          <p:sp>
            <p:nvSpPr>
              <p:cNvPr id="29" name="Google Shape;618;p11">
                <a:extLst>
                  <a:ext uri="{FF2B5EF4-FFF2-40B4-BE49-F238E27FC236}">
                    <a16:creationId xmlns:a16="http://schemas.microsoft.com/office/drawing/2014/main" id="{FC927937-9F20-D660-A59E-C2DBAA602220}"/>
                  </a:ext>
                </a:extLst>
              </p:cNvPr>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 name="Google Shape;619;p11">
                <a:extLst>
                  <a:ext uri="{FF2B5EF4-FFF2-40B4-BE49-F238E27FC236}">
                    <a16:creationId xmlns:a16="http://schemas.microsoft.com/office/drawing/2014/main" id="{76FF5562-720E-ACA5-56D0-9F46E9720A8F}"/>
                  </a:ext>
                </a:extLst>
              </p:cNvPr>
              <p:cNvGrpSpPr/>
              <p:nvPr/>
            </p:nvGrpSpPr>
            <p:grpSpPr>
              <a:xfrm>
                <a:off x="2793933" y="137188"/>
                <a:ext cx="1047184" cy="435867"/>
                <a:chOff x="5463539" y="4411027"/>
                <a:chExt cx="1267777" cy="527684"/>
              </a:xfrm>
            </p:grpSpPr>
            <p:sp>
              <p:nvSpPr>
                <p:cNvPr id="32" name="Google Shape;620;p11">
                  <a:extLst>
                    <a:ext uri="{FF2B5EF4-FFF2-40B4-BE49-F238E27FC236}">
                      <a16:creationId xmlns:a16="http://schemas.microsoft.com/office/drawing/2014/main" id="{5E4442CC-E04D-9C50-414A-62F9D739249A}"/>
                    </a:ext>
                  </a:extLst>
                </p:cNvPr>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621;p11">
                  <a:extLst>
                    <a:ext uri="{FF2B5EF4-FFF2-40B4-BE49-F238E27FC236}">
                      <a16:creationId xmlns:a16="http://schemas.microsoft.com/office/drawing/2014/main" id="{F0EDD002-1B9E-36ED-9AD8-DC3228D000A9}"/>
                    </a:ext>
                  </a:extLst>
                </p:cNvPr>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 name="Google Shape;622;p11">
                <a:extLst>
                  <a:ext uri="{FF2B5EF4-FFF2-40B4-BE49-F238E27FC236}">
                    <a16:creationId xmlns:a16="http://schemas.microsoft.com/office/drawing/2014/main" id="{3C95B930-3C04-6E42-D671-1A4DCCB7C65F}"/>
                  </a:ext>
                </a:extLst>
              </p:cNvPr>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 name="Google Shape;623;p11">
              <a:extLst>
                <a:ext uri="{FF2B5EF4-FFF2-40B4-BE49-F238E27FC236}">
                  <a16:creationId xmlns:a16="http://schemas.microsoft.com/office/drawing/2014/main" id="{EBB7C28B-A2B8-6400-17AF-FFEDAE55F885}"/>
                </a:ext>
              </a:extLst>
            </p:cNvPr>
            <p:cNvGrpSpPr/>
            <p:nvPr/>
          </p:nvGrpSpPr>
          <p:grpSpPr>
            <a:xfrm>
              <a:off x="7306981" y="2769890"/>
              <a:ext cx="1343643" cy="1340003"/>
              <a:chOff x="5463539" y="3934777"/>
              <a:chExt cx="1267778" cy="1481137"/>
            </a:xfrm>
          </p:grpSpPr>
          <p:sp>
            <p:nvSpPr>
              <p:cNvPr id="24" name="Google Shape;624;p11">
                <a:extLst>
                  <a:ext uri="{FF2B5EF4-FFF2-40B4-BE49-F238E27FC236}">
                    <a16:creationId xmlns:a16="http://schemas.microsoft.com/office/drawing/2014/main" id="{E7E04845-6846-5016-DBA8-3E24555722B9}"/>
                  </a:ext>
                </a:extLst>
              </p:cNvPr>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 name="Google Shape;625;p11">
                <a:extLst>
                  <a:ext uri="{FF2B5EF4-FFF2-40B4-BE49-F238E27FC236}">
                    <a16:creationId xmlns:a16="http://schemas.microsoft.com/office/drawing/2014/main" id="{52D7F0CA-01AA-F5FA-F77A-F316C9940585}"/>
                  </a:ext>
                </a:extLst>
              </p:cNvPr>
              <p:cNvGrpSpPr/>
              <p:nvPr/>
            </p:nvGrpSpPr>
            <p:grpSpPr>
              <a:xfrm>
                <a:off x="5463539" y="4411027"/>
                <a:ext cx="1267777" cy="527684"/>
                <a:chOff x="5463539" y="4411027"/>
                <a:chExt cx="1267777" cy="527684"/>
              </a:xfrm>
            </p:grpSpPr>
            <p:sp>
              <p:nvSpPr>
                <p:cNvPr id="27" name="Google Shape;626;p11">
                  <a:extLst>
                    <a:ext uri="{FF2B5EF4-FFF2-40B4-BE49-F238E27FC236}">
                      <a16:creationId xmlns:a16="http://schemas.microsoft.com/office/drawing/2014/main" id="{060BC799-5F1A-5B9B-B5E4-6301E1435F20}"/>
                    </a:ext>
                  </a:extLst>
                </p:cNvPr>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627;p11">
                  <a:extLst>
                    <a:ext uri="{FF2B5EF4-FFF2-40B4-BE49-F238E27FC236}">
                      <a16:creationId xmlns:a16="http://schemas.microsoft.com/office/drawing/2014/main" id="{707D16EC-5F6F-DCC9-844A-E080C1035D98}"/>
                    </a:ext>
                  </a:extLst>
                </p:cNvPr>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 name="Google Shape;628;p11">
                <a:extLst>
                  <a:ext uri="{FF2B5EF4-FFF2-40B4-BE49-F238E27FC236}">
                    <a16:creationId xmlns:a16="http://schemas.microsoft.com/office/drawing/2014/main" id="{21D79AB9-6306-80C2-147E-F5D560A820A1}"/>
                  </a:ext>
                </a:extLst>
              </p:cNvPr>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 name="مجموعة 18">
              <a:extLst>
                <a:ext uri="{FF2B5EF4-FFF2-40B4-BE49-F238E27FC236}">
                  <a16:creationId xmlns:a16="http://schemas.microsoft.com/office/drawing/2014/main" id="{8720BBE5-DCF2-DE83-95B5-813A77834B75}"/>
                </a:ext>
              </a:extLst>
            </p:cNvPr>
            <p:cNvGrpSpPr/>
            <p:nvPr/>
          </p:nvGrpSpPr>
          <p:grpSpPr>
            <a:xfrm>
              <a:off x="7793504" y="1566602"/>
              <a:ext cx="355196" cy="549433"/>
              <a:chOff x="7793504" y="1566602"/>
              <a:chExt cx="355196" cy="549433"/>
            </a:xfrm>
          </p:grpSpPr>
          <p:sp>
            <p:nvSpPr>
              <p:cNvPr id="20" name="Google Shape;630;p11">
                <a:extLst>
                  <a:ext uri="{FF2B5EF4-FFF2-40B4-BE49-F238E27FC236}">
                    <a16:creationId xmlns:a16="http://schemas.microsoft.com/office/drawing/2014/main" id="{E6372553-D54F-874B-E486-0B0743276347}"/>
                  </a:ext>
                </a:extLst>
              </p:cNvPr>
              <p:cNvSpPr/>
              <p:nvPr/>
            </p:nvSpPr>
            <p:spPr>
              <a:xfrm>
                <a:off x="7808912" y="1572074"/>
                <a:ext cx="339788" cy="543961"/>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6">
                  <a:lumMod val="5000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631;p11">
                <a:extLst>
                  <a:ext uri="{FF2B5EF4-FFF2-40B4-BE49-F238E27FC236}">
                    <a16:creationId xmlns:a16="http://schemas.microsoft.com/office/drawing/2014/main" id="{D2AFAA05-8E17-67A8-0DA4-CBF35700C904}"/>
                  </a:ext>
                </a:extLst>
              </p:cNvPr>
              <p:cNvSpPr/>
              <p:nvPr/>
            </p:nvSpPr>
            <p:spPr>
              <a:xfrm>
                <a:off x="7808912" y="1572074"/>
                <a:ext cx="339788" cy="271979"/>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6">
                  <a:lumMod val="5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632;p11">
                <a:extLst>
                  <a:ext uri="{FF2B5EF4-FFF2-40B4-BE49-F238E27FC236}">
                    <a16:creationId xmlns:a16="http://schemas.microsoft.com/office/drawing/2014/main" id="{03E477D6-2E6E-7972-12A0-5817A842704F}"/>
                  </a:ext>
                </a:extLst>
              </p:cNvPr>
              <p:cNvSpPr/>
              <p:nvPr/>
            </p:nvSpPr>
            <p:spPr>
              <a:xfrm>
                <a:off x="7793504" y="1566602"/>
                <a:ext cx="339788" cy="271979"/>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6">
                  <a:lumMod val="20000"/>
                  <a:lumOff val="80000"/>
                  <a:alpha val="1844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633;p11">
                <a:extLst>
                  <a:ext uri="{FF2B5EF4-FFF2-40B4-BE49-F238E27FC236}">
                    <a16:creationId xmlns:a16="http://schemas.microsoft.com/office/drawing/2014/main" id="{917175DC-4229-D6DD-DE29-F2CB7BB6A34B}"/>
                  </a:ext>
                </a:extLst>
              </p:cNvPr>
              <p:cNvSpPr/>
              <p:nvPr/>
            </p:nvSpPr>
            <p:spPr>
              <a:xfrm>
                <a:off x="7859793" y="1618776"/>
                <a:ext cx="213753" cy="182466"/>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4" name="مجموعة 33">
            <a:extLst>
              <a:ext uri="{FF2B5EF4-FFF2-40B4-BE49-F238E27FC236}">
                <a16:creationId xmlns:a16="http://schemas.microsoft.com/office/drawing/2014/main" id="{92F1E4AE-904D-30C4-B20E-61EE3AA25E89}"/>
              </a:ext>
            </a:extLst>
          </p:cNvPr>
          <p:cNvGrpSpPr/>
          <p:nvPr userDrawn="1"/>
        </p:nvGrpSpPr>
        <p:grpSpPr>
          <a:xfrm>
            <a:off x="4354458" y="1047031"/>
            <a:ext cx="2126247" cy="3567718"/>
            <a:chOff x="4354458" y="1047031"/>
            <a:chExt cx="2126247" cy="3567718"/>
          </a:xfrm>
        </p:grpSpPr>
        <p:sp>
          <p:nvSpPr>
            <p:cNvPr id="35" name="Google Shape;613;p11">
              <a:extLst>
                <a:ext uri="{FF2B5EF4-FFF2-40B4-BE49-F238E27FC236}">
                  <a16:creationId xmlns:a16="http://schemas.microsoft.com/office/drawing/2014/main" id="{3CEF83CB-25FC-503A-0E38-E9B9CD58AC96}"/>
                </a:ext>
              </a:extLst>
            </p:cNvPr>
            <p:cNvSpPr/>
            <p:nvPr/>
          </p:nvSpPr>
          <p:spPr>
            <a:xfrm>
              <a:off x="5091048" y="1047031"/>
              <a:ext cx="654852" cy="568580"/>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614;p11">
              <a:extLst>
                <a:ext uri="{FF2B5EF4-FFF2-40B4-BE49-F238E27FC236}">
                  <a16:creationId xmlns:a16="http://schemas.microsoft.com/office/drawing/2014/main" id="{FBD46F89-6569-26F5-52C5-C70AC15D9725}"/>
                </a:ext>
              </a:extLst>
            </p:cNvPr>
            <p:cNvSpPr/>
            <p:nvPr/>
          </p:nvSpPr>
          <p:spPr>
            <a:xfrm>
              <a:off x="4354458" y="1820990"/>
              <a:ext cx="2126247" cy="2793759"/>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rgbClr val="3366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615;p11">
              <a:extLst>
                <a:ext uri="{FF2B5EF4-FFF2-40B4-BE49-F238E27FC236}">
                  <a16:creationId xmlns:a16="http://schemas.microsoft.com/office/drawing/2014/main" id="{756924A7-7B50-DD0E-50A4-C236A1CC0074}"/>
                </a:ext>
              </a:extLst>
            </p:cNvPr>
            <p:cNvSpPr/>
            <p:nvPr/>
          </p:nvSpPr>
          <p:spPr>
            <a:xfrm>
              <a:off x="4588183" y="2268146"/>
              <a:ext cx="1659362" cy="214358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616;p11">
              <a:extLst>
                <a:ext uri="{FF2B5EF4-FFF2-40B4-BE49-F238E27FC236}">
                  <a16:creationId xmlns:a16="http://schemas.microsoft.com/office/drawing/2014/main" id="{C0F51E57-FED4-068E-B1D9-6624769F8347}"/>
                </a:ext>
              </a:extLst>
            </p:cNvPr>
            <p:cNvSpPr/>
            <p:nvPr/>
          </p:nvSpPr>
          <p:spPr>
            <a:xfrm>
              <a:off x="4588183" y="2268146"/>
              <a:ext cx="1346084" cy="2144457"/>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 name="Google Shape;617;p11">
              <a:extLst>
                <a:ext uri="{FF2B5EF4-FFF2-40B4-BE49-F238E27FC236}">
                  <a16:creationId xmlns:a16="http://schemas.microsoft.com/office/drawing/2014/main" id="{4D3EF845-D750-ED9A-8ADD-9E059DC55860}"/>
                </a:ext>
              </a:extLst>
            </p:cNvPr>
            <p:cNvGrpSpPr/>
            <p:nvPr/>
          </p:nvGrpSpPr>
          <p:grpSpPr>
            <a:xfrm>
              <a:off x="4745011" y="2666108"/>
              <a:ext cx="1346705" cy="1366011"/>
              <a:chOff x="2793933" y="-256195"/>
              <a:chExt cx="1047184" cy="1223368"/>
            </a:xfrm>
          </p:grpSpPr>
          <p:sp>
            <p:nvSpPr>
              <p:cNvPr id="46" name="Google Shape;618;p11">
                <a:extLst>
                  <a:ext uri="{FF2B5EF4-FFF2-40B4-BE49-F238E27FC236}">
                    <a16:creationId xmlns:a16="http://schemas.microsoft.com/office/drawing/2014/main" id="{3CE1BF62-1704-963B-EE04-C323C52F47E9}"/>
                  </a:ext>
                </a:extLst>
              </p:cNvPr>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7" name="Google Shape;619;p11">
                <a:extLst>
                  <a:ext uri="{FF2B5EF4-FFF2-40B4-BE49-F238E27FC236}">
                    <a16:creationId xmlns:a16="http://schemas.microsoft.com/office/drawing/2014/main" id="{8F552567-7464-7A20-2F6E-8999E2871DE3}"/>
                  </a:ext>
                </a:extLst>
              </p:cNvPr>
              <p:cNvGrpSpPr/>
              <p:nvPr/>
            </p:nvGrpSpPr>
            <p:grpSpPr>
              <a:xfrm>
                <a:off x="2793933" y="137188"/>
                <a:ext cx="1047184" cy="435867"/>
                <a:chOff x="5463539" y="4411027"/>
                <a:chExt cx="1267777" cy="527684"/>
              </a:xfrm>
            </p:grpSpPr>
            <p:sp>
              <p:nvSpPr>
                <p:cNvPr id="49" name="Google Shape;620;p11">
                  <a:extLst>
                    <a:ext uri="{FF2B5EF4-FFF2-40B4-BE49-F238E27FC236}">
                      <a16:creationId xmlns:a16="http://schemas.microsoft.com/office/drawing/2014/main" id="{460777C7-76A7-C915-3CE3-FC56C4F942C4}"/>
                    </a:ext>
                  </a:extLst>
                </p:cNvPr>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621;p11">
                  <a:extLst>
                    <a:ext uri="{FF2B5EF4-FFF2-40B4-BE49-F238E27FC236}">
                      <a16:creationId xmlns:a16="http://schemas.microsoft.com/office/drawing/2014/main" id="{E5E27523-ED5C-95C3-C54A-A01AE8B47FD7}"/>
                    </a:ext>
                  </a:extLst>
                </p:cNvPr>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8" name="Google Shape;622;p11">
                <a:extLst>
                  <a:ext uri="{FF2B5EF4-FFF2-40B4-BE49-F238E27FC236}">
                    <a16:creationId xmlns:a16="http://schemas.microsoft.com/office/drawing/2014/main" id="{10AC2966-AA2F-778F-A836-FAEAEC8A5FB5}"/>
                  </a:ext>
                </a:extLst>
              </p:cNvPr>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 name="Google Shape;623;p11">
              <a:extLst>
                <a:ext uri="{FF2B5EF4-FFF2-40B4-BE49-F238E27FC236}">
                  <a16:creationId xmlns:a16="http://schemas.microsoft.com/office/drawing/2014/main" id="{9E0EA7B5-DD1D-E6FB-BD12-C086CC3C137D}"/>
                </a:ext>
              </a:extLst>
            </p:cNvPr>
            <p:cNvGrpSpPr/>
            <p:nvPr/>
          </p:nvGrpSpPr>
          <p:grpSpPr>
            <a:xfrm>
              <a:off x="4746024" y="2666108"/>
              <a:ext cx="1346705" cy="1366068"/>
              <a:chOff x="5463539" y="3934777"/>
              <a:chExt cx="1267778" cy="1481137"/>
            </a:xfrm>
          </p:grpSpPr>
          <p:sp>
            <p:nvSpPr>
              <p:cNvPr id="41" name="Google Shape;624;p11">
                <a:extLst>
                  <a:ext uri="{FF2B5EF4-FFF2-40B4-BE49-F238E27FC236}">
                    <a16:creationId xmlns:a16="http://schemas.microsoft.com/office/drawing/2014/main" id="{48AA35C3-11EC-D642-EA56-48207DB584FF}"/>
                  </a:ext>
                </a:extLst>
              </p:cNvPr>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2" name="Google Shape;625;p11">
                <a:extLst>
                  <a:ext uri="{FF2B5EF4-FFF2-40B4-BE49-F238E27FC236}">
                    <a16:creationId xmlns:a16="http://schemas.microsoft.com/office/drawing/2014/main" id="{66C539F3-3569-14DE-D75F-368D3C126277}"/>
                  </a:ext>
                </a:extLst>
              </p:cNvPr>
              <p:cNvGrpSpPr/>
              <p:nvPr/>
            </p:nvGrpSpPr>
            <p:grpSpPr>
              <a:xfrm>
                <a:off x="5463539" y="4411027"/>
                <a:ext cx="1267777" cy="527684"/>
                <a:chOff x="5463539" y="4411027"/>
                <a:chExt cx="1267777" cy="527684"/>
              </a:xfrm>
            </p:grpSpPr>
            <p:sp>
              <p:nvSpPr>
                <p:cNvPr id="44" name="Google Shape;626;p11">
                  <a:extLst>
                    <a:ext uri="{FF2B5EF4-FFF2-40B4-BE49-F238E27FC236}">
                      <a16:creationId xmlns:a16="http://schemas.microsoft.com/office/drawing/2014/main" id="{7D25EAF7-C6C0-73B4-D011-9B4840FF85BC}"/>
                    </a:ext>
                  </a:extLst>
                </p:cNvPr>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627;p11">
                  <a:extLst>
                    <a:ext uri="{FF2B5EF4-FFF2-40B4-BE49-F238E27FC236}">
                      <a16:creationId xmlns:a16="http://schemas.microsoft.com/office/drawing/2014/main" id="{73F95F12-36DF-F5B4-D573-BE07204BC1CE}"/>
                    </a:ext>
                  </a:extLst>
                </p:cNvPr>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3" name="Google Shape;628;p11">
                <a:extLst>
                  <a:ext uri="{FF2B5EF4-FFF2-40B4-BE49-F238E27FC236}">
                    <a16:creationId xmlns:a16="http://schemas.microsoft.com/office/drawing/2014/main" id="{C585BC9B-BA16-FAA0-66AC-03E2C6F16D55}"/>
                  </a:ext>
                </a:extLst>
              </p:cNvPr>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1" name="مجموعة 50">
            <a:extLst>
              <a:ext uri="{FF2B5EF4-FFF2-40B4-BE49-F238E27FC236}">
                <a16:creationId xmlns:a16="http://schemas.microsoft.com/office/drawing/2014/main" id="{0FDB63B6-D513-3737-933B-A989493C30BA}"/>
              </a:ext>
            </a:extLst>
          </p:cNvPr>
          <p:cNvGrpSpPr/>
          <p:nvPr userDrawn="1"/>
        </p:nvGrpSpPr>
        <p:grpSpPr>
          <a:xfrm>
            <a:off x="5224192" y="1439415"/>
            <a:ext cx="365469" cy="560117"/>
            <a:chOff x="5224192" y="1439415"/>
            <a:chExt cx="365469" cy="560117"/>
          </a:xfrm>
        </p:grpSpPr>
        <p:sp>
          <p:nvSpPr>
            <p:cNvPr id="52" name="Google Shape;630;p11">
              <a:extLst>
                <a:ext uri="{FF2B5EF4-FFF2-40B4-BE49-F238E27FC236}">
                  <a16:creationId xmlns:a16="http://schemas.microsoft.com/office/drawing/2014/main" id="{B388CF77-FE51-E2B4-55BE-2ADBAE5D3954}"/>
                </a:ext>
              </a:extLst>
            </p:cNvPr>
            <p:cNvSpPr/>
            <p:nvPr/>
          </p:nvSpPr>
          <p:spPr>
            <a:xfrm>
              <a:off x="5249099" y="1444991"/>
              <a:ext cx="340562" cy="554541"/>
            </a:xfrm>
            <a:custGeom>
              <a:avLst/>
              <a:gdLst/>
              <a:ahLst/>
              <a:cxnLst/>
              <a:rect l="l" t="t" r="r" b="b"/>
              <a:pathLst>
                <a:path w="320992" h="601980" extrusionOk="0">
                  <a:moveTo>
                    <a:pt x="0" y="0"/>
                  </a:moveTo>
                  <a:lnTo>
                    <a:pt x="320993" y="0"/>
                  </a:lnTo>
                  <a:lnTo>
                    <a:pt x="320993" y="601980"/>
                  </a:lnTo>
                  <a:lnTo>
                    <a:pt x="0" y="601980"/>
                  </a:lnTo>
                  <a:close/>
                </a:path>
              </a:pathLst>
            </a:custGeom>
            <a:solidFill>
              <a:srgbClr val="3366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631;p11">
              <a:extLst>
                <a:ext uri="{FF2B5EF4-FFF2-40B4-BE49-F238E27FC236}">
                  <a16:creationId xmlns:a16="http://schemas.microsoft.com/office/drawing/2014/main" id="{5127A6B6-DA86-BAF4-D1DA-1F5753B0DB0B}"/>
                </a:ext>
              </a:extLst>
            </p:cNvPr>
            <p:cNvSpPr/>
            <p:nvPr/>
          </p:nvSpPr>
          <p:spPr>
            <a:xfrm>
              <a:off x="5249099" y="1444991"/>
              <a:ext cx="340562" cy="277269"/>
            </a:xfrm>
            <a:custGeom>
              <a:avLst/>
              <a:gdLst/>
              <a:ahLst/>
              <a:cxnLst/>
              <a:rect l="l" t="t" r="r" b="b"/>
              <a:pathLst>
                <a:path w="320992" h="300989" extrusionOk="0">
                  <a:moveTo>
                    <a:pt x="0" y="0"/>
                  </a:moveTo>
                  <a:lnTo>
                    <a:pt x="320993" y="0"/>
                  </a:lnTo>
                  <a:lnTo>
                    <a:pt x="320993" y="300990"/>
                  </a:lnTo>
                  <a:lnTo>
                    <a:pt x="0" y="300990"/>
                  </a:lnTo>
                  <a:close/>
                </a:path>
              </a:pathLst>
            </a:custGeom>
            <a:solidFill>
              <a:srgbClr val="336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632;p11">
              <a:extLst>
                <a:ext uri="{FF2B5EF4-FFF2-40B4-BE49-F238E27FC236}">
                  <a16:creationId xmlns:a16="http://schemas.microsoft.com/office/drawing/2014/main" id="{1C4F5FBF-1EC9-4A11-0047-153442909879}"/>
                </a:ext>
              </a:extLst>
            </p:cNvPr>
            <p:cNvSpPr/>
            <p:nvPr/>
          </p:nvSpPr>
          <p:spPr>
            <a:xfrm>
              <a:off x="5224192" y="1439415"/>
              <a:ext cx="340562" cy="277269"/>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633;p11">
              <a:extLst>
                <a:ext uri="{FF2B5EF4-FFF2-40B4-BE49-F238E27FC236}">
                  <a16:creationId xmlns:a16="http://schemas.microsoft.com/office/drawing/2014/main" id="{839E2890-F315-55A1-FA5E-FFF4E1A16179}"/>
                </a:ext>
              </a:extLst>
            </p:cNvPr>
            <p:cNvSpPr/>
            <p:nvPr/>
          </p:nvSpPr>
          <p:spPr>
            <a:xfrm>
              <a:off x="5310428" y="1487027"/>
              <a:ext cx="214240" cy="186015"/>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 name="مجموعة 55">
            <a:extLst>
              <a:ext uri="{FF2B5EF4-FFF2-40B4-BE49-F238E27FC236}">
                <a16:creationId xmlns:a16="http://schemas.microsoft.com/office/drawing/2014/main" id="{EE29EF0C-3553-3AF8-3C95-9E494BD20FBB}"/>
              </a:ext>
            </a:extLst>
          </p:cNvPr>
          <p:cNvGrpSpPr/>
          <p:nvPr userDrawn="1"/>
        </p:nvGrpSpPr>
        <p:grpSpPr>
          <a:xfrm>
            <a:off x="1956620" y="1091972"/>
            <a:ext cx="2124413" cy="3567061"/>
            <a:chOff x="1918170" y="1047031"/>
            <a:chExt cx="2124413" cy="3567061"/>
          </a:xfrm>
        </p:grpSpPr>
        <p:sp>
          <p:nvSpPr>
            <p:cNvPr id="57" name="Google Shape;613;p11">
              <a:extLst>
                <a:ext uri="{FF2B5EF4-FFF2-40B4-BE49-F238E27FC236}">
                  <a16:creationId xmlns:a16="http://schemas.microsoft.com/office/drawing/2014/main" id="{051CD204-8580-CE74-2055-7028FCAFDFAC}"/>
                </a:ext>
              </a:extLst>
            </p:cNvPr>
            <p:cNvSpPr/>
            <p:nvPr/>
          </p:nvSpPr>
          <p:spPr>
            <a:xfrm>
              <a:off x="2654124" y="1047031"/>
              <a:ext cx="654287" cy="568475"/>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614;p11">
              <a:extLst>
                <a:ext uri="{FF2B5EF4-FFF2-40B4-BE49-F238E27FC236}">
                  <a16:creationId xmlns:a16="http://schemas.microsoft.com/office/drawing/2014/main" id="{48C97F91-4516-4D83-8622-D8D11B65D35A}"/>
                </a:ext>
              </a:extLst>
            </p:cNvPr>
            <p:cNvSpPr/>
            <p:nvPr/>
          </p:nvSpPr>
          <p:spPr>
            <a:xfrm>
              <a:off x="1918170" y="1820847"/>
              <a:ext cx="2124413" cy="2793245"/>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rgbClr val="66003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615;p11">
              <a:extLst>
                <a:ext uri="{FF2B5EF4-FFF2-40B4-BE49-F238E27FC236}">
                  <a16:creationId xmlns:a16="http://schemas.microsoft.com/office/drawing/2014/main" id="{8AF1AA9D-4C76-5E80-EF4F-ACC8FEE75145}"/>
                </a:ext>
              </a:extLst>
            </p:cNvPr>
            <p:cNvSpPr/>
            <p:nvPr/>
          </p:nvSpPr>
          <p:spPr>
            <a:xfrm>
              <a:off x="2151693" y="2267921"/>
              <a:ext cx="1657931" cy="2143185"/>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16;p11">
              <a:extLst>
                <a:ext uri="{FF2B5EF4-FFF2-40B4-BE49-F238E27FC236}">
                  <a16:creationId xmlns:a16="http://schemas.microsoft.com/office/drawing/2014/main" id="{144AEB47-9125-AD4F-9E96-D12ACE9F4DF9}"/>
                </a:ext>
              </a:extLst>
            </p:cNvPr>
            <p:cNvSpPr/>
            <p:nvPr/>
          </p:nvSpPr>
          <p:spPr>
            <a:xfrm>
              <a:off x="2151693" y="2267921"/>
              <a:ext cx="1344923" cy="2144062"/>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1" name="Google Shape;617;p11">
              <a:extLst>
                <a:ext uri="{FF2B5EF4-FFF2-40B4-BE49-F238E27FC236}">
                  <a16:creationId xmlns:a16="http://schemas.microsoft.com/office/drawing/2014/main" id="{8899A24F-11D8-6650-EEFB-1E374DE6732E}"/>
                </a:ext>
              </a:extLst>
            </p:cNvPr>
            <p:cNvGrpSpPr/>
            <p:nvPr/>
          </p:nvGrpSpPr>
          <p:grpSpPr>
            <a:xfrm>
              <a:off x="2308387" y="2665809"/>
              <a:ext cx="1345543" cy="1365760"/>
              <a:chOff x="2793933" y="-256195"/>
              <a:chExt cx="1047184" cy="1223368"/>
            </a:xfrm>
          </p:grpSpPr>
          <p:sp>
            <p:nvSpPr>
              <p:cNvPr id="73" name="Google Shape;618;p11">
                <a:extLst>
                  <a:ext uri="{FF2B5EF4-FFF2-40B4-BE49-F238E27FC236}">
                    <a16:creationId xmlns:a16="http://schemas.microsoft.com/office/drawing/2014/main" id="{FF535C46-4555-3AF0-C0F4-C82F3B341764}"/>
                  </a:ext>
                </a:extLst>
              </p:cNvPr>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4" name="Google Shape;619;p11">
                <a:extLst>
                  <a:ext uri="{FF2B5EF4-FFF2-40B4-BE49-F238E27FC236}">
                    <a16:creationId xmlns:a16="http://schemas.microsoft.com/office/drawing/2014/main" id="{3E42AB34-121A-D45D-FBFC-D2BE92053B4B}"/>
                  </a:ext>
                </a:extLst>
              </p:cNvPr>
              <p:cNvGrpSpPr/>
              <p:nvPr/>
            </p:nvGrpSpPr>
            <p:grpSpPr>
              <a:xfrm>
                <a:off x="2793933" y="137188"/>
                <a:ext cx="1047184" cy="435867"/>
                <a:chOff x="5463539" y="4411027"/>
                <a:chExt cx="1267777" cy="527684"/>
              </a:xfrm>
            </p:grpSpPr>
            <p:sp>
              <p:nvSpPr>
                <p:cNvPr id="76" name="Google Shape;620;p11">
                  <a:extLst>
                    <a:ext uri="{FF2B5EF4-FFF2-40B4-BE49-F238E27FC236}">
                      <a16:creationId xmlns:a16="http://schemas.microsoft.com/office/drawing/2014/main" id="{2537857D-607C-85BF-9C02-F35A212BF79C}"/>
                    </a:ext>
                  </a:extLst>
                </p:cNvPr>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621;p11">
                  <a:extLst>
                    <a:ext uri="{FF2B5EF4-FFF2-40B4-BE49-F238E27FC236}">
                      <a16:creationId xmlns:a16="http://schemas.microsoft.com/office/drawing/2014/main" id="{6741A26F-8070-411E-6B59-03E757439C88}"/>
                    </a:ext>
                  </a:extLst>
                </p:cNvPr>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5" name="Google Shape;622;p11">
                <a:extLst>
                  <a:ext uri="{FF2B5EF4-FFF2-40B4-BE49-F238E27FC236}">
                    <a16:creationId xmlns:a16="http://schemas.microsoft.com/office/drawing/2014/main" id="{E8D659B2-9C09-5A48-61FB-73BB58403DB1}"/>
                  </a:ext>
                </a:extLst>
              </p:cNvPr>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 name="Google Shape;623;p11">
              <a:extLst>
                <a:ext uri="{FF2B5EF4-FFF2-40B4-BE49-F238E27FC236}">
                  <a16:creationId xmlns:a16="http://schemas.microsoft.com/office/drawing/2014/main" id="{FFD0583C-2F2B-A988-0C8A-03572023C3B3}"/>
                </a:ext>
              </a:extLst>
            </p:cNvPr>
            <p:cNvGrpSpPr/>
            <p:nvPr/>
          </p:nvGrpSpPr>
          <p:grpSpPr>
            <a:xfrm>
              <a:off x="2309399" y="2665809"/>
              <a:ext cx="1345543" cy="1365816"/>
              <a:chOff x="5463539" y="3934777"/>
              <a:chExt cx="1267778" cy="1481137"/>
            </a:xfrm>
          </p:grpSpPr>
          <p:sp>
            <p:nvSpPr>
              <p:cNvPr id="68" name="Google Shape;624;p11">
                <a:extLst>
                  <a:ext uri="{FF2B5EF4-FFF2-40B4-BE49-F238E27FC236}">
                    <a16:creationId xmlns:a16="http://schemas.microsoft.com/office/drawing/2014/main" id="{E9C45469-6147-862C-91D0-C8B064C92EFB}"/>
                  </a:ext>
                </a:extLst>
              </p:cNvPr>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9" name="Google Shape;625;p11">
                <a:extLst>
                  <a:ext uri="{FF2B5EF4-FFF2-40B4-BE49-F238E27FC236}">
                    <a16:creationId xmlns:a16="http://schemas.microsoft.com/office/drawing/2014/main" id="{C6E01B5D-56E6-4EE1-9E1A-E7F90CEE3BF1}"/>
                  </a:ext>
                </a:extLst>
              </p:cNvPr>
              <p:cNvGrpSpPr/>
              <p:nvPr/>
            </p:nvGrpSpPr>
            <p:grpSpPr>
              <a:xfrm>
                <a:off x="5463539" y="4411027"/>
                <a:ext cx="1267777" cy="527684"/>
                <a:chOff x="5463539" y="4411027"/>
                <a:chExt cx="1267777" cy="527684"/>
              </a:xfrm>
            </p:grpSpPr>
            <p:sp>
              <p:nvSpPr>
                <p:cNvPr id="71" name="Google Shape;626;p11">
                  <a:extLst>
                    <a:ext uri="{FF2B5EF4-FFF2-40B4-BE49-F238E27FC236}">
                      <a16:creationId xmlns:a16="http://schemas.microsoft.com/office/drawing/2014/main" id="{3AB69E77-8BA8-FEE6-1760-34EC87C93832}"/>
                    </a:ext>
                  </a:extLst>
                </p:cNvPr>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627;p11">
                  <a:extLst>
                    <a:ext uri="{FF2B5EF4-FFF2-40B4-BE49-F238E27FC236}">
                      <a16:creationId xmlns:a16="http://schemas.microsoft.com/office/drawing/2014/main" id="{0D347A7F-2872-535B-5036-38A7BA5621F9}"/>
                    </a:ext>
                  </a:extLst>
                </p:cNvPr>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0" name="Google Shape;628;p11">
                <a:extLst>
                  <a:ext uri="{FF2B5EF4-FFF2-40B4-BE49-F238E27FC236}">
                    <a16:creationId xmlns:a16="http://schemas.microsoft.com/office/drawing/2014/main" id="{86C4DE4F-EB82-BBF8-C209-E0C839ADBDB3}"/>
                  </a:ext>
                </a:extLst>
              </p:cNvPr>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3" name="مجموعة 62">
              <a:extLst>
                <a:ext uri="{FF2B5EF4-FFF2-40B4-BE49-F238E27FC236}">
                  <a16:creationId xmlns:a16="http://schemas.microsoft.com/office/drawing/2014/main" id="{FBE0E4D0-712D-BD9B-D2A7-52D6B5FEE968}"/>
                </a:ext>
              </a:extLst>
            </p:cNvPr>
            <p:cNvGrpSpPr/>
            <p:nvPr/>
          </p:nvGrpSpPr>
          <p:grpSpPr>
            <a:xfrm>
              <a:off x="2812038" y="1444918"/>
              <a:ext cx="340612" cy="554439"/>
              <a:chOff x="2812038" y="1444918"/>
              <a:chExt cx="340612" cy="554439"/>
            </a:xfrm>
          </p:grpSpPr>
          <p:sp>
            <p:nvSpPr>
              <p:cNvPr id="64" name="Google Shape;630;p11">
                <a:extLst>
                  <a:ext uri="{FF2B5EF4-FFF2-40B4-BE49-F238E27FC236}">
                    <a16:creationId xmlns:a16="http://schemas.microsoft.com/office/drawing/2014/main" id="{9121774F-2BA5-D0E1-5B6F-8A9B464248BB}"/>
                  </a:ext>
                </a:extLst>
              </p:cNvPr>
              <p:cNvSpPr/>
              <p:nvPr/>
            </p:nvSpPr>
            <p:spPr>
              <a:xfrm>
                <a:off x="2812038" y="1444918"/>
                <a:ext cx="340268" cy="554439"/>
              </a:xfrm>
              <a:custGeom>
                <a:avLst/>
                <a:gdLst/>
                <a:ahLst/>
                <a:cxnLst/>
                <a:rect l="l" t="t" r="r" b="b"/>
                <a:pathLst>
                  <a:path w="320992" h="601980" extrusionOk="0">
                    <a:moveTo>
                      <a:pt x="0" y="0"/>
                    </a:moveTo>
                    <a:lnTo>
                      <a:pt x="320993" y="0"/>
                    </a:lnTo>
                    <a:lnTo>
                      <a:pt x="320993" y="601980"/>
                    </a:lnTo>
                    <a:lnTo>
                      <a:pt x="0" y="601980"/>
                    </a:lnTo>
                    <a:close/>
                  </a:path>
                </a:pathLst>
              </a:custGeom>
              <a:solidFill>
                <a:srgbClr val="66003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31;p11">
                <a:extLst>
                  <a:ext uri="{FF2B5EF4-FFF2-40B4-BE49-F238E27FC236}">
                    <a16:creationId xmlns:a16="http://schemas.microsoft.com/office/drawing/2014/main" id="{7FE5B272-6515-0361-725A-E5B5746F992B}"/>
                  </a:ext>
                </a:extLst>
              </p:cNvPr>
              <p:cNvSpPr/>
              <p:nvPr/>
            </p:nvSpPr>
            <p:spPr>
              <a:xfrm>
                <a:off x="2812038" y="1444918"/>
                <a:ext cx="340268" cy="277218"/>
              </a:xfrm>
              <a:custGeom>
                <a:avLst/>
                <a:gdLst/>
                <a:ahLst/>
                <a:cxnLst/>
                <a:rect l="l" t="t" r="r" b="b"/>
                <a:pathLst>
                  <a:path w="320992" h="300989" extrusionOk="0">
                    <a:moveTo>
                      <a:pt x="0" y="0"/>
                    </a:moveTo>
                    <a:lnTo>
                      <a:pt x="320993" y="0"/>
                    </a:lnTo>
                    <a:lnTo>
                      <a:pt x="320993" y="300990"/>
                    </a:lnTo>
                    <a:lnTo>
                      <a:pt x="0" y="300990"/>
                    </a:lnTo>
                    <a:close/>
                  </a:path>
                </a:pathLst>
              </a:custGeom>
              <a:solidFill>
                <a:srgbClr val="6600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32;p11">
                <a:extLst>
                  <a:ext uri="{FF2B5EF4-FFF2-40B4-BE49-F238E27FC236}">
                    <a16:creationId xmlns:a16="http://schemas.microsoft.com/office/drawing/2014/main" id="{AC8CDD6E-EA61-1418-63A0-DF5B168D788E}"/>
                  </a:ext>
                </a:extLst>
              </p:cNvPr>
              <p:cNvSpPr/>
              <p:nvPr/>
            </p:nvSpPr>
            <p:spPr>
              <a:xfrm>
                <a:off x="2812382" y="1477317"/>
                <a:ext cx="340268" cy="277218"/>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33;p11">
                <a:extLst>
                  <a:ext uri="{FF2B5EF4-FFF2-40B4-BE49-F238E27FC236}">
                    <a16:creationId xmlns:a16="http://schemas.microsoft.com/office/drawing/2014/main" id="{95BC0A79-48B3-3B15-326B-73A34C026626}"/>
                  </a:ext>
                </a:extLst>
              </p:cNvPr>
              <p:cNvSpPr/>
              <p:nvPr/>
            </p:nvSpPr>
            <p:spPr>
              <a:xfrm>
                <a:off x="2873316" y="1491961"/>
                <a:ext cx="214055" cy="18598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8" name="Google Shape;612;p11">
            <a:extLst>
              <a:ext uri="{FF2B5EF4-FFF2-40B4-BE49-F238E27FC236}">
                <a16:creationId xmlns:a16="http://schemas.microsoft.com/office/drawing/2014/main" id="{82E03309-0016-BEC7-66AC-CABAB4CD3F61}"/>
              </a:ext>
            </a:extLst>
          </p:cNvPr>
          <p:cNvGrpSpPr/>
          <p:nvPr userDrawn="1"/>
        </p:nvGrpSpPr>
        <p:grpSpPr>
          <a:xfrm>
            <a:off x="9434679" y="1279744"/>
            <a:ext cx="2121413" cy="3416361"/>
            <a:chOff x="2718842" y="-1249002"/>
            <a:chExt cx="1653349" cy="3195166"/>
          </a:xfrm>
        </p:grpSpPr>
        <p:sp>
          <p:nvSpPr>
            <p:cNvPr id="79" name="Google Shape;613;p11">
              <a:extLst>
                <a:ext uri="{FF2B5EF4-FFF2-40B4-BE49-F238E27FC236}">
                  <a16:creationId xmlns:a16="http://schemas.microsoft.com/office/drawing/2014/main" id="{F45B043A-391A-9F30-5C2B-45F42C168BF4}"/>
                </a:ext>
              </a:extLst>
            </p:cNvPr>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614;p11">
              <a:extLst>
                <a:ext uri="{FF2B5EF4-FFF2-40B4-BE49-F238E27FC236}">
                  <a16:creationId xmlns:a16="http://schemas.microsoft.com/office/drawing/2014/main" id="{8CC561AF-B034-5E24-69C1-8CA7CA23C44C}"/>
                </a:ext>
              </a:extLst>
            </p:cNvPr>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615;p11">
              <a:extLst>
                <a:ext uri="{FF2B5EF4-FFF2-40B4-BE49-F238E27FC236}">
                  <a16:creationId xmlns:a16="http://schemas.microsoft.com/office/drawing/2014/main" id="{A7401E54-71DE-52F1-2496-9D98392BF63E}"/>
                </a:ext>
              </a:extLst>
            </p:cNvPr>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616;p11">
              <a:extLst>
                <a:ext uri="{FF2B5EF4-FFF2-40B4-BE49-F238E27FC236}">
                  <a16:creationId xmlns:a16="http://schemas.microsoft.com/office/drawing/2014/main" id="{6092A497-1EFE-DFAA-0F3D-7A2FA41F04FE}"/>
                </a:ext>
              </a:extLst>
            </p:cNvPr>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3" name="Google Shape;617;p11">
              <a:extLst>
                <a:ext uri="{FF2B5EF4-FFF2-40B4-BE49-F238E27FC236}">
                  <a16:creationId xmlns:a16="http://schemas.microsoft.com/office/drawing/2014/main" id="{8DBF332D-D026-4366-7D6D-6BB91E22500C}"/>
                </a:ext>
              </a:extLst>
            </p:cNvPr>
            <p:cNvGrpSpPr/>
            <p:nvPr/>
          </p:nvGrpSpPr>
          <p:grpSpPr>
            <a:xfrm>
              <a:off x="3022533" y="201005"/>
              <a:ext cx="1047184" cy="1223368"/>
              <a:chOff x="2793933" y="-256195"/>
              <a:chExt cx="1047184" cy="1223368"/>
            </a:xfrm>
          </p:grpSpPr>
          <p:sp>
            <p:nvSpPr>
              <p:cNvPr id="95" name="Google Shape;618;p11">
                <a:extLst>
                  <a:ext uri="{FF2B5EF4-FFF2-40B4-BE49-F238E27FC236}">
                    <a16:creationId xmlns:a16="http://schemas.microsoft.com/office/drawing/2014/main" id="{B14CD36A-77CD-1A51-25F1-18340DEB0D8F}"/>
                  </a:ext>
                </a:extLst>
              </p:cNvPr>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6" name="Google Shape;619;p11">
                <a:extLst>
                  <a:ext uri="{FF2B5EF4-FFF2-40B4-BE49-F238E27FC236}">
                    <a16:creationId xmlns:a16="http://schemas.microsoft.com/office/drawing/2014/main" id="{65197946-5991-604A-8C6B-D626BA775EB6}"/>
                  </a:ext>
                </a:extLst>
              </p:cNvPr>
              <p:cNvGrpSpPr/>
              <p:nvPr/>
            </p:nvGrpSpPr>
            <p:grpSpPr>
              <a:xfrm>
                <a:off x="2793933" y="137188"/>
                <a:ext cx="1047184" cy="435867"/>
                <a:chOff x="5463539" y="4411027"/>
                <a:chExt cx="1267777" cy="527684"/>
              </a:xfrm>
            </p:grpSpPr>
            <p:sp>
              <p:nvSpPr>
                <p:cNvPr id="98" name="Google Shape;620;p11">
                  <a:extLst>
                    <a:ext uri="{FF2B5EF4-FFF2-40B4-BE49-F238E27FC236}">
                      <a16:creationId xmlns:a16="http://schemas.microsoft.com/office/drawing/2014/main" id="{D46B1C26-915C-6A9B-F2B3-C2CBED63716D}"/>
                    </a:ext>
                  </a:extLst>
                </p:cNvPr>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621;p11">
                  <a:extLst>
                    <a:ext uri="{FF2B5EF4-FFF2-40B4-BE49-F238E27FC236}">
                      <a16:creationId xmlns:a16="http://schemas.microsoft.com/office/drawing/2014/main" id="{91D5D949-C2C8-20EF-60A5-CB00C8F8EC6D}"/>
                    </a:ext>
                  </a:extLst>
                </p:cNvPr>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7" name="Google Shape;622;p11">
                <a:extLst>
                  <a:ext uri="{FF2B5EF4-FFF2-40B4-BE49-F238E27FC236}">
                    <a16:creationId xmlns:a16="http://schemas.microsoft.com/office/drawing/2014/main" id="{4BEE15F9-D7AB-0E43-BF71-04FAB6FEBBE5}"/>
                  </a:ext>
                </a:extLst>
              </p:cNvPr>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 name="Google Shape;623;p11">
              <a:extLst>
                <a:ext uri="{FF2B5EF4-FFF2-40B4-BE49-F238E27FC236}">
                  <a16:creationId xmlns:a16="http://schemas.microsoft.com/office/drawing/2014/main" id="{B412C340-522A-6D72-DC99-FF936079F58E}"/>
                </a:ext>
              </a:extLst>
            </p:cNvPr>
            <p:cNvGrpSpPr/>
            <p:nvPr/>
          </p:nvGrpSpPr>
          <p:grpSpPr>
            <a:xfrm>
              <a:off x="3023320" y="201005"/>
              <a:ext cx="1047184" cy="1223419"/>
              <a:chOff x="5463539" y="3934777"/>
              <a:chExt cx="1267778" cy="1481137"/>
            </a:xfrm>
          </p:grpSpPr>
          <p:sp>
            <p:nvSpPr>
              <p:cNvPr id="90" name="Google Shape;624;p11">
                <a:extLst>
                  <a:ext uri="{FF2B5EF4-FFF2-40B4-BE49-F238E27FC236}">
                    <a16:creationId xmlns:a16="http://schemas.microsoft.com/office/drawing/2014/main" id="{E71D4DA0-E094-C553-CF4B-E0AF6DF15EE4}"/>
                  </a:ext>
                </a:extLst>
              </p:cNvPr>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1" name="Google Shape;625;p11">
                <a:extLst>
                  <a:ext uri="{FF2B5EF4-FFF2-40B4-BE49-F238E27FC236}">
                    <a16:creationId xmlns:a16="http://schemas.microsoft.com/office/drawing/2014/main" id="{8017F6D2-5921-6C4E-7EE0-16C0F47109A1}"/>
                  </a:ext>
                </a:extLst>
              </p:cNvPr>
              <p:cNvGrpSpPr/>
              <p:nvPr/>
            </p:nvGrpSpPr>
            <p:grpSpPr>
              <a:xfrm>
                <a:off x="5463539" y="4411027"/>
                <a:ext cx="1267777" cy="527684"/>
                <a:chOff x="5463539" y="4411027"/>
                <a:chExt cx="1267777" cy="527684"/>
              </a:xfrm>
            </p:grpSpPr>
            <p:sp>
              <p:nvSpPr>
                <p:cNvPr id="93" name="Google Shape;626;p11">
                  <a:extLst>
                    <a:ext uri="{FF2B5EF4-FFF2-40B4-BE49-F238E27FC236}">
                      <a16:creationId xmlns:a16="http://schemas.microsoft.com/office/drawing/2014/main" id="{E9E96C7A-6AE2-060E-8B86-31407427D8A3}"/>
                    </a:ext>
                  </a:extLst>
                </p:cNvPr>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627;p11">
                  <a:extLst>
                    <a:ext uri="{FF2B5EF4-FFF2-40B4-BE49-F238E27FC236}">
                      <a16:creationId xmlns:a16="http://schemas.microsoft.com/office/drawing/2014/main" id="{BF44E052-C529-8984-CBCC-88C7D655276D}"/>
                    </a:ext>
                  </a:extLst>
                </p:cNvPr>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2" name="Google Shape;628;p11">
                <a:extLst>
                  <a:ext uri="{FF2B5EF4-FFF2-40B4-BE49-F238E27FC236}">
                    <a16:creationId xmlns:a16="http://schemas.microsoft.com/office/drawing/2014/main" id="{8F0E8F38-5848-1534-A66E-96E4C5396593}"/>
                  </a:ext>
                </a:extLst>
              </p:cNvPr>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 name="Google Shape;629;p11">
              <a:extLst>
                <a:ext uri="{FF2B5EF4-FFF2-40B4-BE49-F238E27FC236}">
                  <a16:creationId xmlns:a16="http://schemas.microsoft.com/office/drawing/2014/main" id="{8888DF07-A890-A0F6-CD00-43CD80332EA1}"/>
                </a:ext>
              </a:extLst>
            </p:cNvPr>
            <p:cNvGrpSpPr/>
            <p:nvPr/>
          </p:nvGrpSpPr>
          <p:grpSpPr>
            <a:xfrm>
              <a:off x="3414505" y="-892598"/>
              <a:ext cx="264818" cy="496634"/>
              <a:chOff x="5504867" y="-892598"/>
              <a:chExt cx="264818" cy="496634"/>
            </a:xfrm>
          </p:grpSpPr>
          <p:sp>
            <p:nvSpPr>
              <p:cNvPr id="86" name="Google Shape;630;p11">
                <a:extLst>
                  <a:ext uri="{FF2B5EF4-FFF2-40B4-BE49-F238E27FC236}">
                    <a16:creationId xmlns:a16="http://schemas.microsoft.com/office/drawing/2014/main" id="{9A38EC53-E0C4-108F-FC66-C8642EFBAC06}"/>
                  </a:ext>
                </a:extLst>
              </p:cNvPr>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631;p11">
                <a:extLst>
                  <a:ext uri="{FF2B5EF4-FFF2-40B4-BE49-F238E27FC236}">
                    <a16:creationId xmlns:a16="http://schemas.microsoft.com/office/drawing/2014/main" id="{DA2806C3-F724-CA9D-6F8D-5CAC9BD636DC}"/>
                  </a:ext>
                </a:extLst>
              </p:cNvPr>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632;p11">
                <a:extLst>
                  <a:ext uri="{FF2B5EF4-FFF2-40B4-BE49-F238E27FC236}">
                    <a16:creationId xmlns:a16="http://schemas.microsoft.com/office/drawing/2014/main" id="{BFEEE928-1F48-7CD6-91A1-E5B82D2C979B}"/>
                  </a:ext>
                </a:extLst>
              </p:cNvPr>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633;p11">
                <a:extLst>
                  <a:ext uri="{FF2B5EF4-FFF2-40B4-BE49-F238E27FC236}">
                    <a16:creationId xmlns:a16="http://schemas.microsoft.com/office/drawing/2014/main" id="{CDF0F9B0-3EA9-6C2C-D7DE-77AA9F5EC309}"/>
                  </a:ext>
                </a:extLst>
              </p:cNvPr>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04" name="4">
            <a:extLst>
              <a:ext uri="{FF2B5EF4-FFF2-40B4-BE49-F238E27FC236}">
                <a16:creationId xmlns:a16="http://schemas.microsoft.com/office/drawing/2014/main" id="{2ADED529-4B4B-7DAB-8BFD-8785309476D7}"/>
              </a:ext>
            </a:extLst>
          </p:cNvPr>
          <p:cNvSpPr/>
          <p:nvPr userDrawn="1"/>
        </p:nvSpPr>
        <p:spPr>
          <a:xfrm>
            <a:off x="3552579" y="1496030"/>
            <a:ext cx="276343" cy="264876"/>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548718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محتويان">
    <p:spTree>
      <p:nvGrpSpPr>
        <p:cNvPr id="1" name=""/>
        <p:cNvGrpSpPr/>
        <p:nvPr/>
      </p:nvGrpSpPr>
      <p:grpSpPr>
        <a:xfrm>
          <a:off x="0" y="0"/>
          <a:ext cx="0" cy="0"/>
          <a:chOff x="0" y="0"/>
          <a:chExt cx="0" cy="0"/>
        </a:xfrm>
      </p:grpSpPr>
      <p:grpSp>
        <p:nvGrpSpPr>
          <p:cNvPr id="8" name="Google Shape;563;p11">
            <a:extLst>
              <a:ext uri="{FF2B5EF4-FFF2-40B4-BE49-F238E27FC236}">
                <a16:creationId xmlns:a16="http://schemas.microsoft.com/office/drawing/2014/main" id="{D5BBEF6B-09FA-05A6-59A6-D7A13CFB9B3A}"/>
              </a:ext>
            </a:extLst>
          </p:cNvPr>
          <p:cNvGrpSpPr/>
          <p:nvPr userDrawn="1"/>
        </p:nvGrpSpPr>
        <p:grpSpPr>
          <a:xfrm rot="8303476">
            <a:off x="198309" y="1021"/>
            <a:ext cx="6449485" cy="7133805"/>
            <a:chOff x="6709035" y="58434"/>
            <a:chExt cx="2901220" cy="3416879"/>
          </a:xfrm>
        </p:grpSpPr>
        <p:sp>
          <p:nvSpPr>
            <p:cNvPr id="9" name="Google Shape;564;p11">
              <a:extLst>
                <a:ext uri="{FF2B5EF4-FFF2-40B4-BE49-F238E27FC236}">
                  <a16:creationId xmlns:a16="http://schemas.microsoft.com/office/drawing/2014/main" id="{1E3BCAF5-C3E1-9617-7884-D44EEC6A5109}"/>
                </a:ext>
              </a:extLst>
            </p:cNvPr>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565;p11">
              <a:extLst>
                <a:ext uri="{FF2B5EF4-FFF2-40B4-BE49-F238E27FC236}">
                  <a16:creationId xmlns:a16="http://schemas.microsoft.com/office/drawing/2014/main" id="{A7A8F8F9-2BBD-2225-C3E2-83D1275DEBA6}"/>
                </a:ext>
              </a:extLst>
            </p:cNvPr>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 name="Google Shape;563;p11">
            <a:extLst>
              <a:ext uri="{FF2B5EF4-FFF2-40B4-BE49-F238E27FC236}">
                <a16:creationId xmlns:a16="http://schemas.microsoft.com/office/drawing/2014/main" id="{6C4E2779-5A32-DBE9-1CA4-4EA9E8894444}"/>
              </a:ext>
            </a:extLst>
          </p:cNvPr>
          <p:cNvGrpSpPr/>
          <p:nvPr userDrawn="1"/>
        </p:nvGrpSpPr>
        <p:grpSpPr>
          <a:xfrm rot="8303476">
            <a:off x="5262981" y="-386905"/>
            <a:ext cx="6449485" cy="7133805"/>
            <a:chOff x="6709035" y="58434"/>
            <a:chExt cx="2901220" cy="3416879"/>
          </a:xfrm>
        </p:grpSpPr>
        <p:sp>
          <p:nvSpPr>
            <p:cNvPr id="12" name="Google Shape;564;p11">
              <a:extLst>
                <a:ext uri="{FF2B5EF4-FFF2-40B4-BE49-F238E27FC236}">
                  <a16:creationId xmlns:a16="http://schemas.microsoft.com/office/drawing/2014/main" id="{64033A39-2C0C-0556-533F-D99E4F4B8ABC}"/>
                </a:ext>
              </a:extLst>
            </p:cNvPr>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565;p11">
              <a:extLst>
                <a:ext uri="{FF2B5EF4-FFF2-40B4-BE49-F238E27FC236}">
                  <a16:creationId xmlns:a16="http://schemas.microsoft.com/office/drawing/2014/main" id="{F220E3C5-281B-0D42-26EF-89ABBBBCED98}"/>
                </a:ext>
              </a:extLst>
            </p:cNvPr>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 name="مربع نص 13">
            <a:extLst>
              <a:ext uri="{FF2B5EF4-FFF2-40B4-BE49-F238E27FC236}">
                <a16:creationId xmlns:a16="http://schemas.microsoft.com/office/drawing/2014/main" id="{2A250EC0-F66A-612E-425D-426742445D42}"/>
              </a:ext>
            </a:extLst>
          </p:cNvPr>
          <p:cNvSpPr txBox="1"/>
          <p:nvPr userDrawn="1"/>
        </p:nvSpPr>
        <p:spPr>
          <a:xfrm>
            <a:off x="6640550" y="1845709"/>
            <a:ext cx="3794517" cy="1200329"/>
          </a:xfrm>
          <a:prstGeom prst="rect">
            <a:avLst/>
          </a:prstGeom>
          <a:solidFill>
            <a:schemeClr val="bg1"/>
          </a:solidFill>
        </p:spPr>
        <p:txBody>
          <a:bodyPr wrap="square">
            <a:spAutoFit/>
          </a:bodyPr>
          <a:lstStyle/>
          <a:p>
            <a:pPr algn="ctr"/>
            <a:endParaRPr lang="ar-SA" sz="2400" b="1" dirty="0">
              <a:solidFill>
                <a:schemeClr val="tx1"/>
              </a:solidFill>
            </a:endParaRPr>
          </a:p>
          <a:p>
            <a:pPr algn="ctr"/>
            <a:endParaRPr lang="ar-SA" sz="2400" b="1" dirty="0"/>
          </a:p>
          <a:p>
            <a:pPr algn="ctr"/>
            <a:endParaRPr lang="ar-SA" sz="2400" b="1" dirty="0"/>
          </a:p>
        </p:txBody>
      </p:sp>
      <p:pic>
        <p:nvPicPr>
          <p:cNvPr id="15" name="صورة 14">
            <a:extLst>
              <a:ext uri="{FF2B5EF4-FFF2-40B4-BE49-F238E27FC236}">
                <a16:creationId xmlns:a16="http://schemas.microsoft.com/office/drawing/2014/main" id="{C92C89BC-7DE3-4106-C31E-BC163B6F4E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6785" y="1553125"/>
            <a:ext cx="482326" cy="585168"/>
          </a:xfrm>
          <a:prstGeom prst="rect">
            <a:avLst/>
          </a:prstGeom>
        </p:spPr>
      </p:pic>
      <p:sp>
        <p:nvSpPr>
          <p:cNvPr id="16" name="مربع نص 15">
            <a:extLst>
              <a:ext uri="{FF2B5EF4-FFF2-40B4-BE49-F238E27FC236}">
                <a16:creationId xmlns:a16="http://schemas.microsoft.com/office/drawing/2014/main" id="{D7A427D4-FB95-D0BD-D378-BF9D73CB97D9}"/>
              </a:ext>
            </a:extLst>
          </p:cNvPr>
          <p:cNvSpPr txBox="1"/>
          <p:nvPr userDrawn="1"/>
        </p:nvSpPr>
        <p:spPr>
          <a:xfrm>
            <a:off x="1593183" y="2178218"/>
            <a:ext cx="3794517" cy="1200329"/>
          </a:xfrm>
          <a:prstGeom prst="rect">
            <a:avLst/>
          </a:prstGeom>
          <a:solidFill>
            <a:schemeClr val="bg1"/>
          </a:solidFill>
        </p:spPr>
        <p:txBody>
          <a:bodyPr wrap="square">
            <a:spAutoFit/>
          </a:bodyPr>
          <a:lstStyle/>
          <a:p>
            <a:pPr algn="ctr"/>
            <a:endParaRPr lang="ar-SA" sz="2400" b="1" dirty="0">
              <a:solidFill>
                <a:schemeClr val="tx1"/>
              </a:solidFill>
            </a:endParaRPr>
          </a:p>
          <a:p>
            <a:pPr algn="ctr"/>
            <a:endParaRPr lang="ar-SA" sz="2400" b="1" dirty="0">
              <a:solidFill>
                <a:schemeClr val="tx1"/>
              </a:solidFill>
            </a:endParaRPr>
          </a:p>
          <a:p>
            <a:pPr algn="ctr"/>
            <a:endParaRPr lang="ar-SA" sz="2400" b="1" dirty="0">
              <a:solidFill>
                <a:schemeClr val="tx1"/>
              </a:solidFill>
            </a:endParaRPr>
          </a:p>
        </p:txBody>
      </p:sp>
      <p:pic>
        <p:nvPicPr>
          <p:cNvPr id="17" name="صورة 16">
            <a:extLst>
              <a:ext uri="{FF2B5EF4-FFF2-40B4-BE49-F238E27FC236}">
                <a16:creationId xmlns:a16="http://schemas.microsoft.com/office/drawing/2014/main" id="{4B03EC0E-54C2-BE03-F6FC-C91FCC0322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418" y="1885634"/>
            <a:ext cx="482326" cy="585168"/>
          </a:xfrm>
          <a:prstGeom prst="rect">
            <a:avLst/>
          </a:prstGeom>
        </p:spPr>
      </p:pic>
    </p:spTree>
    <p:extLst>
      <p:ext uri="{BB962C8B-B14F-4D97-AF65-F5344CB8AC3E}">
        <p14:creationId xmlns:p14="http://schemas.microsoft.com/office/powerpoint/2010/main" val="687868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grpSp>
        <p:nvGrpSpPr>
          <p:cNvPr id="10" name="Google Shape;725;p12">
            <a:extLst>
              <a:ext uri="{FF2B5EF4-FFF2-40B4-BE49-F238E27FC236}">
                <a16:creationId xmlns:a16="http://schemas.microsoft.com/office/drawing/2014/main" id="{B0DE8A38-09A0-55E3-C2DB-E995E454824E}"/>
              </a:ext>
            </a:extLst>
          </p:cNvPr>
          <p:cNvGrpSpPr/>
          <p:nvPr userDrawn="1"/>
        </p:nvGrpSpPr>
        <p:grpSpPr>
          <a:xfrm rot="9304928">
            <a:off x="942397" y="597005"/>
            <a:ext cx="5506770" cy="6485536"/>
            <a:chOff x="6709035" y="58434"/>
            <a:chExt cx="2901220" cy="3416879"/>
          </a:xfrm>
        </p:grpSpPr>
        <p:sp>
          <p:nvSpPr>
            <p:cNvPr id="11" name="Google Shape;726;p12">
              <a:extLst>
                <a:ext uri="{FF2B5EF4-FFF2-40B4-BE49-F238E27FC236}">
                  <a16:creationId xmlns:a16="http://schemas.microsoft.com/office/drawing/2014/main" id="{4FADCCAF-2F3B-7971-F6E4-87555D264245}"/>
                </a:ext>
              </a:extLst>
            </p:cNvPr>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727;p12">
              <a:extLst>
                <a:ext uri="{FF2B5EF4-FFF2-40B4-BE49-F238E27FC236}">
                  <a16:creationId xmlns:a16="http://schemas.microsoft.com/office/drawing/2014/main" id="{6B1CBF9E-3B79-B597-660E-BCB3AC686E74}"/>
                </a:ext>
              </a:extLst>
            </p:cNvPr>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 name="Google Shape;735;p12">
            <a:extLst>
              <a:ext uri="{FF2B5EF4-FFF2-40B4-BE49-F238E27FC236}">
                <a16:creationId xmlns:a16="http://schemas.microsoft.com/office/drawing/2014/main" id="{A2C046BA-3631-43EE-B953-767E83F19157}"/>
              </a:ext>
            </a:extLst>
          </p:cNvPr>
          <p:cNvSpPr/>
          <p:nvPr userDrawn="1"/>
        </p:nvSpPr>
        <p:spPr>
          <a:xfrm>
            <a:off x="2472153" y="526734"/>
            <a:ext cx="9475200" cy="5869800"/>
          </a:xfrm>
          <a:prstGeom prst="rect">
            <a:avLst/>
          </a:prstGeom>
          <a:solidFill>
            <a:schemeClr val="bg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800">
              <a:latin typeface="Calibri"/>
              <a:ea typeface="Calibri"/>
              <a:cs typeface="Calibri"/>
              <a:sym typeface="Calibri"/>
            </a:endParaRPr>
          </a:p>
        </p:txBody>
      </p:sp>
      <p:grpSp>
        <p:nvGrpSpPr>
          <p:cNvPr id="14" name="Google Shape;612;p11">
            <a:extLst>
              <a:ext uri="{FF2B5EF4-FFF2-40B4-BE49-F238E27FC236}">
                <a16:creationId xmlns:a16="http://schemas.microsoft.com/office/drawing/2014/main" id="{BA832112-6981-6FD1-A065-81E2B5023ACF}"/>
              </a:ext>
            </a:extLst>
          </p:cNvPr>
          <p:cNvGrpSpPr/>
          <p:nvPr userDrawn="1"/>
        </p:nvGrpSpPr>
        <p:grpSpPr>
          <a:xfrm>
            <a:off x="295664" y="0"/>
            <a:ext cx="1664757" cy="3217212"/>
            <a:chOff x="2718842" y="-1249002"/>
            <a:chExt cx="1653349" cy="3195166"/>
          </a:xfrm>
        </p:grpSpPr>
        <p:sp>
          <p:nvSpPr>
            <p:cNvPr id="15" name="Google Shape;613;p11">
              <a:extLst>
                <a:ext uri="{FF2B5EF4-FFF2-40B4-BE49-F238E27FC236}">
                  <a16:creationId xmlns:a16="http://schemas.microsoft.com/office/drawing/2014/main" id="{08DB12A2-1F99-2BA9-6C05-0D59D0D8472F}"/>
                </a:ext>
              </a:extLst>
            </p:cNvPr>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614;p11">
              <a:extLst>
                <a:ext uri="{FF2B5EF4-FFF2-40B4-BE49-F238E27FC236}">
                  <a16:creationId xmlns:a16="http://schemas.microsoft.com/office/drawing/2014/main" id="{9B93E6CB-3803-2443-535C-32FBB6F2E1D1}"/>
                </a:ext>
              </a:extLst>
            </p:cNvPr>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615;p11">
              <a:extLst>
                <a:ext uri="{FF2B5EF4-FFF2-40B4-BE49-F238E27FC236}">
                  <a16:creationId xmlns:a16="http://schemas.microsoft.com/office/drawing/2014/main" id="{337A7621-F470-DF49-FBA5-BF5B3EBA2757}"/>
                </a:ext>
              </a:extLst>
            </p:cNvPr>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616;p11">
              <a:extLst>
                <a:ext uri="{FF2B5EF4-FFF2-40B4-BE49-F238E27FC236}">
                  <a16:creationId xmlns:a16="http://schemas.microsoft.com/office/drawing/2014/main" id="{FB458DDF-642C-D5E0-0037-9914E6BC397C}"/>
                </a:ext>
              </a:extLst>
            </p:cNvPr>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9" name="Google Shape;617;p11">
              <a:extLst>
                <a:ext uri="{FF2B5EF4-FFF2-40B4-BE49-F238E27FC236}">
                  <a16:creationId xmlns:a16="http://schemas.microsoft.com/office/drawing/2014/main" id="{8E7A74E9-66EF-6F96-1F7F-D93C429D35D5}"/>
                </a:ext>
              </a:extLst>
            </p:cNvPr>
            <p:cNvGrpSpPr/>
            <p:nvPr/>
          </p:nvGrpSpPr>
          <p:grpSpPr>
            <a:xfrm>
              <a:off x="3022533" y="201005"/>
              <a:ext cx="1047184" cy="1223368"/>
              <a:chOff x="2793933" y="-256195"/>
              <a:chExt cx="1047184" cy="1223368"/>
            </a:xfrm>
          </p:grpSpPr>
          <p:sp>
            <p:nvSpPr>
              <p:cNvPr id="31" name="Google Shape;618;p11">
                <a:extLst>
                  <a:ext uri="{FF2B5EF4-FFF2-40B4-BE49-F238E27FC236}">
                    <a16:creationId xmlns:a16="http://schemas.microsoft.com/office/drawing/2014/main" id="{637DEBB9-E884-BA4A-FBED-B3EE6FAD88E0}"/>
                  </a:ext>
                </a:extLst>
              </p:cNvPr>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2" name="Google Shape;619;p11">
                <a:extLst>
                  <a:ext uri="{FF2B5EF4-FFF2-40B4-BE49-F238E27FC236}">
                    <a16:creationId xmlns:a16="http://schemas.microsoft.com/office/drawing/2014/main" id="{E7D1C6EC-AC19-992C-A842-1435A7489ADE}"/>
                  </a:ext>
                </a:extLst>
              </p:cNvPr>
              <p:cNvGrpSpPr/>
              <p:nvPr/>
            </p:nvGrpSpPr>
            <p:grpSpPr>
              <a:xfrm>
                <a:off x="2793933" y="137188"/>
                <a:ext cx="1047184" cy="435867"/>
                <a:chOff x="5463539" y="4411027"/>
                <a:chExt cx="1267777" cy="527684"/>
              </a:xfrm>
            </p:grpSpPr>
            <p:sp>
              <p:nvSpPr>
                <p:cNvPr id="34" name="Google Shape;620;p11">
                  <a:extLst>
                    <a:ext uri="{FF2B5EF4-FFF2-40B4-BE49-F238E27FC236}">
                      <a16:creationId xmlns:a16="http://schemas.microsoft.com/office/drawing/2014/main" id="{6156D788-0654-7D47-1233-54D451352ED9}"/>
                    </a:ext>
                  </a:extLst>
                </p:cNvPr>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621;p11">
                  <a:extLst>
                    <a:ext uri="{FF2B5EF4-FFF2-40B4-BE49-F238E27FC236}">
                      <a16:creationId xmlns:a16="http://schemas.microsoft.com/office/drawing/2014/main" id="{B6774C0C-5D6C-4F33-DC0D-7BAC7AED3C7F}"/>
                    </a:ext>
                  </a:extLst>
                </p:cNvPr>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 name="Google Shape;622;p11">
                <a:extLst>
                  <a:ext uri="{FF2B5EF4-FFF2-40B4-BE49-F238E27FC236}">
                    <a16:creationId xmlns:a16="http://schemas.microsoft.com/office/drawing/2014/main" id="{E4608C61-C046-8400-3AC7-4B131F86ABD2}"/>
                  </a:ext>
                </a:extLst>
              </p:cNvPr>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 name="Google Shape;623;p11">
              <a:extLst>
                <a:ext uri="{FF2B5EF4-FFF2-40B4-BE49-F238E27FC236}">
                  <a16:creationId xmlns:a16="http://schemas.microsoft.com/office/drawing/2014/main" id="{1D22E48D-ADEA-DB70-9405-6613EC6D3050}"/>
                </a:ext>
              </a:extLst>
            </p:cNvPr>
            <p:cNvGrpSpPr/>
            <p:nvPr/>
          </p:nvGrpSpPr>
          <p:grpSpPr>
            <a:xfrm>
              <a:off x="3023320" y="201005"/>
              <a:ext cx="1047184" cy="1223419"/>
              <a:chOff x="5463539" y="3934777"/>
              <a:chExt cx="1267778" cy="1481137"/>
            </a:xfrm>
          </p:grpSpPr>
          <p:sp>
            <p:nvSpPr>
              <p:cNvPr id="26" name="Google Shape;624;p11">
                <a:extLst>
                  <a:ext uri="{FF2B5EF4-FFF2-40B4-BE49-F238E27FC236}">
                    <a16:creationId xmlns:a16="http://schemas.microsoft.com/office/drawing/2014/main" id="{6FA9FD18-2763-67F4-FE10-3FC7E6ABADFE}"/>
                  </a:ext>
                </a:extLst>
              </p:cNvPr>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 name="Google Shape;625;p11">
                <a:extLst>
                  <a:ext uri="{FF2B5EF4-FFF2-40B4-BE49-F238E27FC236}">
                    <a16:creationId xmlns:a16="http://schemas.microsoft.com/office/drawing/2014/main" id="{87FAA7B4-CA9D-308F-838E-B16D81526DE3}"/>
                  </a:ext>
                </a:extLst>
              </p:cNvPr>
              <p:cNvGrpSpPr/>
              <p:nvPr/>
            </p:nvGrpSpPr>
            <p:grpSpPr>
              <a:xfrm>
                <a:off x="5463539" y="4411027"/>
                <a:ext cx="1267777" cy="527684"/>
                <a:chOff x="5463539" y="4411027"/>
                <a:chExt cx="1267777" cy="527684"/>
              </a:xfrm>
            </p:grpSpPr>
            <p:sp>
              <p:nvSpPr>
                <p:cNvPr id="29" name="Google Shape;626;p11">
                  <a:extLst>
                    <a:ext uri="{FF2B5EF4-FFF2-40B4-BE49-F238E27FC236}">
                      <a16:creationId xmlns:a16="http://schemas.microsoft.com/office/drawing/2014/main" id="{22B562AF-641F-4AAB-178F-09FFBC3FF65D}"/>
                    </a:ext>
                  </a:extLst>
                </p:cNvPr>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627;p11">
                  <a:extLst>
                    <a:ext uri="{FF2B5EF4-FFF2-40B4-BE49-F238E27FC236}">
                      <a16:creationId xmlns:a16="http://schemas.microsoft.com/office/drawing/2014/main" id="{A0A2CCB8-539C-E53D-19C8-5643FE71C2EC}"/>
                    </a:ext>
                  </a:extLst>
                </p:cNvPr>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 name="Google Shape;628;p11">
                <a:extLst>
                  <a:ext uri="{FF2B5EF4-FFF2-40B4-BE49-F238E27FC236}">
                    <a16:creationId xmlns:a16="http://schemas.microsoft.com/office/drawing/2014/main" id="{546295A6-1665-EAA4-35CD-2E27CC72B943}"/>
                  </a:ext>
                </a:extLst>
              </p:cNvPr>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 name="Google Shape;629;p11">
              <a:extLst>
                <a:ext uri="{FF2B5EF4-FFF2-40B4-BE49-F238E27FC236}">
                  <a16:creationId xmlns:a16="http://schemas.microsoft.com/office/drawing/2014/main" id="{D44562D7-6640-4140-5774-3ED482622C1B}"/>
                </a:ext>
              </a:extLst>
            </p:cNvPr>
            <p:cNvGrpSpPr/>
            <p:nvPr/>
          </p:nvGrpSpPr>
          <p:grpSpPr>
            <a:xfrm>
              <a:off x="3414505" y="-892598"/>
              <a:ext cx="264818" cy="496634"/>
              <a:chOff x="5504867" y="-892598"/>
              <a:chExt cx="264818" cy="496634"/>
            </a:xfrm>
          </p:grpSpPr>
          <p:sp>
            <p:nvSpPr>
              <p:cNvPr id="22" name="Google Shape;630;p11">
                <a:extLst>
                  <a:ext uri="{FF2B5EF4-FFF2-40B4-BE49-F238E27FC236}">
                    <a16:creationId xmlns:a16="http://schemas.microsoft.com/office/drawing/2014/main" id="{C8B042ED-2DE3-0879-57F5-E793B729B2A2}"/>
                  </a:ext>
                </a:extLst>
              </p:cNvPr>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631;p11">
                <a:extLst>
                  <a:ext uri="{FF2B5EF4-FFF2-40B4-BE49-F238E27FC236}">
                    <a16:creationId xmlns:a16="http://schemas.microsoft.com/office/drawing/2014/main" id="{B1426622-5F16-AC71-E1C7-259193BA4BA3}"/>
                  </a:ext>
                </a:extLst>
              </p:cNvPr>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632;p11">
                <a:extLst>
                  <a:ext uri="{FF2B5EF4-FFF2-40B4-BE49-F238E27FC236}">
                    <a16:creationId xmlns:a16="http://schemas.microsoft.com/office/drawing/2014/main" id="{81DA5B64-520B-5B25-C338-A1A30046BF1C}"/>
                  </a:ext>
                </a:extLst>
              </p:cNvPr>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633;p11">
                <a:extLst>
                  <a:ext uri="{FF2B5EF4-FFF2-40B4-BE49-F238E27FC236}">
                    <a16:creationId xmlns:a16="http://schemas.microsoft.com/office/drawing/2014/main" id="{E2EA185E-86B2-87F5-BDA3-4AFF6F9787E9}"/>
                  </a:ext>
                </a:extLst>
              </p:cNvPr>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1170324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عنوان فقط">
    <p:spTree>
      <p:nvGrpSpPr>
        <p:cNvPr id="1" name=""/>
        <p:cNvGrpSpPr/>
        <p:nvPr/>
      </p:nvGrpSpPr>
      <p:grpSpPr>
        <a:xfrm>
          <a:off x="0" y="0"/>
          <a:ext cx="0" cy="0"/>
          <a:chOff x="0" y="0"/>
          <a:chExt cx="0" cy="0"/>
        </a:xfrm>
      </p:grpSpPr>
      <p:grpSp>
        <p:nvGrpSpPr>
          <p:cNvPr id="6" name="Google Shape;491;p9">
            <a:extLst>
              <a:ext uri="{FF2B5EF4-FFF2-40B4-BE49-F238E27FC236}">
                <a16:creationId xmlns:a16="http://schemas.microsoft.com/office/drawing/2014/main" id="{745B36FA-64D9-8070-DF31-A00612ACB904}"/>
              </a:ext>
            </a:extLst>
          </p:cNvPr>
          <p:cNvGrpSpPr/>
          <p:nvPr userDrawn="1"/>
        </p:nvGrpSpPr>
        <p:grpSpPr>
          <a:xfrm rot="-9045007">
            <a:off x="5315429" y="75933"/>
            <a:ext cx="6867102" cy="6440313"/>
            <a:chOff x="8371004" y="-382642"/>
            <a:chExt cx="3618071" cy="3393209"/>
          </a:xfrm>
        </p:grpSpPr>
        <p:sp>
          <p:nvSpPr>
            <p:cNvPr id="7" name="Google Shape;492;p9">
              <a:extLst>
                <a:ext uri="{FF2B5EF4-FFF2-40B4-BE49-F238E27FC236}">
                  <a16:creationId xmlns:a16="http://schemas.microsoft.com/office/drawing/2014/main" id="{753F896C-5C5E-FF5C-C04C-490D4803E99B}"/>
                </a:ext>
              </a:extLst>
            </p:cNvPr>
            <p:cNvSpPr/>
            <p:nvPr/>
          </p:nvSpPr>
          <p:spPr>
            <a:xfrm>
              <a:off x="8371004" y="-382642"/>
              <a:ext cx="3618071" cy="3393209"/>
            </a:xfrm>
            <a:custGeom>
              <a:avLst/>
              <a:gdLst/>
              <a:ahLst/>
              <a:cxnLst/>
              <a:rect l="l" t="t" r="r" b="b"/>
              <a:pathLst>
                <a:path w="2038350" h="1911667" extrusionOk="0">
                  <a:moveTo>
                    <a:pt x="0" y="1057275"/>
                  </a:moveTo>
                  <a:lnTo>
                    <a:pt x="642938" y="0"/>
                  </a:lnTo>
                  <a:lnTo>
                    <a:pt x="710565" y="40957"/>
                  </a:lnTo>
                  <a:lnTo>
                    <a:pt x="683895" y="84772"/>
                  </a:lnTo>
                  <a:cubicBezTo>
                    <a:pt x="667703" y="84772"/>
                    <a:pt x="652463" y="92392"/>
                    <a:pt x="643890" y="107632"/>
                  </a:cubicBezTo>
                  <a:cubicBezTo>
                    <a:pt x="630555" y="129540"/>
                    <a:pt x="637222" y="158115"/>
                    <a:pt x="659130" y="171450"/>
                  </a:cubicBezTo>
                  <a:cubicBezTo>
                    <a:pt x="681038" y="184785"/>
                    <a:pt x="709613" y="178117"/>
                    <a:pt x="722947" y="156210"/>
                  </a:cubicBezTo>
                  <a:cubicBezTo>
                    <a:pt x="731520" y="141923"/>
                    <a:pt x="731520" y="123825"/>
                    <a:pt x="723900" y="109538"/>
                  </a:cubicBezTo>
                  <a:lnTo>
                    <a:pt x="750570" y="65722"/>
                  </a:lnTo>
                  <a:lnTo>
                    <a:pt x="862965" y="134302"/>
                  </a:lnTo>
                  <a:lnTo>
                    <a:pt x="836295" y="178117"/>
                  </a:lnTo>
                  <a:cubicBezTo>
                    <a:pt x="820103" y="178117"/>
                    <a:pt x="804863" y="185738"/>
                    <a:pt x="796290" y="200977"/>
                  </a:cubicBezTo>
                  <a:cubicBezTo>
                    <a:pt x="782955" y="222885"/>
                    <a:pt x="789622" y="251460"/>
                    <a:pt x="811530" y="264795"/>
                  </a:cubicBezTo>
                  <a:cubicBezTo>
                    <a:pt x="833438" y="278130"/>
                    <a:pt x="862013" y="271463"/>
                    <a:pt x="875347" y="249555"/>
                  </a:cubicBezTo>
                  <a:cubicBezTo>
                    <a:pt x="883920" y="235267"/>
                    <a:pt x="883920" y="217170"/>
                    <a:pt x="876300" y="202882"/>
                  </a:cubicBezTo>
                  <a:lnTo>
                    <a:pt x="902970" y="159067"/>
                  </a:lnTo>
                  <a:lnTo>
                    <a:pt x="1015365" y="227648"/>
                  </a:lnTo>
                  <a:lnTo>
                    <a:pt x="988695" y="271463"/>
                  </a:lnTo>
                  <a:cubicBezTo>
                    <a:pt x="972503" y="271463"/>
                    <a:pt x="957263" y="279082"/>
                    <a:pt x="948690" y="294323"/>
                  </a:cubicBezTo>
                  <a:cubicBezTo>
                    <a:pt x="935355" y="316230"/>
                    <a:pt x="942022" y="344805"/>
                    <a:pt x="963930" y="358140"/>
                  </a:cubicBezTo>
                  <a:cubicBezTo>
                    <a:pt x="985838" y="371475"/>
                    <a:pt x="1014413" y="364807"/>
                    <a:pt x="1027747" y="342900"/>
                  </a:cubicBezTo>
                  <a:cubicBezTo>
                    <a:pt x="1036320" y="328613"/>
                    <a:pt x="1036320" y="310515"/>
                    <a:pt x="1028700" y="296228"/>
                  </a:cubicBezTo>
                  <a:lnTo>
                    <a:pt x="1055370" y="252413"/>
                  </a:lnTo>
                  <a:lnTo>
                    <a:pt x="1167765" y="320992"/>
                  </a:lnTo>
                  <a:lnTo>
                    <a:pt x="1141095" y="364807"/>
                  </a:lnTo>
                  <a:cubicBezTo>
                    <a:pt x="1124903" y="364807"/>
                    <a:pt x="1109663" y="372428"/>
                    <a:pt x="1101090" y="387667"/>
                  </a:cubicBezTo>
                  <a:cubicBezTo>
                    <a:pt x="1087755" y="409575"/>
                    <a:pt x="1094423" y="438150"/>
                    <a:pt x="1116330" y="451485"/>
                  </a:cubicBezTo>
                  <a:cubicBezTo>
                    <a:pt x="1138238" y="464820"/>
                    <a:pt x="1166813" y="458153"/>
                    <a:pt x="1180148" y="436245"/>
                  </a:cubicBezTo>
                  <a:cubicBezTo>
                    <a:pt x="1188720" y="421957"/>
                    <a:pt x="1188720" y="403860"/>
                    <a:pt x="1181100" y="389573"/>
                  </a:cubicBezTo>
                  <a:lnTo>
                    <a:pt x="1207770" y="345757"/>
                  </a:lnTo>
                  <a:lnTo>
                    <a:pt x="1320165" y="414338"/>
                  </a:lnTo>
                  <a:lnTo>
                    <a:pt x="1293495" y="458153"/>
                  </a:lnTo>
                  <a:cubicBezTo>
                    <a:pt x="1277303" y="458153"/>
                    <a:pt x="1262063" y="465773"/>
                    <a:pt x="1253490" y="481013"/>
                  </a:cubicBezTo>
                  <a:cubicBezTo>
                    <a:pt x="1240155" y="502920"/>
                    <a:pt x="1246823" y="531495"/>
                    <a:pt x="1268730" y="544830"/>
                  </a:cubicBezTo>
                  <a:cubicBezTo>
                    <a:pt x="1290638" y="558165"/>
                    <a:pt x="1319213" y="551498"/>
                    <a:pt x="1332548" y="529590"/>
                  </a:cubicBezTo>
                  <a:cubicBezTo>
                    <a:pt x="1341120" y="515303"/>
                    <a:pt x="1341120" y="497205"/>
                    <a:pt x="1333500" y="482917"/>
                  </a:cubicBezTo>
                  <a:lnTo>
                    <a:pt x="1360170" y="439103"/>
                  </a:lnTo>
                  <a:lnTo>
                    <a:pt x="1472565" y="507682"/>
                  </a:lnTo>
                  <a:lnTo>
                    <a:pt x="1445895" y="551498"/>
                  </a:lnTo>
                  <a:cubicBezTo>
                    <a:pt x="1429703" y="551498"/>
                    <a:pt x="1414463" y="559118"/>
                    <a:pt x="1405890" y="574357"/>
                  </a:cubicBezTo>
                  <a:cubicBezTo>
                    <a:pt x="1392555" y="596265"/>
                    <a:pt x="1399223" y="624840"/>
                    <a:pt x="1421130" y="638175"/>
                  </a:cubicBezTo>
                  <a:cubicBezTo>
                    <a:pt x="1443038" y="651510"/>
                    <a:pt x="1471613" y="644843"/>
                    <a:pt x="1484948" y="622935"/>
                  </a:cubicBezTo>
                  <a:cubicBezTo>
                    <a:pt x="1493520" y="608648"/>
                    <a:pt x="1493520" y="590550"/>
                    <a:pt x="1485900" y="576263"/>
                  </a:cubicBezTo>
                  <a:lnTo>
                    <a:pt x="1512570" y="532448"/>
                  </a:lnTo>
                  <a:lnTo>
                    <a:pt x="1624965" y="601028"/>
                  </a:lnTo>
                  <a:lnTo>
                    <a:pt x="1598295" y="644843"/>
                  </a:lnTo>
                  <a:cubicBezTo>
                    <a:pt x="1582102" y="644843"/>
                    <a:pt x="1566863" y="652463"/>
                    <a:pt x="1558290" y="667703"/>
                  </a:cubicBezTo>
                  <a:cubicBezTo>
                    <a:pt x="1544955" y="689610"/>
                    <a:pt x="1551623" y="718185"/>
                    <a:pt x="1573530" y="731520"/>
                  </a:cubicBezTo>
                  <a:cubicBezTo>
                    <a:pt x="1595438" y="744855"/>
                    <a:pt x="1624013" y="738187"/>
                    <a:pt x="1637348" y="716280"/>
                  </a:cubicBezTo>
                  <a:cubicBezTo>
                    <a:pt x="1645920" y="701993"/>
                    <a:pt x="1645920" y="683895"/>
                    <a:pt x="1638300" y="669607"/>
                  </a:cubicBezTo>
                  <a:lnTo>
                    <a:pt x="1664970" y="625793"/>
                  </a:lnTo>
                  <a:lnTo>
                    <a:pt x="1777365" y="694373"/>
                  </a:lnTo>
                  <a:lnTo>
                    <a:pt x="1750695" y="738187"/>
                  </a:lnTo>
                  <a:cubicBezTo>
                    <a:pt x="1734502" y="738187"/>
                    <a:pt x="1719263" y="745807"/>
                    <a:pt x="1710690" y="761048"/>
                  </a:cubicBezTo>
                  <a:cubicBezTo>
                    <a:pt x="1697355" y="782955"/>
                    <a:pt x="1704023" y="811530"/>
                    <a:pt x="1725930" y="824865"/>
                  </a:cubicBezTo>
                  <a:cubicBezTo>
                    <a:pt x="1747838" y="838200"/>
                    <a:pt x="1776413" y="831532"/>
                    <a:pt x="1789748" y="809625"/>
                  </a:cubicBezTo>
                  <a:cubicBezTo>
                    <a:pt x="1798320" y="795337"/>
                    <a:pt x="1798320" y="777240"/>
                    <a:pt x="1790700" y="762953"/>
                  </a:cubicBezTo>
                  <a:lnTo>
                    <a:pt x="1817370" y="719137"/>
                  </a:lnTo>
                  <a:lnTo>
                    <a:pt x="1929765" y="787718"/>
                  </a:lnTo>
                  <a:lnTo>
                    <a:pt x="1903095" y="831532"/>
                  </a:lnTo>
                  <a:cubicBezTo>
                    <a:pt x="1886902" y="831532"/>
                    <a:pt x="1871663" y="839153"/>
                    <a:pt x="1863090" y="854393"/>
                  </a:cubicBezTo>
                  <a:cubicBezTo>
                    <a:pt x="1849755" y="876300"/>
                    <a:pt x="1856423" y="904875"/>
                    <a:pt x="1878330" y="918210"/>
                  </a:cubicBezTo>
                  <a:cubicBezTo>
                    <a:pt x="1900238" y="931545"/>
                    <a:pt x="1928813" y="924878"/>
                    <a:pt x="1942148" y="902970"/>
                  </a:cubicBezTo>
                  <a:cubicBezTo>
                    <a:pt x="1950720" y="888682"/>
                    <a:pt x="1950720" y="870585"/>
                    <a:pt x="1943100" y="856298"/>
                  </a:cubicBezTo>
                  <a:lnTo>
                    <a:pt x="1969770" y="812482"/>
                  </a:lnTo>
                  <a:lnTo>
                    <a:pt x="2038350" y="854393"/>
                  </a:lnTo>
                  <a:lnTo>
                    <a:pt x="1395413" y="1911668"/>
                  </a:lnTo>
                  <a:lnTo>
                    <a:pt x="0" y="1057275"/>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493;p9">
              <a:extLst>
                <a:ext uri="{FF2B5EF4-FFF2-40B4-BE49-F238E27FC236}">
                  <a16:creationId xmlns:a16="http://schemas.microsoft.com/office/drawing/2014/main" id="{25A51049-BDFE-06F7-DF63-9DA434335679}"/>
                </a:ext>
              </a:extLst>
            </p:cNvPr>
            <p:cNvSpPr/>
            <p:nvPr/>
          </p:nvSpPr>
          <p:spPr>
            <a:xfrm>
              <a:off x="8526181" y="-39606"/>
              <a:ext cx="3127772" cy="2830211"/>
            </a:xfrm>
            <a:custGeom>
              <a:avLst/>
              <a:gdLst/>
              <a:ahLst/>
              <a:cxnLst/>
              <a:rect l="l" t="t" r="r" b="b"/>
              <a:pathLst>
                <a:path w="1762125" h="1594485" extrusionOk="0">
                  <a:moveTo>
                    <a:pt x="0" y="828675"/>
                  </a:moveTo>
                  <a:lnTo>
                    <a:pt x="503873" y="0"/>
                  </a:lnTo>
                  <a:lnTo>
                    <a:pt x="516255" y="7620"/>
                  </a:lnTo>
                  <a:lnTo>
                    <a:pt x="12383" y="836295"/>
                  </a:lnTo>
                  <a:lnTo>
                    <a:pt x="0" y="828675"/>
                  </a:lnTo>
                  <a:lnTo>
                    <a:pt x="0" y="828675"/>
                  </a:lnTo>
                  <a:close/>
                  <a:moveTo>
                    <a:pt x="77153" y="876300"/>
                  </a:moveTo>
                  <a:cubicBezTo>
                    <a:pt x="80963" y="879158"/>
                    <a:pt x="85725" y="881063"/>
                    <a:pt x="89535" y="883920"/>
                  </a:cubicBezTo>
                  <a:cubicBezTo>
                    <a:pt x="257175" y="607695"/>
                    <a:pt x="425768" y="331470"/>
                    <a:pt x="593408" y="55245"/>
                  </a:cubicBezTo>
                  <a:cubicBezTo>
                    <a:pt x="589598" y="52388"/>
                    <a:pt x="584835" y="50483"/>
                    <a:pt x="581025" y="47625"/>
                  </a:cubicBezTo>
                  <a:cubicBezTo>
                    <a:pt x="413385" y="323850"/>
                    <a:pt x="245745" y="600075"/>
                    <a:pt x="77153" y="876300"/>
                  </a:cubicBezTo>
                  <a:lnTo>
                    <a:pt x="77153" y="876300"/>
                  </a:lnTo>
                  <a:close/>
                  <a:moveTo>
                    <a:pt x="155258" y="923925"/>
                  </a:moveTo>
                  <a:cubicBezTo>
                    <a:pt x="159068" y="926783"/>
                    <a:pt x="163830" y="928688"/>
                    <a:pt x="167640" y="931545"/>
                  </a:cubicBezTo>
                  <a:cubicBezTo>
                    <a:pt x="335280" y="655320"/>
                    <a:pt x="503873" y="379095"/>
                    <a:pt x="671513" y="102870"/>
                  </a:cubicBezTo>
                  <a:cubicBezTo>
                    <a:pt x="667703" y="100013"/>
                    <a:pt x="662940" y="98108"/>
                    <a:pt x="659130" y="95250"/>
                  </a:cubicBezTo>
                  <a:cubicBezTo>
                    <a:pt x="491490" y="371475"/>
                    <a:pt x="323850" y="647700"/>
                    <a:pt x="155258" y="923925"/>
                  </a:cubicBezTo>
                  <a:lnTo>
                    <a:pt x="155258" y="923925"/>
                  </a:lnTo>
                  <a:close/>
                  <a:moveTo>
                    <a:pt x="233363" y="970598"/>
                  </a:moveTo>
                  <a:cubicBezTo>
                    <a:pt x="237173" y="973455"/>
                    <a:pt x="241935" y="975360"/>
                    <a:pt x="245745" y="978218"/>
                  </a:cubicBezTo>
                  <a:cubicBezTo>
                    <a:pt x="413385" y="701993"/>
                    <a:pt x="581978" y="425768"/>
                    <a:pt x="749618" y="149543"/>
                  </a:cubicBezTo>
                  <a:cubicBezTo>
                    <a:pt x="745808" y="146685"/>
                    <a:pt x="741045" y="144780"/>
                    <a:pt x="737235" y="141923"/>
                  </a:cubicBezTo>
                  <a:cubicBezTo>
                    <a:pt x="569595" y="419100"/>
                    <a:pt x="401003" y="694373"/>
                    <a:pt x="233363" y="970598"/>
                  </a:cubicBezTo>
                  <a:lnTo>
                    <a:pt x="233363" y="970598"/>
                  </a:lnTo>
                  <a:close/>
                  <a:moveTo>
                    <a:pt x="311468" y="1018223"/>
                  </a:moveTo>
                  <a:cubicBezTo>
                    <a:pt x="315278" y="1021080"/>
                    <a:pt x="320040" y="1022985"/>
                    <a:pt x="323850" y="1025843"/>
                  </a:cubicBezTo>
                  <a:cubicBezTo>
                    <a:pt x="491490" y="749618"/>
                    <a:pt x="660083" y="473393"/>
                    <a:pt x="827723" y="197168"/>
                  </a:cubicBezTo>
                  <a:cubicBezTo>
                    <a:pt x="823913" y="194310"/>
                    <a:pt x="819150" y="192405"/>
                    <a:pt x="815340" y="189548"/>
                  </a:cubicBezTo>
                  <a:cubicBezTo>
                    <a:pt x="647700" y="465773"/>
                    <a:pt x="479108" y="741998"/>
                    <a:pt x="311468" y="1018223"/>
                  </a:cubicBezTo>
                  <a:lnTo>
                    <a:pt x="311468" y="1018223"/>
                  </a:lnTo>
                  <a:close/>
                  <a:moveTo>
                    <a:pt x="388620" y="1065848"/>
                  </a:moveTo>
                  <a:cubicBezTo>
                    <a:pt x="392430" y="1068705"/>
                    <a:pt x="397193" y="1070610"/>
                    <a:pt x="401003" y="1073468"/>
                  </a:cubicBezTo>
                  <a:cubicBezTo>
                    <a:pt x="568643" y="797243"/>
                    <a:pt x="737235" y="521017"/>
                    <a:pt x="904875" y="244793"/>
                  </a:cubicBezTo>
                  <a:cubicBezTo>
                    <a:pt x="901065" y="241935"/>
                    <a:pt x="896303" y="240030"/>
                    <a:pt x="892493" y="237173"/>
                  </a:cubicBezTo>
                  <a:cubicBezTo>
                    <a:pt x="724853" y="513398"/>
                    <a:pt x="557213" y="789623"/>
                    <a:pt x="388620" y="1065848"/>
                  </a:cubicBezTo>
                  <a:lnTo>
                    <a:pt x="388620" y="1065848"/>
                  </a:lnTo>
                  <a:close/>
                  <a:moveTo>
                    <a:pt x="466725" y="1113473"/>
                  </a:moveTo>
                  <a:cubicBezTo>
                    <a:pt x="470535" y="1116330"/>
                    <a:pt x="475298" y="1118235"/>
                    <a:pt x="479108" y="1121093"/>
                  </a:cubicBezTo>
                  <a:cubicBezTo>
                    <a:pt x="646748" y="844868"/>
                    <a:pt x="815340" y="568643"/>
                    <a:pt x="982980" y="292418"/>
                  </a:cubicBezTo>
                  <a:cubicBezTo>
                    <a:pt x="979170" y="289560"/>
                    <a:pt x="974408" y="287655"/>
                    <a:pt x="970598" y="284798"/>
                  </a:cubicBezTo>
                  <a:cubicBezTo>
                    <a:pt x="802958" y="561023"/>
                    <a:pt x="635318" y="837248"/>
                    <a:pt x="466725" y="1113473"/>
                  </a:cubicBezTo>
                  <a:lnTo>
                    <a:pt x="466725" y="1113473"/>
                  </a:lnTo>
                  <a:close/>
                  <a:moveTo>
                    <a:pt x="544830" y="1160145"/>
                  </a:moveTo>
                  <a:cubicBezTo>
                    <a:pt x="712470" y="883920"/>
                    <a:pt x="881063" y="607695"/>
                    <a:pt x="1048703" y="331470"/>
                  </a:cubicBezTo>
                  <a:cubicBezTo>
                    <a:pt x="1052513" y="334328"/>
                    <a:pt x="1057275" y="336233"/>
                    <a:pt x="1061085" y="339090"/>
                  </a:cubicBezTo>
                  <a:cubicBezTo>
                    <a:pt x="893445" y="615315"/>
                    <a:pt x="724853" y="891540"/>
                    <a:pt x="557213" y="1167765"/>
                  </a:cubicBezTo>
                  <a:cubicBezTo>
                    <a:pt x="553403" y="1165860"/>
                    <a:pt x="548640" y="1163003"/>
                    <a:pt x="544830" y="1160145"/>
                  </a:cubicBezTo>
                  <a:lnTo>
                    <a:pt x="544830" y="1160145"/>
                  </a:lnTo>
                  <a:close/>
                  <a:moveTo>
                    <a:pt x="622935" y="1207770"/>
                  </a:moveTo>
                  <a:cubicBezTo>
                    <a:pt x="790575" y="931545"/>
                    <a:pt x="959168" y="655320"/>
                    <a:pt x="1126808" y="379095"/>
                  </a:cubicBezTo>
                  <a:cubicBezTo>
                    <a:pt x="1130618" y="381953"/>
                    <a:pt x="1135380" y="383858"/>
                    <a:pt x="1139190" y="386715"/>
                  </a:cubicBezTo>
                  <a:cubicBezTo>
                    <a:pt x="971550" y="662940"/>
                    <a:pt x="802958" y="939165"/>
                    <a:pt x="635318" y="1215390"/>
                  </a:cubicBezTo>
                  <a:cubicBezTo>
                    <a:pt x="630555" y="1213485"/>
                    <a:pt x="626745" y="1210628"/>
                    <a:pt x="622935" y="1207770"/>
                  </a:cubicBezTo>
                  <a:lnTo>
                    <a:pt x="622935" y="1207770"/>
                  </a:lnTo>
                  <a:close/>
                  <a:moveTo>
                    <a:pt x="700088" y="1255395"/>
                  </a:moveTo>
                  <a:cubicBezTo>
                    <a:pt x="867728" y="979170"/>
                    <a:pt x="1036320" y="702945"/>
                    <a:pt x="1203960" y="426720"/>
                  </a:cubicBezTo>
                  <a:cubicBezTo>
                    <a:pt x="1207770" y="429578"/>
                    <a:pt x="1212533" y="431483"/>
                    <a:pt x="1216343" y="434340"/>
                  </a:cubicBezTo>
                  <a:cubicBezTo>
                    <a:pt x="1048703" y="710565"/>
                    <a:pt x="880110" y="986790"/>
                    <a:pt x="712470" y="1263015"/>
                  </a:cubicBezTo>
                  <a:cubicBezTo>
                    <a:pt x="708660" y="1260158"/>
                    <a:pt x="704850" y="1258253"/>
                    <a:pt x="700088" y="1255395"/>
                  </a:cubicBezTo>
                  <a:lnTo>
                    <a:pt x="700088" y="1255395"/>
                  </a:lnTo>
                  <a:close/>
                  <a:moveTo>
                    <a:pt x="778193" y="1303020"/>
                  </a:moveTo>
                  <a:cubicBezTo>
                    <a:pt x="945833" y="1026795"/>
                    <a:pt x="1114425" y="750570"/>
                    <a:pt x="1282065" y="474345"/>
                  </a:cubicBezTo>
                  <a:cubicBezTo>
                    <a:pt x="1285875" y="477203"/>
                    <a:pt x="1290638" y="479108"/>
                    <a:pt x="1294448" y="481965"/>
                  </a:cubicBezTo>
                  <a:cubicBezTo>
                    <a:pt x="1126808" y="758190"/>
                    <a:pt x="958215" y="1034415"/>
                    <a:pt x="790575" y="1310640"/>
                  </a:cubicBezTo>
                  <a:cubicBezTo>
                    <a:pt x="786765" y="1307783"/>
                    <a:pt x="782955" y="1304925"/>
                    <a:pt x="778193" y="1303020"/>
                  </a:cubicBezTo>
                  <a:lnTo>
                    <a:pt x="778193" y="1303020"/>
                  </a:lnTo>
                  <a:close/>
                  <a:moveTo>
                    <a:pt x="856298" y="1350645"/>
                  </a:moveTo>
                  <a:cubicBezTo>
                    <a:pt x="1023938" y="1074420"/>
                    <a:pt x="1192530" y="798195"/>
                    <a:pt x="1360170" y="521970"/>
                  </a:cubicBezTo>
                  <a:cubicBezTo>
                    <a:pt x="1363980" y="524828"/>
                    <a:pt x="1368743" y="526733"/>
                    <a:pt x="1372553" y="529590"/>
                  </a:cubicBezTo>
                  <a:cubicBezTo>
                    <a:pt x="1204913" y="805815"/>
                    <a:pt x="1036320" y="1082040"/>
                    <a:pt x="868680" y="1358265"/>
                  </a:cubicBezTo>
                  <a:cubicBezTo>
                    <a:pt x="864870" y="1355408"/>
                    <a:pt x="860108" y="1352550"/>
                    <a:pt x="856298" y="1350645"/>
                  </a:cubicBezTo>
                  <a:lnTo>
                    <a:pt x="856298" y="1350645"/>
                  </a:lnTo>
                  <a:close/>
                  <a:moveTo>
                    <a:pt x="934403" y="1397318"/>
                  </a:moveTo>
                  <a:cubicBezTo>
                    <a:pt x="1102043" y="1121093"/>
                    <a:pt x="1270635" y="844868"/>
                    <a:pt x="1438275" y="568643"/>
                  </a:cubicBezTo>
                  <a:cubicBezTo>
                    <a:pt x="1442085" y="571500"/>
                    <a:pt x="1446848" y="573405"/>
                    <a:pt x="1450657" y="576263"/>
                  </a:cubicBezTo>
                  <a:cubicBezTo>
                    <a:pt x="1283018" y="852488"/>
                    <a:pt x="1114425" y="1128713"/>
                    <a:pt x="946785" y="1404938"/>
                  </a:cubicBezTo>
                  <a:cubicBezTo>
                    <a:pt x="942975" y="1403033"/>
                    <a:pt x="938213" y="1400175"/>
                    <a:pt x="934403" y="1397318"/>
                  </a:cubicBezTo>
                  <a:lnTo>
                    <a:pt x="934403" y="1397318"/>
                  </a:lnTo>
                  <a:close/>
                  <a:moveTo>
                    <a:pt x="1012508" y="1444943"/>
                  </a:moveTo>
                  <a:cubicBezTo>
                    <a:pt x="1016318" y="1447800"/>
                    <a:pt x="1021080" y="1449705"/>
                    <a:pt x="1024890" y="1452563"/>
                  </a:cubicBezTo>
                  <a:cubicBezTo>
                    <a:pt x="1192530" y="1176338"/>
                    <a:pt x="1361123" y="900113"/>
                    <a:pt x="1528763" y="623888"/>
                  </a:cubicBezTo>
                  <a:cubicBezTo>
                    <a:pt x="1524953" y="621030"/>
                    <a:pt x="1520190" y="619125"/>
                    <a:pt x="1516380" y="616268"/>
                  </a:cubicBezTo>
                  <a:cubicBezTo>
                    <a:pt x="1347788" y="892493"/>
                    <a:pt x="1180148" y="1168718"/>
                    <a:pt x="1012508" y="1444943"/>
                  </a:cubicBezTo>
                  <a:lnTo>
                    <a:pt x="1012508" y="1444943"/>
                  </a:lnTo>
                  <a:close/>
                  <a:moveTo>
                    <a:pt x="1089660" y="1492568"/>
                  </a:moveTo>
                  <a:cubicBezTo>
                    <a:pt x="1093470" y="1495425"/>
                    <a:pt x="1098233" y="1497330"/>
                    <a:pt x="1102043" y="1500188"/>
                  </a:cubicBezTo>
                  <a:cubicBezTo>
                    <a:pt x="1269683" y="1223963"/>
                    <a:pt x="1438275" y="947738"/>
                    <a:pt x="1605915" y="671513"/>
                  </a:cubicBezTo>
                  <a:cubicBezTo>
                    <a:pt x="1602105" y="668655"/>
                    <a:pt x="1597343" y="666750"/>
                    <a:pt x="1593532" y="663893"/>
                  </a:cubicBezTo>
                  <a:cubicBezTo>
                    <a:pt x="1425893" y="940118"/>
                    <a:pt x="1258253" y="1216343"/>
                    <a:pt x="1089660" y="1492568"/>
                  </a:cubicBezTo>
                  <a:lnTo>
                    <a:pt x="1089660" y="1492568"/>
                  </a:lnTo>
                  <a:close/>
                  <a:moveTo>
                    <a:pt x="1167765" y="1540193"/>
                  </a:moveTo>
                  <a:cubicBezTo>
                    <a:pt x="1171575" y="1543050"/>
                    <a:pt x="1176338" y="1544955"/>
                    <a:pt x="1180148" y="1547813"/>
                  </a:cubicBezTo>
                  <a:cubicBezTo>
                    <a:pt x="1347788" y="1271588"/>
                    <a:pt x="1516380" y="995363"/>
                    <a:pt x="1684020" y="719138"/>
                  </a:cubicBezTo>
                  <a:cubicBezTo>
                    <a:pt x="1680210" y="716280"/>
                    <a:pt x="1675448" y="714375"/>
                    <a:pt x="1671638" y="711518"/>
                  </a:cubicBezTo>
                  <a:cubicBezTo>
                    <a:pt x="1503998" y="987743"/>
                    <a:pt x="1336358" y="1263968"/>
                    <a:pt x="1167765" y="1540193"/>
                  </a:cubicBezTo>
                  <a:lnTo>
                    <a:pt x="1167765" y="1540193"/>
                  </a:lnTo>
                  <a:close/>
                  <a:moveTo>
                    <a:pt x="1245870" y="1586865"/>
                  </a:moveTo>
                  <a:lnTo>
                    <a:pt x="1258253" y="1594485"/>
                  </a:lnTo>
                  <a:lnTo>
                    <a:pt x="1762125" y="765810"/>
                  </a:lnTo>
                  <a:lnTo>
                    <a:pt x="1749743" y="758190"/>
                  </a:lnTo>
                  <a:lnTo>
                    <a:pt x="1245870" y="15868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 name="Google Shape;494;p9">
            <a:extLst>
              <a:ext uri="{FF2B5EF4-FFF2-40B4-BE49-F238E27FC236}">
                <a16:creationId xmlns:a16="http://schemas.microsoft.com/office/drawing/2014/main" id="{1010F7D0-11A7-55DE-15EA-D8224D85B7A5}"/>
              </a:ext>
            </a:extLst>
          </p:cNvPr>
          <p:cNvGrpSpPr/>
          <p:nvPr userDrawn="1"/>
        </p:nvGrpSpPr>
        <p:grpSpPr>
          <a:xfrm rot="9864821">
            <a:off x="5625344" y="234790"/>
            <a:ext cx="5506803" cy="6485575"/>
            <a:chOff x="6709035" y="58434"/>
            <a:chExt cx="2901220" cy="3416879"/>
          </a:xfrm>
        </p:grpSpPr>
        <p:sp>
          <p:nvSpPr>
            <p:cNvPr id="10" name="Google Shape;495;p9">
              <a:extLst>
                <a:ext uri="{FF2B5EF4-FFF2-40B4-BE49-F238E27FC236}">
                  <a16:creationId xmlns:a16="http://schemas.microsoft.com/office/drawing/2014/main" id="{8C7BD192-40E0-D740-0ECF-1C2B64C4DC92}"/>
                </a:ext>
              </a:extLst>
            </p:cNvPr>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496;p9">
              <a:extLst>
                <a:ext uri="{FF2B5EF4-FFF2-40B4-BE49-F238E27FC236}">
                  <a16:creationId xmlns:a16="http://schemas.microsoft.com/office/drawing/2014/main" id="{56F94D5B-D9C9-8778-FD06-0B6CA0619268}"/>
                </a:ext>
              </a:extLst>
            </p:cNvPr>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 name="مجموعة 26">
            <a:extLst>
              <a:ext uri="{FF2B5EF4-FFF2-40B4-BE49-F238E27FC236}">
                <a16:creationId xmlns:a16="http://schemas.microsoft.com/office/drawing/2014/main" id="{C97EF4C5-F352-6975-7FC7-9BB5A658DD73}"/>
              </a:ext>
            </a:extLst>
          </p:cNvPr>
          <p:cNvGrpSpPr/>
          <p:nvPr userDrawn="1"/>
        </p:nvGrpSpPr>
        <p:grpSpPr>
          <a:xfrm>
            <a:off x="260568" y="-193296"/>
            <a:ext cx="6440453" cy="6989096"/>
            <a:chOff x="260568" y="-193296"/>
            <a:chExt cx="6440453" cy="6989096"/>
          </a:xfrm>
        </p:grpSpPr>
        <p:sp>
          <p:nvSpPr>
            <p:cNvPr id="12" name="Google Shape;497;p9">
              <a:extLst>
                <a:ext uri="{FF2B5EF4-FFF2-40B4-BE49-F238E27FC236}">
                  <a16:creationId xmlns:a16="http://schemas.microsoft.com/office/drawing/2014/main" id="{11709F1D-A9F3-CE44-146F-9D408ABA3F68}"/>
                </a:ext>
              </a:extLst>
            </p:cNvPr>
            <p:cNvSpPr/>
            <p:nvPr userDrawn="1"/>
          </p:nvSpPr>
          <p:spPr>
            <a:xfrm rot="-649104">
              <a:off x="5395983" y="1944382"/>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498;p9">
              <a:extLst>
                <a:ext uri="{FF2B5EF4-FFF2-40B4-BE49-F238E27FC236}">
                  <a16:creationId xmlns:a16="http://schemas.microsoft.com/office/drawing/2014/main" id="{AD2F522A-1BEA-60FA-B850-1ED0F6CB57E6}"/>
                </a:ext>
              </a:extLst>
            </p:cNvPr>
            <p:cNvSpPr/>
            <p:nvPr userDrawn="1"/>
          </p:nvSpPr>
          <p:spPr>
            <a:xfrm rot="-649104">
              <a:off x="5395258" y="1943782"/>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rgbClr val="000000">
                <a:alpha val="3296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 name="Google Shape;499;p9">
              <a:extLst>
                <a:ext uri="{FF2B5EF4-FFF2-40B4-BE49-F238E27FC236}">
                  <a16:creationId xmlns:a16="http://schemas.microsoft.com/office/drawing/2014/main" id="{C85FCCCC-C26C-DDF0-BF7E-F63AD6E9CC8B}"/>
                </a:ext>
              </a:extLst>
            </p:cNvPr>
            <p:cNvGrpSpPr/>
            <p:nvPr userDrawn="1"/>
          </p:nvGrpSpPr>
          <p:grpSpPr>
            <a:xfrm rot="-7799674">
              <a:off x="47169" y="20103"/>
              <a:ext cx="6867251" cy="6440453"/>
              <a:chOff x="8371004" y="-382642"/>
              <a:chExt cx="3618071" cy="3393209"/>
            </a:xfrm>
          </p:grpSpPr>
          <p:sp>
            <p:nvSpPr>
              <p:cNvPr id="15" name="Google Shape;500;p9">
                <a:extLst>
                  <a:ext uri="{FF2B5EF4-FFF2-40B4-BE49-F238E27FC236}">
                    <a16:creationId xmlns:a16="http://schemas.microsoft.com/office/drawing/2014/main" id="{4A85F273-B167-6194-7708-B9064C1C0A34}"/>
                  </a:ext>
                </a:extLst>
              </p:cNvPr>
              <p:cNvSpPr/>
              <p:nvPr/>
            </p:nvSpPr>
            <p:spPr>
              <a:xfrm>
                <a:off x="8371004" y="-382642"/>
                <a:ext cx="3618071" cy="3393209"/>
              </a:xfrm>
              <a:custGeom>
                <a:avLst/>
                <a:gdLst/>
                <a:ahLst/>
                <a:cxnLst/>
                <a:rect l="l" t="t" r="r" b="b"/>
                <a:pathLst>
                  <a:path w="2038350" h="1911667" extrusionOk="0">
                    <a:moveTo>
                      <a:pt x="0" y="1057275"/>
                    </a:moveTo>
                    <a:lnTo>
                      <a:pt x="642938" y="0"/>
                    </a:lnTo>
                    <a:lnTo>
                      <a:pt x="710565" y="40957"/>
                    </a:lnTo>
                    <a:lnTo>
                      <a:pt x="683895" y="84772"/>
                    </a:lnTo>
                    <a:cubicBezTo>
                      <a:pt x="667703" y="84772"/>
                      <a:pt x="652463" y="92392"/>
                      <a:pt x="643890" y="107632"/>
                    </a:cubicBezTo>
                    <a:cubicBezTo>
                      <a:pt x="630555" y="129540"/>
                      <a:pt x="637222" y="158115"/>
                      <a:pt x="659130" y="171450"/>
                    </a:cubicBezTo>
                    <a:cubicBezTo>
                      <a:pt x="681038" y="184785"/>
                      <a:pt x="709613" y="178117"/>
                      <a:pt x="722947" y="156210"/>
                    </a:cubicBezTo>
                    <a:cubicBezTo>
                      <a:pt x="731520" y="141923"/>
                      <a:pt x="731520" y="123825"/>
                      <a:pt x="723900" y="109538"/>
                    </a:cubicBezTo>
                    <a:lnTo>
                      <a:pt x="750570" y="65722"/>
                    </a:lnTo>
                    <a:lnTo>
                      <a:pt x="862965" y="134302"/>
                    </a:lnTo>
                    <a:lnTo>
                      <a:pt x="836295" y="178117"/>
                    </a:lnTo>
                    <a:cubicBezTo>
                      <a:pt x="820103" y="178117"/>
                      <a:pt x="804863" y="185738"/>
                      <a:pt x="796290" y="200977"/>
                    </a:cubicBezTo>
                    <a:cubicBezTo>
                      <a:pt x="782955" y="222885"/>
                      <a:pt x="789622" y="251460"/>
                      <a:pt x="811530" y="264795"/>
                    </a:cubicBezTo>
                    <a:cubicBezTo>
                      <a:pt x="833438" y="278130"/>
                      <a:pt x="862013" y="271463"/>
                      <a:pt x="875347" y="249555"/>
                    </a:cubicBezTo>
                    <a:cubicBezTo>
                      <a:pt x="883920" y="235267"/>
                      <a:pt x="883920" y="217170"/>
                      <a:pt x="876300" y="202882"/>
                    </a:cubicBezTo>
                    <a:lnTo>
                      <a:pt x="902970" y="159067"/>
                    </a:lnTo>
                    <a:lnTo>
                      <a:pt x="1015365" y="227648"/>
                    </a:lnTo>
                    <a:lnTo>
                      <a:pt x="988695" y="271463"/>
                    </a:lnTo>
                    <a:cubicBezTo>
                      <a:pt x="972503" y="271463"/>
                      <a:pt x="957263" y="279082"/>
                      <a:pt x="948690" y="294323"/>
                    </a:cubicBezTo>
                    <a:cubicBezTo>
                      <a:pt x="935355" y="316230"/>
                      <a:pt x="942022" y="344805"/>
                      <a:pt x="963930" y="358140"/>
                    </a:cubicBezTo>
                    <a:cubicBezTo>
                      <a:pt x="985838" y="371475"/>
                      <a:pt x="1014413" y="364807"/>
                      <a:pt x="1027747" y="342900"/>
                    </a:cubicBezTo>
                    <a:cubicBezTo>
                      <a:pt x="1036320" y="328613"/>
                      <a:pt x="1036320" y="310515"/>
                      <a:pt x="1028700" y="296228"/>
                    </a:cubicBezTo>
                    <a:lnTo>
                      <a:pt x="1055370" y="252413"/>
                    </a:lnTo>
                    <a:lnTo>
                      <a:pt x="1167765" y="320992"/>
                    </a:lnTo>
                    <a:lnTo>
                      <a:pt x="1141095" y="364807"/>
                    </a:lnTo>
                    <a:cubicBezTo>
                      <a:pt x="1124903" y="364807"/>
                      <a:pt x="1109663" y="372428"/>
                      <a:pt x="1101090" y="387667"/>
                    </a:cubicBezTo>
                    <a:cubicBezTo>
                      <a:pt x="1087755" y="409575"/>
                      <a:pt x="1094423" y="438150"/>
                      <a:pt x="1116330" y="451485"/>
                    </a:cubicBezTo>
                    <a:cubicBezTo>
                      <a:pt x="1138238" y="464820"/>
                      <a:pt x="1166813" y="458153"/>
                      <a:pt x="1180148" y="436245"/>
                    </a:cubicBezTo>
                    <a:cubicBezTo>
                      <a:pt x="1188720" y="421957"/>
                      <a:pt x="1188720" y="403860"/>
                      <a:pt x="1181100" y="389573"/>
                    </a:cubicBezTo>
                    <a:lnTo>
                      <a:pt x="1207770" y="345757"/>
                    </a:lnTo>
                    <a:lnTo>
                      <a:pt x="1320165" y="414338"/>
                    </a:lnTo>
                    <a:lnTo>
                      <a:pt x="1293495" y="458153"/>
                    </a:lnTo>
                    <a:cubicBezTo>
                      <a:pt x="1277303" y="458153"/>
                      <a:pt x="1262063" y="465773"/>
                      <a:pt x="1253490" y="481013"/>
                    </a:cubicBezTo>
                    <a:cubicBezTo>
                      <a:pt x="1240155" y="502920"/>
                      <a:pt x="1246823" y="531495"/>
                      <a:pt x="1268730" y="544830"/>
                    </a:cubicBezTo>
                    <a:cubicBezTo>
                      <a:pt x="1290638" y="558165"/>
                      <a:pt x="1319213" y="551498"/>
                      <a:pt x="1332548" y="529590"/>
                    </a:cubicBezTo>
                    <a:cubicBezTo>
                      <a:pt x="1341120" y="515303"/>
                      <a:pt x="1341120" y="497205"/>
                      <a:pt x="1333500" y="482917"/>
                    </a:cubicBezTo>
                    <a:lnTo>
                      <a:pt x="1360170" y="439103"/>
                    </a:lnTo>
                    <a:lnTo>
                      <a:pt x="1472565" y="507682"/>
                    </a:lnTo>
                    <a:lnTo>
                      <a:pt x="1445895" y="551498"/>
                    </a:lnTo>
                    <a:cubicBezTo>
                      <a:pt x="1429703" y="551498"/>
                      <a:pt x="1414463" y="559118"/>
                      <a:pt x="1405890" y="574357"/>
                    </a:cubicBezTo>
                    <a:cubicBezTo>
                      <a:pt x="1392555" y="596265"/>
                      <a:pt x="1399223" y="624840"/>
                      <a:pt x="1421130" y="638175"/>
                    </a:cubicBezTo>
                    <a:cubicBezTo>
                      <a:pt x="1443038" y="651510"/>
                      <a:pt x="1471613" y="644843"/>
                      <a:pt x="1484948" y="622935"/>
                    </a:cubicBezTo>
                    <a:cubicBezTo>
                      <a:pt x="1493520" y="608648"/>
                      <a:pt x="1493520" y="590550"/>
                      <a:pt x="1485900" y="576263"/>
                    </a:cubicBezTo>
                    <a:lnTo>
                      <a:pt x="1512570" y="532448"/>
                    </a:lnTo>
                    <a:lnTo>
                      <a:pt x="1624965" y="601028"/>
                    </a:lnTo>
                    <a:lnTo>
                      <a:pt x="1598295" y="644843"/>
                    </a:lnTo>
                    <a:cubicBezTo>
                      <a:pt x="1582102" y="644843"/>
                      <a:pt x="1566863" y="652463"/>
                      <a:pt x="1558290" y="667703"/>
                    </a:cubicBezTo>
                    <a:cubicBezTo>
                      <a:pt x="1544955" y="689610"/>
                      <a:pt x="1551623" y="718185"/>
                      <a:pt x="1573530" y="731520"/>
                    </a:cubicBezTo>
                    <a:cubicBezTo>
                      <a:pt x="1595438" y="744855"/>
                      <a:pt x="1624013" y="738187"/>
                      <a:pt x="1637348" y="716280"/>
                    </a:cubicBezTo>
                    <a:cubicBezTo>
                      <a:pt x="1645920" y="701993"/>
                      <a:pt x="1645920" y="683895"/>
                      <a:pt x="1638300" y="669607"/>
                    </a:cubicBezTo>
                    <a:lnTo>
                      <a:pt x="1664970" y="625793"/>
                    </a:lnTo>
                    <a:lnTo>
                      <a:pt x="1777365" y="694373"/>
                    </a:lnTo>
                    <a:lnTo>
                      <a:pt x="1750695" y="738187"/>
                    </a:lnTo>
                    <a:cubicBezTo>
                      <a:pt x="1734502" y="738187"/>
                      <a:pt x="1719263" y="745807"/>
                      <a:pt x="1710690" y="761048"/>
                    </a:cubicBezTo>
                    <a:cubicBezTo>
                      <a:pt x="1697355" y="782955"/>
                      <a:pt x="1704023" y="811530"/>
                      <a:pt x="1725930" y="824865"/>
                    </a:cubicBezTo>
                    <a:cubicBezTo>
                      <a:pt x="1747838" y="838200"/>
                      <a:pt x="1776413" y="831532"/>
                      <a:pt x="1789748" y="809625"/>
                    </a:cubicBezTo>
                    <a:cubicBezTo>
                      <a:pt x="1798320" y="795337"/>
                      <a:pt x="1798320" y="777240"/>
                      <a:pt x="1790700" y="762953"/>
                    </a:cubicBezTo>
                    <a:lnTo>
                      <a:pt x="1817370" y="719137"/>
                    </a:lnTo>
                    <a:lnTo>
                      <a:pt x="1929765" y="787718"/>
                    </a:lnTo>
                    <a:lnTo>
                      <a:pt x="1903095" y="831532"/>
                    </a:lnTo>
                    <a:cubicBezTo>
                      <a:pt x="1886902" y="831532"/>
                      <a:pt x="1871663" y="839153"/>
                      <a:pt x="1863090" y="854393"/>
                    </a:cubicBezTo>
                    <a:cubicBezTo>
                      <a:pt x="1849755" y="876300"/>
                      <a:pt x="1856423" y="904875"/>
                      <a:pt x="1878330" y="918210"/>
                    </a:cubicBezTo>
                    <a:cubicBezTo>
                      <a:pt x="1900238" y="931545"/>
                      <a:pt x="1928813" y="924878"/>
                      <a:pt x="1942148" y="902970"/>
                    </a:cubicBezTo>
                    <a:cubicBezTo>
                      <a:pt x="1950720" y="888682"/>
                      <a:pt x="1950720" y="870585"/>
                      <a:pt x="1943100" y="856298"/>
                    </a:cubicBezTo>
                    <a:lnTo>
                      <a:pt x="1969770" y="812482"/>
                    </a:lnTo>
                    <a:lnTo>
                      <a:pt x="2038350" y="854393"/>
                    </a:lnTo>
                    <a:lnTo>
                      <a:pt x="1395413" y="1911668"/>
                    </a:lnTo>
                    <a:lnTo>
                      <a:pt x="0" y="1057275"/>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501;p9">
                <a:extLst>
                  <a:ext uri="{FF2B5EF4-FFF2-40B4-BE49-F238E27FC236}">
                    <a16:creationId xmlns:a16="http://schemas.microsoft.com/office/drawing/2014/main" id="{7B1493C1-2CB4-E826-0F3E-7BE74DE05C0C}"/>
                  </a:ext>
                </a:extLst>
              </p:cNvPr>
              <p:cNvSpPr/>
              <p:nvPr/>
            </p:nvSpPr>
            <p:spPr>
              <a:xfrm>
                <a:off x="8526181" y="-39606"/>
                <a:ext cx="3127772" cy="2830211"/>
              </a:xfrm>
              <a:custGeom>
                <a:avLst/>
                <a:gdLst/>
                <a:ahLst/>
                <a:cxnLst/>
                <a:rect l="l" t="t" r="r" b="b"/>
                <a:pathLst>
                  <a:path w="1762125" h="1594485" extrusionOk="0">
                    <a:moveTo>
                      <a:pt x="0" y="828675"/>
                    </a:moveTo>
                    <a:lnTo>
                      <a:pt x="503873" y="0"/>
                    </a:lnTo>
                    <a:lnTo>
                      <a:pt x="516255" y="7620"/>
                    </a:lnTo>
                    <a:lnTo>
                      <a:pt x="12383" y="836295"/>
                    </a:lnTo>
                    <a:lnTo>
                      <a:pt x="0" y="828675"/>
                    </a:lnTo>
                    <a:lnTo>
                      <a:pt x="0" y="828675"/>
                    </a:lnTo>
                    <a:close/>
                    <a:moveTo>
                      <a:pt x="77153" y="876300"/>
                    </a:moveTo>
                    <a:cubicBezTo>
                      <a:pt x="80963" y="879158"/>
                      <a:pt x="85725" y="881063"/>
                      <a:pt x="89535" y="883920"/>
                    </a:cubicBezTo>
                    <a:cubicBezTo>
                      <a:pt x="257175" y="607695"/>
                      <a:pt x="425768" y="331470"/>
                      <a:pt x="593408" y="55245"/>
                    </a:cubicBezTo>
                    <a:cubicBezTo>
                      <a:pt x="589598" y="52388"/>
                      <a:pt x="584835" y="50483"/>
                      <a:pt x="581025" y="47625"/>
                    </a:cubicBezTo>
                    <a:cubicBezTo>
                      <a:pt x="413385" y="323850"/>
                      <a:pt x="245745" y="600075"/>
                      <a:pt x="77153" y="876300"/>
                    </a:cubicBezTo>
                    <a:lnTo>
                      <a:pt x="77153" y="876300"/>
                    </a:lnTo>
                    <a:close/>
                    <a:moveTo>
                      <a:pt x="155258" y="923925"/>
                    </a:moveTo>
                    <a:cubicBezTo>
                      <a:pt x="159068" y="926783"/>
                      <a:pt x="163830" y="928688"/>
                      <a:pt x="167640" y="931545"/>
                    </a:cubicBezTo>
                    <a:cubicBezTo>
                      <a:pt x="335280" y="655320"/>
                      <a:pt x="503873" y="379095"/>
                      <a:pt x="671513" y="102870"/>
                    </a:cubicBezTo>
                    <a:cubicBezTo>
                      <a:pt x="667703" y="100013"/>
                      <a:pt x="662940" y="98108"/>
                      <a:pt x="659130" y="95250"/>
                    </a:cubicBezTo>
                    <a:cubicBezTo>
                      <a:pt x="491490" y="371475"/>
                      <a:pt x="323850" y="647700"/>
                      <a:pt x="155258" y="923925"/>
                    </a:cubicBezTo>
                    <a:lnTo>
                      <a:pt x="155258" y="923925"/>
                    </a:lnTo>
                    <a:close/>
                    <a:moveTo>
                      <a:pt x="233363" y="970598"/>
                    </a:moveTo>
                    <a:cubicBezTo>
                      <a:pt x="237173" y="973455"/>
                      <a:pt x="241935" y="975360"/>
                      <a:pt x="245745" y="978218"/>
                    </a:cubicBezTo>
                    <a:cubicBezTo>
                      <a:pt x="413385" y="701993"/>
                      <a:pt x="581978" y="425768"/>
                      <a:pt x="749618" y="149543"/>
                    </a:cubicBezTo>
                    <a:cubicBezTo>
                      <a:pt x="745808" y="146685"/>
                      <a:pt x="741045" y="144780"/>
                      <a:pt x="737235" y="141923"/>
                    </a:cubicBezTo>
                    <a:cubicBezTo>
                      <a:pt x="569595" y="419100"/>
                      <a:pt x="401003" y="694373"/>
                      <a:pt x="233363" y="970598"/>
                    </a:cubicBezTo>
                    <a:lnTo>
                      <a:pt x="233363" y="970598"/>
                    </a:lnTo>
                    <a:close/>
                    <a:moveTo>
                      <a:pt x="311468" y="1018223"/>
                    </a:moveTo>
                    <a:cubicBezTo>
                      <a:pt x="315278" y="1021080"/>
                      <a:pt x="320040" y="1022985"/>
                      <a:pt x="323850" y="1025843"/>
                    </a:cubicBezTo>
                    <a:cubicBezTo>
                      <a:pt x="491490" y="749618"/>
                      <a:pt x="660083" y="473393"/>
                      <a:pt x="827723" y="197168"/>
                    </a:cubicBezTo>
                    <a:cubicBezTo>
                      <a:pt x="823913" y="194310"/>
                      <a:pt x="819150" y="192405"/>
                      <a:pt x="815340" y="189548"/>
                    </a:cubicBezTo>
                    <a:cubicBezTo>
                      <a:pt x="647700" y="465773"/>
                      <a:pt x="479108" y="741998"/>
                      <a:pt x="311468" y="1018223"/>
                    </a:cubicBezTo>
                    <a:lnTo>
                      <a:pt x="311468" y="1018223"/>
                    </a:lnTo>
                    <a:close/>
                    <a:moveTo>
                      <a:pt x="388620" y="1065848"/>
                    </a:moveTo>
                    <a:cubicBezTo>
                      <a:pt x="392430" y="1068705"/>
                      <a:pt x="397193" y="1070610"/>
                      <a:pt x="401003" y="1073468"/>
                    </a:cubicBezTo>
                    <a:cubicBezTo>
                      <a:pt x="568643" y="797243"/>
                      <a:pt x="737235" y="521017"/>
                      <a:pt x="904875" y="244793"/>
                    </a:cubicBezTo>
                    <a:cubicBezTo>
                      <a:pt x="901065" y="241935"/>
                      <a:pt x="896303" y="240030"/>
                      <a:pt x="892493" y="237173"/>
                    </a:cubicBezTo>
                    <a:cubicBezTo>
                      <a:pt x="724853" y="513398"/>
                      <a:pt x="557213" y="789623"/>
                      <a:pt x="388620" y="1065848"/>
                    </a:cubicBezTo>
                    <a:lnTo>
                      <a:pt x="388620" y="1065848"/>
                    </a:lnTo>
                    <a:close/>
                    <a:moveTo>
                      <a:pt x="466725" y="1113473"/>
                    </a:moveTo>
                    <a:cubicBezTo>
                      <a:pt x="470535" y="1116330"/>
                      <a:pt x="475298" y="1118235"/>
                      <a:pt x="479108" y="1121093"/>
                    </a:cubicBezTo>
                    <a:cubicBezTo>
                      <a:pt x="646748" y="844868"/>
                      <a:pt x="815340" y="568643"/>
                      <a:pt x="982980" y="292418"/>
                    </a:cubicBezTo>
                    <a:cubicBezTo>
                      <a:pt x="979170" y="289560"/>
                      <a:pt x="974408" y="287655"/>
                      <a:pt x="970598" y="284798"/>
                    </a:cubicBezTo>
                    <a:cubicBezTo>
                      <a:pt x="802958" y="561023"/>
                      <a:pt x="635318" y="837248"/>
                      <a:pt x="466725" y="1113473"/>
                    </a:cubicBezTo>
                    <a:lnTo>
                      <a:pt x="466725" y="1113473"/>
                    </a:lnTo>
                    <a:close/>
                    <a:moveTo>
                      <a:pt x="544830" y="1160145"/>
                    </a:moveTo>
                    <a:cubicBezTo>
                      <a:pt x="712470" y="883920"/>
                      <a:pt x="881063" y="607695"/>
                      <a:pt x="1048703" y="331470"/>
                    </a:cubicBezTo>
                    <a:cubicBezTo>
                      <a:pt x="1052513" y="334328"/>
                      <a:pt x="1057275" y="336233"/>
                      <a:pt x="1061085" y="339090"/>
                    </a:cubicBezTo>
                    <a:cubicBezTo>
                      <a:pt x="893445" y="615315"/>
                      <a:pt x="724853" y="891540"/>
                      <a:pt x="557213" y="1167765"/>
                    </a:cubicBezTo>
                    <a:cubicBezTo>
                      <a:pt x="553403" y="1165860"/>
                      <a:pt x="548640" y="1163003"/>
                      <a:pt x="544830" y="1160145"/>
                    </a:cubicBezTo>
                    <a:lnTo>
                      <a:pt x="544830" y="1160145"/>
                    </a:lnTo>
                    <a:close/>
                    <a:moveTo>
                      <a:pt x="622935" y="1207770"/>
                    </a:moveTo>
                    <a:cubicBezTo>
                      <a:pt x="790575" y="931545"/>
                      <a:pt x="959168" y="655320"/>
                      <a:pt x="1126808" y="379095"/>
                    </a:cubicBezTo>
                    <a:cubicBezTo>
                      <a:pt x="1130618" y="381953"/>
                      <a:pt x="1135380" y="383858"/>
                      <a:pt x="1139190" y="386715"/>
                    </a:cubicBezTo>
                    <a:cubicBezTo>
                      <a:pt x="971550" y="662940"/>
                      <a:pt x="802958" y="939165"/>
                      <a:pt x="635318" y="1215390"/>
                    </a:cubicBezTo>
                    <a:cubicBezTo>
                      <a:pt x="630555" y="1213485"/>
                      <a:pt x="626745" y="1210628"/>
                      <a:pt x="622935" y="1207770"/>
                    </a:cubicBezTo>
                    <a:lnTo>
                      <a:pt x="622935" y="1207770"/>
                    </a:lnTo>
                    <a:close/>
                    <a:moveTo>
                      <a:pt x="700088" y="1255395"/>
                    </a:moveTo>
                    <a:cubicBezTo>
                      <a:pt x="867728" y="979170"/>
                      <a:pt x="1036320" y="702945"/>
                      <a:pt x="1203960" y="426720"/>
                    </a:cubicBezTo>
                    <a:cubicBezTo>
                      <a:pt x="1207770" y="429578"/>
                      <a:pt x="1212533" y="431483"/>
                      <a:pt x="1216343" y="434340"/>
                    </a:cubicBezTo>
                    <a:cubicBezTo>
                      <a:pt x="1048703" y="710565"/>
                      <a:pt x="880110" y="986790"/>
                      <a:pt x="712470" y="1263015"/>
                    </a:cubicBezTo>
                    <a:cubicBezTo>
                      <a:pt x="708660" y="1260158"/>
                      <a:pt x="704850" y="1258253"/>
                      <a:pt x="700088" y="1255395"/>
                    </a:cubicBezTo>
                    <a:lnTo>
                      <a:pt x="700088" y="1255395"/>
                    </a:lnTo>
                    <a:close/>
                    <a:moveTo>
                      <a:pt x="778193" y="1303020"/>
                    </a:moveTo>
                    <a:cubicBezTo>
                      <a:pt x="945833" y="1026795"/>
                      <a:pt x="1114425" y="750570"/>
                      <a:pt x="1282065" y="474345"/>
                    </a:cubicBezTo>
                    <a:cubicBezTo>
                      <a:pt x="1285875" y="477203"/>
                      <a:pt x="1290638" y="479108"/>
                      <a:pt x="1294448" y="481965"/>
                    </a:cubicBezTo>
                    <a:cubicBezTo>
                      <a:pt x="1126808" y="758190"/>
                      <a:pt x="958215" y="1034415"/>
                      <a:pt x="790575" y="1310640"/>
                    </a:cubicBezTo>
                    <a:cubicBezTo>
                      <a:pt x="786765" y="1307783"/>
                      <a:pt x="782955" y="1304925"/>
                      <a:pt x="778193" y="1303020"/>
                    </a:cubicBezTo>
                    <a:lnTo>
                      <a:pt x="778193" y="1303020"/>
                    </a:lnTo>
                    <a:close/>
                    <a:moveTo>
                      <a:pt x="856298" y="1350645"/>
                    </a:moveTo>
                    <a:cubicBezTo>
                      <a:pt x="1023938" y="1074420"/>
                      <a:pt x="1192530" y="798195"/>
                      <a:pt x="1360170" y="521970"/>
                    </a:cubicBezTo>
                    <a:cubicBezTo>
                      <a:pt x="1363980" y="524828"/>
                      <a:pt x="1368743" y="526733"/>
                      <a:pt x="1372553" y="529590"/>
                    </a:cubicBezTo>
                    <a:cubicBezTo>
                      <a:pt x="1204913" y="805815"/>
                      <a:pt x="1036320" y="1082040"/>
                      <a:pt x="868680" y="1358265"/>
                    </a:cubicBezTo>
                    <a:cubicBezTo>
                      <a:pt x="864870" y="1355408"/>
                      <a:pt x="860108" y="1352550"/>
                      <a:pt x="856298" y="1350645"/>
                    </a:cubicBezTo>
                    <a:lnTo>
                      <a:pt x="856298" y="1350645"/>
                    </a:lnTo>
                    <a:close/>
                    <a:moveTo>
                      <a:pt x="934403" y="1397318"/>
                    </a:moveTo>
                    <a:cubicBezTo>
                      <a:pt x="1102043" y="1121093"/>
                      <a:pt x="1270635" y="844868"/>
                      <a:pt x="1438275" y="568643"/>
                    </a:cubicBezTo>
                    <a:cubicBezTo>
                      <a:pt x="1442085" y="571500"/>
                      <a:pt x="1446848" y="573405"/>
                      <a:pt x="1450657" y="576263"/>
                    </a:cubicBezTo>
                    <a:cubicBezTo>
                      <a:pt x="1283018" y="852488"/>
                      <a:pt x="1114425" y="1128713"/>
                      <a:pt x="946785" y="1404938"/>
                    </a:cubicBezTo>
                    <a:cubicBezTo>
                      <a:pt x="942975" y="1403033"/>
                      <a:pt x="938213" y="1400175"/>
                      <a:pt x="934403" y="1397318"/>
                    </a:cubicBezTo>
                    <a:lnTo>
                      <a:pt x="934403" y="1397318"/>
                    </a:lnTo>
                    <a:close/>
                    <a:moveTo>
                      <a:pt x="1012508" y="1444943"/>
                    </a:moveTo>
                    <a:cubicBezTo>
                      <a:pt x="1016318" y="1447800"/>
                      <a:pt x="1021080" y="1449705"/>
                      <a:pt x="1024890" y="1452563"/>
                    </a:cubicBezTo>
                    <a:cubicBezTo>
                      <a:pt x="1192530" y="1176338"/>
                      <a:pt x="1361123" y="900113"/>
                      <a:pt x="1528763" y="623888"/>
                    </a:cubicBezTo>
                    <a:cubicBezTo>
                      <a:pt x="1524953" y="621030"/>
                      <a:pt x="1520190" y="619125"/>
                      <a:pt x="1516380" y="616268"/>
                    </a:cubicBezTo>
                    <a:cubicBezTo>
                      <a:pt x="1347788" y="892493"/>
                      <a:pt x="1180148" y="1168718"/>
                      <a:pt x="1012508" y="1444943"/>
                    </a:cubicBezTo>
                    <a:lnTo>
                      <a:pt x="1012508" y="1444943"/>
                    </a:lnTo>
                    <a:close/>
                    <a:moveTo>
                      <a:pt x="1089660" y="1492568"/>
                    </a:moveTo>
                    <a:cubicBezTo>
                      <a:pt x="1093470" y="1495425"/>
                      <a:pt x="1098233" y="1497330"/>
                      <a:pt x="1102043" y="1500188"/>
                    </a:cubicBezTo>
                    <a:cubicBezTo>
                      <a:pt x="1269683" y="1223963"/>
                      <a:pt x="1438275" y="947738"/>
                      <a:pt x="1605915" y="671513"/>
                    </a:cubicBezTo>
                    <a:cubicBezTo>
                      <a:pt x="1602105" y="668655"/>
                      <a:pt x="1597343" y="666750"/>
                      <a:pt x="1593532" y="663893"/>
                    </a:cubicBezTo>
                    <a:cubicBezTo>
                      <a:pt x="1425893" y="940118"/>
                      <a:pt x="1258253" y="1216343"/>
                      <a:pt x="1089660" y="1492568"/>
                    </a:cubicBezTo>
                    <a:lnTo>
                      <a:pt x="1089660" y="1492568"/>
                    </a:lnTo>
                    <a:close/>
                    <a:moveTo>
                      <a:pt x="1167765" y="1540193"/>
                    </a:moveTo>
                    <a:cubicBezTo>
                      <a:pt x="1171575" y="1543050"/>
                      <a:pt x="1176338" y="1544955"/>
                      <a:pt x="1180148" y="1547813"/>
                    </a:cubicBezTo>
                    <a:cubicBezTo>
                      <a:pt x="1347788" y="1271588"/>
                      <a:pt x="1516380" y="995363"/>
                      <a:pt x="1684020" y="719138"/>
                    </a:cubicBezTo>
                    <a:cubicBezTo>
                      <a:pt x="1680210" y="716280"/>
                      <a:pt x="1675448" y="714375"/>
                      <a:pt x="1671638" y="711518"/>
                    </a:cubicBezTo>
                    <a:cubicBezTo>
                      <a:pt x="1503998" y="987743"/>
                      <a:pt x="1336358" y="1263968"/>
                      <a:pt x="1167765" y="1540193"/>
                    </a:cubicBezTo>
                    <a:lnTo>
                      <a:pt x="1167765" y="1540193"/>
                    </a:lnTo>
                    <a:close/>
                    <a:moveTo>
                      <a:pt x="1245870" y="1586865"/>
                    </a:moveTo>
                    <a:lnTo>
                      <a:pt x="1258253" y="1594485"/>
                    </a:lnTo>
                    <a:lnTo>
                      <a:pt x="1762125" y="765810"/>
                    </a:lnTo>
                    <a:lnTo>
                      <a:pt x="1749743" y="758190"/>
                    </a:lnTo>
                    <a:lnTo>
                      <a:pt x="1245870" y="15868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 name="Google Shape;502;p9">
              <a:extLst>
                <a:ext uri="{FF2B5EF4-FFF2-40B4-BE49-F238E27FC236}">
                  <a16:creationId xmlns:a16="http://schemas.microsoft.com/office/drawing/2014/main" id="{F8BEDBFF-816B-7D8D-2992-A167FA01011C}"/>
                </a:ext>
              </a:extLst>
            </p:cNvPr>
            <p:cNvSpPr/>
            <p:nvPr userDrawn="1"/>
          </p:nvSpPr>
          <p:spPr>
            <a:xfrm>
              <a:off x="609273" y="-60406"/>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03;p9">
              <a:extLst>
                <a:ext uri="{FF2B5EF4-FFF2-40B4-BE49-F238E27FC236}">
                  <a16:creationId xmlns:a16="http://schemas.microsoft.com/office/drawing/2014/main" id="{29A23A0F-14F1-0B10-F1CB-312F56EF5239}"/>
                </a:ext>
              </a:extLst>
            </p:cNvPr>
            <p:cNvSpPr/>
            <p:nvPr userDrawn="1"/>
          </p:nvSpPr>
          <p:spPr>
            <a:xfrm rot="-649104">
              <a:off x="1176570" y="744881"/>
              <a:ext cx="188621" cy="6050919"/>
            </a:xfrm>
            <a:custGeom>
              <a:avLst/>
              <a:gdLst/>
              <a:ahLst/>
              <a:cxnLst/>
              <a:rect l="l" t="t" r="r" b="b"/>
              <a:pathLst>
                <a:path w="60006" h="1924980" extrusionOk="0">
                  <a:moveTo>
                    <a:pt x="0" y="0"/>
                  </a:moveTo>
                  <a:lnTo>
                    <a:pt x="60007" y="0"/>
                  </a:lnTo>
                  <a:lnTo>
                    <a:pt x="60007" y="1924981"/>
                  </a:lnTo>
                  <a:lnTo>
                    <a:pt x="0" y="1924981"/>
                  </a:lnTo>
                  <a:close/>
                </a:path>
              </a:pathLst>
            </a:custGeom>
            <a:solidFill>
              <a:srgbClr val="000000">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514;p9">
              <a:extLst>
                <a:ext uri="{FF2B5EF4-FFF2-40B4-BE49-F238E27FC236}">
                  <a16:creationId xmlns:a16="http://schemas.microsoft.com/office/drawing/2014/main" id="{4AB5F471-D2F0-93CB-0467-5EC6F0B9297E}"/>
                </a:ext>
              </a:extLst>
            </p:cNvPr>
            <p:cNvSpPr txBox="1"/>
            <p:nvPr userDrawn="1"/>
          </p:nvSpPr>
          <p:spPr>
            <a:xfrm rot="4725490">
              <a:off x="4214728" y="752116"/>
              <a:ext cx="1732746" cy="48297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a:solidFill>
                    <a:schemeClr val="accent3"/>
                  </a:solidFill>
                  <a:latin typeface="Just Another Hand"/>
                  <a:ea typeface="Just Another Hand"/>
                  <a:cs typeface="Just Another Hand"/>
                  <a:sym typeface="Just Another Hand"/>
                </a:rPr>
                <a:t>GROUPS</a:t>
              </a:r>
              <a:endParaRPr sz="2600">
                <a:solidFill>
                  <a:schemeClr val="accent3"/>
                </a:solidFill>
                <a:latin typeface="Just Another Hand"/>
                <a:ea typeface="Just Another Hand"/>
                <a:cs typeface="Just Another Hand"/>
                <a:sym typeface="Just Another Hand"/>
              </a:endParaRPr>
            </a:p>
          </p:txBody>
        </p:sp>
      </p:grpSp>
      <p:grpSp>
        <p:nvGrpSpPr>
          <p:cNvPr id="28" name="مجموعة 27">
            <a:extLst>
              <a:ext uri="{FF2B5EF4-FFF2-40B4-BE49-F238E27FC236}">
                <a16:creationId xmlns:a16="http://schemas.microsoft.com/office/drawing/2014/main" id="{70DD139A-00BB-544E-6745-27522EE04BB2}"/>
              </a:ext>
            </a:extLst>
          </p:cNvPr>
          <p:cNvGrpSpPr/>
          <p:nvPr userDrawn="1"/>
        </p:nvGrpSpPr>
        <p:grpSpPr>
          <a:xfrm>
            <a:off x="2034847" y="2006633"/>
            <a:ext cx="2297106" cy="2467591"/>
            <a:chOff x="2034847" y="2006633"/>
            <a:chExt cx="2297106" cy="2467591"/>
          </a:xfrm>
        </p:grpSpPr>
        <p:sp>
          <p:nvSpPr>
            <p:cNvPr id="21" name="Google Shape;519;p9">
              <a:extLst>
                <a:ext uri="{FF2B5EF4-FFF2-40B4-BE49-F238E27FC236}">
                  <a16:creationId xmlns:a16="http://schemas.microsoft.com/office/drawing/2014/main" id="{26AA9FB2-FA84-7757-38B6-5A11ADD9D8E4}"/>
                </a:ext>
              </a:extLst>
            </p:cNvPr>
            <p:cNvSpPr/>
            <p:nvPr/>
          </p:nvSpPr>
          <p:spPr>
            <a:xfrm rot="16338115">
              <a:off x="1972071" y="2118446"/>
              <a:ext cx="2423284" cy="2288271"/>
            </a:xfrm>
            <a:custGeom>
              <a:avLst/>
              <a:gdLst/>
              <a:ahLst/>
              <a:cxnLst/>
              <a:rect l="l" t="t" r="r" b="b"/>
              <a:pathLst>
                <a:path w="3321893" h="3136815" extrusionOk="0">
                  <a:moveTo>
                    <a:pt x="15340" y="3136815"/>
                  </a:moveTo>
                  <a:lnTo>
                    <a:pt x="7823" y="3136815"/>
                  </a:lnTo>
                  <a:lnTo>
                    <a:pt x="7246" y="3128385"/>
                  </a:lnTo>
                  <a:cubicBezTo>
                    <a:pt x="6349" y="3090892"/>
                    <a:pt x="7943" y="3056246"/>
                    <a:pt x="7943" y="3056246"/>
                  </a:cubicBezTo>
                  <a:close/>
                  <a:moveTo>
                    <a:pt x="3321893" y="1"/>
                  </a:moveTo>
                  <a:lnTo>
                    <a:pt x="3321893" y="3136815"/>
                  </a:lnTo>
                  <a:lnTo>
                    <a:pt x="17984" y="3136815"/>
                  </a:lnTo>
                  <a:lnTo>
                    <a:pt x="17230" y="3124210"/>
                  </a:lnTo>
                  <a:cubicBezTo>
                    <a:pt x="10841" y="3016343"/>
                    <a:pt x="1548" y="2851636"/>
                    <a:pt x="1548" y="2806198"/>
                  </a:cubicBezTo>
                  <a:cubicBezTo>
                    <a:pt x="1548" y="2736959"/>
                    <a:pt x="16347" y="2543684"/>
                    <a:pt x="16347" y="2543684"/>
                  </a:cubicBezTo>
                  <a:cubicBezTo>
                    <a:pt x="16347" y="2543684"/>
                    <a:pt x="-3275" y="2373088"/>
                    <a:pt x="1253" y="2303722"/>
                  </a:cubicBezTo>
                  <a:cubicBezTo>
                    <a:pt x="5782" y="2234348"/>
                    <a:pt x="45026" y="2187485"/>
                    <a:pt x="45026" y="2187485"/>
                  </a:cubicBezTo>
                  <a:lnTo>
                    <a:pt x="11470" y="2153021"/>
                  </a:lnTo>
                  <a:cubicBezTo>
                    <a:pt x="11470" y="2153021"/>
                    <a:pt x="-12796" y="1873544"/>
                    <a:pt x="9264" y="1796828"/>
                  </a:cubicBezTo>
                  <a:cubicBezTo>
                    <a:pt x="31324" y="1720106"/>
                    <a:pt x="64414" y="1714619"/>
                    <a:pt x="64414" y="1714619"/>
                  </a:cubicBezTo>
                  <a:cubicBezTo>
                    <a:pt x="64414" y="1714619"/>
                    <a:pt x="44560" y="1646127"/>
                    <a:pt x="64414" y="1558439"/>
                  </a:cubicBezTo>
                  <a:cubicBezTo>
                    <a:pt x="84269" y="1470764"/>
                    <a:pt x="84269" y="1435149"/>
                    <a:pt x="84269" y="1435149"/>
                  </a:cubicBezTo>
                  <a:lnTo>
                    <a:pt x="15882" y="1402265"/>
                  </a:lnTo>
                  <a:cubicBezTo>
                    <a:pt x="15882" y="1402265"/>
                    <a:pt x="5737" y="1346056"/>
                    <a:pt x="7945" y="1296678"/>
                  </a:cubicBezTo>
                  <a:cubicBezTo>
                    <a:pt x="10155" y="1247287"/>
                    <a:pt x="-890" y="948244"/>
                    <a:pt x="3528" y="843983"/>
                  </a:cubicBezTo>
                  <a:cubicBezTo>
                    <a:pt x="7945" y="739728"/>
                    <a:pt x="14320" y="614408"/>
                    <a:pt x="20563" y="573690"/>
                  </a:cubicBezTo>
                  <a:cubicBezTo>
                    <a:pt x="26805" y="532993"/>
                    <a:pt x="4957" y="211218"/>
                    <a:pt x="4957" y="211218"/>
                  </a:cubicBezTo>
                  <a:cubicBezTo>
                    <a:pt x="4957" y="211218"/>
                    <a:pt x="100156" y="224786"/>
                    <a:pt x="107958" y="158882"/>
                  </a:cubicBezTo>
                  <a:cubicBezTo>
                    <a:pt x="115762" y="92978"/>
                    <a:pt x="26805" y="77467"/>
                    <a:pt x="26805" y="77467"/>
                  </a:cubicBezTo>
                  <a:lnTo>
                    <a:pt x="22320"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20;p9">
              <a:extLst>
                <a:ext uri="{FF2B5EF4-FFF2-40B4-BE49-F238E27FC236}">
                  <a16:creationId xmlns:a16="http://schemas.microsoft.com/office/drawing/2014/main" id="{6E9743B8-EC5B-E0EE-5696-A3E34D766B5F}"/>
                </a:ext>
              </a:extLst>
            </p:cNvPr>
            <p:cNvSpPr/>
            <p:nvPr/>
          </p:nvSpPr>
          <p:spPr>
            <a:xfrm rot="16338115">
              <a:off x="2000472" y="2041008"/>
              <a:ext cx="2365855" cy="2297106"/>
            </a:xfrm>
            <a:custGeom>
              <a:avLst/>
              <a:gdLst/>
              <a:ahLst/>
              <a:cxnLst/>
              <a:rect l="l" t="t" r="r" b="b"/>
              <a:pathLst>
                <a:path w="3243170" h="3148926" extrusionOk="0">
                  <a:moveTo>
                    <a:pt x="20529" y="3148926"/>
                  </a:moveTo>
                  <a:lnTo>
                    <a:pt x="13055" y="3148926"/>
                  </a:lnTo>
                  <a:lnTo>
                    <a:pt x="10969" y="3138376"/>
                  </a:lnTo>
                  <a:cubicBezTo>
                    <a:pt x="4356" y="3089791"/>
                    <a:pt x="7943" y="3011837"/>
                    <a:pt x="7943" y="3011837"/>
                  </a:cubicBezTo>
                  <a:close/>
                  <a:moveTo>
                    <a:pt x="3243170" y="0"/>
                  </a:moveTo>
                  <a:lnTo>
                    <a:pt x="3243170" y="3148926"/>
                  </a:lnTo>
                  <a:lnTo>
                    <a:pt x="21390" y="3148926"/>
                  </a:lnTo>
                  <a:lnTo>
                    <a:pt x="20126" y="3128183"/>
                  </a:lnTo>
                  <a:cubicBezTo>
                    <a:pt x="14197" y="3030150"/>
                    <a:pt x="1548" y="2814800"/>
                    <a:pt x="1548" y="2761789"/>
                  </a:cubicBezTo>
                  <a:cubicBezTo>
                    <a:pt x="1548" y="2692550"/>
                    <a:pt x="16347" y="2499275"/>
                    <a:pt x="16347" y="2499275"/>
                  </a:cubicBezTo>
                  <a:cubicBezTo>
                    <a:pt x="16347" y="2499275"/>
                    <a:pt x="-3275" y="2328679"/>
                    <a:pt x="1253" y="2259313"/>
                  </a:cubicBezTo>
                  <a:cubicBezTo>
                    <a:pt x="5782" y="2189939"/>
                    <a:pt x="45026" y="2143076"/>
                    <a:pt x="45026" y="2143076"/>
                  </a:cubicBezTo>
                  <a:lnTo>
                    <a:pt x="11470" y="2108612"/>
                  </a:lnTo>
                  <a:cubicBezTo>
                    <a:pt x="11470" y="2108612"/>
                    <a:pt x="-12796" y="1829135"/>
                    <a:pt x="9264" y="1752419"/>
                  </a:cubicBezTo>
                  <a:cubicBezTo>
                    <a:pt x="31324" y="1675697"/>
                    <a:pt x="64414" y="1670210"/>
                    <a:pt x="64414" y="1670210"/>
                  </a:cubicBezTo>
                  <a:cubicBezTo>
                    <a:pt x="64414" y="1670210"/>
                    <a:pt x="44560" y="1601718"/>
                    <a:pt x="64414" y="1514030"/>
                  </a:cubicBezTo>
                  <a:cubicBezTo>
                    <a:pt x="84269" y="1426355"/>
                    <a:pt x="84269" y="1390740"/>
                    <a:pt x="84269" y="1390740"/>
                  </a:cubicBezTo>
                  <a:lnTo>
                    <a:pt x="15882" y="1357856"/>
                  </a:lnTo>
                  <a:cubicBezTo>
                    <a:pt x="15882" y="1357856"/>
                    <a:pt x="5737" y="1301647"/>
                    <a:pt x="7945" y="1252269"/>
                  </a:cubicBezTo>
                  <a:cubicBezTo>
                    <a:pt x="10155" y="1202878"/>
                    <a:pt x="-890" y="903835"/>
                    <a:pt x="3528" y="799574"/>
                  </a:cubicBezTo>
                  <a:cubicBezTo>
                    <a:pt x="7945" y="695319"/>
                    <a:pt x="14320" y="569999"/>
                    <a:pt x="20563" y="529281"/>
                  </a:cubicBezTo>
                  <a:cubicBezTo>
                    <a:pt x="26805" y="488584"/>
                    <a:pt x="4957" y="166809"/>
                    <a:pt x="4957" y="166809"/>
                  </a:cubicBezTo>
                  <a:cubicBezTo>
                    <a:pt x="4957" y="166809"/>
                    <a:pt x="100156" y="180377"/>
                    <a:pt x="107958" y="114473"/>
                  </a:cubicBezTo>
                  <a:cubicBezTo>
                    <a:pt x="115762" y="48569"/>
                    <a:pt x="26805" y="33058"/>
                    <a:pt x="26805" y="33058"/>
                  </a:cubicBezTo>
                  <a:lnTo>
                    <a:pt x="24891"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800" dirty="0">
                  <a:latin typeface="Calibri"/>
                  <a:ea typeface="Calibri"/>
                  <a:cs typeface="Calibri"/>
                  <a:sym typeface="Calibri"/>
                </a:rPr>
                <a:t>	</a:t>
              </a:r>
              <a:endParaRPr sz="1800" dirty="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360466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grpSp>
        <p:nvGrpSpPr>
          <p:cNvPr id="5" name="Google Shape;725;p12">
            <a:extLst>
              <a:ext uri="{FF2B5EF4-FFF2-40B4-BE49-F238E27FC236}">
                <a16:creationId xmlns:a16="http://schemas.microsoft.com/office/drawing/2014/main" id="{31A5600D-016A-AEDA-41D5-C381DBD1E18B}"/>
              </a:ext>
            </a:extLst>
          </p:cNvPr>
          <p:cNvGrpSpPr/>
          <p:nvPr userDrawn="1"/>
        </p:nvGrpSpPr>
        <p:grpSpPr>
          <a:xfrm rot="9304928">
            <a:off x="942397" y="597005"/>
            <a:ext cx="5506770" cy="6485536"/>
            <a:chOff x="6709035" y="58434"/>
            <a:chExt cx="2901220" cy="3416879"/>
          </a:xfrm>
        </p:grpSpPr>
        <p:sp>
          <p:nvSpPr>
            <p:cNvPr id="6" name="Google Shape;726;p12">
              <a:extLst>
                <a:ext uri="{FF2B5EF4-FFF2-40B4-BE49-F238E27FC236}">
                  <a16:creationId xmlns:a16="http://schemas.microsoft.com/office/drawing/2014/main" id="{95D5DB56-C99D-8D4C-4676-E31B03E7479E}"/>
                </a:ext>
              </a:extLst>
            </p:cNvPr>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727;p12">
              <a:extLst>
                <a:ext uri="{FF2B5EF4-FFF2-40B4-BE49-F238E27FC236}">
                  <a16:creationId xmlns:a16="http://schemas.microsoft.com/office/drawing/2014/main" id="{824425C5-D056-F3E3-9796-667D93C7726E}"/>
                </a:ext>
              </a:extLst>
            </p:cNvPr>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 name="Google Shape;735;p12">
            <a:extLst>
              <a:ext uri="{FF2B5EF4-FFF2-40B4-BE49-F238E27FC236}">
                <a16:creationId xmlns:a16="http://schemas.microsoft.com/office/drawing/2014/main" id="{4C6714F1-6793-EE96-952C-33AEEC918F5B}"/>
              </a:ext>
            </a:extLst>
          </p:cNvPr>
          <p:cNvSpPr/>
          <p:nvPr userDrawn="1"/>
        </p:nvSpPr>
        <p:spPr>
          <a:xfrm>
            <a:off x="2181000" y="463825"/>
            <a:ext cx="9475200" cy="5869800"/>
          </a:xfrm>
          <a:prstGeom prst="rect">
            <a:avLst/>
          </a:prstGeom>
          <a:solidFill>
            <a:schemeClr val="bg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800">
              <a:latin typeface="Calibri"/>
              <a:ea typeface="Calibri"/>
              <a:cs typeface="Calibri"/>
              <a:sym typeface="Calibri"/>
            </a:endParaRPr>
          </a:p>
        </p:txBody>
      </p:sp>
    </p:spTree>
    <p:extLst>
      <p:ext uri="{BB962C8B-B14F-4D97-AF65-F5344CB8AC3E}">
        <p14:creationId xmlns:p14="http://schemas.microsoft.com/office/powerpoint/2010/main" val="87831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فارغ">
    <p:spTree>
      <p:nvGrpSpPr>
        <p:cNvPr id="1" name=""/>
        <p:cNvGrpSpPr/>
        <p:nvPr/>
      </p:nvGrpSpPr>
      <p:grpSpPr>
        <a:xfrm>
          <a:off x="0" y="0"/>
          <a:ext cx="0" cy="0"/>
          <a:chOff x="0" y="0"/>
          <a:chExt cx="0" cy="0"/>
        </a:xfrm>
      </p:grpSpPr>
      <p:grpSp>
        <p:nvGrpSpPr>
          <p:cNvPr id="5" name="Google Shape;725;p12">
            <a:extLst>
              <a:ext uri="{FF2B5EF4-FFF2-40B4-BE49-F238E27FC236}">
                <a16:creationId xmlns:a16="http://schemas.microsoft.com/office/drawing/2014/main" id="{31A5600D-016A-AEDA-41D5-C381DBD1E18B}"/>
              </a:ext>
            </a:extLst>
          </p:cNvPr>
          <p:cNvGrpSpPr/>
          <p:nvPr userDrawn="1"/>
        </p:nvGrpSpPr>
        <p:grpSpPr>
          <a:xfrm rot="9304928">
            <a:off x="942397" y="597005"/>
            <a:ext cx="5506770" cy="6485536"/>
            <a:chOff x="6709035" y="58434"/>
            <a:chExt cx="2901220" cy="3416879"/>
          </a:xfrm>
        </p:grpSpPr>
        <p:sp>
          <p:nvSpPr>
            <p:cNvPr id="6" name="Google Shape;726;p12">
              <a:extLst>
                <a:ext uri="{FF2B5EF4-FFF2-40B4-BE49-F238E27FC236}">
                  <a16:creationId xmlns:a16="http://schemas.microsoft.com/office/drawing/2014/main" id="{95D5DB56-C99D-8D4C-4676-E31B03E7479E}"/>
                </a:ext>
              </a:extLst>
            </p:cNvPr>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727;p12">
              <a:extLst>
                <a:ext uri="{FF2B5EF4-FFF2-40B4-BE49-F238E27FC236}">
                  <a16:creationId xmlns:a16="http://schemas.microsoft.com/office/drawing/2014/main" id="{824425C5-D056-F3E3-9796-667D93C7726E}"/>
                </a:ext>
              </a:extLst>
            </p:cNvPr>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 name="Google Shape;735;p12">
            <a:extLst>
              <a:ext uri="{FF2B5EF4-FFF2-40B4-BE49-F238E27FC236}">
                <a16:creationId xmlns:a16="http://schemas.microsoft.com/office/drawing/2014/main" id="{4C6714F1-6793-EE96-952C-33AEEC918F5B}"/>
              </a:ext>
            </a:extLst>
          </p:cNvPr>
          <p:cNvSpPr/>
          <p:nvPr userDrawn="1"/>
        </p:nvSpPr>
        <p:spPr>
          <a:xfrm>
            <a:off x="2181000" y="463825"/>
            <a:ext cx="9475200" cy="5869800"/>
          </a:xfrm>
          <a:prstGeom prst="rect">
            <a:avLst/>
          </a:prstGeom>
          <a:solidFill>
            <a:schemeClr val="bg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800">
              <a:latin typeface="Calibri"/>
              <a:ea typeface="Calibri"/>
              <a:cs typeface="Calibri"/>
              <a:sym typeface="Calibri"/>
            </a:endParaRPr>
          </a:p>
        </p:txBody>
      </p:sp>
      <p:sp>
        <p:nvSpPr>
          <p:cNvPr id="2" name="Google Shape;535;p11">
            <a:extLst>
              <a:ext uri="{FF2B5EF4-FFF2-40B4-BE49-F238E27FC236}">
                <a16:creationId xmlns:a16="http://schemas.microsoft.com/office/drawing/2014/main" id="{4DAA00F3-572B-A9EE-066F-8E4258E6A188}"/>
              </a:ext>
            </a:extLst>
          </p:cNvPr>
          <p:cNvSpPr/>
          <p:nvPr userDrawn="1"/>
        </p:nvSpPr>
        <p:spPr>
          <a:xfrm flipH="1">
            <a:off x="382054" y="-128617"/>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 name="Google Shape;560;p11">
            <a:extLst>
              <a:ext uri="{FF2B5EF4-FFF2-40B4-BE49-F238E27FC236}">
                <a16:creationId xmlns:a16="http://schemas.microsoft.com/office/drawing/2014/main" id="{14552DC3-4418-6482-8026-643563365EB6}"/>
              </a:ext>
            </a:extLst>
          </p:cNvPr>
          <p:cNvGrpSpPr/>
          <p:nvPr userDrawn="1"/>
        </p:nvGrpSpPr>
        <p:grpSpPr>
          <a:xfrm rot="7799674" flipH="1">
            <a:off x="-391791" y="195995"/>
            <a:ext cx="6867251" cy="6440453"/>
            <a:chOff x="8371004" y="-382642"/>
            <a:chExt cx="3618071" cy="3393209"/>
          </a:xfrm>
        </p:grpSpPr>
        <p:sp>
          <p:nvSpPr>
            <p:cNvPr id="4" name="Google Shape;561;p11">
              <a:extLst>
                <a:ext uri="{FF2B5EF4-FFF2-40B4-BE49-F238E27FC236}">
                  <a16:creationId xmlns:a16="http://schemas.microsoft.com/office/drawing/2014/main" id="{CBCFC5FD-B763-5B87-FF55-72C32E3A6471}"/>
                </a:ext>
              </a:extLst>
            </p:cNvPr>
            <p:cNvSpPr/>
            <p:nvPr/>
          </p:nvSpPr>
          <p:spPr>
            <a:xfrm>
              <a:off x="8371004" y="-382642"/>
              <a:ext cx="3618071" cy="3393209"/>
            </a:xfrm>
            <a:custGeom>
              <a:avLst/>
              <a:gdLst/>
              <a:ahLst/>
              <a:cxnLst/>
              <a:rect l="l" t="t" r="r" b="b"/>
              <a:pathLst>
                <a:path w="2038350" h="1911667" extrusionOk="0">
                  <a:moveTo>
                    <a:pt x="0" y="1057275"/>
                  </a:moveTo>
                  <a:lnTo>
                    <a:pt x="642938" y="0"/>
                  </a:lnTo>
                  <a:lnTo>
                    <a:pt x="710565" y="40957"/>
                  </a:lnTo>
                  <a:lnTo>
                    <a:pt x="683895" y="84772"/>
                  </a:lnTo>
                  <a:cubicBezTo>
                    <a:pt x="667703" y="84772"/>
                    <a:pt x="652463" y="92392"/>
                    <a:pt x="643890" y="107632"/>
                  </a:cubicBezTo>
                  <a:cubicBezTo>
                    <a:pt x="630555" y="129540"/>
                    <a:pt x="637222" y="158115"/>
                    <a:pt x="659130" y="171450"/>
                  </a:cubicBezTo>
                  <a:cubicBezTo>
                    <a:pt x="681038" y="184785"/>
                    <a:pt x="709613" y="178117"/>
                    <a:pt x="722947" y="156210"/>
                  </a:cubicBezTo>
                  <a:cubicBezTo>
                    <a:pt x="731520" y="141923"/>
                    <a:pt x="731520" y="123825"/>
                    <a:pt x="723900" y="109538"/>
                  </a:cubicBezTo>
                  <a:lnTo>
                    <a:pt x="750570" y="65722"/>
                  </a:lnTo>
                  <a:lnTo>
                    <a:pt x="862965" y="134302"/>
                  </a:lnTo>
                  <a:lnTo>
                    <a:pt x="836295" y="178117"/>
                  </a:lnTo>
                  <a:cubicBezTo>
                    <a:pt x="820103" y="178117"/>
                    <a:pt x="804863" y="185738"/>
                    <a:pt x="796290" y="200977"/>
                  </a:cubicBezTo>
                  <a:cubicBezTo>
                    <a:pt x="782955" y="222885"/>
                    <a:pt x="789622" y="251460"/>
                    <a:pt x="811530" y="264795"/>
                  </a:cubicBezTo>
                  <a:cubicBezTo>
                    <a:pt x="833438" y="278130"/>
                    <a:pt x="862013" y="271463"/>
                    <a:pt x="875347" y="249555"/>
                  </a:cubicBezTo>
                  <a:cubicBezTo>
                    <a:pt x="883920" y="235267"/>
                    <a:pt x="883920" y="217170"/>
                    <a:pt x="876300" y="202882"/>
                  </a:cubicBezTo>
                  <a:lnTo>
                    <a:pt x="902970" y="159067"/>
                  </a:lnTo>
                  <a:lnTo>
                    <a:pt x="1015365" y="227648"/>
                  </a:lnTo>
                  <a:lnTo>
                    <a:pt x="988695" y="271463"/>
                  </a:lnTo>
                  <a:cubicBezTo>
                    <a:pt x="972503" y="271463"/>
                    <a:pt x="957263" y="279082"/>
                    <a:pt x="948690" y="294323"/>
                  </a:cubicBezTo>
                  <a:cubicBezTo>
                    <a:pt x="935355" y="316230"/>
                    <a:pt x="942022" y="344805"/>
                    <a:pt x="963930" y="358140"/>
                  </a:cubicBezTo>
                  <a:cubicBezTo>
                    <a:pt x="985838" y="371475"/>
                    <a:pt x="1014413" y="364807"/>
                    <a:pt x="1027747" y="342900"/>
                  </a:cubicBezTo>
                  <a:cubicBezTo>
                    <a:pt x="1036320" y="328613"/>
                    <a:pt x="1036320" y="310515"/>
                    <a:pt x="1028700" y="296228"/>
                  </a:cubicBezTo>
                  <a:lnTo>
                    <a:pt x="1055370" y="252413"/>
                  </a:lnTo>
                  <a:lnTo>
                    <a:pt x="1167765" y="320992"/>
                  </a:lnTo>
                  <a:lnTo>
                    <a:pt x="1141095" y="364807"/>
                  </a:lnTo>
                  <a:cubicBezTo>
                    <a:pt x="1124903" y="364807"/>
                    <a:pt x="1109663" y="372428"/>
                    <a:pt x="1101090" y="387667"/>
                  </a:cubicBezTo>
                  <a:cubicBezTo>
                    <a:pt x="1087755" y="409575"/>
                    <a:pt x="1094423" y="438150"/>
                    <a:pt x="1116330" y="451485"/>
                  </a:cubicBezTo>
                  <a:cubicBezTo>
                    <a:pt x="1138238" y="464820"/>
                    <a:pt x="1166813" y="458153"/>
                    <a:pt x="1180148" y="436245"/>
                  </a:cubicBezTo>
                  <a:cubicBezTo>
                    <a:pt x="1188720" y="421957"/>
                    <a:pt x="1188720" y="403860"/>
                    <a:pt x="1181100" y="389573"/>
                  </a:cubicBezTo>
                  <a:lnTo>
                    <a:pt x="1207770" y="345757"/>
                  </a:lnTo>
                  <a:lnTo>
                    <a:pt x="1320165" y="414338"/>
                  </a:lnTo>
                  <a:lnTo>
                    <a:pt x="1293495" y="458153"/>
                  </a:lnTo>
                  <a:cubicBezTo>
                    <a:pt x="1277303" y="458153"/>
                    <a:pt x="1262063" y="465773"/>
                    <a:pt x="1253490" y="481013"/>
                  </a:cubicBezTo>
                  <a:cubicBezTo>
                    <a:pt x="1240155" y="502920"/>
                    <a:pt x="1246823" y="531495"/>
                    <a:pt x="1268730" y="544830"/>
                  </a:cubicBezTo>
                  <a:cubicBezTo>
                    <a:pt x="1290638" y="558165"/>
                    <a:pt x="1319213" y="551498"/>
                    <a:pt x="1332548" y="529590"/>
                  </a:cubicBezTo>
                  <a:cubicBezTo>
                    <a:pt x="1341120" y="515303"/>
                    <a:pt x="1341120" y="497205"/>
                    <a:pt x="1333500" y="482917"/>
                  </a:cubicBezTo>
                  <a:lnTo>
                    <a:pt x="1360170" y="439103"/>
                  </a:lnTo>
                  <a:lnTo>
                    <a:pt x="1472565" y="507682"/>
                  </a:lnTo>
                  <a:lnTo>
                    <a:pt x="1445895" y="551498"/>
                  </a:lnTo>
                  <a:cubicBezTo>
                    <a:pt x="1429703" y="551498"/>
                    <a:pt x="1414463" y="559118"/>
                    <a:pt x="1405890" y="574357"/>
                  </a:cubicBezTo>
                  <a:cubicBezTo>
                    <a:pt x="1392555" y="596265"/>
                    <a:pt x="1399223" y="624840"/>
                    <a:pt x="1421130" y="638175"/>
                  </a:cubicBezTo>
                  <a:cubicBezTo>
                    <a:pt x="1443038" y="651510"/>
                    <a:pt x="1471613" y="644843"/>
                    <a:pt x="1484948" y="622935"/>
                  </a:cubicBezTo>
                  <a:cubicBezTo>
                    <a:pt x="1493520" y="608648"/>
                    <a:pt x="1493520" y="590550"/>
                    <a:pt x="1485900" y="576263"/>
                  </a:cubicBezTo>
                  <a:lnTo>
                    <a:pt x="1512570" y="532448"/>
                  </a:lnTo>
                  <a:lnTo>
                    <a:pt x="1624965" y="601028"/>
                  </a:lnTo>
                  <a:lnTo>
                    <a:pt x="1598295" y="644843"/>
                  </a:lnTo>
                  <a:cubicBezTo>
                    <a:pt x="1582102" y="644843"/>
                    <a:pt x="1566863" y="652463"/>
                    <a:pt x="1558290" y="667703"/>
                  </a:cubicBezTo>
                  <a:cubicBezTo>
                    <a:pt x="1544955" y="689610"/>
                    <a:pt x="1551623" y="718185"/>
                    <a:pt x="1573530" y="731520"/>
                  </a:cubicBezTo>
                  <a:cubicBezTo>
                    <a:pt x="1595438" y="744855"/>
                    <a:pt x="1624013" y="738187"/>
                    <a:pt x="1637348" y="716280"/>
                  </a:cubicBezTo>
                  <a:cubicBezTo>
                    <a:pt x="1645920" y="701993"/>
                    <a:pt x="1645920" y="683895"/>
                    <a:pt x="1638300" y="669607"/>
                  </a:cubicBezTo>
                  <a:lnTo>
                    <a:pt x="1664970" y="625793"/>
                  </a:lnTo>
                  <a:lnTo>
                    <a:pt x="1777365" y="694373"/>
                  </a:lnTo>
                  <a:lnTo>
                    <a:pt x="1750695" y="738187"/>
                  </a:lnTo>
                  <a:cubicBezTo>
                    <a:pt x="1734502" y="738187"/>
                    <a:pt x="1719263" y="745807"/>
                    <a:pt x="1710690" y="761048"/>
                  </a:cubicBezTo>
                  <a:cubicBezTo>
                    <a:pt x="1697355" y="782955"/>
                    <a:pt x="1704023" y="811530"/>
                    <a:pt x="1725930" y="824865"/>
                  </a:cubicBezTo>
                  <a:cubicBezTo>
                    <a:pt x="1747838" y="838200"/>
                    <a:pt x="1776413" y="831532"/>
                    <a:pt x="1789748" y="809625"/>
                  </a:cubicBezTo>
                  <a:cubicBezTo>
                    <a:pt x="1798320" y="795337"/>
                    <a:pt x="1798320" y="777240"/>
                    <a:pt x="1790700" y="762953"/>
                  </a:cubicBezTo>
                  <a:lnTo>
                    <a:pt x="1817370" y="719137"/>
                  </a:lnTo>
                  <a:lnTo>
                    <a:pt x="1929765" y="787718"/>
                  </a:lnTo>
                  <a:lnTo>
                    <a:pt x="1903095" y="831532"/>
                  </a:lnTo>
                  <a:cubicBezTo>
                    <a:pt x="1886902" y="831532"/>
                    <a:pt x="1871663" y="839153"/>
                    <a:pt x="1863090" y="854393"/>
                  </a:cubicBezTo>
                  <a:cubicBezTo>
                    <a:pt x="1849755" y="876300"/>
                    <a:pt x="1856423" y="904875"/>
                    <a:pt x="1878330" y="918210"/>
                  </a:cubicBezTo>
                  <a:cubicBezTo>
                    <a:pt x="1900238" y="931545"/>
                    <a:pt x="1928813" y="924878"/>
                    <a:pt x="1942148" y="902970"/>
                  </a:cubicBezTo>
                  <a:cubicBezTo>
                    <a:pt x="1950720" y="888682"/>
                    <a:pt x="1950720" y="870585"/>
                    <a:pt x="1943100" y="856298"/>
                  </a:cubicBezTo>
                  <a:lnTo>
                    <a:pt x="1969770" y="812482"/>
                  </a:lnTo>
                  <a:lnTo>
                    <a:pt x="2038350" y="854393"/>
                  </a:lnTo>
                  <a:lnTo>
                    <a:pt x="1395413" y="1911668"/>
                  </a:lnTo>
                  <a:lnTo>
                    <a:pt x="0" y="1057275"/>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562;p11">
              <a:extLst>
                <a:ext uri="{FF2B5EF4-FFF2-40B4-BE49-F238E27FC236}">
                  <a16:creationId xmlns:a16="http://schemas.microsoft.com/office/drawing/2014/main" id="{2AEB523B-F809-38EA-C6CD-5E291176F6C7}"/>
                </a:ext>
              </a:extLst>
            </p:cNvPr>
            <p:cNvSpPr/>
            <p:nvPr/>
          </p:nvSpPr>
          <p:spPr>
            <a:xfrm>
              <a:off x="8526181" y="-39606"/>
              <a:ext cx="3127772" cy="2830211"/>
            </a:xfrm>
            <a:custGeom>
              <a:avLst/>
              <a:gdLst/>
              <a:ahLst/>
              <a:cxnLst/>
              <a:rect l="l" t="t" r="r" b="b"/>
              <a:pathLst>
                <a:path w="1762125" h="1594485" extrusionOk="0">
                  <a:moveTo>
                    <a:pt x="0" y="828675"/>
                  </a:moveTo>
                  <a:lnTo>
                    <a:pt x="503873" y="0"/>
                  </a:lnTo>
                  <a:lnTo>
                    <a:pt x="516255" y="7620"/>
                  </a:lnTo>
                  <a:lnTo>
                    <a:pt x="12383" y="836295"/>
                  </a:lnTo>
                  <a:lnTo>
                    <a:pt x="0" y="828675"/>
                  </a:lnTo>
                  <a:lnTo>
                    <a:pt x="0" y="828675"/>
                  </a:lnTo>
                  <a:close/>
                  <a:moveTo>
                    <a:pt x="77153" y="876300"/>
                  </a:moveTo>
                  <a:cubicBezTo>
                    <a:pt x="80963" y="879158"/>
                    <a:pt x="85725" y="881063"/>
                    <a:pt x="89535" y="883920"/>
                  </a:cubicBezTo>
                  <a:cubicBezTo>
                    <a:pt x="257175" y="607695"/>
                    <a:pt x="425768" y="331470"/>
                    <a:pt x="593408" y="55245"/>
                  </a:cubicBezTo>
                  <a:cubicBezTo>
                    <a:pt x="589598" y="52388"/>
                    <a:pt x="584835" y="50483"/>
                    <a:pt x="581025" y="47625"/>
                  </a:cubicBezTo>
                  <a:cubicBezTo>
                    <a:pt x="413385" y="323850"/>
                    <a:pt x="245745" y="600075"/>
                    <a:pt x="77153" y="876300"/>
                  </a:cubicBezTo>
                  <a:lnTo>
                    <a:pt x="77153" y="876300"/>
                  </a:lnTo>
                  <a:close/>
                  <a:moveTo>
                    <a:pt x="155258" y="923925"/>
                  </a:moveTo>
                  <a:cubicBezTo>
                    <a:pt x="159068" y="926783"/>
                    <a:pt x="163830" y="928688"/>
                    <a:pt x="167640" y="931545"/>
                  </a:cubicBezTo>
                  <a:cubicBezTo>
                    <a:pt x="335280" y="655320"/>
                    <a:pt x="503873" y="379095"/>
                    <a:pt x="671513" y="102870"/>
                  </a:cubicBezTo>
                  <a:cubicBezTo>
                    <a:pt x="667703" y="100013"/>
                    <a:pt x="662940" y="98108"/>
                    <a:pt x="659130" y="95250"/>
                  </a:cubicBezTo>
                  <a:cubicBezTo>
                    <a:pt x="491490" y="371475"/>
                    <a:pt x="323850" y="647700"/>
                    <a:pt x="155258" y="923925"/>
                  </a:cubicBezTo>
                  <a:lnTo>
                    <a:pt x="155258" y="923925"/>
                  </a:lnTo>
                  <a:close/>
                  <a:moveTo>
                    <a:pt x="233363" y="970598"/>
                  </a:moveTo>
                  <a:cubicBezTo>
                    <a:pt x="237173" y="973455"/>
                    <a:pt x="241935" y="975360"/>
                    <a:pt x="245745" y="978218"/>
                  </a:cubicBezTo>
                  <a:cubicBezTo>
                    <a:pt x="413385" y="701993"/>
                    <a:pt x="581978" y="425768"/>
                    <a:pt x="749618" y="149543"/>
                  </a:cubicBezTo>
                  <a:cubicBezTo>
                    <a:pt x="745808" y="146685"/>
                    <a:pt x="741045" y="144780"/>
                    <a:pt x="737235" y="141923"/>
                  </a:cubicBezTo>
                  <a:cubicBezTo>
                    <a:pt x="569595" y="419100"/>
                    <a:pt x="401003" y="694373"/>
                    <a:pt x="233363" y="970598"/>
                  </a:cubicBezTo>
                  <a:lnTo>
                    <a:pt x="233363" y="970598"/>
                  </a:lnTo>
                  <a:close/>
                  <a:moveTo>
                    <a:pt x="311468" y="1018223"/>
                  </a:moveTo>
                  <a:cubicBezTo>
                    <a:pt x="315278" y="1021080"/>
                    <a:pt x="320040" y="1022985"/>
                    <a:pt x="323850" y="1025843"/>
                  </a:cubicBezTo>
                  <a:cubicBezTo>
                    <a:pt x="491490" y="749618"/>
                    <a:pt x="660083" y="473393"/>
                    <a:pt x="827723" y="197168"/>
                  </a:cubicBezTo>
                  <a:cubicBezTo>
                    <a:pt x="823913" y="194310"/>
                    <a:pt x="819150" y="192405"/>
                    <a:pt x="815340" y="189548"/>
                  </a:cubicBezTo>
                  <a:cubicBezTo>
                    <a:pt x="647700" y="465773"/>
                    <a:pt x="479108" y="741998"/>
                    <a:pt x="311468" y="1018223"/>
                  </a:cubicBezTo>
                  <a:lnTo>
                    <a:pt x="311468" y="1018223"/>
                  </a:lnTo>
                  <a:close/>
                  <a:moveTo>
                    <a:pt x="388620" y="1065848"/>
                  </a:moveTo>
                  <a:cubicBezTo>
                    <a:pt x="392430" y="1068705"/>
                    <a:pt x="397193" y="1070610"/>
                    <a:pt x="401003" y="1073468"/>
                  </a:cubicBezTo>
                  <a:cubicBezTo>
                    <a:pt x="568643" y="797243"/>
                    <a:pt x="737235" y="521017"/>
                    <a:pt x="904875" y="244793"/>
                  </a:cubicBezTo>
                  <a:cubicBezTo>
                    <a:pt x="901065" y="241935"/>
                    <a:pt x="896303" y="240030"/>
                    <a:pt x="892493" y="237173"/>
                  </a:cubicBezTo>
                  <a:cubicBezTo>
                    <a:pt x="724853" y="513398"/>
                    <a:pt x="557213" y="789623"/>
                    <a:pt x="388620" y="1065848"/>
                  </a:cubicBezTo>
                  <a:lnTo>
                    <a:pt x="388620" y="1065848"/>
                  </a:lnTo>
                  <a:close/>
                  <a:moveTo>
                    <a:pt x="466725" y="1113473"/>
                  </a:moveTo>
                  <a:cubicBezTo>
                    <a:pt x="470535" y="1116330"/>
                    <a:pt x="475298" y="1118235"/>
                    <a:pt x="479108" y="1121093"/>
                  </a:cubicBezTo>
                  <a:cubicBezTo>
                    <a:pt x="646748" y="844868"/>
                    <a:pt x="815340" y="568643"/>
                    <a:pt x="982980" y="292418"/>
                  </a:cubicBezTo>
                  <a:cubicBezTo>
                    <a:pt x="979170" y="289560"/>
                    <a:pt x="974408" y="287655"/>
                    <a:pt x="970598" y="284798"/>
                  </a:cubicBezTo>
                  <a:cubicBezTo>
                    <a:pt x="802958" y="561023"/>
                    <a:pt x="635318" y="837248"/>
                    <a:pt x="466725" y="1113473"/>
                  </a:cubicBezTo>
                  <a:lnTo>
                    <a:pt x="466725" y="1113473"/>
                  </a:lnTo>
                  <a:close/>
                  <a:moveTo>
                    <a:pt x="544830" y="1160145"/>
                  </a:moveTo>
                  <a:cubicBezTo>
                    <a:pt x="712470" y="883920"/>
                    <a:pt x="881063" y="607695"/>
                    <a:pt x="1048703" y="331470"/>
                  </a:cubicBezTo>
                  <a:cubicBezTo>
                    <a:pt x="1052513" y="334328"/>
                    <a:pt x="1057275" y="336233"/>
                    <a:pt x="1061085" y="339090"/>
                  </a:cubicBezTo>
                  <a:cubicBezTo>
                    <a:pt x="893445" y="615315"/>
                    <a:pt x="724853" y="891540"/>
                    <a:pt x="557213" y="1167765"/>
                  </a:cubicBezTo>
                  <a:cubicBezTo>
                    <a:pt x="553403" y="1165860"/>
                    <a:pt x="548640" y="1163003"/>
                    <a:pt x="544830" y="1160145"/>
                  </a:cubicBezTo>
                  <a:lnTo>
                    <a:pt x="544830" y="1160145"/>
                  </a:lnTo>
                  <a:close/>
                  <a:moveTo>
                    <a:pt x="622935" y="1207770"/>
                  </a:moveTo>
                  <a:cubicBezTo>
                    <a:pt x="790575" y="931545"/>
                    <a:pt x="959168" y="655320"/>
                    <a:pt x="1126808" y="379095"/>
                  </a:cubicBezTo>
                  <a:cubicBezTo>
                    <a:pt x="1130618" y="381953"/>
                    <a:pt x="1135380" y="383858"/>
                    <a:pt x="1139190" y="386715"/>
                  </a:cubicBezTo>
                  <a:cubicBezTo>
                    <a:pt x="971550" y="662940"/>
                    <a:pt x="802958" y="939165"/>
                    <a:pt x="635318" y="1215390"/>
                  </a:cubicBezTo>
                  <a:cubicBezTo>
                    <a:pt x="630555" y="1213485"/>
                    <a:pt x="626745" y="1210628"/>
                    <a:pt x="622935" y="1207770"/>
                  </a:cubicBezTo>
                  <a:lnTo>
                    <a:pt x="622935" y="1207770"/>
                  </a:lnTo>
                  <a:close/>
                  <a:moveTo>
                    <a:pt x="700088" y="1255395"/>
                  </a:moveTo>
                  <a:cubicBezTo>
                    <a:pt x="867728" y="979170"/>
                    <a:pt x="1036320" y="702945"/>
                    <a:pt x="1203960" y="426720"/>
                  </a:cubicBezTo>
                  <a:cubicBezTo>
                    <a:pt x="1207770" y="429578"/>
                    <a:pt x="1212533" y="431483"/>
                    <a:pt x="1216343" y="434340"/>
                  </a:cubicBezTo>
                  <a:cubicBezTo>
                    <a:pt x="1048703" y="710565"/>
                    <a:pt x="880110" y="986790"/>
                    <a:pt x="712470" y="1263015"/>
                  </a:cubicBezTo>
                  <a:cubicBezTo>
                    <a:pt x="708660" y="1260158"/>
                    <a:pt x="704850" y="1258253"/>
                    <a:pt x="700088" y="1255395"/>
                  </a:cubicBezTo>
                  <a:lnTo>
                    <a:pt x="700088" y="1255395"/>
                  </a:lnTo>
                  <a:close/>
                  <a:moveTo>
                    <a:pt x="778193" y="1303020"/>
                  </a:moveTo>
                  <a:cubicBezTo>
                    <a:pt x="945833" y="1026795"/>
                    <a:pt x="1114425" y="750570"/>
                    <a:pt x="1282065" y="474345"/>
                  </a:cubicBezTo>
                  <a:cubicBezTo>
                    <a:pt x="1285875" y="477203"/>
                    <a:pt x="1290638" y="479108"/>
                    <a:pt x="1294448" y="481965"/>
                  </a:cubicBezTo>
                  <a:cubicBezTo>
                    <a:pt x="1126808" y="758190"/>
                    <a:pt x="958215" y="1034415"/>
                    <a:pt x="790575" y="1310640"/>
                  </a:cubicBezTo>
                  <a:cubicBezTo>
                    <a:pt x="786765" y="1307783"/>
                    <a:pt x="782955" y="1304925"/>
                    <a:pt x="778193" y="1303020"/>
                  </a:cubicBezTo>
                  <a:lnTo>
                    <a:pt x="778193" y="1303020"/>
                  </a:lnTo>
                  <a:close/>
                  <a:moveTo>
                    <a:pt x="856298" y="1350645"/>
                  </a:moveTo>
                  <a:cubicBezTo>
                    <a:pt x="1023938" y="1074420"/>
                    <a:pt x="1192530" y="798195"/>
                    <a:pt x="1360170" y="521970"/>
                  </a:cubicBezTo>
                  <a:cubicBezTo>
                    <a:pt x="1363980" y="524828"/>
                    <a:pt x="1368743" y="526733"/>
                    <a:pt x="1372553" y="529590"/>
                  </a:cubicBezTo>
                  <a:cubicBezTo>
                    <a:pt x="1204913" y="805815"/>
                    <a:pt x="1036320" y="1082040"/>
                    <a:pt x="868680" y="1358265"/>
                  </a:cubicBezTo>
                  <a:cubicBezTo>
                    <a:pt x="864870" y="1355408"/>
                    <a:pt x="860108" y="1352550"/>
                    <a:pt x="856298" y="1350645"/>
                  </a:cubicBezTo>
                  <a:lnTo>
                    <a:pt x="856298" y="1350645"/>
                  </a:lnTo>
                  <a:close/>
                  <a:moveTo>
                    <a:pt x="934403" y="1397318"/>
                  </a:moveTo>
                  <a:cubicBezTo>
                    <a:pt x="1102043" y="1121093"/>
                    <a:pt x="1270635" y="844868"/>
                    <a:pt x="1438275" y="568643"/>
                  </a:cubicBezTo>
                  <a:cubicBezTo>
                    <a:pt x="1442085" y="571500"/>
                    <a:pt x="1446848" y="573405"/>
                    <a:pt x="1450657" y="576263"/>
                  </a:cubicBezTo>
                  <a:cubicBezTo>
                    <a:pt x="1283018" y="852488"/>
                    <a:pt x="1114425" y="1128713"/>
                    <a:pt x="946785" y="1404938"/>
                  </a:cubicBezTo>
                  <a:cubicBezTo>
                    <a:pt x="942975" y="1403033"/>
                    <a:pt x="938213" y="1400175"/>
                    <a:pt x="934403" y="1397318"/>
                  </a:cubicBezTo>
                  <a:lnTo>
                    <a:pt x="934403" y="1397318"/>
                  </a:lnTo>
                  <a:close/>
                  <a:moveTo>
                    <a:pt x="1012508" y="1444943"/>
                  </a:moveTo>
                  <a:cubicBezTo>
                    <a:pt x="1016318" y="1447800"/>
                    <a:pt x="1021080" y="1449705"/>
                    <a:pt x="1024890" y="1452563"/>
                  </a:cubicBezTo>
                  <a:cubicBezTo>
                    <a:pt x="1192530" y="1176338"/>
                    <a:pt x="1361123" y="900113"/>
                    <a:pt x="1528763" y="623888"/>
                  </a:cubicBezTo>
                  <a:cubicBezTo>
                    <a:pt x="1524953" y="621030"/>
                    <a:pt x="1520190" y="619125"/>
                    <a:pt x="1516380" y="616268"/>
                  </a:cubicBezTo>
                  <a:cubicBezTo>
                    <a:pt x="1347788" y="892493"/>
                    <a:pt x="1180148" y="1168718"/>
                    <a:pt x="1012508" y="1444943"/>
                  </a:cubicBezTo>
                  <a:lnTo>
                    <a:pt x="1012508" y="1444943"/>
                  </a:lnTo>
                  <a:close/>
                  <a:moveTo>
                    <a:pt x="1089660" y="1492568"/>
                  </a:moveTo>
                  <a:cubicBezTo>
                    <a:pt x="1093470" y="1495425"/>
                    <a:pt x="1098233" y="1497330"/>
                    <a:pt x="1102043" y="1500188"/>
                  </a:cubicBezTo>
                  <a:cubicBezTo>
                    <a:pt x="1269683" y="1223963"/>
                    <a:pt x="1438275" y="947738"/>
                    <a:pt x="1605915" y="671513"/>
                  </a:cubicBezTo>
                  <a:cubicBezTo>
                    <a:pt x="1602105" y="668655"/>
                    <a:pt x="1597343" y="666750"/>
                    <a:pt x="1593532" y="663893"/>
                  </a:cubicBezTo>
                  <a:cubicBezTo>
                    <a:pt x="1425893" y="940118"/>
                    <a:pt x="1258253" y="1216343"/>
                    <a:pt x="1089660" y="1492568"/>
                  </a:cubicBezTo>
                  <a:lnTo>
                    <a:pt x="1089660" y="1492568"/>
                  </a:lnTo>
                  <a:close/>
                  <a:moveTo>
                    <a:pt x="1167765" y="1540193"/>
                  </a:moveTo>
                  <a:cubicBezTo>
                    <a:pt x="1171575" y="1543050"/>
                    <a:pt x="1176338" y="1544955"/>
                    <a:pt x="1180148" y="1547813"/>
                  </a:cubicBezTo>
                  <a:cubicBezTo>
                    <a:pt x="1347788" y="1271588"/>
                    <a:pt x="1516380" y="995363"/>
                    <a:pt x="1684020" y="719138"/>
                  </a:cubicBezTo>
                  <a:cubicBezTo>
                    <a:pt x="1680210" y="716280"/>
                    <a:pt x="1675448" y="714375"/>
                    <a:pt x="1671638" y="711518"/>
                  </a:cubicBezTo>
                  <a:cubicBezTo>
                    <a:pt x="1503998" y="987743"/>
                    <a:pt x="1336358" y="1263968"/>
                    <a:pt x="1167765" y="1540193"/>
                  </a:cubicBezTo>
                  <a:lnTo>
                    <a:pt x="1167765" y="1540193"/>
                  </a:lnTo>
                  <a:close/>
                  <a:moveTo>
                    <a:pt x="1245870" y="1586865"/>
                  </a:moveTo>
                  <a:lnTo>
                    <a:pt x="1258253" y="1594485"/>
                  </a:lnTo>
                  <a:lnTo>
                    <a:pt x="1762125" y="765810"/>
                  </a:lnTo>
                  <a:lnTo>
                    <a:pt x="1749743" y="758190"/>
                  </a:lnTo>
                  <a:lnTo>
                    <a:pt x="1245870" y="15868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 name="Google Shape;563;p11">
            <a:extLst>
              <a:ext uri="{FF2B5EF4-FFF2-40B4-BE49-F238E27FC236}">
                <a16:creationId xmlns:a16="http://schemas.microsoft.com/office/drawing/2014/main" id="{FC0C3F64-B3DF-2E3D-9E36-E1C56A6A49DE}"/>
              </a:ext>
            </a:extLst>
          </p:cNvPr>
          <p:cNvGrpSpPr/>
          <p:nvPr userDrawn="1"/>
        </p:nvGrpSpPr>
        <p:grpSpPr>
          <a:xfrm rot="11735179" flipH="1">
            <a:off x="-1722" y="173433"/>
            <a:ext cx="5506803" cy="6485575"/>
            <a:chOff x="6709035" y="58434"/>
            <a:chExt cx="2901220" cy="3416879"/>
          </a:xfrm>
        </p:grpSpPr>
        <p:sp>
          <p:nvSpPr>
            <p:cNvPr id="11" name="Google Shape;564;p11">
              <a:extLst>
                <a:ext uri="{FF2B5EF4-FFF2-40B4-BE49-F238E27FC236}">
                  <a16:creationId xmlns:a16="http://schemas.microsoft.com/office/drawing/2014/main" id="{F4A3AFEC-FB23-CFE1-CCE4-F6B40C6493DA}"/>
                </a:ext>
              </a:extLst>
            </p:cNvPr>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565;p11">
              <a:extLst>
                <a:ext uri="{FF2B5EF4-FFF2-40B4-BE49-F238E27FC236}">
                  <a16:creationId xmlns:a16="http://schemas.microsoft.com/office/drawing/2014/main" id="{AEDCF178-A45A-C5CE-20AF-A851A0507008}"/>
                </a:ext>
              </a:extLst>
            </p:cNvPr>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 name="مجموعة 12">
            <a:extLst>
              <a:ext uri="{FF2B5EF4-FFF2-40B4-BE49-F238E27FC236}">
                <a16:creationId xmlns:a16="http://schemas.microsoft.com/office/drawing/2014/main" id="{A03FEA57-BD36-9428-C83C-E98EE45ECB56}"/>
              </a:ext>
            </a:extLst>
          </p:cNvPr>
          <p:cNvGrpSpPr/>
          <p:nvPr userDrawn="1"/>
        </p:nvGrpSpPr>
        <p:grpSpPr>
          <a:xfrm>
            <a:off x="5317714" y="-620441"/>
            <a:ext cx="7720270" cy="8348375"/>
            <a:chOff x="5317714" y="-620441"/>
            <a:chExt cx="7720270" cy="8348375"/>
          </a:xfrm>
        </p:grpSpPr>
        <p:sp>
          <p:nvSpPr>
            <p:cNvPr id="14" name="Google Shape;561;p11">
              <a:extLst>
                <a:ext uri="{FF2B5EF4-FFF2-40B4-BE49-F238E27FC236}">
                  <a16:creationId xmlns:a16="http://schemas.microsoft.com/office/drawing/2014/main" id="{B1702333-C1DA-B4EC-BFAD-554A57718DB5}"/>
                </a:ext>
              </a:extLst>
            </p:cNvPr>
            <p:cNvSpPr/>
            <p:nvPr/>
          </p:nvSpPr>
          <p:spPr>
            <a:xfrm rot="7255269" flipH="1">
              <a:off x="5003661" y="-306388"/>
              <a:ext cx="8348375" cy="7720270"/>
            </a:xfrm>
            <a:custGeom>
              <a:avLst/>
              <a:gdLst/>
              <a:ahLst/>
              <a:cxnLst/>
              <a:rect l="l" t="t" r="r" b="b"/>
              <a:pathLst>
                <a:path w="2038350" h="1911667" extrusionOk="0">
                  <a:moveTo>
                    <a:pt x="0" y="1057275"/>
                  </a:moveTo>
                  <a:lnTo>
                    <a:pt x="642938" y="0"/>
                  </a:lnTo>
                  <a:lnTo>
                    <a:pt x="710565" y="40957"/>
                  </a:lnTo>
                  <a:lnTo>
                    <a:pt x="683895" y="84772"/>
                  </a:lnTo>
                  <a:cubicBezTo>
                    <a:pt x="667703" y="84772"/>
                    <a:pt x="652463" y="92392"/>
                    <a:pt x="643890" y="107632"/>
                  </a:cubicBezTo>
                  <a:cubicBezTo>
                    <a:pt x="630555" y="129540"/>
                    <a:pt x="637222" y="158115"/>
                    <a:pt x="659130" y="171450"/>
                  </a:cubicBezTo>
                  <a:cubicBezTo>
                    <a:pt x="681038" y="184785"/>
                    <a:pt x="709613" y="178117"/>
                    <a:pt x="722947" y="156210"/>
                  </a:cubicBezTo>
                  <a:cubicBezTo>
                    <a:pt x="731520" y="141923"/>
                    <a:pt x="731520" y="123825"/>
                    <a:pt x="723900" y="109538"/>
                  </a:cubicBezTo>
                  <a:lnTo>
                    <a:pt x="750570" y="65722"/>
                  </a:lnTo>
                  <a:lnTo>
                    <a:pt x="862965" y="134302"/>
                  </a:lnTo>
                  <a:lnTo>
                    <a:pt x="836295" y="178117"/>
                  </a:lnTo>
                  <a:cubicBezTo>
                    <a:pt x="820103" y="178117"/>
                    <a:pt x="804863" y="185738"/>
                    <a:pt x="796290" y="200977"/>
                  </a:cubicBezTo>
                  <a:cubicBezTo>
                    <a:pt x="782955" y="222885"/>
                    <a:pt x="789622" y="251460"/>
                    <a:pt x="811530" y="264795"/>
                  </a:cubicBezTo>
                  <a:cubicBezTo>
                    <a:pt x="833438" y="278130"/>
                    <a:pt x="862013" y="271463"/>
                    <a:pt x="875347" y="249555"/>
                  </a:cubicBezTo>
                  <a:cubicBezTo>
                    <a:pt x="883920" y="235267"/>
                    <a:pt x="883920" y="217170"/>
                    <a:pt x="876300" y="202882"/>
                  </a:cubicBezTo>
                  <a:lnTo>
                    <a:pt x="902970" y="159067"/>
                  </a:lnTo>
                  <a:lnTo>
                    <a:pt x="1015365" y="227648"/>
                  </a:lnTo>
                  <a:lnTo>
                    <a:pt x="988695" y="271463"/>
                  </a:lnTo>
                  <a:cubicBezTo>
                    <a:pt x="972503" y="271463"/>
                    <a:pt x="957263" y="279082"/>
                    <a:pt x="948690" y="294323"/>
                  </a:cubicBezTo>
                  <a:cubicBezTo>
                    <a:pt x="935355" y="316230"/>
                    <a:pt x="942022" y="344805"/>
                    <a:pt x="963930" y="358140"/>
                  </a:cubicBezTo>
                  <a:cubicBezTo>
                    <a:pt x="985838" y="371475"/>
                    <a:pt x="1014413" y="364807"/>
                    <a:pt x="1027747" y="342900"/>
                  </a:cubicBezTo>
                  <a:cubicBezTo>
                    <a:pt x="1036320" y="328613"/>
                    <a:pt x="1036320" y="310515"/>
                    <a:pt x="1028700" y="296228"/>
                  </a:cubicBezTo>
                  <a:lnTo>
                    <a:pt x="1055370" y="252413"/>
                  </a:lnTo>
                  <a:lnTo>
                    <a:pt x="1167765" y="320992"/>
                  </a:lnTo>
                  <a:lnTo>
                    <a:pt x="1141095" y="364807"/>
                  </a:lnTo>
                  <a:cubicBezTo>
                    <a:pt x="1124903" y="364807"/>
                    <a:pt x="1109663" y="372428"/>
                    <a:pt x="1101090" y="387667"/>
                  </a:cubicBezTo>
                  <a:cubicBezTo>
                    <a:pt x="1087755" y="409575"/>
                    <a:pt x="1094423" y="438150"/>
                    <a:pt x="1116330" y="451485"/>
                  </a:cubicBezTo>
                  <a:cubicBezTo>
                    <a:pt x="1138238" y="464820"/>
                    <a:pt x="1166813" y="458153"/>
                    <a:pt x="1180148" y="436245"/>
                  </a:cubicBezTo>
                  <a:cubicBezTo>
                    <a:pt x="1188720" y="421957"/>
                    <a:pt x="1188720" y="403860"/>
                    <a:pt x="1181100" y="389573"/>
                  </a:cubicBezTo>
                  <a:lnTo>
                    <a:pt x="1207770" y="345757"/>
                  </a:lnTo>
                  <a:lnTo>
                    <a:pt x="1320165" y="414338"/>
                  </a:lnTo>
                  <a:lnTo>
                    <a:pt x="1293495" y="458153"/>
                  </a:lnTo>
                  <a:cubicBezTo>
                    <a:pt x="1277303" y="458153"/>
                    <a:pt x="1262063" y="465773"/>
                    <a:pt x="1253490" y="481013"/>
                  </a:cubicBezTo>
                  <a:cubicBezTo>
                    <a:pt x="1240155" y="502920"/>
                    <a:pt x="1246823" y="531495"/>
                    <a:pt x="1268730" y="544830"/>
                  </a:cubicBezTo>
                  <a:cubicBezTo>
                    <a:pt x="1290638" y="558165"/>
                    <a:pt x="1319213" y="551498"/>
                    <a:pt x="1332548" y="529590"/>
                  </a:cubicBezTo>
                  <a:cubicBezTo>
                    <a:pt x="1341120" y="515303"/>
                    <a:pt x="1341120" y="497205"/>
                    <a:pt x="1333500" y="482917"/>
                  </a:cubicBezTo>
                  <a:lnTo>
                    <a:pt x="1360170" y="439103"/>
                  </a:lnTo>
                  <a:lnTo>
                    <a:pt x="1472565" y="507682"/>
                  </a:lnTo>
                  <a:lnTo>
                    <a:pt x="1445895" y="551498"/>
                  </a:lnTo>
                  <a:cubicBezTo>
                    <a:pt x="1429703" y="551498"/>
                    <a:pt x="1414463" y="559118"/>
                    <a:pt x="1405890" y="574357"/>
                  </a:cubicBezTo>
                  <a:cubicBezTo>
                    <a:pt x="1392555" y="596265"/>
                    <a:pt x="1399223" y="624840"/>
                    <a:pt x="1421130" y="638175"/>
                  </a:cubicBezTo>
                  <a:cubicBezTo>
                    <a:pt x="1443038" y="651510"/>
                    <a:pt x="1471613" y="644843"/>
                    <a:pt x="1484948" y="622935"/>
                  </a:cubicBezTo>
                  <a:cubicBezTo>
                    <a:pt x="1493520" y="608648"/>
                    <a:pt x="1493520" y="590550"/>
                    <a:pt x="1485900" y="576263"/>
                  </a:cubicBezTo>
                  <a:lnTo>
                    <a:pt x="1512570" y="532448"/>
                  </a:lnTo>
                  <a:lnTo>
                    <a:pt x="1624965" y="601028"/>
                  </a:lnTo>
                  <a:lnTo>
                    <a:pt x="1598295" y="644843"/>
                  </a:lnTo>
                  <a:cubicBezTo>
                    <a:pt x="1582102" y="644843"/>
                    <a:pt x="1566863" y="652463"/>
                    <a:pt x="1558290" y="667703"/>
                  </a:cubicBezTo>
                  <a:cubicBezTo>
                    <a:pt x="1544955" y="689610"/>
                    <a:pt x="1551623" y="718185"/>
                    <a:pt x="1573530" y="731520"/>
                  </a:cubicBezTo>
                  <a:cubicBezTo>
                    <a:pt x="1595438" y="744855"/>
                    <a:pt x="1624013" y="738187"/>
                    <a:pt x="1637348" y="716280"/>
                  </a:cubicBezTo>
                  <a:cubicBezTo>
                    <a:pt x="1645920" y="701993"/>
                    <a:pt x="1645920" y="683895"/>
                    <a:pt x="1638300" y="669607"/>
                  </a:cubicBezTo>
                  <a:lnTo>
                    <a:pt x="1664970" y="625793"/>
                  </a:lnTo>
                  <a:lnTo>
                    <a:pt x="1777365" y="694373"/>
                  </a:lnTo>
                  <a:lnTo>
                    <a:pt x="1750695" y="738187"/>
                  </a:lnTo>
                  <a:cubicBezTo>
                    <a:pt x="1734502" y="738187"/>
                    <a:pt x="1719263" y="745807"/>
                    <a:pt x="1710690" y="761048"/>
                  </a:cubicBezTo>
                  <a:cubicBezTo>
                    <a:pt x="1697355" y="782955"/>
                    <a:pt x="1704023" y="811530"/>
                    <a:pt x="1725930" y="824865"/>
                  </a:cubicBezTo>
                  <a:cubicBezTo>
                    <a:pt x="1747838" y="838200"/>
                    <a:pt x="1776413" y="831532"/>
                    <a:pt x="1789748" y="809625"/>
                  </a:cubicBezTo>
                  <a:cubicBezTo>
                    <a:pt x="1798320" y="795337"/>
                    <a:pt x="1798320" y="777240"/>
                    <a:pt x="1790700" y="762953"/>
                  </a:cubicBezTo>
                  <a:lnTo>
                    <a:pt x="1817370" y="719137"/>
                  </a:lnTo>
                  <a:lnTo>
                    <a:pt x="1929765" y="787718"/>
                  </a:lnTo>
                  <a:lnTo>
                    <a:pt x="1903095" y="831532"/>
                  </a:lnTo>
                  <a:cubicBezTo>
                    <a:pt x="1886902" y="831532"/>
                    <a:pt x="1871663" y="839153"/>
                    <a:pt x="1863090" y="854393"/>
                  </a:cubicBezTo>
                  <a:cubicBezTo>
                    <a:pt x="1849755" y="876300"/>
                    <a:pt x="1856423" y="904875"/>
                    <a:pt x="1878330" y="918210"/>
                  </a:cubicBezTo>
                  <a:cubicBezTo>
                    <a:pt x="1900238" y="931545"/>
                    <a:pt x="1928813" y="924878"/>
                    <a:pt x="1942148" y="902970"/>
                  </a:cubicBezTo>
                  <a:cubicBezTo>
                    <a:pt x="1950720" y="888682"/>
                    <a:pt x="1950720" y="870585"/>
                    <a:pt x="1943100" y="856298"/>
                  </a:cubicBezTo>
                  <a:lnTo>
                    <a:pt x="1969770" y="812482"/>
                  </a:lnTo>
                  <a:lnTo>
                    <a:pt x="2038350" y="854393"/>
                  </a:lnTo>
                  <a:lnTo>
                    <a:pt x="1395413" y="1911668"/>
                  </a:lnTo>
                  <a:lnTo>
                    <a:pt x="0" y="1057275"/>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562;p11">
              <a:extLst>
                <a:ext uri="{FF2B5EF4-FFF2-40B4-BE49-F238E27FC236}">
                  <a16:creationId xmlns:a16="http://schemas.microsoft.com/office/drawing/2014/main" id="{DFBBEDA9-9B04-0C4D-4747-1EEC31902646}"/>
                </a:ext>
              </a:extLst>
            </p:cNvPr>
            <p:cNvSpPr/>
            <p:nvPr/>
          </p:nvSpPr>
          <p:spPr>
            <a:xfrm rot="7255269" flipH="1">
              <a:off x="5196663" y="537774"/>
              <a:ext cx="7394060" cy="6631434"/>
            </a:xfrm>
            <a:custGeom>
              <a:avLst/>
              <a:gdLst/>
              <a:ahLst/>
              <a:cxnLst/>
              <a:rect l="l" t="t" r="r" b="b"/>
              <a:pathLst>
                <a:path w="1762125" h="1594485" extrusionOk="0">
                  <a:moveTo>
                    <a:pt x="0" y="828675"/>
                  </a:moveTo>
                  <a:lnTo>
                    <a:pt x="503873" y="0"/>
                  </a:lnTo>
                  <a:lnTo>
                    <a:pt x="516255" y="7620"/>
                  </a:lnTo>
                  <a:lnTo>
                    <a:pt x="12383" y="836295"/>
                  </a:lnTo>
                  <a:lnTo>
                    <a:pt x="0" y="828675"/>
                  </a:lnTo>
                  <a:lnTo>
                    <a:pt x="0" y="828675"/>
                  </a:lnTo>
                  <a:close/>
                  <a:moveTo>
                    <a:pt x="77153" y="876300"/>
                  </a:moveTo>
                  <a:cubicBezTo>
                    <a:pt x="80963" y="879158"/>
                    <a:pt x="85725" y="881063"/>
                    <a:pt x="89535" y="883920"/>
                  </a:cubicBezTo>
                  <a:cubicBezTo>
                    <a:pt x="257175" y="607695"/>
                    <a:pt x="425768" y="331470"/>
                    <a:pt x="593408" y="55245"/>
                  </a:cubicBezTo>
                  <a:cubicBezTo>
                    <a:pt x="589598" y="52388"/>
                    <a:pt x="584835" y="50483"/>
                    <a:pt x="581025" y="47625"/>
                  </a:cubicBezTo>
                  <a:cubicBezTo>
                    <a:pt x="413385" y="323850"/>
                    <a:pt x="245745" y="600075"/>
                    <a:pt x="77153" y="876300"/>
                  </a:cubicBezTo>
                  <a:lnTo>
                    <a:pt x="77153" y="876300"/>
                  </a:lnTo>
                  <a:close/>
                  <a:moveTo>
                    <a:pt x="155258" y="923925"/>
                  </a:moveTo>
                  <a:cubicBezTo>
                    <a:pt x="159068" y="926783"/>
                    <a:pt x="163830" y="928688"/>
                    <a:pt x="167640" y="931545"/>
                  </a:cubicBezTo>
                  <a:cubicBezTo>
                    <a:pt x="335280" y="655320"/>
                    <a:pt x="503873" y="379095"/>
                    <a:pt x="671513" y="102870"/>
                  </a:cubicBezTo>
                  <a:cubicBezTo>
                    <a:pt x="667703" y="100013"/>
                    <a:pt x="662940" y="98108"/>
                    <a:pt x="659130" y="95250"/>
                  </a:cubicBezTo>
                  <a:cubicBezTo>
                    <a:pt x="491490" y="371475"/>
                    <a:pt x="323850" y="647700"/>
                    <a:pt x="155258" y="923925"/>
                  </a:cubicBezTo>
                  <a:lnTo>
                    <a:pt x="155258" y="923925"/>
                  </a:lnTo>
                  <a:close/>
                  <a:moveTo>
                    <a:pt x="233363" y="970598"/>
                  </a:moveTo>
                  <a:cubicBezTo>
                    <a:pt x="237173" y="973455"/>
                    <a:pt x="241935" y="975360"/>
                    <a:pt x="245745" y="978218"/>
                  </a:cubicBezTo>
                  <a:cubicBezTo>
                    <a:pt x="413385" y="701993"/>
                    <a:pt x="581978" y="425768"/>
                    <a:pt x="749618" y="149543"/>
                  </a:cubicBezTo>
                  <a:cubicBezTo>
                    <a:pt x="745808" y="146685"/>
                    <a:pt x="741045" y="144780"/>
                    <a:pt x="737235" y="141923"/>
                  </a:cubicBezTo>
                  <a:cubicBezTo>
                    <a:pt x="569595" y="419100"/>
                    <a:pt x="401003" y="694373"/>
                    <a:pt x="233363" y="970598"/>
                  </a:cubicBezTo>
                  <a:lnTo>
                    <a:pt x="233363" y="970598"/>
                  </a:lnTo>
                  <a:close/>
                  <a:moveTo>
                    <a:pt x="311468" y="1018223"/>
                  </a:moveTo>
                  <a:cubicBezTo>
                    <a:pt x="315278" y="1021080"/>
                    <a:pt x="320040" y="1022985"/>
                    <a:pt x="323850" y="1025843"/>
                  </a:cubicBezTo>
                  <a:cubicBezTo>
                    <a:pt x="491490" y="749618"/>
                    <a:pt x="660083" y="473393"/>
                    <a:pt x="827723" y="197168"/>
                  </a:cubicBezTo>
                  <a:cubicBezTo>
                    <a:pt x="823913" y="194310"/>
                    <a:pt x="819150" y="192405"/>
                    <a:pt x="815340" y="189548"/>
                  </a:cubicBezTo>
                  <a:cubicBezTo>
                    <a:pt x="647700" y="465773"/>
                    <a:pt x="479108" y="741998"/>
                    <a:pt x="311468" y="1018223"/>
                  </a:cubicBezTo>
                  <a:lnTo>
                    <a:pt x="311468" y="1018223"/>
                  </a:lnTo>
                  <a:close/>
                  <a:moveTo>
                    <a:pt x="388620" y="1065848"/>
                  </a:moveTo>
                  <a:cubicBezTo>
                    <a:pt x="392430" y="1068705"/>
                    <a:pt x="397193" y="1070610"/>
                    <a:pt x="401003" y="1073468"/>
                  </a:cubicBezTo>
                  <a:cubicBezTo>
                    <a:pt x="568643" y="797243"/>
                    <a:pt x="737235" y="521017"/>
                    <a:pt x="904875" y="244793"/>
                  </a:cubicBezTo>
                  <a:cubicBezTo>
                    <a:pt x="901065" y="241935"/>
                    <a:pt x="896303" y="240030"/>
                    <a:pt x="892493" y="237173"/>
                  </a:cubicBezTo>
                  <a:cubicBezTo>
                    <a:pt x="724853" y="513398"/>
                    <a:pt x="557213" y="789623"/>
                    <a:pt x="388620" y="1065848"/>
                  </a:cubicBezTo>
                  <a:lnTo>
                    <a:pt x="388620" y="1065848"/>
                  </a:lnTo>
                  <a:close/>
                  <a:moveTo>
                    <a:pt x="466725" y="1113473"/>
                  </a:moveTo>
                  <a:cubicBezTo>
                    <a:pt x="470535" y="1116330"/>
                    <a:pt x="475298" y="1118235"/>
                    <a:pt x="479108" y="1121093"/>
                  </a:cubicBezTo>
                  <a:cubicBezTo>
                    <a:pt x="646748" y="844868"/>
                    <a:pt x="815340" y="568643"/>
                    <a:pt x="982980" y="292418"/>
                  </a:cubicBezTo>
                  <a:cubicBezTo>
                    <a:pt x="979170" y="289560"/>
                    <a:pt x="974408" y="287655"/>
                    <a:pt x="970598" y="284798"/>
                  </a:cubicBezTo>
                  <a:cubicBezTo>
                    <a:pt x="802958" y="561023"/>
                    <a:pt x="635318" y="837248"/>
                    <a:pt x="466725" y="1113473"/>
                  </a:cubicBezTo>
                  <a:lnTo>
                    <a:pt x="466725" y="1113473"/>
                  </a:lnTo>
                  <a:close/>
                  <a:moveTo>
                    <a:pt x="544830" y="1160145"/>
                  </a:moveTo>
                  <a:cubicBezTo>
                    <a:pt x="712470" y="883920"/>
                    <a:pt x="881063" y="607695"/>
                    <a:pt x="1048703" y="331470"/>
                  </a:cubicBezTo>
                  <a:cubicBezTo>
                    <a:pt x="1052513" y="334328"/>
                    <a:pt x="1057275" y="336233"/>
                    <a:pt x="1061085" y="339090"/>
                  </a:cubicBezTo>
                  <a:cubicBezTo>
                    <a:pt x="893445" y="615315"/>
                    <a:pt x="724853" y="891540"/>
                    <a:pt x="557213" y="1167765"/>
                  </a:cubicBezTo>
                  <a:cubicBezTo>
                    <a:pt x="553403" y="1165860"/>
                    <a:pt x="548640" y="1163003"/>
                    <a:pt x="544830" y="1160145"/>
                  </a:cubicBezTo>
                  <a:lnTo>
                    <a:pt x="544830" y="1160145"/>
                  </a:lnTo>
                  <a:close/>
                  <a:moveTo>
                    <a:pt x="622935" y="1207770"/>
                  </a:moveTo>
                  <a:cubicBezTo>
                    <a:pt x="790575" y="931545"/>
                    <a:pt x="959168" y="655320"/>
                    <a:pt x="1126808" y="379095"/>
                  </a:cubicBezTo>
                  <a:cubicBezTo>
                    <a:pt x="1130618" y="381953"/>
                    <a:pt x="1135380" y="383858"/>
                    <a:pt x="1139190" y="386715"/>
                  </a:cubicBezTo>
                  <a:cubicBezTo>
                    <a:pt x="971550" y="662940"/>
                    <a:pt x="802958" y="939165"/>
                    <a:pt x="635318" y="1215390"/>
                  </a:cubicBezTo>
                  <a:cubicBezTo>
                    <a:pt x="630555" y="1213485"/>
                    <a:pt x="626745" y="1210628"/>
                    <a:pt x="622935" y="1207770"/>
                  </a:cubicBezTo>
                  <a:lnTo>
                    <a:pt x="622935" y="1207770"/>
                  </a:lnTo>
                  <a:close/>
                  <a:moveTo>
                    <a:pt x="700088" y="1255395"/>
                  </a:moveTo>
                  <a:cubicBezTo>
                    <a:pt x="867728" y="979170"/>
                    <a:pt x="1036320" y="702945"/>
                    <a:pt x="1203960" y="426720"/>
                  </a:cubicBezTo>
                  <a:cubicBezTo>
                    <a:pt x="1207770" y="429578"/>
                    <a:pt x="1212533" y="431483"/>
                    <a:pt x="1216343" y="434340"/>
                  </a:cubicBezTo>
                  <a:cubicBezTo>
                    <a:pt x="1048703" y="710565"/>
                    <a:pt x="880110" y="986790"/>
                    <a:pt x="712470" y="1263015"/>
                  </a:cubicBezTo>
                  <a:cubicBezTo>
                    <a:pt x="708660" y="1260158"/>
                    <a:pt x="704850" y="1258253"/>
                    <a:pt x="700088" y="1255395"/>
                  </a:cubicBezTo>
                  <a:lnTo>
                    <a:pt x="700088" y="1255395"/>
                  </a:lnTo>
                  <a:close/>
                  <a:moveTo>
                    <a:pt x="778193" y="1303020"/>
                  </a:moveTo>
                  <a:cubicBezTo>
                    <a:pt x="945833" y="1026795"/>
                    <a:pt x="1114425" y="750570"/>
                    <a:pt x="1282065" y="474345"/>
                  </a:cubicBezTo>
                  <a:cubicBezTo>
                    <a:pt x="1285875" y="477203"/>
                    <a:pt x="1290638" y="479108"/>
                    <a:pt x="1294448" y="481965"/>
                  </a:cubicBezTo>
                  <a:cubicBezTo>
                    <a:pt x="1126808" y="758190"/>
                    <a:pt x="958215" y="1034415"/>
                    <a:pt x="790575" y="1310640"/>
                  </a:cubicBezTo>
                  <a:cubicBezTo>
                    <a:pt x="786765" y="1307783"/>
                    <a:pt x="782955" y="1304925"/>
                    <a:pt x="778193" y="1303020"/>
                  </a:cubicBezTo>
                  <a:lnTo>
                    <a:pt x="778193" y="1303020"/>
                  </a:lnTo>
                  <a:close/>
                  <a:moveTo>
                    <a:pt x="856298" y="1350645"/>
                  </a:moveTo>
                  <a:cubicBezTo>
                    <a:pt x="1023938" y="1074420"/>
                    <a:pt x="1192530" y="798195"/>
                    <a:pt x="1360170" y="521970"/>
                  </a:cubicBezTo>
                  <a:cubicBezTo>
                    <a:pt x="1363980" y="524828"/>
                    <a:pt x="1368743" y="526733"/>
                    <a:pt x="1372553" y="529590"/>
                  </a:cubicBezTo>
                  <a:cubicBezTo>
                    <a:pt x="1204913" y="805815"/>
                    <a:pt x="1036320" y="1082040"/>
                    <a:pt x="868680" y="1358265"/>
                  </a:cubicBezTo>
                  <a:cubicBezTo>
                    <a:pt x="864870" y="1355408"/>
                    <a:pt x="860108" y="1352550"/>
                    <a:pt x="856298" y="1350645"/>
                  </a:cubicBezTo>
                  <a:lnTo>
                    <a:pt x="856298" y="1350645"/>
                  </a:lnTo>
                  <a:close/>
                  <a:moveTo>
                    <a:pt x="934403" y="1397318"/>
                  </a:moveTo>
                  <a:cubicBezTo>
                    <a:pt x="1102043" y="1121093"/>
                    <a:pt x="1270635" y="844868"/>
                    <a:pt x="1438275" y="568643"/>
                  </a:cubicBezTo>
                  <a:cubicBezTo>
                    <a:pt x="1442085" y="571500"/>
                    <a:pt x="1446848" y="573405"/>
                    <a:pt x="1450657" y="576263"/>
                  </a:cubicBezTo>
                  <a:cubicBezTo>
                    <a:pt x="1283018" y="852488"/>
                    <a:pt x="1114425" y="1128713"/>
                    <a:pt x="946785" y="1404938"/>
                  </a:cubicBezTo>
                  <a:cubicBezTo>
                    <a:pt x="942975" y="1403033"/>
                    <a:pt x="938213" y="1400175"/>
                    <a:pt x="934403" y="1397318"/>
                  </a:cubicBezTo>
                  <a:lnTo>
                    <a:pt x="934403" y="1397318"/>
                  </a:lnTo>
                  <a:close/>
                  <a:moveTo>
                    <a:pt x="1012508" y="1444943"/>
                  </a:moveTo>
                  <a:cubicBezTo>
                    <a:pt x="1016318" y="1447800"/>
                    <a:pt x="1021080" y="1449705"/>
                    <a:pt x="1024890" y="1452563"/>
                  </a:cubicBezTo>
                  <a:cubicBezTo>
                    <a:pt x="1192530" y="1176338"/>
                    <a:pt x="1361123" y="900113"/>
                    <a:pt x="1528763" y="623888"/>
                  </a:cubicBezTo>
                  <a:cubicBezTo>
                    <a:pt x="1524953" y="621030"/>
                    <a:pt x="1520190" y="619125"/>
                    <a:pt x="1516380" y="616268"/>
                  </a:cubicBezTo>
                  <a:cubicBezTo>
                    <a:pt x="1347788" y="892493"/>
                    <a:pt x="1180148" y="1168718"/>
                    <a:pt x="1012508" y="1444943"/>
                  </a:cubicBezTo>
                  <a:lnTo>
                    <a:pt x="1012508" y="1444943"/>
                  </a:lnTo>
                  <a:close/>
                  <a:moveTo>
                    <a:pt x="1089660" y="1492568"/>
                  </a:moveTo>
                  <a:cubicBezTo>
                    <a:pt x="1093470" y="1495425"/>
                    <a:pt x="1098233" y="1497330"/>
                    <a:pt x="1102043" y="1500188"/>
                  </a:cubicBezTo>
                  <a:cubicBezTo>
                    <a:pt x="1269683" y="1223963"/>
                    <a:pt x="1438275" y="947738"/>
                    <a:pt x="1605915" y="671513"/>
                  </a:cubicBezTo>
                  <a:cubicBezTo>
                    <a:pt x="1602105" y="668655"/>
                    <a:pt x="1597343" y="666750"/>
                    <a:pt x="1593532" y="663893"/>
                  </a:cubicBezTo>
                  <a:cubicBezTo>
                    <a:pt x="1425893" y="940118"/>
                    <a:pt x="1258253" y="1216343"/>
                    <a:pt x="1089660" y="1492568"/>
                  </a:cubicBezTo>
                  <a:lnTo>
                    <a:pt x="1089660" y="1492568"/>
                  </a:lnTo>
                  <a:close/>
                  <a:moveTo>
                    <a:pt x="1167765" y="1540193"/>
                  </a:moveTo>
                  <a:cubicBezTo>
                    <a:pt x="1171575" y="1543050"/>
                    <a:pt x="1176338" y="1544955"/>
                    <a:pt x="1180148" y="1547813"/>
                  </a:cubicBezTo>
                  <a:cubicBezTo>
                    <a:pt x="1347788" y="1271588"/>
                    <a:pt x="1516380" y="995363"/>
                    <a:pt x="1684020" y="719138"/>
                  </a:cubicBezTo>
                  <a:cubicBezTo>
                    <a:pt x="1680210" y="716280"/>
                    <a:pt x="1675448" y="714375"/>
                    <a:pt x="1671638" y="711518"/>
                  </a:cubicBezTo>
                  <a:cubicBezTo>
                    <a:pt x="1503998" y="987743"/>
                    <a:pt x="1336358" y="1263968"/>
                    <a:pt x="1167765" y="1540193"/>
                  </a:cubicBezTo>
                  <a:lnTo>
                    <a:pt x="1167765" y="1540193"/>
                  </a:lnTo>
                  <a:close/>
                  <a:moveTo>
                    <a:pt x="1245870" y="1586865"/>
                  </a:moveTo>
                  <a:lnTo>
                    <a:pt x="1258253" y="1594485"/>
                  </a:lnTo>
                  <a:lnTo>
                    <a:pt x="1762125" y="765810"/>
                  </a:lnTo>
                  <a:lnTo>
                    <a:pt x="1749743" y="758190"/>
                  </a:lnTo>
                  <a:lnTo>
                    <a:pt x="1245870" y="15868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005979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3" name="صورة 2" descr="صورة تحتوي على شعار, التصميم, الخط, الطباعة&#10;&#10;تم إنشاء الوصف تلقائياً">
            <a:extLst>
              <a:ext uri="{FF2B5EF4-FFF2-40B4-BE49-F238E27FC236}">
                <a16:creationId xmlns:a16="http://schemas.microsoft.com/office/drawing/2014/main" id="{D077DB39-DD6F-3604-7E11-66B2A2A208F3}"/>
              </a:ext>
            </a:extLst>
          </p:cNvPr>
          <p:cNvPicPr>
            <a:picLocks noChangeAspect="1"/>
          </p:cNvPicPr>
          <p:nvPr userDrawn="1"/>
        </p:nvPicPr>
        <p:blipFill rotWithShape="1">
          <a:blip r:embed="rId20">
            <a:clrChange>
              <a:clrFrom>
                <a:srgbClr val="FFFFFF"/>
              </a:clrFrom>
              <a:clrTo>
                <a:srgbClr val="FFFFFF">
                  <a:alpha val="0"/>
                </a:srgbClr>
              </a:clrTo>
            </a:clrChange>
            <a:alphaModFix amt="70000"/>
            <a:extLst>
              <a:ext uri="{28A0092B-C50C-407E-A947-70E740481C1C}">
                <a14:useLocalDpi xmlns:a14="http://schemas.microsoft.com/office/drawing/2010/main" val="0"/>
              </a:ext>
            </a:extLst>
          </a:blip>
          <a:srcRect l="34097" t="27449" r="33921" b="28442"/>
          <a:stretch/>
        </p:blipFill>
        <p:spPr>
          <a:xfrm>
            <a:off x="120073" y="6061937"/>
            <a:ext cx="720437" cy="796063"/>
          </a:xfrm>
          <a:prstGeom prst="rect">
            <a:avLst/>
          </a:prstGeom>
        </p:spPr>
      </p:pic>
    </p:spTree>
    <p:extLst>
      <p:ext uri="{BB962C8B-B14F-4D97-AF65-F5344CB8AC3E}">
        <p14:creationId xmlns:p14="http://schemas.microsoft.com/office/powerpoint/2010/main" val="157301079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63" r:id="rId9"/>
    <p:sldLayoutId id="2147483660" r:id="rId10"/>
    <p:sldLayoutId id="2147483656" r:id="rId11"/>
    <p:sldLayoutId id="2147483657" r:id="rId12"/>
    <p:sldLayoutId id="2147483658" r:id="rId13"/>
    <p:sldLayoutId id="2147483662" r:id="rId14"/>
    <p:sldLayoutId id="2147483664" r:id="rId15"/>
    <p:sldLayoutId id="2147483665" r:id="rId16"/>
    <p:sldLayoutId id="2147483659" r:id="rId17"/>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tmp"/><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838BAEAD-8F2D-6C25-13CA-BF8F37D18544}"/>
              </a:ext>
            </a:extLst>
          </p:cNvPr>
          <p:cNvSpPr/>
          <p:nvPr/>
        </p:nvSpPr>
        <p:spPr>
          <a:xfrm>
            <a:off x="8020189" y="1403892"/>
            <a:ext cx="2762885" cy="4170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يظن الكثير من الناس أنه لكي تمارس التأمل يجب أن تقيم شعائر خاصة في أماكن خاصة، ولكن عند ممارسة التأمل</a:t>
            </a:r>
          </a:p>
          <a:p>
            <a:pPr algn="ctr"/>
            <a:r>
              <a:rPr lang="ar-SA" sz="2400" b="1" dirty="0">
                <a:solidFill>
                  <a:schemeClr val="tx1"/>
                </a:solidFill>
              </a:rPr>
              <a:t>فإننا نتحدث مع الله، حيث لا نخفي ما نشعر به أو ننتظر حتى نكون في مكان خاص، أننا نعلم أينما كنا، فسيسمعنا سبحانه وتعالى</a:t>
            </a:r>
          </a:p>
        </p:txBody>
      </p:sp>
      <p:sp>
        <p:nvSpPr>
          <p:cNvPr id="3" name="مستطيل 2">
            <a:extLst>
              <a:ext uri="{FF2B5EF4-FFF2-40B4-BE49-F238E27FC236}">
                <a16:creationId xmlns:a16="http://schemas.microsoft.com/office/drawing/2014/main" id="{A2786A52-2118-1B62-2193-018E3C45563A}"/>
              </a:ext>
            </a:extLst>
          </p:cNvPr>
          <p:cNvSpPr/>
          <p:nvPr/>
        </p:nvSpPr>
        <p:spPr>
          <a:xfrm>
            <a:off x="4000498" y="1564080"/>
            <a:ext cx="2762885" cy="4170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وفي هذه اللحظة، فإننا سنكون صادقين مع أنفسنا. </a:t>
            </a:r>
          </a:p>
          <a:p>
            <a:pPr algn="ctr"/>
            <a:r>
              <a:rPr lang="ar-SA" sz="2400" b="1" dirty="0">
                <a:solidFill>
                  <a:schemeClr val="tx1"/>
                </a:solidFill>
              </a:rPr>
              <a:t>سوف يظهر بث الطاقة في العالم من حولنا. أننا منفتحين على التغيير والتعلم وتلقي المساعدة</a:t>
            </a:r>
          </a:p>
          <a:p>
            <a:pPr algn="ctr"/>
            <a:r>
              <a:rPr lang="ar-SA" sz="2400" b="1" dirty="0">
                <a:solidFill>
                  <a:schemeClr val="tx1"/>
                </a:solidFill>
              </a:rPr>
              <a:t>صل لله واطلب منه أن يمنحك المساعدة ويلهمك الحكمة لتتكمن من التغلب على أي أمر يثقل كاهلك</a:t>
            </a:r>
          </a:p>
        </p:txBody>
      </p:sp>
      <p:sp>
        <p:nvSpPr>
          <p:cNvPr id="4" name="مستطيل 3">
            <a:extLst>
              <a:ext uri="{FF2B5EF4-FFF2-40B4-BE49-F238E27FC236}">
                <a16:creationId xmlns:a16="http://schemas.microsoft.com/office/drawing/2014/main" id="{1C48A9AE-57A1-373C-521A-474D931B6CDE}"/>
              </a:ext>
            </a:extLst>
          </p:cNvPr>
          <p:cNvSpPr/>
          <p:nvPr/>
        </p:nvSpPr>
        <p:spPr>
          <a:xfrm rot="20793626">
            <a:off x="572298" y="1132288"/>
            <a:ext cx="2161390" cy="1654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7200" b="1" dirty="0">
                <a:solidFill>
                  <a:schemeClr val="tx1"/>
                </a:solidFill>
              </a:rPr>
              <a:t>كيمياء</a:t>
            </a:r>
          </a:p>
        </p:txBody>
      </p:sp>
      <p:pic>
        <p:nvPicPr>
          <p:cNvPr id="5" name="صورة 4" descr="صورة تحتوي على شعار, التصميم, الخط, الطباعة&#10;&#10;تم إنشاء الوصف تلقائياً">
            <a:extLst>
              <a:ext uri="{FF2B5EF4-FFF2-40B4-BE49-F238E27FC236}">
                <a16:creationId xmlns:a16="http://schemas.microsoft.com/office/drawing/2014/main" id="{3737BB78-94B3-FDDF-F672-9580E263691A}"/>
              </a:ext>
            </a:extLst>
          </p:cNvPr>
          <p:cNvPicPr>
            <a:picLocks noChangeAspect="1"/>
          </p:cNvPicPr>
          <p:nvPr/>
        </p:nvPicPr>
        <p:blipFill rotWithShape="1">
          <a:blip r:embed="rId2">
            <a:clrChange>
              <a:clrFrom>
                <a:srgbClr val="FFFFFF"/>
              </a:clrFrom>
              <a:clrTo>
                <a:srgbClr val="FFFFFF">
                  <a:alpha val="0"/>
                </a:srgbClr>
              </a:clrTo>
            </a:clrChange>
            <a:alphaModFix amt="70000"/>
            <a:extLst>
              <a:ext uri="{28A0092B-C50C-407E-A947-70E740481C1C}">
                <a14:useLocalDpi xmlns:a14="http://schemas.microsoft.com/office/drawing/2010/main" val="0"/>
              </a:ext>
            </a:extLst>
          </a:blip>
          <a:srcRect l="34097" t="27449" r="33921" b="28442"/>
          <a:stretch/>
        </p:blipFill>
        <p:spPr>
          <a:xfrm>
            <a:off x="8928171" y="5454108"/>
            <a:ext cx="720437" cy="796063"/>
          </a:xfrm>
          <a:prstGeom prst="rect">
            <a:avLst/>
          </a:prstGeom>
        </p:spPr>
      </p:pic>
    </p:spTree>
    <p:extLst>
      <p:ext uri="{BB962C8B-B14F-4D97-AF65-F5344CB8AC3E}">
        <p14:creationId xmlns:p14="http://schemas.microsoft.com/office/powerpoint/2010/main" val="2630640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B75973E7-D4DE-EA6B-6340-418BB36B62E9}"/>
              </a:ext>
            </a:extLst>
          </p:cNvPr>
          <p:cNvSpPr/>
          <p:nvPr/>
        </p:nvSpPr>
        <p:spPr>
          <a:xfrm>
            <a:off x="2231171" y="2754277"/>
            <a:ext cx="2114973" cy="1233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rgbClr val="0000CC"/>
                </a:solidFill>
              </a:rPr>
              <a:t>الربط مع الحياة</a:t>
            </a:r>
          </a:p>
        </p:txBody>
      </p:sp>
      <p:sp>
        <p:nvSpPr>
          <p:cNvPr id="3" name="مربع نص 2">
            <a:extLst>
              <a:ext uri="{FF2B5EF4-FFF2-40B4-BE49-F238E27FC236}">
                <a16:creationId xmlns:a16="http://schemas.microsoft.com/office/drawing/2014/main" id="{FE6985A9-11B8-62D0-A8A7-2022D8458E9D}"/>
              </a:ext>
            </a:extLst>
          </p:cNvPr>
          <p:cNvSpPr txBox="1"/>
          <p:nvPr/>
        </p:nvSpPr>
        <p:spPr>
          <a:xfrm flipH="1">
            <a:off x="6639034" y="1905923"/>
            <a:ext cx="3759166" cy="3785652"/>
          </a:xfrm>
          <a:prstGeom prst="rect">
            <a:avLst/>
          </a:prstGeom>
          <a:noFill/>
          <a:ln>
            <a:noFill/>
          </a:ln>
        </p:spPr>
        <p:txBody>
          <a:bodyPr wrap="square">
            <a:spAutoFit/>
          </a:bodyPr>
          <a:lstStyle/>
          <a:p>
            <a:pPr algn="ctr"/>
            <a:endParaRPr lang="ar-SA" sz="2400" b="1" dirty="0">
              <a:solidFill>
                <a:schemeClr val="tx1"/>
              </a:solidFill>
              <a:latin typeface="Arial" panose="020B0604020202020204" pitchFamily="34" charset="0"/>
              <a:cs typeface="Arial" panose="020B0604020202020204" pitchFamily="34" charset="0"/>
            </a:endParaRPr>
          </a:p>
          <a:p>
            <a:pPr algn="ctr"/>
            <a:r>
              <a:rPr lang="ar-SA" sz="2400" b="1" dirty="0">
                <a:solidFill>
                  <a:schemeClr val="tx1"/>
                </a:solidFill>
                <a:latin typeface="Arial" panose="020B0604020202020204" pitchFamily="34" charset="0"/>
                <a:cs typeface="Arial" panose="020B0604020202020204" pitchFamily="34" charset="0"/>
              </a:rPr>
              <a:t>أصبح فحص  </a:t>
            </a:r>
            <a:r>
              <a:rPr lang="en-US" sz="2400" b="1" dirty="0">
                <a:solidFill>
                  <a:schemeClr val="tx1"/>
                </a:solidFill>
                <a:latin typeface="Arial" panose="020B0604020202020204" pitchFamily="34" charset="0"/>
                <a:cs typeface="Arial" panose="020B0604020202020204" pitchFamily="34" charset="0"/>
              </a:rPr>
              <a:t> DNA  </a:t>
            </a:r>
            <a:r>
              <a:rPr lang="ar-SA" sz="2400" b="1" dirty="0">
                <a:solidFill>
                  <a:schemeClr val="tx1"/>
                </a:solidFill>
                <a:latin typeface="Arial" panose="020B0604020202020204" pitchFamily="34" charset="0"/>
                <a:cs typeface="Arial" panose="020B0604020202020204" pitchFamily="34" charset="0"/>
              </a:rPr>
              <a:t>شيئا عاديا في الطب والعلم الجنائي, وعلم الأنساب, وتعرف ضحايا الكوارث. ولقد مكنتنا التقنية الحديثة من الحصول على عينة </a:t>
            </a:r>
            <a:r>
              <a:rPr lang="en-US" sz="2400" b="1" dirty="0">
                <a:solidFill>
                  <a:schemeClr val="tx1"/>
                </a:solidFill>
                <a:latin typeface="Arial" panose="020B0604020202020204" pitchFamily="34" charset="0"/>
                <a:cs typeface="Arial" panose="020B0604020202020204" pitchFamily="34" charset="0"/>
              </a:rPr>
              <a:t> DNA </a:t>
            </a:r>
            <a:r>
              <a:rPr lang="ar-SA" sz="2400" b="1" dirty="0">
                <a:solidFill>
                  <a:schemeClr val="tx1"/>
                </a:solidFill>
                <a:latin typeface="Arial" panose="020B0604020202020204" pitchFamily="34" charset="0"/>
                <a:cs typeface="Arial" panose="020B0604020202020204" pitchFamily="34" charset="0"/>
              </a:rPr>
              <a:t>مفيدة من مصادر مدهشة كشعرة أو لعاب جاف على طابع بريدي</a:t>
            </a:r>
          </a:p>
          <a:p>
            <a:pPr algn="ctr"/>
            <a:endParaRPr lang="ar-SA" sz="2400" b="1" dirty="0">
              <a:solidFill>
                <a:schemeClr val="tx1"/>
              </a:solidFill>
              <a:latin typeface="Arial" panose="020B0604020202020204" pitchFamily="34" charset="0"/>
              <a:cs typeface="Arial" panose="020B0604020202020204" pitchFamily="34" charset="0"/>
            </a:endParaRPr>
          </a:p>
          <a:p>
            <a:pPr algn="ctr"/>
            <a:endParaRPr lang="ar-SA" sz="2400" b="1" dirty="0">
              <a:solidFill>
                <a:schemeClr val="tx1"/>
              </a:solidFill>
              <a:latin typeface="Arial" panose="020B0604020202020204" pitchFamily="34" charset="0"/>
              <a:cs typeface="Arial" panose="020B0604020202020204" pitchFamily="34" charset="0"/>
            </a:endParaRPr>
          </a:p>
        </p:txBody>
      </p:sp>
      <p:sp>
        <p:nvSpPr>
          <p:cNvPr id="4" name="مستطيل 3">
            <a:extLst>
              <a:ext uri="{FF2B5EF4-FFF2-40B4-BE49-F238E27FC236}">
                <a16:creationId xmlns:a16="http://schemas.microsoft.com/office/drawing/2014/main" id="{01E72DA4-8D4D-1951-E03A-E1D1E0967092}"/>
              </a:ext>
            </a:extLst>
          </p:cNvPr>
          <p:cNvSpPr/>
          <p:nvPr/>
        </p:nvSpPr>
        <p:spPr>
          <a:xfrm>
            <a:off x="10681855" y="263236"/>
            <a:ext cx="1400290" cy="387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lumMod val="95000"/>
                    <a:lumOff val="5000"/>
                  </a:schemeClr>
                </a:solidFill>
              </a:rPr>
              <a:t>الصفحة 116</a:t>
            </a:r>
          </a:p>
        </p:txBody>
      </p:sp>
    </p:spTree>
    <p:extLst>
      <p:ext uri="{BB962C8B-B14F-4D97-AF65-F5344CB8AC3E}">
        <p14:creationId xmlns:p14="http://schemas.microsoft.com/office/powerpoint/2010/main" val="184975372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D5891F18-1466-E229-91E0-76A9AEF4C565}"/>
              </a:ext>
            </a:extLst>
          </p:cNvPr>
          <p:cNvSpPr/>
          <p:nvPr/>
        </p:nvSpPr>
        <p:spPr>
          <a:xfrm>
            <a:off x="5200374" y="594950"/>
            <a:ext cx="3589543" cy="588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rgbClr val="0000CC"/>
                </a:solidFill>
              </a:rPr>
              <a:t>التهيئة</a:t>
            </a:r>
          </a:p>
        </p:txBody>
      </p:sp>
      <p:sp>
        <p:nvSpPr>
          <p:cNvPr id="3" name="مستطيل 2">
            <a:extLst>
              <a:ext uri="{FF2B5EF4-FFF2-40B4-BE49-F238E27FC236}">
                <a16:creationId xmlns:a16="http://schemas.microsoft.com/office/drawing/2014/main" id="{62D8FF98-B1F7-BF9B-72EA-E8E5A4210AA4}"/>
              </a:ext>
            </a:extLst>
          </p:cNvPr>
          <p:cNvSpPr/>
          <p:nvPr/>
        </p:nvSpPr>
        <p:spPr>
          <a:xfrm>
            <a:off x="4498814" y="2175699"/>
            <a:ext cx="4839571" cy="19349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هل يصعب اليوم معرفة التالي</a:t>
            </a:r>
          </a:p>
          <a:p>
            <a:pPr algn="ctr"/>
            <a:r>
              <a:rPr lang="ar-SA" sz="2800" b="1" dirty="0">
                <a:solidFill>
                  <a:schemeClr val="tx1"/>
                </a:solidFill>
              </a:rPr>
              <a:t>أسباب الجرائم الجنائية</a:t>
            </a:r>
          </a:p>
          <a:p>
            <a:pPr algn="ctr"/>
            <a:r>
              <a:rPr lang="ar-SA" sz="2800" b="1" dirty="0">
                <a:solidFill>
                  <a:schemeClr val="tx1"/>
                </a:solidFill>
              </a:rPr>
              <a:t>علم الأنساب </a:t>
            </a:r>
          </a:p>
          <a:p>
            <a:pPr algn="ctr"/>
            <a:r>
              <a:rPr lang="ar-SA" sz="2800" b="1" dirty="0">
                <a:solidFill>
                  <a:schemeClr val="tx1"/>
                </a:solidFill>
              </a:rPr>
              <a:t>ضحايا الكوارث</a:t>
            </a:r>
          </a:p>
        </p:txBody>
      </p:sp>
      <p:pic>
        <p:nvPicPr>
          <p:cNvPr id="4" name="صورة 3" descr="صورة تحتوي على رسم, فن, خيال/ صورة ظليلة, توضيح&#10;&#10;تم إنشاء الوصف تلقائياً">
            <a:extLst>
              <a:ext uri="{FF2B5EF4-FFF2-40B4-BE49-F238E27FC236}">
                <a16:creationId xmlns:a16="http://schemas.microsoft.com/office/drawing/2014/main" id="{546D2A0C-CA69-2BE3-4405-5C0C2630D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964" y="2175699"/>
            <a:ext cx="3743325" cy="3743325"/>
          </a:xfrm>
          <a:prstGeom prst="rect">
            <a:avLst/>
          </a:prstGeom>
        </p:spPr>
      </p:pic>
    </p:spTree>
    <p:extLst>
      <p:ext uri="{BB962C8B-B14F-4D97-AF65-F5344CB8AC3E}">
        <p14:creationId xmlns:p14="http://schemas.microsoft.com/office/powerpoint/2010/main" val="1172392121"/>
      </p:ext>
    </p:extLst>
  </p:cSld>
  <p:clrMapOvr>
    <a:masterClrMapping/>
  </p:clrMapOvr>
  <p:transition spd="slow">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CC228EB3-5EEC-4F06-8291-ACFBD20C74B9}"/>
              </a:ext>
            </a:extLst>
          </p:cNvPr>
          <p:cNvSpPr/>
          <p:nvPr/>
        </p:nvSpPr>
        <p:spPr>
          <a:xfrm>
            <a:off x="6899464" y="876299"/>
            <a:ext cx="4192745" cy="5467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هو المقصود بالحمض النووي؟</a:t>
            </a:r>
          </a:p>
        </p:txBody>
      </p:sp>
      <p:sp>
        <p:nvSpPr>
          <p:cNvPr id="3" name="مستطيل 2">
            <a:extLst>
              <a:ext uri="{FF2B5EF4-FFF2-40B4-BE49-F238E27FC236}">
                <a16:creationId xmlns:a16="http://schemas.microsoft.com/office/drawing/2014/main" id="{23074AE5-0322-1B2E-8EA9-1B28C638ED08}"/>
              </a:ext>
            </a:extLst>
          </p:cNvPr>
          <p:cNvSpPr/>
          <p:nvPr/>
        </p:nvSpPr>
        <p:spPr>
          <a:xfrm>
            <a:off x="140634" y="6227301"/>
            <a:ext cx="1400290" cy="387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lumMod val="95000"/>
                    <a:lumOff val="5000"/>
                  </a:schemeClr>
                </a:solidFill>
              </a:rPr>
              <a:t>الصفحة 116</a:t>
            </a:r>
          </a:p>
        </p:txBody>
      </p:sp>
      <p:sp>
        <p:nvSpPr>
          <p:cNvPr id="4" name="مستطيل 3">
            <a:extLst>
              <a:ext uri="{FF2B5EF4-FFF2-40B4-BE49-F238E27FC236}">
                <a16:creationId xmlns:a16="http://schemas.microsoft.com/office/drawing/2014/main" id="{3DDBE852-AAA4-EF09-F609-468E94DEB7C0}"/>
              </a:ext>
            </a:extLst>
          </p:cNvPr>
          <p:cNvSpPr/>
          <p:nvPr/>
        </p:nvSpPr>
        <p:spPr>
          <a:xfrm>
            <a:off x="6096000" y="1741168"/>
            <a:ext cx="5048890" cy="1095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lumMod val="95000"/>
                    <a:lumOff val="5000"/>
                  </a:schemeClr>
                </a:solidFill>
              </a:rPr>
              <a:t>بوليمر حيوي يحتوي على النيتروجين ويقوم بتخزين المعلومات الوراثية ونقلها</a:t>
            </a:r>
          </a:p>
        </p:txBody>
      </p:sp>
      <p:sp>
        <p:nvSpPr>
          <p:cNvPr id="5" name="مستطيل 4">
            <a:extLst>
              <a:ext uri="{FF2B5EF4-FFF2-40B4-BE49-F238E27FC236}">
                <a16:creationId xmlns:a16="http://schemas.microsoft.com/office/drawing/2014/main" id="{3F3045CD-7F45-9107-D1F9-5CF89C45274A}"/>
              </a:ext>
            </a:extLst>
          </p:cNvPr>
          <p:cNvSpPr/>
          <p:nvPr/>
        </p:nvSpPr>
        <p:spPr>
          <a:xfrm>
            <a:off x="6576050" y="3099471"/>
            <a:ext cx="4839571" cy="547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هي وحدة بنائه؟</a:t>
            </a:r>
          </a:p>
        </p:txBody>
      </p:sp>
      <p:sp>
        <p:nvSpPr>
          <p:cNvPr id="6" name="مستطيل 5">
            <a:extLst>
              <a:ext uri="{FF2B5EF4-FFF2-40B4-BE49-F238E27FC236}">
                <a16:creationId xmlns:a16="http://schemas.microsoft.com/office/drawing/2014/main" id="{7ECF16AA-F53B-A441-7F81-59617F1A0047}"/>
              </a:ext>
            </a:extLst>
          </p:cNvPr>
          <p:cNvSpPr/>
          <p:nvPr/>
        </p:nvSpPr>
        <p:spPr>
          <a:xfrm>
            <a:off x="6899464" y="3832074"/>
            <a:ext cx="4028700" cy="990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lumMod val="95000"/>
                    <a:lumOff val="5000"/>
                  </a:schemeClr>
                </a:solidFill>
              </a:rPr>
              <a:t>وحدة بناء الحمض النووي</a:t>
            </a:r>
          </a:p>
          <a:p>
            <a:pPr algn="ctr"/>
            <a:r>
              <a:rPr lang="ar-SA" sz="2800" b="1" dirty="0" err="1">
                <a:solidFill>
                  <a:schemeClr val="tx1">
                    <a:lumMod val="95000"/>
                    <a:lumOff val="5000"/>
                  </a:schemeClr>
                </a:solidFill>
              </a:rPr>
              <a:t>النيوكليوتيد</a:t>
            </a:r>
            <a:endParaRPr lang="ar-SA" sz="2800" b="1" dirty="0">
              <a:solidFill>
                <a:schemeClr val="tx1">
                  <a:lumMod val="95000"/>
                  <a:lumOff val="5000"/>
                </a:schemeClr>
              </a:solidFill>
            </a:endParaRPr>
          </a:p>
        </p:txBody>
      </p:sp>
      <p:pic>
        <p:nvPicPr>
          <p:cNvPr id="8" name="صورة 7">
            <a:extLst>
              <a:ext uri="{FF2B5EF4-FFF2-40B4-BE49-F238E27FC236}">
                <a16:creationId xmlns:a16="http://schemas.microsoft.com/office/drawing/2014/main" id="{3F9FF61B-33D6-567C-8A72-B5212B46F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5087" y="1441059"/>
            <a:ext cx="3657607" cy="3657607"/>
          </a:xfrm>
          <a:prstGeom prst="rect">
            <a:avLst/>
          </a:prstGeom>
        </p:spPr>
      </p:pic>
    </p:spTree>
    <p:extLst>
      <p:ext uri="{BB962C8B-B14F-4D97-AF65-F5344CB8AC3E}">
        <p14:creationId xmlns:p14="http://schemas.microsoft.com/office/powerpoint/2010/main" val="4264683719"/>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051914E3-E325-416D-5A39-B1EA1F8D4B58}"/>
              </a:ext>
            </a:extLst>
          </p:cNvPr>
          <p:cNvSpPr/>
          <p:nvPr/>
        </p:nvSpPr>
        <p:spPr>
          <a:xfrm>
            <a:off x="140634" y="6227301"/>
            <a:ext cx="1400290" cy="387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lumMod val="95000"/>
                    <a:lumOff val="5000"/>
                  </a:schemeClr>
                </a:solidFill>
              </a:rPr>
              <a:t>الصفحة 116</a:t>
            </a:r>
          </a:p>
        </p:txBody>
      </p:sp>
      <p:sp>
        <p:nvSpPr>
          <p:cNvPr id="3" name="مستطيل 2">
            <a:extLst>
              <a:ext uri="{FF2B5EF4-FFF2-40B4-BE49-F238E27FC236}">
                <a16:creationId xmlns:a16="http://schemas.microsoft.com/office/drawing/2014/main" id="{18EE9B1E-0BA2-2A3A-9BD5-B73D96AFD98C}"/>
              </a:ext>
            </a:extLst>
          </p:cNvPr>
          <p:cNvSpPr/>
          <p:nvPr/>
        </p:nvSpPr>
        <p:spPr>
          <a:xfrm>
            <a:off x="7305310" y="816216"/>
            <a:ext cx="3547185" cy="547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هو </a:t>
            </a:r>
            <a:r>
              <a:rPr lang="ar-SA" sz="2800" b="1" dirty="0" err="1">
                <a:solidFill>
                  <a:srgbClr val="FF0000"/>
                </a:solidFill>
              </a:rPr>
              <a:t>النيوكليوتيد</a:t>
            </a:r>
            <a:r>
              <a:rPr lang="ar-SA" sz="2800" b="1" dirty="0">
                <a:solidFill>
                  <a:srgbClr val="FF0000"/>
                </a:solidFill>
              </a:rPr>
              <a:t>؟</a:t>
            </a:r>
          </a:p>
        </p:txBody>
      </p:sp>
      <p:sp>
        <p:nvSpPr>
          <p:cNvPr id="4" name="مستطيل 3">
            <a:extLst>
              <a:ext uri="{FF2B5EF4-FFF2-40B4-BE49-F238E27FC236}">
                <a16:creationId xmlns:a16="http://schemas.microsoft.com/office/drawing/2014/main" id="{DB5E4CD5-EE07-C9A3-09B9-0D37F8159D95}"/>
              </a:ext>
            </a:extLst>
          </p:cNvPr>
          <p:cNvSpPr/>
          <p:nvPr/>
        </p:nvSpPr>
        <p:spPr>
          <a:xfrm>
            <a:off x="6659118" y="1478686"/>
            <a:ext cx="4839570" cy="990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err="1">
                <a:solidFill>
                  <a:schemeClr val="tx1">
                    <a:lumMod val="95000"/>
                    <a:lumOff val="5000"/>
                  </a:schemeClr>
                </a:solidFill>
              </a:rPr>
              <a:t>النيوكليوتيد</a:t>
            </a:r>
            <a:endParaRPr lang="ar-SA" sz="2800" b="1" dirty="0">
              <a:solidFill>
                <a:schemeClr val="tx1">
                  <a:lumMod val="95000"/>
                  <a:lumOff val="5000"/>
                </a:schemeClr>
              </a:solidFill>
            </a:endParaRPr>
          </a:p>
          <a:p>
            <a:pPr algn="ctr"/>
            <a:r>
              <a:rPr lang="ar-SA" sz="2800" b="1" dirty="0">
                <a:solidFill>
                  <a:schemeClr val="tx1">
                    <a:lumMod val="95000"/>
                    <a:lumOff val="5000"/>
                  </a:schemeClr>
                </a:solidFill>
              </a:rPr>
              <a:t>وحدة بناء الأساسية للحمض النووي</a:t>
            </a:r>
          </a:p>
        </p:txBody>
      </p:sp>
      <p:sp>
        <p:nvSpPr>
          <p:cNvPr id="5" name="مستطيل 4">
            <a:extLst>
              <a:ext uri="{FF2B5EF4-FFF2-40B4-BE49-F238E27FC236}">
                <a16:creationId xmlns:a16="http://schemas.microsoft.com/office/drawing/2014/main" id="{7F0617AB-1BC7-B86C-36FF-E92A9A092CE3}"/>
              </a:ext>
            </a:extLst>
          </p:cNvPr>
          <p:cNvSpPr/>
          <p:nvPr/>
        </p:nvSpPr>
        <p:spPr>
          <a:xfrm>
            <a:off x="6297803" y="2744340"/>
            <a:ext cx="5286915" cy="2175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lumMod val="95000"/>
                    <a:lumOff val="5000"/>
                  </a:schemeClr>
                </a:solidFill>
              </a:rPr>
              <a:t>يتكون من ثلاثة أجزاء</a:t>
            </a:r>
          </a:p>
          <a:p>
            <a:pPr marL="514350" indent="-514350">
              <a:buFont typeface="+mj-lt"/>
              <a:buAutoNum type="arabicParenR"/>
            </a:pPr>
            <a:r>
              <a:rPr lang="ar-SA" sz="2800" b="1" dirty="0">
                <a:solidFill>
                  <a:schemeClr val="tx1">
                    <a:lumMod val="95000"/>
                    <a:lumOff val="5000"/>
                  </a:schemeClr>
                </a:solidFill>
              </a:rPr>
              <a:t>مجموعة فوسفات غير عضوية</a:t>
            </a:r>
          </a:p>
          <a:p>
            <a:pPr marL="514350" indent="-514350">
              <a:buFont typeface="+mj-lt"/>
              <a:buAutoNum type="arabicParenR"/>
            </a:pPr>
            <a:r>
              <a:rPr lang="ar-SA" sz="2800" b="1" dirty="0">
                <a:solidFill>
                  <a:schemeClr val="tx1">
                    <a:lumMod val="95000"/>
                    <a:lumOff val="5000"/>
                  </a:schemeClr>
                </a:solidFill>
              </a:rPr>
              <a:t>سكر أحادي ذو خمس ذرات كربون</a:t>
            </a:r>
          </a:p>
          <a:p>
            <a:pPr marL="514350" indent="-514350">
              <a:buFont typeface="+mj-lt"/>
              <a:buAutoNum type="arabicParenR"/>
            </a:pPr>
            <a:r>
              <a:rPr lang="ar-SA" sz="2800" b="1" dirty="0">
                <a:solidFill>
                  <a:schemeClr val="tx1">
                    <a:lumMod val="95000"/>
                    <a:lumOff val="5000"/>
                  </a:schemeClr>
                </a:solidFill>
              </a:rPr>
              <a:t>تركيب يحتوي على نيتروجين يدعى قاعدة نيتروجينية</a:t>
            </a:r>
          </a:p>
        </p:txBody>
      </p:sp>
      <p:sp>
        <p:nvSpPr>
          <p:cNvPr id="6" name="مستطيل 5">
            <a:extLst>
              <a:ext uri="{FF2B5EF4-FFF2-40B4-BE49-F238E27FC236}">
                <a16:creationId xmlns:a16="http://schemas.microsoft.com/office/drawing/2014/main" id="{493BD956-071C-AB1E-9566-70EFD30BD3A5}"/>
              </a:ext>
            </a:extLst>
          </p:cNvPr>
          <p:cNvSpPr/>
          <p:nvPr/>
        </p:nvSpPr>
        <p:spPr>
          <a:xfrm>
            <a:off x="85156" y="1667999"/>
            <a:ext cx="5739553" cy="3541101"/>
          </a:xfrm>
          <a:prstGeom prst="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7" name="صورة 6">
            <a:extLst>
              <a:ext uri="{FF2B5EF4-FFF2-40B4-BE49-F238E27FC236}">
                <a16:creationId xmlns:a16="http://schemas.microsoft.com/office/drawing/2014/main" id="{8BD2AA38-E54C-AA4A-2CAC-F027E73A238F}"/>
              </a:ext>
            </a:extLst>
          </p:cNvPr>
          <p:cNvPicPr>
            <a:picLocks noChangeAspect="1"/>
          </p:cNvPicPr>
          <p:nvPr/>
        </p:nvPicPr>
        <p:blipFill rotWithShape="1">
          <a:blip r:embed="rId2">
            <a:extLst>
              <a:ext uri="{28A0092B-C50C-407E-A947-70E740481C1C}">
                <a14:useLocalDpi xmlns:a14="http://schemas.microsoft.com/office/drawing/2010/main" val="0"/>
              </a:ext>
            </a:extLst>
          </a:blip>
          <a:srcRect l="10026" t="30323" r="59285" b="34236"/>
          <a:stretch/>
        </p:blipFill>
        <p:spPr>
          <a:xfrm>
            <a:off x="176253" y="1803246"/>
            <a:ext cx="5286915" cy="3251508"/>
          </a:xfrm>
          <a:prstGeom prst="rect">
            <a:avLst/>
          </a:prstGeom>
          <a:ln>
            <a:noFill/>
          </a:ln>
        </p:spPr>
      </p:pic>
    </p:spTree>
    <p:extLst>
      <p:ext uri="{BB962C8B-B14F-4D97-AF65-F5344CB8AC3E}">
        <p14:creationId xmlns:p14="http://schemas.microsoft.com/office/powerpoint/2010/main" val="2468693700"/>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B3B588CA-7207-704B-AB2A-72F958509D48}"/>
              </a:ext>
            </a:extLst>
          </p:cNvPr>
          <p:cNvSpPr/>
          <p:nvPr/>
        </p:nvSpPr>
        <p:spPr>
          <a:xfrm>
            <a:off x="140634" y="6227301"/>
            <a:ext cx="1400290" cy="387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lumMod val="95000"/>
                    <a:lumOff val="5000"/>
                  </a:schemeClr>
                </a:solidFill>
              </a:rPr>
              <a:t>الصفحة 116</a:t>
            </a:r>
          </a:p>
        </p:txBody>
      </p:sp>
      <p:sp>
        <p:nvSpPr>
          <p:cNvPr id="3" name="مستطيل 2">
            <a:extLst>
              <a:ext uri="{FF2B5EF4-FFF2-40B4-BE49-F238E27FC236}">
                <a16:creationId xmlns:a16="http://schemas.microsoft.com/office/drawing/2014/main" id="{EA57EB92-0934-61C0-AD7D-5A7A9F2B90B0}"/>
              </a:ext>
            </a:extLst>
          </p:cNvPr>
          <p:cNvSpPr/>
          <p:nvPr/>
        </p:nvSpPr>
        <p:spPr>
          <a:xfrm>
            <a:off x="7305310" y="816216"/>
            <a:ext cx="3547185" cy="547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وصف الحمض النووي</a:t>
            </a:r>
          </a:p>
        </p:txBody>
      </p:sp>
      <p:sp>
        <p:nvSpPr>
          <p:cNvPr id="4" name="مستطيل 3">
            <a:extLst>
              <a:ext uri="{FF2B5EF4-FFF2-40B4-BE49-F238E27FC236}">
                <a16:creationId xmlns:a16="http://schemas.microsoft.com/office/drawing/2014/main" id="{2E26520E-3F57-72B7-4A04-26E0D8FA902C}"/>
              </a:ext>
            </a:extLst>
          </p:cNvPr>
          <p:cNvSpPr/>
          <p:nvPr/>
        </p:nvSpPr>
        <p:spPr>
          <a:xfrm>
            <a:off x="6314150" y="1591810"/>
            <a:ext cx="5184537" cy="860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lumMod val="95000"/>
                    <a:lumOff val="5000"/>
                  </a:schemeClr>
                </a:solidFill>
              </a:rPr>
              <a:t>الأحماض النووية سلاسل طويلة من </a:t>
            </a:r>
          </a:p>
          <a:p>
            <a:pPr algn="ctr"/>
            <a:r>
              <a:rPr lang="ar-SA" sz="2800" b="1" dirty="0">
                <a:solidFill>
                  <a:schemeClr val="tx1">
                    <a:lumMod val="95000"/>
                    <a:lumOff val="5000"/>
                  </a:schemeClr>
                </a:solidFill>
              </a:rPr>
              <a:t>من سكريات ومجموعات فوسفات متعاقبة</a:t>
            </a:r>
          </a:p>
        </p:txBody>
      </p:sp>
      <p:sp>
        <p:nvSpPr>
          <p:cNvPr id="5" name="مستطيل 4">
            <a:extLst>
              <a:ext uri="{FF2B5EF4-FFF2-40B4-BE49-F238E27FC236}">
                <a16:creationId xmlns:a16="http://schemas.microsoft.com/office/drawing/2014/main" id="{0BC5C93E-6011-5265-9F94-9659D4C32877}"/>
              </a:ext>
            </a:extLst>
          </p:cNvPr>
          <p:cNvSpPr/>
          <p:nvPr/>
        </p:nvSpPr>
        <p:spPr>
          <a:xfrm>
            <a:off x="85157" y="1667999"/>
            <a:ext cx="5447728" cy="3541101"/>
          </a:xfrm>
          <a:prstGeom prst="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6" name="صورة 5">
            <a:extLst>
              <a:ext uri="{FF2B5EF4-FFF2-40B4-BE49-F238E27FC236}">
                <a16:creationId xmlns:a16="http://schemas.microsoft.com/office/drawing/2014/main" id="{56E6E70C-6E1B-23E5-1D97-C6B533535EB7}"/>
              </a:ext>
            </a:extLst>
          </p:cNvPr>
          <p:cNvPicPr>
            <a:picLocks noChangeAspect="1"/>
          </p:cNvPicPr>
          <p:nvPr/>
        </p:nvPicPr>
        <p:blipFill rotWithShape="1">
          <a:blip r:embed="rId2">
            <a:extLst>
              <a:ext uri="{28A0092B-C50C-407E-A947-70E740481C1C}">
                <a14:useLocalDpi xmlns:a14="http://schemas.microsoft.com/office/drawing/2010/main" val="0"/>
              </a:ext>
            </a:extLst>
          </a:blip>
          <a:srcRect l="40714" t="36135" r="32432" b="33671"/>
          <a:stretch/>
        </p:blipFill>
        <p:spPr>
          <a:xfrm>
            <a:off x="174163" y="1893674"/>
            <a:ext cx="5197022" cy="3111819"/>
          </a:xfrm>
          <a:prstGeom prst="rect">
            <a:avLst/>
          </a:prstGeom>
          <a:ln>
            <a:noFill/>
          </a:ln>
        </p:spPr>
      </p:pic>
      <p:sp>
        <p:nvSpPr>
          <p:cNvPr id="7" name="مستطيل 6">
            <a:extLst>
              <a:ext uri="{FF2B5EF4-FFF2-40B4-BE49-F238E27FC236}">
                <a16:creationId xmlns:a16="http://schemas.microsoft.com/office/drawing/2014/main" id="{E515661F-E950-27DA-F896-82E4AFCC452F}"/>
              </a:ext>
            </a:extLst>
          </p:cNvPr>
          <p:cNvSpPr/>
          <p:nvPr/>
        </p:nvSpPr>
        <p:spPr>
          <a:xfrm>
            <a:off x="6005979" y="2620153"/>
            <a:ext cx="5545788" cy="1114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err="1">
                <a:solidFill>
                  <a:schemeClr val="tx1">
                    <a:lumMod val="95000"/>
                    <a:lumOff val="5000"/>
                  </a:schemeClr>
                </a:solidFill>
              </a:rPr>
              <a:t>النيوكليوتيد</a:t>
            </a:r>
            <a:r>
              <a:rPr lang="ar-SA" sz="2800" b="1" dirty="0">
                <a:solidFill>
                  <a:schemeClr val="tx1">
                    <a:lumMod val="95000"/>
                    <a:lumOff val="5000"/>
                  </a:schemeClr>
                </a:solidFill>
              </a:rPr>
              <a:t> تشكل سلسلة أو شريط يحوي سكر ومجموعات فوسفات متناوبة.</a:t>
            </a:r>
          </a:p>
        </p:txBody>
      </p:sp>
      <p:sp>
        <p:nvSpPr>
          <p:cNvPr id="8" name="مستطيل 7">
            <a:extLst>
              <a:ext uri="{FF2B5EF4-FFF2-40B4-BE49-F238E27FC236}">
                <a16:creationId xmlns:a16="http://schemas.microsoft.com/office/drawing/2014/main" id="{3B1224AC-7571-077E-C795-DF22790D2242}"/>
              </a:ext>
            </a:extLst>
          </p:cNvPr>
          <p:cNvSpPr/>
          <p:nvPr/>
        </p:nvSpPr>
        <p:spPr>
          <a:xfrm>
            <a:off x="5899756" y="3641862"/>
            <a:ext cx="5545788" cy="1114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lumMod val="95000"/>
                    <a:lumOff val="5000"/>
                  </a:schemeClr>
                </a:solidFill>
              </a:rPr>
              <a:t>كل سكر يرتبط بقاعدة نيتروجينية تبرز من القاعدة.</a:t>
            </a:r>
          </a:p>
        </p:txBody>
      </p:sp>
      <p:sp>
        <p:nvSpPr>
          <p:cNvPr id="9" name="مستطيل 8">
            <a:extLst>
              <a:ext uri="{FF2B5EF4-FFF2-40B4-BE49-F238E27FC236}">
                <a16:creationId xmlns:a16="http://schemas.microsoft.com/office/drawing/2014/main" id="{A778500C-5D00-AAFE-7826-F6D3195F9E3E}"/>
              </a:ext>
            </a:extLst>
          </p:cNvPr>
          <p:cNvSpPr/>
          <p:nvPr/>
        </p:nvSpPr>
        <p:spPr>
          <a:xfrm>
            <a:off x="5793533" y="4663571"/>
            <a:ext cx="5545788" cy="1114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lumMod val="95000"/>
                    <a:lumOff val="5000"/>
                  </a:schemeClr>
                </a:solidFill>
              </a:rPr>
              <a:t>القوى بين الجزيئية تُبقي كل القواعد النيتروجينية قريبة من بعضها.</a:t>
            </a:r>
          </a:p>
        </p:txBody>
      </p:sp>
    </p:spTree>
    <p:extLst>
      <p:ext uri="{BB962C8B-B14F-4D97-AF65-F5344CB8AC3E}">
        <p14:creationId xmlns:p14="http://schemas.microsoft.com/office/powerpoint/2010/main" val="281656079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913898E6-3D2E-1381-4BE3-49810B77B9BB}"/>
              </a:ext>
            </a:extLst>
          </p:cNvPr>
          <p:cNvSpPr/>
          <p:nvPr/>
        </p:nvSpPr>
        <p:spPr>
          <a:xfrm>
            <a:off x="4633535" y="1074454"/>
            <a:ext cx="4404769" cy="588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rgbClr val="0000CC"/>
                </a:solidFill>
              </a:rPr>
              <a:t>الأحماض النووية</a:t>
            </a:r>
          </a:p>
        </p:txBody>
      </p:sp>
      <p:sp>
        <p:nvSpPr>
          <p:cNvPr id="3" name="مستطيل 2">
            <a:extLst>
              <a:ext uri="{FF2B5EF4-FFF2-40B4-BE49-F238E27FC236}">
                <a16:creationId xmlns:a16="http://schemas.microsoft.com/office/drawing/2014/main" id="{6A3C16D6-34A6-481A-BBD1-4C76A8232898}"/>
              </a:ext>
            </a:extLst>
          </p:cNvPr>
          <p:cNvSpPr/>
          <p:nvPr/>
        </p:nvSpPr>
        <p:spPr>
          <a:xfrm>
            <a:off x="8049189" y="3448310"/>
            <a:ext cx="1861706" cy="588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a:solidFill>
                  <a:schemeClr val="tx1">
                    <a:lumMod val="95000"/>
                    <a:lumOff val="5000"/>
                  </a:schemeClr>
                </a:solidFill>
                <a:latin typeface="Arial" panose="020B0604020202020204" pitchFamily="34" charset="0"/>
                <a:cs typeface="Arial" panose="020B0604020202020204" pitchFamily="34" charset="0"/>
              </a:rPr>
              <a:t>DNA</a:t>
            </a:r>
            <a:endParaRPr lang="ar-SA"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4" name="مستطيل 3">
            <a:extLst>
              <a:ext uri="{FF2B5EF4-FFF2-40B4-BE49-F238E27FC236}">
                <a16:creationId xmlns:a16="http://schemas.microsoft.com/office/drawing/2014/main" id="{35AFA1A5-6F8B-A4B9-B887-F309E6B5A6FF}"/>
              </a:ext>
            </a:extLst>
          </p:cNvPr>
          <p:cNvSpPr/>
          <p:nvPr/>
        </p:nvSpPr>
        <p:spPr>
          <a:xfrm>
            <a:off x="4372215" y="3409749"/>
            <a:ext cx="1861706" cy="588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a:solidFill>
                  <a:schemeClr val="tx1">
                    <a:lumMod val="95000"/>
                    <a:lumOff val="5000"/>
                  </a:schemeClr>
                </a:solidFill>
                <a:latin typeface="Arial" panose="020B0604020202020204" pitchFamily="34" charset="0"/>
                <a:cs typeface="Arial" panose="020B0604020202020204" pitchFamily="34" charset="0"/>
              </a:rPr>
              <a:t>RNA</a:t>
            </a:r>
            <a:endParaRPr lang="ar-SA" sz="3600" b="1"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181003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5D13F80F-9B8A-18ED-7B83-F9E781848859}"/>
              </a:ext>
            </a:extLst>
          </p:cNvPr>
          <p:cNvSpPr/>
          <p:nvPr/>
        </p:nvSpPr>
        <p:spPr>
          <a:xfrm>
            <a:off x="6809862" y="436276"/>
            <a:ext cx="4331395" cy="640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C00000"/>
                </a:solidFill>
                <a:latin typeface="Arial" panose="020B0604020202020204" pitchFamily="34" charset="0"/>
                <a:cs typeface="Arial" panose="020B0604020202020204" pitchFamily="34" charset="0"/>
              </a:rPr>
              <a:t>ما هو اللولب المزدوج  </a:t>
            </a:r>
            <a:r>
              <a:rPr lang="en-US" sz="2800" b="1" dirty="0">
                <a:solidFill>
                  <a:srgbClr val="C00000"/>
                </a:solidFill>
                <a:latin typeface="Arial" panose="020B0604020202020204" pitchFamily="34" charset="0"/>
                <a:cs typeface="Arial" panose="020B0604020202020204" pitchFamily="34" charset="0"/>
              </a:rPr>
              <a:t>DNA</a:t>
            </a:r>
            <a:r>
              <a:rPr lang="ar-SA" sz="2800" b="1" dirty="0">
                <a:solidFill>
                  <a:srgbClr val="C00000"/>
                </a:solidFill>
                <a:latin typeface="Arial" panose="020B0604020202020204" pitchFamily="34" charset="0"/>
                <a:cs typeface="Arial" panose="020B0604020202020204" pitchFamily="34" charset="0"/>
              </a:rPr>
              <a:t> ؟</a:t>
            </a:r>
            <a:endParaRPr lang="ar-SA" sz="2800" b="1" dirty="0">
              <a:solidFill>
                <a:srgbClr val="0000CC"/>
              </a:solidFill>
              <a:latin typeface="Arial" panose="020B0604020202020204" pitchFamily="34" charset="0"/>
              <a:cs typeface="Arial" panose="020B0604020202020204" pitchFamily="34" charset="0"/>
            </a:endParaRPr>
          </a:p>
        </p:txBody>
      </p:sp>
      <p:sp>
        <p:nvSpPr>
          <p:cNvPr id="3" name="مستطيل 2">
            <a:extLst>
              <a:ext uri="{FF2B5EF4-FFF2-40B4-BE49-F238E27FC236}">
                <a16:creationId xmlns:a16="http://schemas.microsoft.com/office/drawing/2014/main" id="{5FBB5C51-0BDE-74F7-CE09-DFE346F31C06}"/>
              </a:ext>
            </a:extLst>
          </p:cNvPr>
          <p:cNvSpPr/>
          <p:nvPr/>
        </p:nvSpPr>
        <p:spPr>
          <a:xfrm>
            <a:off x="6788027" y="1188751"/>
            <a:ext cx="4331395" cy="1497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latin typeface="Arial" panose="020B0604020202020204" pitchFamily="34" charset="0"/>
                <a:cs typeface="Arial" panose="020B0604020202020204" pitchFamily="34" charset="0"/>
              </a:rPr>
              <a:t>هو حمض </a:t>
            </a:r>
            <a:r>
              <a:rPr lang="ar-SA" sz="2800" b="1" dirty="0" err="1">
                <a:solidFill>
                  <a:srgbClr val="0000CC"/>
                </a:solidFill>
                <a:latin typeface="Arial" panose="020B0604020202020204" pitchFamily="34" charset="0"/>
                <a:cs typeface="Arial" panose="020B0604020202020204" pitchFamily="34" charset="0"/>
              </a:rPr>
              <a:t>ديوكسي</a:t>
            </a:r>
            <a:r>
              <a:rPr lang="ar-SA" sz="2800" b="1" dirty="0">
                <a:solidFill>
                  <a:srgbClr val="0000CC"/>
                </a:solidFill>
                <a:latin typeface="Arial" panose="020B0604020202020204" pitchFamily="34" charset="0"/>
                <a:cs typeface="Arial" panose="020B0604020202020204" pitchFamily="34" charset="0"/>
              </a:rPr>
              <a:t> </a:t>
            </a:r>
            <a:r>
              <a:rPr lang="ar-SA" sz="2800" b="1" dirty="0" err="1">
                <a:solidFill>
                  <a:srgbClr val="0000CC"/>
                </a:solidFill>
                <a:latin typeface="Arial" panose="020B0604020202020204" pitchFamily="34" charset="0"/>
                <a:cs typeface="Arial" panose="020B0604020202020204" pitchFamily="34" charset="0"/>
              </a:rPr>
              <a:t>رايبونيوكلييك</a:t>
            </a:r>
            <a:r>
              <a:rPr lang="ar-SA" sz="2800" b="1" dirty="0">
                <a:solidFill>
                  <a:srgbClr val="0000CC"/>
                </a:solidFill>
                <a:latin typeface="Arial" panose="020B0604020202020204" pitchFamily="34" charset="0"/>
                <a:cs typeface="Arial" panose="020B0604020202020204" pitchFamily="34" charset="0"/>
              </a:rPr>
              <a:t> ، وهو أحد نوعي الأحماض النووية التي توجد في الخلايا الحية</a:t>
            </a:r>
          </a:p>
        </p:txBody>
      </p:sp>
      <p:sp>
        <p:nvSpPr>
          <p:cNvPr id="4" name="مستطيل 3">
            <a:extLst>
              <a:ext uri="{FF2B5EF4-FFF2-40B4-BE49-F238E27FC236}">
                <a16:creationId xmlns:a16="http://schemas.microsoft.com/office/drawing/2014/main" id="{E48EB2B7-EACF-DD45-34B7-0A5E1EB68BCF}"/>
              </a:ext>
            </a:extLst>
          </p:cNvPr>
          <p:cNvSpPr/>
          <p:nvPr/>
        </p:nvSpPr>
        <p:spPr>
          <a:xfrm>
            <a:off x="6788026" y="3056434"/>
            <a:ext cx="4331395" cy="640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C00000"/>
                </a:solidFill>
                <a:latin typeface="Arial" panose="020B0604020202020204" pitchFamily="34" charset="0"/>
                <a:cs typeface="Arial" panose="020B0604020202020204" pitchFamily="34" charset="0"/>
              </a:rPr>
              <a:t>ما هي أهمية</a:t>
            </a:r>
            <a:r>
              <a:rPr lang="en-US" sz="2800" b="1" dirty="0">
                <a:solidFill>
                  <a:srgbClr val="C00000"/>
                </a:solidFill>
                <a:latin typeface="Arial" panose="020B0604020202020204" pitchFamily="34" charset="0"/>
                <a:cs typeface="Arial" panose="020B0604020202020204" pitchFamily="34" charset="0"/>
              </a:rPr>
              <a:t>DNA</a:t>
            </a:r>
            <a:r>
              <a:rPr lang="ar-SA" sz="2800" b="1" dirty="0">
                <a:solidFill>
                  <a:srgbClr val="C00000"/>
                </a:solidFill>
                <a:latin typeface="Arial" panose="020B0604020202020204" pitchFamily="34" charset="0"/>
                <a:cs typeface="Arial" panose="020B0604020202020204" pitchFamily="34" charset="0"/>
              </a:rPr>
              <a:t> ؟</a:t>
            </a:r>
            <a:endParaRPr lang="ar-SA" sz="2800" b="1" dirty="0">
              <a:solidFill>
                <a:srgbClr val="0000CC"/>
              </a:solidFill>
              <a:latin typeface="Arial" panose="020B0604020202020204" pitchFamily="34" charset="0"/>
              <a:cs typeface="Arial" panose="020B0604020202020204" pitchFamily="34" charset="0"/>
            </a:endParaRPr>
          </a:p>
        </p:txBody>
      </p:sp>
      <p:sp>
        <p:nvSpPr>
          <p:cNvPr id="5" name="مستطيل 4">
            <a:extLst>
              <a:ext uri="{FF2B5EF4-FFF2-40B4-BE49-F238E27FC236}">
                <a16:creationId xmlns:a16="http://schemas.microsoft.com/office/drawing/2014/main" id="{68FA2E22-8075-BE82-1802-E6215644B908}"/>
              </a:ext>
            </a:extLst>
          </p:cNvPr>
          <p:cNvSpPr/>
          <p:nvPr/>
        </p:nvSpPr>
        <p:spPr>
          <a:xfrm>
            <a:off x="6819903" y="3853491"/>
            <a:ext cx="4331395" cy="1497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latin typeface="Arial" panose="020B0604020202020204" pitchFamily="34" charset="0"/>
              </a:rPr>
              <a:t>يحتوي </a:t>
            </a:r>
            <a:r>
              <a:rPr lang="en-US" sz="2800" b="1" dirty="0">
                <a:solidFill>
                  <a:srgbClr val="0000CC"/>
                </a:solidFill>
                <a:latin typeface="Arial" panose="020B0604020202020204" pitchFamily="34" charset="0"/>
                <a:cs typeface="Arial" panose="020B0604020202020204" pitchFamily="34" charset="0"/>
              </a:rPr>
              <a:t>DNA</a:t>
            </a:r>
            <a:r>
              <a:rPr lang="ar-SA" sz="2800" b="1" dirty="0">
                <a:solidFill>
                  <a:srgbClr val="0000CC"/>
                </a:solidFill>
                <a:latin typeface="Arial" panose="020B0604020202020204" pitchFamily="34" charset="0"/>
              </a:rPr>
              <a:t>على الخطط الرئيسية لبناء جميع بروتينات جسم المخلوق الحي.</a:t>
            </a:r>
          </a:p>
        </p:txBody>
      </p:sp>
      <p:pic>
        <p:nvPicPr>
          <p:cNvPr id="6" name="صورة 5" descr="صورة تحتوي على الرسومات, التلون, تصميم الجرافيك, لقطة شاشة&#10;&#10;تم إنشاء الوصف تلقائياً">
            <a:extLst>
              <a:ext uri="{FF2B5EF4-FFF2-40B4-BE49-F238E27FC236}">
                <a16:creationId xmlns:a16="http://schemas.microsoft.com/office/drawing/2014/main" id="{154D0916-8804-C96A-9E97-E2A51F429030}"/>
              </a:ext>
            </a:extLst>
          </p:cNvPr>
          <p:cNvPicPr>
            <a:picLocks noChangeAspect="1"/>
          </p:cNvPicPr>
          <p:nvPr/>
        </p:nvPicPr>
        <p:blipFill rotWithShape="1">
          <a:blip r:embed="rId2">
            <a:extLst>
              <a:ext uri="{28A0092B-C50C-407E-A947-70E740481C1C}">
                <a14:useLocalDpi xmlns:a14="http://schemas.microsoft.com/office/drawing/2010/main" val="0"/>
              </a:ext>
            </a:extLst>
          </a:blip>
          <a:srcRect l="19534" t="4445" r="19049" b="3611"/>
          <a:stretch/>
        </p:blipFill>
        <p:spPr>
          <a:xfrm rot="20373241">
            <a:off x="1122601" y="1256041"/>
            <a:ext cx="2841115" cy="4240833"/>
          </a:xfrm>
          <a:prstGeom prst="rect">
            <a:avLst/>
          </a:prstGeom>
        </p:spPr>
      </p:pic>
      <p:sp>
        <p:nvSpPr>
          <p:cNvPr id="7" name="مستطيل 6">
            <a:extLst>
              <a:ext uri="{FF2B5EF4-FFF2-40B4-BE49-F238E27FC236}">
                <a16:creationId xmlns:a16="http://schemas.microsoft.com/office/drawing/2014/main" id="{656AA66C-0894-16AA-A520-A1A42479C709}"/>
              </a:ext>
            </a:extLst>
          </p:cNvPr>
          <p:cNvSpPr/>
          <p:nvPr/>
        </p:nvSpPr>
        <p:spPr>
          <a:xfrm>
            <a:off x="140634" y="6227301"/>
            <a:ext cx="1400290" cy="387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lumMod val="95000"/>
                    <a:lumOff val="5000"/>
                  </a:schemeClr>
                </a:solidFill>
              </a:rPr>
              <a:t>الصفحة 117</a:t>
            </a:r>
          </a:p>
        </p:txBody>
      </p:sp>
    </p:spTree>
    <p:extLst>
      <p:ext uri="{BB962C8B-B14F-4D97-AF65-F5344CB8AC3E}">
        <p14:creationId xmlns:p14="http://schemas.microsoft.com/office/powerpoint/2010/main" val="8525257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4ABDFF89-5516-B3F1-EC47-94C4C16EA6B4}"/>
              </a:ext>
            </a:extLst>
          </p:cNvPr>
          <p:cNvSpPr/>
          <p:nvPr/>
        </p:nvSpPr>
        <p:spPr>
          <a:xfrm>
            <a:off x="7002637" y="443315"/>
            <a:ext cx="2711687" cy="640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660066"/>
                </a:solidFill>
                <a:latin typeface="Arial" panose="020B0604020202020204" pitchFamily="34" charset="0"/>
                <a:cs typeface="Arial" panose="020B0604020202020204" pitchFamily="34" charset="0"/>
              </a:rPr>
              <a:t>تركيب </a:t>
            </a:r>
            <a:r>
              <a:rPr lang="en-US" sz="2800" b="1" dirty="0">
                <a:solidFill>
                  <a:srgbClr val="660066"/>
                </a:solidFill>
                <a:latin typeface="Arial" panose="020B0604020202020204" pitchFamily="34" charset="0"/>
                <a:cs typeface="Arial" panose="020B0604020202020204" pitchFamily="34" charset="0"/>
              </a:rPr>
              <a:t>DNA </a:t>
            </a:r>
          </a:p>
        </p:txBody>
      </p:sp>
      <p:sp>
        <p:nvSpPr>
          <p:cNvPr id="3" name="مستطيل 2">
            <a:extLst>
              <a:ext uri="{FF2B5EF4-FFF2-40B4-BE49-F238E27FC236}">
                <a16:creationId xmlns:a16="http://schemas.microsoft.com/office/drawing/2014/main" id="{E6F8806B-68C4-4326-B6AD-0D6DB17766B9}"/>
              </a:ext>
            </a:extLst>
          </p:cNvPr>
          <p:cNvSpPr/>
          <p:nvPr/>
        </p:nvSpPr>
        <p:spPr>
          <a:xfrm>
            <a:off x="6150632" y="1150340"/>
            <a:ext cx="4690047" cy="1497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latin typeface="Arial" panose="020B0604020202020204" pitchFamily="34" charset="0"/>
              </a:rPr>
              <a:t>من سلسلتين طويلتين من </a:t>
            </a:r>
            <a:r>
              <a:rPr lang="ar-SA" sz="2800" b="1" dirty="0" err="1">
                <a:solidFill>
                  <a:srgbClr val="0000CC"/>
                </a:solidFill>
                <a:latin typeface="Arial" panose="020B0604020202020204" pitchFamily="34" charset="0"/>
              </a:rPr>
              <a:t>النيوكليوتيدات</a:t>
            </a:r>
            <a:r>
              <a:rPr lang="ar-SA" sz="2800" b="1" dirty="0">
                <a:solidFill>
                  <a:srgbClr val="0000CC"/>
                </a:solidFill>
                <a:latin typeface="Arial" panose="020B0604020202020204" pitchFamily="34" charset="0"/>
              </a:rPr>
              <a:t> ملتفتين معا لتشكلا بناء حلزوني</a:t>
            </a:r>
          </a:p>
        </p:txBody>
      </p:sp>
      <p:sp>
        <p:nvSpPr>
          <p:cNvPr id="4" name="مستطيل 3">
            <a:extLst>
              <a:ext uri="{FF2B5EF4-FFF2-40B4-BE49-F238E27FC236}">
                <a16:creationId xmlns:a16="http://schemas.microsoft.com/office/drawing/2014/main" id="{E95DD5E8-66AB-7F96-336E-5D6E565818E7}"/>
              </a:ext>
            </a:extLst>
          </p:cNvPr>
          <p:cNvSpPr/>
          <p:nvPr/>
        </p:nvSpPr>
        <p:spPr>
          <a:xfrm>
            <a:off x="6183982" y="4537446"/>
            <a:ext cx="4690047" cy="1997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latin typeface="Arial" panose="020B0604020202020204" pitchFamily="34" charset="0"/>
              </a:rPr>
              <a:t>الجزء الداخلي</a:t>
            </a:r>
          </a:p>
          <a:p>
            <a:pPr algn="ctr"/>
            <a:r>
              <a:rPr lang="ar-SA" sz="2800" b="1" dirty="0">
                <a:solidFill>
                  <a:srgbClr val="0000CC"/>
                </a:solidFill>
                <a:latin typeface="Arial" panose="020B0604020202020204" pitchFamily="34" charset="0"/>
              </a:rPr>
              <a:t>قاعدة نيتروجينية [ أدينين (</a:t>
            </a:r>
            <a:r>
              <a:rPr lang="en-US" sz="2800" b="1" dirty="0">
                <a:solidFill>
                  <a:srgbClr val="0000CC"/>
                </a:solidFill>
                <a:latin typeface="Arial" panose="020B0604020202020204" pitchFamily="34" charset="0"/>
              </a:rPr>
              <a:t> (A </a:t>
            </a:r>
            <a:r>
              <a:rPr lang="ar-SA" sz="2800" b="1" dirty="0" err="1">
                <a:solidFill>
                  <a:srgbClr val="0000CC"/>
                </a:solidFill>
                <a:latin typeface="Arial" panose="020B0604020202020204" pitchFamily="34" charset="0"/>
              </a:rPr>
              <a:t>وثايمين</a:t>
            </a:r>
            <a:r>
              <a:rPr lang="ar-SA" sz="2800" b="1" dirty="0">
                <a:solidFill>
                  <a:srgbClr val="0000CC"/>
                </a:solidFill>
                <a:latin typeface="Arial" panose="020B0604020202020204" pitchFamily="34" charset="0"/>
              </a:rPr>
              <a:t> (</a:t>
            </a:r>
            <a:r>
              <a:rPr lang="en-US" sz="2800" b="1" dirty="0">
                <a:solidFill>
                  <a:srgbClr val="0000CC"/>
                </a:solidFill>
                <a:latin typeface="Arial" panose="020B0604020202020204" pitchFamily="34" charset="0"/>
              </a:rPr>
              <a:t> (T </a:t>
            </a:r>
            <a:r>
              <a:rPr lang="ar-SA" sz="2800" b="1" dirty="0" err="1">
                <a:solidFill>
                  <a:srgbClr val="0000CC"/>
                </a:solidFill>
                <a:latin typeface="Arial" panose="020B0604020202020204" pitchFamily="34" charset="0"/>
              </a:rPr>
              <a:t>وسايتوسن</a:t>
            </a:r>
            <a:r>
              <a:rPr lang="en-US" sz="2800" b="1" dirty="0">
                <a:solidFill>
                  <a:srgbClr val="0000CC"/>
                </a:solidFill>
                <a:latin typeface="Arial" panose="020B0604020202020204" pitchFamily="34" charset="0"/>
              </a:rPr>
              <a:t>C) </a:t>
            </a:r>
            <a:r>
              <a:rPr lang="ar-SA" sz="2800" b="1" dirty="0">
                <a:solidFill>
                  <a:srgbClr val="0000CC"/>
                </a:solidFill>
                <a:latin typeface="Arial" panose="020B0604020202020204" pitchFamily="34" charset="0"/>
              </a:rPr>
              <a:t>)</a:t>
            </a:r>
            <a:r>
              <a:rPr lang="ar-SA" sz="2800" b="1" dirty="0" err="1">
                <a:solidFill>
                  <a:srgbClr val="0000CC"/>
                </a:solidFill>
                <a:latin typeface="Arial" panose="020B0604020202020204" pitchFamily="34" charset="0"/>
              </a:rPr>
              <a:t>وجوانين</a:t>
            </a:r>
            <a:r>
              <a:rPr lang="ar-SA" sz="2800" b="1" dirty="0">
                <a:solidFill>
                  <a:srgbClr val="0000CC"/>
                </a:solidFill>
                <a:latin typeface="Arial" panose="020B0604020202020204" pitchFamily="34" charset="0"/>
              </a:rPr>
              <a:t> (</a:t>
            </a:r>
            <a:r>
              <a:rPr lang="en-US" sz="2800" b="1" dirty="0">
                <a:solidFill>
                  <a:srgbClr val="0000CC"/>
                </a:solidFill>
                <a:latin typeface="Arial" panose="020B0604020202020204" pitchFamily="34" charset="0"/>
              </a:rPr>
              <a:t>G</a:t>
            </a:r>
            <a:r>
              <a:rPr lang="ar-SA" sz="2800" b="1" dirty="0">
                <a:solidFill>
                  <a:srgbClr val="0000CC"/>
                </a:solidFill>
                <a:latin typeface="Arial" panose="020B0604020202020204" pitchFamily="34" charset="0"/>
              </a:rPr>
              <a:t>) ]</a:t>
            </a:r>
          </a:p>
        </p:txBody>
      </p:sp>
      <p:sp>
        <p:nvSpPr>
          <p:cNvPr id="5" name="مستطيل 4">
            <a:extLst>
              <a:ext uri="{FF2B5EF4-FFF2-40B4-BE49-F238E27FC236}">
                <a16:creationId xmlns:a16="http://schemas.microsoft.com/office/drawing/2014/main" id="{1356FCBA-8004-2653-939B-467DE29F24B0}"/>
              </a:ext>
            </a:extLst>
          </p:cNvPr>
          <p:cNvSpPr/>
          <p:nvPr/>
        </p:nvSpPr>
        <p:spPr>
          <a:xfrm>
            <a:off x="6379018" y="2593977"/>
            <a:ext cx="4690047" cy="1997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latin typeface="Arial" panose="020B0604020202020204" pitchFamily="34" charset="0"/>
              </a:rPr>
              <a:t>الجزء الخارجي </a:t>
            </a:r>
          </a:p>
          <a:p>
            <a:pPr marL="457200" indent="-457200">
              <a:buFont typeface="Wingdings" panose="05000000000000000000" pitchFamily="2" charset="2"/>
              <a:buChar char="v"/>
            </a:pPr>
            <a:r>
              <a:rPr lang="ar-SA" sz="2800" b="1" dirty="0">
                <a:solidFill>
                  <a:srgbClr val="0000CC"/>
                </a:solidFill>
                <a:latin typeface="Arial" panose="020B0604020202020204" pitchFamily="34" charset="0"/>
              </a:rPr>
              <a:t>مجموعة فوسفات</a:t>
            </a:r>
          </a:p>
          <a:p>
            <a:pPr marL="457200" indent="-457200">
              <a:buFont typeface="Wingdings" panose="05000000000000000000" pitchFamily="2" charset="2"/>
              <a:buChar char="v"/>
            </a:pPr>
            <a:r>
              <a:rPr lang="ar-SA" sz="2800" b="1" dirty="0">
                <a:solidFill>
                  <a:srgbClr val="0000CC"/>
                </a:solidFill>
                <a:latin typeface="Arial" panose="020B0604020202020204" pitchFamily="34" charset="0"/>
              </a:rPr>
              <a:t>سكر  </a:t>
            </a:r>
            <a:r>
              <a:rPr lang="ar-SA" sz="2800" b="1" dirty="0" err="1">
                <a:solidFill>
                  <a:srgbClr val="0000CC"/>
                </a:solidFill>
                <a:latin typeface="Arial" panose="020B0604020202020204" pitchFamily="34" charset="0"/>
              </a:rPr>
              <a:t>ديوكسي</a:t>
            </a:r>
            <a:r>
              <a:rPr lang="ar-SA" sz="2800" b="1" dirty="0">
                <a:solidFill>
                  <a:srgbClr val="0000CC"/>
                </a:solidFill>
                <a:latin typeface="Arial" panose="020B0604020202020204" pitchFamily="34" charset="0"/>
              </a:rPr>
              <a:t> </a:t>
            </a:r>
            <a:r>
              <a:rPr lang="ar-SA" sz="2800" b="1" dirty="0" err="1">
                <a:solidFill>
                  <a:srgbClr val="0000CC"/>
                </a:solidFill>
                <a:latin typeface="Arial" panose="020B0604020202020204" pitchFamily="34" charset="0"/>
              </a:rPr>
              <a:t>رايبوز</a:t>
            </a:r>
            <a:r>
              <a:rPr lang="ar-SA" sz="2800" b="1" dirty="0">
                <a:solidFill>
                  <a:srgbClr val="0000CC"/>
                </a:solidFill>
                <a:latin typeface="Arial" panose="020B0604020202020204" pitchFamily="34" charset="0"/>
              </a:rPr>
              <a:t> ذي الخمس ذرات من الكربون</a:t>
            </a:r>
          </a:p>
        </p:txBody>
      </p:sp>
      <p:pic>
        <p:nvPicPr>
          <p:cNvPr id="6" name="صورة 5" descr="صورة تحتوي على لقطة شاشة, التصميم&#10;&#10;تم إنشاء الوصف تلقائياً">
            <a:extLst>
              <a:ext uri="{FF2B5EF4-FFF2-40B4-BE49-F238E27FC236}">
                <a16:creationId xmlns:a16="http://schemas.microsoft.com/office/drawing/2014/main" id="{4F59C3CC-3A00-BDC1-AD37-603C23EE6188}"/>
              </a:ext>
            </a:extLst>
          </p:cNvPr>
          <p:cNvPicPr>
            <a:picLocks noChangeAspect="1"/>
          </p:cNvPicPr>
          <p:nvPr/>
        </p:nvPicPr>
        <p:blipFill rotWithShape="1">
          <a:blip r:embed="rId2">
            <a:extLst>
              <a:ext uri="{28A0092B-C50C-407E-A947-70E740481C1C}">
                <a14:useLocalDpi xmlns:a14="http://schemas.microsoft.com/office/drawing/2010/main" val="0"/>
              </a:ext>
            </a:extLst>
          </a:blip>
          <a:srcRect l="12764" t="7711" r="11451" b="4865"/>
          <a:stretch/>
        </p:blipFill>
        <p:spPr>
          <a:xfrm>
            <a:off x="1477474" y="474770"/>
            <a:ext cx="3089757" cy="4557009"/>
          </a:xfrm>
          <a:prstGeom prst="rect">
            <a:avLst/>
          </a:prstGeom>
          <a:effectLst>
            <a:outerShdw blurRad="50800" dist="38100" dir="16200000" rotWithShape="0">
              <a:prstClr val="black">
                <a:alpha val="40000"/>
              </a:prstClr>
            </a:outerShdw>
          </a:effectLst>
        </p:spPr>
      </p:pic>
      <p:sp>
        <p:nvSpPr>
          <p:cNvPr id="7" name="مستطيل 6">
            <a:extLst>
              <a:ext uri="{FF2B5EF4-FFF2-40B4-BE49-F238E27FC236}">
                <a16:creationId xmlns:a16="http://schemas.microsoft.com/office/drawing/2014/main" id="{70FABE6D-B3CA-34E0-8AE8-FF938F7285C1}"/>
              </a:ext>
            </a:extLst>
          </p:cNvPr>
          <p:cNvSpPr/>
          <p:nvPr/>
        </p:nvSpPr>
        <p:spPr>
          <a:xfrm>
            <a:off x="-877" y="1731475"/>
            <a:ext cx="1321645" cy="387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lumMod val="95000"/>
                    <a:lumOff val="5000"/>
                  </a:schemeClr>
                </a:solidFill>
              </a:rPr>
              <a:t>الصفحة 117</a:t>
            </a:r>
          </a:p>
        </p:txBody>
      </p:sp>
      <p:sp>
        <p:nvSpPr>
          <p:cNvPr id="8" name="مستطيل 7">
            <a:extLst>
              <a:ext uri="{FF2B5EF4-FFF2-40B4-BE49-F238E27FC236}">
                <a16:creationId xmlns:a16="http://schemas.microsoft.com/office/drawing/2014/main" id="{574AFDD2-F6C7-1A63-67FE-383231267BAE}"/>
              </a:ext>
            </a:extLst>
          </p:cNvPr>
          <p:cNvSpPr/>
          <p:nvPr/>
        </p:nvSpPr>
        <p:spPr>
          <a:xfrm>
            <a:off x="486532" y="5145618"/>
            <a:ext cx="5035515" cy="1283588"/>
          </a:xfrm>
          <a:prstGeom prst="rect">
            <a:avLst/>
          </a:prstGeom>
          <a:noFill/>
          <a:ln/>
        </p:spPr>
        <p:style>
          <a:lnRef idx="2">
            <a:schemeClr val="accent1"/>
          </a:lnRef>
          <a:fillRef idx="1">
            <a:schemeClr val="lt1"/>
          </a:fillRef>
          <a:effectRef idx="0">
            <a:schemeClr val="accent1"/>
          </a:effectRef>
          <a:fontRef idx="minor">
            <a:schemeClr val="dk1"/>
          </a:fontRef>
        </p:style>
        <p:txBody>
          <a:bodyPr rtlCol="1" anchor="ctr"/>
          <a:lstStyle/>
          <a:p>
            <a:pPr algn="ctr"/>
            <a:r>
              <a:rPr lang="ar-SA" b="1" dirty="0">
                <a:solidFill>
                  <a:schemeClr val="tx1">
                    <a:lumMod val="95000"/>
                    <a:lumOff val="5000"/>
                  </a:schemeClr>
                </a:solidFill>
                <a:latin typeface="Arial" panose="020B0604020202020204" pitchFamily="34" charset="0"/>
                <a:cs typeface="Arial" panose="020B0604020202020204" pitchFamily="34" charset="0"/>
              </a:rPr>
              <a:t>الشكل 3-21 </a:t>
            </a:r>
          </a:p>
          <a:p>
            <a:pPr algn="ctr"/>
            <a:r>
              <a:rPr lang="ar-SA" b="1" dirty="0">
                <a:solidFill>
                  <a:schemeClr val="tx1">
                    <a:lumMod val="95000"/>
                    <a:lumOff val="5000"/>
                  </a:schemeClr>
                </a:solidFill>
                <a:latin typeface="Arial" panose="020B0604020202020204" pitchFamily="34" charset="0"/>
                <a:cs typeface="Arial" panose="020B0604020202020204" pitchFamily="34" charset="0"/>
              </a:rPr>
              <a:t>تركيب </a:t>
            </a:r>
            <a:r>
              <a:rPr lang="en-US" b="1" dirty="0">
                <a:solidFill>
                  <a:schemeClr val="tx1">
                    <a:lumMod val="95000"/>
                    <a:lumOff val="5000"/>
                  </a:schemeClr>
                </a:solidFill>
                <a:latin typeface="Arial" panose="020B0604020202020204" pitchFamily="34" charset="0"/>
                <a:cs typeface="Arial" panose="020B0604020202020204" pitchFamily="34" charset="0"/>
              </a:rPr>
              <a:t>DNA</a:t>
            </a:r>
            <a:r>
              <a:rPr lang="ar-SA" b="1" dirty="0">
                <a:solidFill>
                  <a:schemeClr val="tx1">
                    <a:lumMod val="95000"/>
                    <a:lumOff val="5000"/>
                  </a:schemeClr>
                </a:solidFill>
                <a:latin typeface="Arial" panose="020B0604020202020204" pitchFamily="34" charset="0"/>
                <a:cs typeface="Arial" panose="020B0604020202020204" pitchFamily="34" charset="0"/>
              </a:rPr>
              <a:t> هو لولب مزدوج يشبه سحاباً منزلقاً ملتوياً. ويتكون العمودان الفقريان من السكر والفوسفات، ويشكلان الجانبين الخارجيين للسحاب المنزلق</a:t>
            </a:r>
            <a:endParaRPr lang="en-US" b="1"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2000078"/>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CD66365A-F59C-DDB3-478F-14BCB10B3317}"/>
              </a:ext>
            </a:extLst>
          </p:cNvPr>
          <p:cNvSpPr/>
          <p:nvPr/>
        </p:nvSpPr>
        <p:spPr>
          <a:xfrm>
            <a:off x="313448" y="6198511"/>
            <a:ext cx="1321645" cy="387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lumMod val="95000"/>
                    <a:lumOff val="5000"/>
                  </a:schemeClr>
                </a:solidFill>
              </a:rPr>
              <a:t>الصفحة 117</a:t>
            </a:r>
          </a:p>
        </p:txBody>
      </p:sp>
      <p:pic>
        <p:nvPicPr>
          <p:cNvPr id="3" name="صورة 2" descr="صورة تحتوي على نص, لقطة شاشة, الخط, خط&#10;&#10;تم إنشاء الوصف تلقائياً">
            <a:extLst>
              <a:ext uri="{FF2B5EF4-FFF2-40B4-BE49-F238E27FC236}">
                <a16:creationId xmlns:a16="http://schemas.microsoft.com/office/drawing/2014/main" id="{0F487969-742E-2CBB-DC9E-F25A085A2E7A}"/>
              </a:ext>
            </a:extLst>
          </p:cNvPr>
          <p:cNvPicPr>
            <a:picLocks noChangeAspect="1"/>
          </p:cNvPicPr>
          <p:nvPr/>
        </p:nvPicPr>
        <p:blipFill rotWithShape="1">
          <a:blip r:embed="rId2">
            <a:extLst>
              <a:ext uri="{28A0092B-C50C-407E-A947-70E740481C1C}">
                <a14:useLocalDpi xmlns:a14="http://schemas.microsoft.com/office/drawing/2010/main" val="0"/>
              </a:ext>
            </a:extLst>
          </a:blip>
          <a:srcRect l="9695" t="28407" r="10670" b="9099"/>
          <a:stretch/>
        </p:blipFill>
        <p:spPr>
          <a:xfrm>
            <a:off x="822460" y="2436405"/>
            <a:ext cx="10547079" cy="2886075"/>
          </a:xfrm>
          <a:prstGeom prst="rect">
            <a:avLst/>
          </a:prstGeom>
          <a:effectLst>
            <a:outerShdw blurRad="50800" dist="38100" dir="16200000" rotWithShape="0">
              <a:prstClr val="black">
                <a:alpha val="40000"/>
              </a:prstClr>
            </a:outerShdw>
          </a:effectLst>
        </p:spPr>
      </p:pic>
      <p:sp>
        <p:nvSpPr>
          <p:cNvPr id="4" name="مستطيل 3">
            <a:extLst>
              <a:ext uri="{FF2B5EF4-FFF2-40B4-BE49-F238E27FC236}">
                <a16:creationId xmlns:a16="http://schemas.microsoft.com/office/drawing/2014/main" id="{3153CE8F-0293-0E02-4B7A-4E0D6F299A93}"/>
              </a:ext>
            </a:extLst>
          </p:cNvPr>
          <p:cNvSpPr/>
          <p:nvPr/>
        </p:nvSpPr>
        <p:spPr>
          <a:xfrm>
            <a:off x="1238250" y="1122749"/>
            <a:ext cx="9858375" cy="1159281"/>
          </a:xfrm>
          <a:prstGeom prst="rect">
            <a:avLst/>
          </a:prstGeom>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lumMod val="95000"/>
                    <a:lumOff val="5000"/>
                  </a:schemeClr>
                </a:solidFill>
                <a:latin typeface="Arial" panose="020B0604020202020204" pitchFamily="34" charset="0"/>
                <a:cs typeface="Arial" panose="020B0604020202020204" pitchFamily="34" charset="0"/>
              </a:rPr>
              <a:t>الشكل 3-22 </a:t>
            </a:r>
          </a:p>
          <a:p>
            <a:pPr algn="ctr"/>
            <a:r>
              <a:rPr lang="ar-SA" dirty="0">
                <a:solidFill>
                  <a:schemeClr val="tx1">
                    <a:lumMod val="95000"/>
                    <a:lumOff val="5000"/>
                  </a:schemeClr>
                </a:solidFill>
                <a:latin typeface="Arial" panose="020B0604020202020204" pitchFamily="34" charset="0"/>
                <a:cs typeface="Arial" panose="020B0604020202020204" pitchFamily="34" charset="0"/>
              </a:rPr>
              <a:t>يحدث تزاوج في </a:t>
            </a:r>
            <a:r>
              <a:rPr lang="en-US" dirty="0">
                <a:solidFill>
                  <a:schemeClr val="tx1">
                    <a:lumMod val="95000"/>
                    <a:lumOff val="5000"/>
                  </a:schemeClr>
                </a:solidFill>
                <a:latin typeface="Arial" panose="020B0604020202020204" pitchFamily="34" charset="0"/>
                <a:cs typeface="Arial" panose="020B0604020202020204" pitchFamily="34" charset="0"/>
              </a:rPr>
              <a:t>DNA</a:t>
            </a:r>
            <a:r>
              <a:rPr lang="ar-SA" dirty="0">
                <a:solidFill>
                  <a:schemeClr val="tx1">
                    <a:lumMod val="95000"/>
                    <a:lumOff val="5000"/>
                  </a:schemeClr>
                </a:solidFill>
                <a:latin typeface="Arial" panose="020B0604020202020204" pitchFamily="34" charset="0"/>
                <a:cs typeface="Arial" panose="020B0604020202020204" pitchFamily="34" charset="0"/>
              </a:rPr>
              <a:t> بين قاعدة ذات حلقتين وقاعدة ذات حلقة واحدة؛ حيث يتزاوج </a:t>
            </a:r>
            <a:r>
              <a:rPr lang="ar-SA" dirty="0" err="1">
                <a:solidFill>
                  <a:schemeClr val="tx1">
                    <a:lumMod val="95000"/>
                    <a:lumOff val="5000"/>
                  </a:schemeClr>
                </a:solidFill>
                <a:latin typeface="Arial" panose="020B0604020202020204" pitchFamily="34" charset="0"/>
                <a:cs typeface="Arial" panose="020B0604020202020204" pitchFamily="34" charset="0"/>
              </a:rPr>
              <a:t>الأدينين</a:t>
            </a:r>
            <a:r>
              <a:rPr lang="ar-SA" dirty="0">
                <a:solidFill>
                  <a:schemeClr val="tx1">
                    <a:lumMod val="95000"/>
                    <a:lumOff val="5000"/>
                  </a:schemeClr>
                </a:solidFill>
                <a:latin typeface="Arial" panose="020B0604020202020204" pitchFamily="34" charset="0"/>
                <a:cs typeface="Arial" panose="020B0604020202020204" pitchFamily="34" charset="0"/>
              </a:rPr>
              <a:t> </a:t>
            </a:r>
            <a:r>
              <a:rPr lang="ar-SA" dirty="0" err="1">
                <a:solidFill>
                  <a:schemeClr val="tx1">
                    <a:lumMod val="95000"/>
                    <a:lumOff val="5000"/>
                  </a:schemeClr>
                </a:solidFill>
                <a:latin typeface="Arial" panose="020B0604020202020204" pitchFamily="34" charset="0"/>
                <a:cs typeface="Arial" panose="020B0604020202020204" pitchFamily="34" charset="0"/>
              </a:rPr>
              <a:t>والثايمين</a:t>
            </a:r>
            <a:r>
              <a:rPr lang="ar-SA" dirty="0">
                <a:solidFill>
                  <a:schemeClr val="tx1">
                    <a:lumMod val="95000"/>
                    <a:lumOff val="5000"/>
                  </a:schemeClr>
                </a:solidFill>
                <a:latin typeface="Arial" panose="020B0604020202020204" pitchFamily="34" charset="0"/>
                <a:cs typeface="Arial" panose="020B0604020202020204" pitchFamily="34" charset="0"/>
              </a:rPr>
              <a:t> دائمًا ويشكلان زوجًا بينهما رابطتان هيدروجينيتان، ويتزاوج </a:t>
            </a:r>
            <a:r>
              <a:rPr lang="ar-SA" dirty="0" err="1">
                <a:solidFill>
                  <a:schemeClr val="tx1">
                    <a:lumMod val="95000"/>
                    <a:lumOff val="5000"/>
                  </a:schemeClr>
                </a:solidFill>
                <a:latin typeface="Arial" panose="020B0604020202020204" pitchFamily="34" charset="0"/>
                <a:cs typeface="Arial" panose="020B0604020202020204" pitchFamily="34" charset="0"/>
              </a:rPr>
              <a:t>الجوانين</a:t>
            </a:r>
            <a:r>
              <a:rPr lang="ar-SA" dirty="0">
                <a:solidFill>
                  <a:schemeClr val="tx1">
                    <a:lumMod val="95000"/>
                    <a:lumOff val="5000"/>
                  </a:schemeClr>
                </a:solidFill>
                <a:latin typeface="Arial" panose="020B0604020202020204" pitchFamily="34" charset="0"/>
                <a:cs typeface="Arial" panose="020B0604020202020204" pitchFamily="34" charset="0"/>
              </a:rPr>
              <a:t> </a:t>
            </a:r>
            <a:r>
              <a:rPr lang="ar-SA" dirty="0" err="1">
                <a:solidFill>
                  <a:schemeClr val="tx1">
                    <a:lumMod val="95000"/>
                    <a:lumOff val="5000"/>
                  </a:schemeClr>
                </a:solidFill>
                <a:latin typeface="Arial" panose="020B0604020202020204" pitchFamily="34" charset="0"/>
                <a:cs typeface="Arial" panose="020B0604020202020204" pitchFamily="34" charset="0"/>
              </a:rPr>
              <a:t>والسايتوسين</a:t>
            </a:r>
            <a:r>
              <a:rPr lang="ar-SA" dirty="0">
                <a:solidFill>
                  <a:schemeClr val="tx1">
                    <a:lumMod val="95000"/>
                    <a:lumOff val="5000"/>
                  </a:schemeClr>
                </a:solidFill>
                <a:latin typeface="Arial" panose="020B0604020202020204" pitchFamily="34" charset="0"/>
                <a:cs typeface="Arial" panose="020B0604020202020204" pitchFamily="34" charset="0"/>
              </a:rPr>
              <a:t> دائمًا فيكونان زوجًا يرتبطان بثلاث روابط هيدروجينية.</a:t>
            </a:r>
          </a:p>
        </p:txBody>
      </p:sp>
      <p:pic>
        <p:nvPicPr>
          <p:cNvPr id="5" name="صورة 4">
            <a:extLst>
              <a:ext uri="{FF2B5EF4-FFF2-40B4-BE49-F238E27FC236}">
                <a16:creationId xmlns:a16="http://schemas.microsoft.com/office/drawing/2014/main" id="{39DFCE09-0C35-3DA2-8192-5ACD3834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629983" y="752978"/>
            <a:ext cx="482326" cy="585168"/>
          </a:xfrm>
          <a:prstGeom prst="rect">
            <a:avLst/>
          </a:prstGeom>
        </p:spPr>
      </p:pic>
      <p:pic>
        <p:nvPicPr>
          <p:cNvPr id="6" name="صورة 5">
            <a:extLst>
              <a:ext uri="{FF2B5EF4-FFF2-40B4-BE49-F238E27FC236}">
                <a16:creationId xmlns:a16="http://schemas.microsoft.com/office/drawing/2014/main" id="{D35655CF-0B27-9F7D-1AE0-2BC4FB40A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85111" y="2359217"/>
            <a:ext cx="482326" cy="585168"/>
          </a:xfrm>
          <a:prstGeom prst="rect">
            <a:avLst/>
          </a:prstGeom>
        </p:spPr>
      </p:pic>
    </p:spTree>
    <p:extLst>
      <p:ext uri="{BB962C8B-B14F-4D97-AF65-F5344CB8AC3E}">
        <p14:creationId xmlns:p14="http://schemas.microsoft.com/office/powerpoint/2010/main" val="3691569506"/>
      </p:ext>
    </p:extLst>
  </p:cSld>
  <p:clrMapOvr>
    <a:masterClrMapping/>
  </p:clrMapOvr>
  <p:transition spd="slow">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7B67C05C-52CD-56F5-D601-F9BA85FEDC9D}"/>
              </a:ext>
            </a:extLst>
          </p:cNvPr>
          <p:cNvSpPr/>
          <p:nvPr/>
        </p:nvSpPr>
        <p:spPr>
          <a:xfrm>
            <a:off x="4101570" y="943884"/>
            <a:ext cx="4160425" cy="117924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800" b="1" dirty="0">
                <a:solidFill>
                  <a:srgbClr val="C00000"/>
                </a:solidFill>
                <a:latin typeface="Arial" panose="020B0604020202020204" pitchFamily="34" charset="0"/>
                <a:cs typeface="Arial" panose="020B0604020202020204" pitchFamily="34" charset="0"/>
              </a:rPr>
              <a:t>فسر </a:t>
            </a:r>
          </a:p>
          <a:p>
            <a:pPr algn="ctr"/>
            <a:r>
              <a:rPr lang="ar-SA" sz="2800" b="1" dirty="0">
                <a:solidFill>
                  <a:srgbClr val="C00000"/>
                </a:solidFill>
                <a:latin typeface="Arial" panose="020B0604020202020204" pitchFamily="34" charset="0"/>
                <a:cs typeface="Arial" panose="020B0604020202020204" pitchFamily="34" charset="0"/>
              </a:rPr>
              <a:t>يسمى الـ </a:t>
            </a:r>
            <a:r>
              <a:rPr lang="en-US" sz="2800" b="1" dirty="0">
                <a:solidFill>
                  <a:srgbClr val="C00000"/>
                </a:solidFill>
                <a:latin typeface="Arial" panose="020B0604020202020204" pitchFamily="34" charset="0"/>
                <a:cs typeface="Arial" panose="020B0604020202020204" pitchFamily="34" charset="0"/>
              </a:rPr>
              <a:t>DNA </a:t>
            </a:r>
            <a:r>
              <a:rPr lang="ar-SA" sz="2800" b="1" dirty="0">
                <a:solidFill>
                  <a:srgbClr val="C00000"/>
                </a:solidFill>
                <a:latin typeface="Arial" panose="020B0604020202020204" pitchFamily="34" charset="0"/>
                <a:cs typeface="Arial" panose="020B0604020202020204" pitchFamily="34" charset="0"/>
              </a:rPr>
              <a:t>اللولب المزدوج؟</a:t>
            </a:r>
          </a:p>
        </p:txBody>
      </p:sp>
      <p:sp>
        <p:nvSpPr>
          <p:cNvPr id="3" name="مستطيل 2">
            <a:extLst>
              <a:ext uri="{FF2B5EF4-FFF2-40B4-BE49-F238E27FC236}">
                <a16:creationId xmlns:a16="http://schemas.microsoft.com/office/drawing/2014/main" id="{12E4DF82-4572-82EB-1B26-36A407A61E11}"/>
              </a:ext>
            </a:extLst>
          </p:cNvPr>
          <p:cNvSpPr/>
          <p:nvPr/>
        </p:nvSpPr>
        <p:spPr>
          <a:xfrm>
            <a:off x="4015787" y="3429000"/>
            <a:ext cx="4160425"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latin typeface="Arial" panose="020B0604020202020204" pitchFamily="34" charset="0"/>
                <a:cs typeface="Arial" panose="020B0604020202020204" pitchFamily="34" charset="0"/>
              </a:rPr>
              <a:t>لأنه يتكون من بناء لولبي من سلسلتين</a:t>
            </a:r>
          </a:p>
        </p:txBody>
      </p:sp>
      <p:sp>
        <p:nvSpPr>
          <p:cNvPr id="4" name="مستطيل 3">
            <a:extLst>
              <a:ext uri="{FF2B5EF4-FFF2-40B4-BE49-F238E27FC236}">
                <a16:creationId xmlns:a16="http://schemas.microsoft.com/office/drawing/2014/main" id="{30E0249D-79F8-81F6-C36A-8265146D8FB9}"/>
              </a:ext>
            </a:extLst>
          </p:cNvPr>
          <p:cNvSpPr/>
          <p:nvPr/>
        </p:nvSpPr>
        <p:spPr>
          <a:xfrm>
            <a:off x="324051" y="6304548"/>
            <a:ext cx="1321645" cy="387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lumMod val="95000"/>
                    <a:lumOff val="5000"/>
                  </a:schemeClr>
                </a:solidFill>
              </a:rPr>
              <a:t>الصفحة 117</a:t>
            </a:r>
          </a:p>
        </p:txBody>
      </p:sp>
    </p:spTree>
    <p:extLst>
      <p:ext uri="{BB962C8B-B14F-4D97-AF65-F5344CB8AC3E}">
        <p14:creationId xmlns:p14="http://schemas.microsoft.com/office/powerpoint/2010/main" val="632484247"/>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A635FA15-EF86-13E9-AEB5-DD626E19DC00}"/>
              </a:ext>
            </a:extLst>
          </p:cNvPr>
          <p:cNvSpPr/>
          <p:nvPr/>
        </p:nvSpPr>
        <p:spPr>
          <a:xfrm>
            <a:off x="5200374" y="331712"/>
            <a:ext cx="2607353" cy="6519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تقويم الدرس السابق</a:t>
            </a:r>
          </a:p>
        </p:txBody>
      </p:sp>
      <p:sp>
        <p:nvSpPr>
          <p:cNvPr id="3" name="مستطيل 2">
            <a:extLst>
              <a:ext uri="{FF2B5EF4-FFF2-40B4-BE49-F238E27FC236}">
                <a16:creationId xmlns:a16="http://schemas.microsoft.com/office/drawing/2014/main" id="{3D57B2F9-63FE-DE51-A23A-B4E2778857E6}"/>
              </a:ext>
            </a:extLst>
          </p:cNvPr>
          <p:cNvSpPr/>
          <p:nvPr/>
        </p:nvSpPr>
        <p:spPr>
          <a:xfrm>
            <a:off x="9760900" y="2713489"/>
            <a:ext cx="1405460" cy="1698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lumMod val="95000"/>
                    <a:lumOff val="5000"/>
                  </a:schemeClr>
                </a:solidFill>
              </a:rPr>
              <a:t>هنا</a:t>
            </a:r>
          </a:p>
        </p:txBody>
      </p:sp>
      <p:sp>
        <p:nvSpPr>
          <p:cNvPr id="4" name="1">
            <a:extLst>
              <a:ext uri="{FF2B5EF4-FFF2-40B4-BE49-F238E27FC236}">
                <a16:creationId xmlns:a16="http://schemas.microsoft.com/office/drawing/2014/main" id="{BFB6BCB7-2B94-2E43-F4BF-8A94740379F9}"/>
              </a:ext>
            </a:extLst>
          </p:cNvPr>
          <p:cNvSpPr/>
          <p:nvPr/>
        </p:nvSpPr>
        <p:spPr>
          <a:xfrm>
            <a:off x="11103044" y="1621729"/>
            <a:ext cx="276343" cy="26487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2">
            <a:extLst>
              <a:ext uri="{FF2B5EF4-FFF2-40B4-BE49-F238E27FC236}">
                <a16:creationId xmlns:a16="http://schemas.microsoft.com/office/drawing/2014/main" id="{2D8AD03C-F72A-5350-079B-3224CC866BB8}"/>
              </a:ext>
            </a:extLst>
          </p:cNvPr>
          <p:cNvSpPr/>
          <p:nvPr/>
        </p:nvSpPr>
        <p:spPr>
          <a:xfrm>
            <a:off x="8545252" y="1593285"/>
            <a:ext cx="276343" cy="26487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3">
            <a:extLst>
              <a:ext uri="{FF2B5EF4-FFF2-40B4-BE49-F238E27FC236}">
                <a16:creationId xmlns:a16="http://schemas.microsoft.com/office/drawing/2014/main" id="{071BAFED-CBB7-7B3B-573D-361FC47864E4}"/>
              </a:ext>
            </a:extLst>
          </p:cNvPr>
          <p:cNvSpPr/>
          <p:nvPr/>
        </p:nvSpPr>
        <p:spPr>
          <a:xfrm>
            <a:off x="6001169" y="1453425"/>
            <a:ext cx="276343" cy="264876"/>
          </a:xfrm>
          <a:prstGeom prst="ellipse">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4">
            <a:extLst>
              <a:ext uri="{FF2B5EF4-FFF2-40B4-BE49-F238E27FC236}">
                <a16:creationId xmlns:a16="http://schemas.microsoft.com/office/drawing/2014/main" id="{1E339480-3EF6-DF1A-28EC-26FED9D88126}"/>
              </a:ext>
            </a:extLst>
          </p:cNvPr>
          <p:cNvSpPr/>
          <p:nvPr/>
        </p:nvSpPr>
        <p:spPr>
          <a:xfrm>
            <a:off x="3552579" y="1496030"/>
            <a:ext cx="276343" cy="264876"/>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6392CAFB-D2B0-0F32-7003-EEF2AEC2E051}"/>
              </a:ext>
            </a:extLst>
          </p:cNvPr>
          <p:cNvSpPr/>
          <p:nvPr/>
        </p:nvSpPr>
        <p:spPr>
          <a:xfrm>
            <a:off x="7225385" y="2742927"/>
            <a:ext cx="1405460" cy="1698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lumMod val="95000"/>
                    <a:lumOff val="5000"/>
                  </a:schemeClr>
                </a:solidFill>
              </a:rPr>
              <a:t>هنا</a:t>
            </a:r>
          </a:p>
        </p:txBody>
      </p:sp>
      <p:sp>
        <p:nvSpPr>
          <p:cNvPr id="9" name="مستطيل 8">
            <a:extLst>
              <a:ext uri="{FF2B5EF4-FFF2-40B4-BE49-F238E27FC236}">
                <a16:creationId xmlns:a16="http://schemas.microsoft.com/office/drawing/2014/main" id="{ABC62FD2-BC95-1B29-3A20-F4EC78F897C1}"/>
              </a:ext>
            </a:extLst>
          </p:cNvPr>
          <p:cNvSpPr/>
          <p:nvPr/>
        </p:nvSpPr>
        <p:spPr>
          <a:xfrm>
            <a:off x="4705973" y="2713489"/>
            <a:ext cx="1405460" cy="1698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lumMod val="95000"/>
                    <a:lumOff val="5000"/>
                  </a:schemeClr>
                </a:solidFill>
              </a:rPr>
              <a:t>هنا</a:t>
            </a:r>
          </a:p>
        </p:txBody>
      </p:sp>
      <p:sp>
        <p:nvSpPr>
          <p:cNvPr id="10" name="مستطيل 9">
            <a:extLst>
              <a:ext uri="{FF2B5EF4-FFF2-40B4-BE49-F238E27FC236}">
                <a16:creationId xmlns:a16="http://schemas.microsoft.com/office/drawing/2014/main" id="{E6AA729F-89F5-25AB-5A9D-0EFAD88E1725}"/>
              </a:ext>
            </a:extLst>
          </p:cNvPr>
          <p:cNvSpPr/>
          <p:nvPr/>
        </p:nvSpPr>
        <p:spPr>
          <a:xfrm>
            <a:off x="2186561" y="2684051"/>
            <a:ext cx="1405460" cy="1698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lumMod val="95000"/>
                    <a:lumOff val="5000"/>
                  </a:schemeClr>
                </a:solidFill>
              </a:rPr>
              <a:t>هنا</a:t>
            </a:r>
          </a:p>
        </p:txBody>
      </p:sp>
    </p:spTree>
    <p:extLst>
      <p:ext uri="{BB962C8B-B14F-4D97-AF65-F5344CB8AC3E}">
        <p14:creationId xmlns:p14="http://schemas.microsoft.com/office/powerpoint/2010/main" val="199067463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childTnLst>
              </p:cTn>
              <p:nextCondLst>
                <p:cond evt="onClick" delay="0">
                  <p:tgtEl>
                    <p:spTgt spid="7"/>
                  </p:tgtEl>
                </p:cond>
              </p:nextCondLst>
            </p:seq>
          </p:childTnLst>
        </p:cTn>
      </p:par>
    </p:tnLst>
    <p:bldLst>
      <p:bldP spid="3"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A02DDA84-4F36-AA3E-2B30-F1017918AC6D}"/>
              </a:ext>
            </a:extLst>
          </p:cNvPr>
          <p:cNvSpPr/>
          <p:nvPr/>
        </p:nvSpPr>
        <p:spPr>
          <a:xfrm>
            <a:off x="6314473" y="1260684"/>
            <a:ext cx="4260817" cy="588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C00000"/>
                </a:solidFill>
                <a:latin typeface="Arial" panose="020B0604020202020204" pitchFamily="34" charset="0"/>
                <a:cs typeface="Arial" panose="020B0604020202020204" pitchFamily="34" charset="0"/>
              </a:rPr>
              <a:t>ما هي وظيفة </a:t>
            </a:r>
            <a:r>
              <a:rPr lang="en-US" sz="2800" b="1" dirty="0">
                <a:solidFill>
                  <a:srgbClr val="C00000"/>
                </a:solidFill>
                <a:latin typeface="Arial" panose="020B0604020202020204" pitchFamily="34" charset="0"/>
                <a:cs typeface="Arial" panose="020B0604020202020204" pitchFamily="34" charset="0"/>
              </a:rPr>
              <a:t> DNA</a:t>
            </a:r>
            <a:r>
              <a:rPr lang="ar-SA" sz="2800" b="1" dirty="0">
                <a:solidFill>
                  <a:srgbClr val="C00000"/>
                </a:solidFill>
                <a:latin typeface="Arial" panose="020B0604020202020204" pitchFamily="34" charset="0"/>
                <a:cs typeface="Arial" panose="020B0604020202020204" pitchFamily="34" charset="0"/>
              </a:rPr>
              <a:t> ؟</a:t>
            </a:r>
            <a:endParaRPr lang="en-US" sz="2800" b="1" dirty="0">
              <a:solidFill>
                <a:srgbClr val="C00000"/>
              </a:solidFill>
              <a:latin typeface="Arial" panose="020B0604020202020204" pitchFamily="34" charset="0"/>
              <a:cs typeface="Arial" panose="020B0604020202020204" pitchFamily="34" charset="0"/>
            </a:endParaRPr>
          </a:p>
        </p:txBody>
      </p:sp>
      <p:sp>
        <p:nvSpPr>
          <p:cNvPr id="3" name="مستطيل 2">
            <a:extLst>
              <a:ext uri="{FF2B5EF4-FFF2-40B4-BE49-F238E27FC236}">
                <a16:creationId xmlns:a16="http://schemas.microsoft.com/office/drawing/2014/main" id="{013CDF66-2108-B1E4-1F94-34298A322380}"/>
              </a:ext>
            </a:extLst>
          </p:cNvPr>
          <p:cNvSpPr/>
          <p:nvPr/>
        </p:nvSpPr>
        <p:spPr>
          <a:xfrm>
            <a:off x="3642065" y="1889153"/>
            <a:ext cx="7923201" cy="1757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buFont typeface="Wingdings" panose="05000000000000000000" pitchFamily="2" charset="2"/>
              <a:buChar char="Ø"/>
            </a:pPr>
            <a:r>
              <a:rPr lang="ar-SA" sz="2800" b="1" dirty="0">
                <a:solidFill>
                  <a:schemeClr val="tx1"/>
                </a:solidFill>
                <a:latin typeface="Arial" panose="020B0604020202020204" pitchFamily="34" charset="0"/>
                <a:cs typeface="Arial" panose="020B0604020202020204" pitchFamily="34" charset="0"/>
              </a:rPr>
              <a:t>يخزن الـ </a:t>
            </a:r>
            <a:r>
              <a:rPr lang="en-US" sz="2800" b="1" dirty="0">
                <a:solidFill>
                  <a:schemeClr val="tx1"/>
                </a:solidFill>
                <a:latin typeface="Arial" panose="020B0604020202020204" pitchFamily="34" charset="0"/>
                <a:cs typeface="Arial" panose="020B0604020202020204" pitchFamily="34" charset="0"/>
              </a:rPr>
              <a:t> DNA </a:t>
            </a:r>
            <a:r>
              <a:rPr lang="ar-SA" sz="2800" b="1" dirty="0">
                <a:solidFill>
                  <a:schemeClr val="tx1"/>
                </a:solidFill>
                <a:latin typeface="Arial" panose="020B0604020202020204" pitchFamily="34" charset="0"/>
                <a:cs typeface="Arial" panose="020B0604020202020204" pitchFamily="34" charset="0"/>
              </a:rPr>
              <a:t>المعلومات الوراثية للخلية في النواة</a:t>
            </a:r>
          </a:p>
          <a:p>
            <a:pPr marL="457200" indent="-457200">
              <a:buFont typeface="Wingdings" panose="05000000000000000000" pitchFamily="2" charset="2"/>
              <a:buChar char="Ø"/>
            </a:pPr>
            <a:r>
              <a:rPr lang="ar-SA" sz="2800" b="1" dirty="0">
                <a:solidFill>
                  <a:schemeClr val="tx1"/>
                </a:solidFill>
                <a:latin typeface="Arial" panose="020B0604020202020204" pitchFamily="34" charset="0"/>
                <a:cs typeface="Arial" panose="020B0604020202020204" pitchFamily="34" charset="0"/>
              </a:rPr>
              <a:t>ينسخ الـ </a:t>
            </a:r>
            <a:r>
              <a:rPr lang="en-US" sz="2800" b="1" dirty="0">
                <a:solidFill>
                  <a:schemeClr val="tx1"/>
                </a:solidFill>
                <a:latin typeface="Arial" panose="020B0604020202020204" pitchFamily="34" charset="0"/>
                <a:cs typeface="Arial" panose="020B0604020202020204" pitchFamily="34" charset="0"/>
              </a:rPr>
              <a:t>DNA </a:t>
            </a:r>
            <a:r>
              <a:rPr lang="ar-SA" sz="2800" b="1" dirty="0">
                <a:solidFill>
                  <a:schemeClr val="tx1"/>
                </a:solidFill>
                <a:latin typeface="Arial" panose="020B0604020202020204" pitchFamily="34" charset="0"/>
                <a:cs typeface="Arial" panose="020B0604020202020204" pitchFamily="34" charset="0"/>
              </a:rPr>
              <a:t> قبل انقسام الخلية حتى يحصل على الجيل الجديد من الخلايا على المعلومات الوراثية نفسها </a:t>
            </a:r>
          </a:p>
        </p:txBody>
      </p:sp>
      <p:sp>
        <p:nvSpPr>
          <p:cNvPr id="4" name="مستطيل 3">
            <a:extLst>
              <a:ext uri="{FF2B5EF4-FFF2-40B4-BE49-F238E27FC236}">
                <a16:creationId xmlns:a16="http://schemas.microsoft.com/office/drawing/2014/main" id="{FC3C7463-9EF9-8E70-1860-8F77653FCBE0}"/>
              </a:ext>
            </a:extLst>
          </p:cNvPr>
          <p:cNvSpPr/>
          <p:nvPr/>
        </p:nvSpPr>
        <p:spPr>
          <a:xfrm>
            <a:off x="4076741" y="4039668"/>
            <a:ext cx="7923201" cy="873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في اللولب المزدوج كمية الأدنين تساوي كمية </a:t>
            </a:r>
            <a:r>
              <a:rPr lang="ar-SA" sz="2800" b="1" dirty="0" err="1">
                <a:solidFill>
                  <a:schemeClr val="tx1"/>
                </a:solidFill>
              </a:rPr>
              <a:t>الثايمين</a:t>
            </a:r>
            <a:r>
              <a:rPr lang="ar-SA" sz="2800" b="1" dirty="0">
                <a:solidFill>
                  <a:schemeClr val="tx1"/>
                </a:solidFill>
              </a:rPr>
              <a:t> وكمية </a:t>
            </a:r>
            <a:r>
              <a:rPr lang="ar-SA" sz="2800" b="1" dirty="0" err="1">
                <a:solidFill>
                  <a:schemeClr val="tx1"/>
                </a:solidFill>
              </a:rPr>
              <a:t>السايتوسين</a:t>
            </a:r>
            <a:r>
              <a:rPr lang="ar-SA" sz="2800" b="1" dirty="0">
                <a:solidFill>
                  <a:schemeClr val="tx1"/>
                </a:solidFill>
              </a:rPr>
              <a:t> تساوي كمية </a:t>
            </a:r>
            <a:r>
              <a:rPr lang="ar-SA" sz="2800" b="1" dirty="0" err="1">
                <a:solidFill>
                  <a:schemeClr val="tx1"/>
                </a:solidFill>
              </a:rPr>
              <a:t>الجوانين</a:t>
            </a:r>
            <a:r>
              <a:rPr lang="ar-SA" sz="2800" b="1" dirty="0">
                <a:solidFill>
                  <a:schemeClr val="tx1"/>
                </a:solidFill>
              </a:rPr>
              <a:t> </a:t>
            </a:r>
          </a:p>
        </p:txBody>
      </p:sp>
      <p:sp>
        <p:nvSpPr>
          <p:cNvPr id="5" name="مستطيل 4">
            <a:extLst>
              <a:ext uri="{FF2B5EF4-FFF2-40B4-BE49-F238E27FC236}">
                <a16:creationId xmlns:a16="http://schemas.microsoft.com/office/drawing/2014/main" id="{4DCAEF32-9185-7C8F-1FBF-BB848D547360}"/>
              </a:ext>
            </a:extLst>
          </p:cNvPr>
          <p:cNvSpPr/>
          <p:nvPr/>
        </p:nvSpPr>
        <p:spPr>
          <a:xfrm>
            <a:off x="324051" y="6304548"/>
            <a:ext cx="1321645" cy="387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lumMod val="95000"/>
                    <a:lumOff val="5000"/>
                  </a:schemeClr>
                </a:solidFill>
              </a:rPr>
              <a:t>الصفحة 118</a:t>
            </a:r>
          </a:p>
        </p:txBody>
      </p:sp>
      <p:pic>
        <p:nvPicPr>
          <p:cNvPr id="6" name="صورة 5" descr="صورة تحتوي على رسم, فن الطفل, توضيح, خط يد&#10;&#10;تم إنشاء الوصف تلقائياً">
            <a:extLst>
              <a:ext uri="{FF2B5EF4-FFF2-40B4-BE49-F238E27FC236}">
                <a16:creationId xmlns:a16="http://schemas.microsoft.com/office/drawing/2014/main" id="{3F3CE0D4-E72A-F2BB-2880-CD8467AE5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92" y="2269200"/>
            <a:ext cx="4081644" cy="2295925"/>
          </a:xfrm>
          <a:prstGeom prst="rect">
            <a:avLst/>
          </a:prstGeom>
          <a:ln>
            <a:solidFill>
              <a:schemeClr val="accent4">
                <a:lumMod val="50000"/>
              </a:schemeClr>
            </a:solidFill>
          </a:ln>
        </p:spPr>
      </p:pic>
      <p:sp>
        <p:nvSpPr>
          <p:cNvPr id="7" name="مستطيل 6">
            <a:extLst>
              <a:ext uri="{FF2B5EF4-FFF2-40B4-BE49-F238E27FC236}">
                <a16:creationId xmlns:a16="http://schemas.microsoft.com/office/drawing/2014/main" id="{B4B350CB-62B5-5D73-BBBE-FCD69BA7C4EA}"/>
              </a:ext>
            </a:extLst>
          </p:cNvPr>
          <p:cNvSpPr/>
          <p:nvPr/>
        </p:nvSpPr>
        <p:spPr>
          <a:xfrm>
            <a:off x="1645697" y="2399767"/>
            <a:ext cx="2630040" cy="2278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lumMod val="95000"/>
                  <a:lumOff val="5000"/>
                </a:schemeClr>
              </a:solidFill>
            </a:endParaRPr>
          </a:p>
        </p:txBody>
      </p:sp>
    </p:spTree>
    <p:extLst>
      <p:ext uri="{BB962C8B-B14F-4D97-AF65-F5344CB8AC3E}">
        <p14:creationId xmlns:p14="http://schemas.microsoft.com/office/powerpoint/2010/main" val="3247711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9CAB7865-4A6F-8A8E-F030-E7241B1A37BF}"/>
              </a:ext>
            </a:extLst>
          </p:cNvPr>
          <p:cNvSpPr/>
          <p:nvPr/>
        </p:nvSpPr>
        <p:spPr>
          <a:xfrm>
            <a:off x="324051" y="6304548"/>
            <a:ext cx="1321645" cy="387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lumMod val="95000"/>
                    <a:lumOff val="5000"/>
                  </a:schemeClr>
                </a:solidFill>
              </a:rPr>
              <a:t>الصفحة 118</a:t>
            </a:r>
          </a:p>
        </p:txBody>
      </p:sp>
      <p:sp>
        <p:nvSpPr>
          <p:cNvPr id="3" name="مستطيل 2">
            <a:extLst>
              <a:ext uri="{FF2B5EF4-FFF2-40B4-BE49-F238E27FC236}">
                <a16:creationId xmlns:a16="http://schemas.microsoft.com/office/drawing/2014/main" id="{E36B335A-7F11-3519-6A03-38B371C40257}"/>
              </a:ext>
            </a:extLst>
          </p:cNvPr>
          <p:cNvSpPr/>
          <p:nvPr/>
        </p:nvSpPr>
        <p:spPr>
          <a:xfrm>
            <a:off x="5098124" y="1309487"/>
            <a:ext cx="4260817" cy="588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C00000"/>
                </a:solidFill>
                <a:latin typeface="Arial" panose="020B0604020202020204" pitchFamily="34" charset="0"/>
                <a:cs typeface="Arial" panose="020B0604020202020204" pitchFamily="34" charset="0"/>
              </a:rPr>
              <a:t>خصائص القواعد النيتروجينية</a:t>
            </a:r>
          </a:p>
        </p:txBody>
      </p:sp>
      <p:sp>
        <p:nvSpPr>
          <p:cNvPr id="4" name="مستطيل 3">
            <a:extLst>
              <a:ext uri="{FF2B5EF4-FFF2-40B4-BE49-F238E27FC236}">
                <a16:creationId xmlns:a16="http://schemas.microsoft.com/office/drawing/2014/main" id="{F1802B8E-AA3B-3B0D-D0DA-978FB6AE7CA4}"/>
              </a:ext>
            </a:extLst>
          </p:cNvPr>
          <p:cNvSpPr/>
          <p:nvPr/>
        </p:nvSpPr>
        <p:spPr>
          <a:xfrm>
            <a:off x="2625893" y="1889153"/>
            <a:ext cx="8939374" cy="2454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buFont typeface="Wingdings" panose="05000000000000000000" pitchFamily="2" charset="2"/>
              <a:buChar char="Ø"/>
            </a:pPr>
            <a:r>
              <a:rPr lang="ar-SA" sz="2800" b="1" dirty="0">
                <a:solidFill>
                  <a:schemeClr val="tx1"/>
                </a:solidFill>
                <a:latin typeface="Arial" panose="020B0604020202020204" pitchFamily="34" charset="0"/>
              </a:rPr>
              <a:t>تتخذ حروفا ابجدية في لغة تخزين المعلومات للخلايا الحية.</a:t>
            </a:r>
          </a:p>
          <a:p>
            <a:pPr marL="457200" indent="-457200">
              <a:buFont typeface="Wingdings" panose="05000000000000000000" pitchFamily="2" charset="2"/>
              <a:buChar char="Ø"/>
            </a:pPr>
            <a:r>
              <a:rPr lang="ar-SA" sz="2800" b="1" dirty="0">
                <a:solidFill>
                  <a:schemeClr val="tx1"/>
                </a:solidFill>
                <a:latin typeface="Arial" panose="020B0604020202020204" pitchFamily="34" charset="0"/>
              </a:rPr>
              <a:t>هذه الحروف لها تسلسل محدد يمثل التعليمات الشاملة للمخلوق الحي.</a:t>
            </a:r>
          </a:p>
          <a:p>
            <a:pPr marL="457200" indent="-457200">
              <a:buFont typeface="Wingdings" panose="05000000000000000000" pitchFamily="2" charset="2"/>
              <a:buChar char="Ø"/>
            </a:pPr>
            <a:r>
              <a:rPr lang="ar-SA" sz="2800" b="1" dirty="0">
                <a:solidFill>
                  <a:schemeClr val="tx1"/>
                </a:solidFill>
                <a:latin typeface="Arial" panose="020B0604020202020204" pitchFamily="34" charset="0"/>
              </a:rPr>
              <a:t>يختلف تسلسل القواعد النيتروجينية في كل نوع من المخلوقات الحية مما يسمح بتنوع ضخم من أشكال الحياة.</a:t>
            </a:r>
          </a:p>
        </p:txBody>
      </p:sp>
    </p:spTree>
    <p:extLst>
      <p:ext uri="{BB962C8B-B14F-4D97-AF65-F5344CB8AC3E}">
        <p14:creationId xmlns:p14="http://schemas.microsoft.com/office/powerpoint/2010/main" val="153370269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26F8325-BF3A-1B83-A9F4-C55FCFB21738}"/>
              </a:ext>
            </a:extLst>
          </p:cNvPr>
          <p:cNvSpPr/>
          <p:nvPr/>
        </p:nvSpPr>
        <p:spPr>
          <a:xfrm>
            <a:off x="6808087" y="775428"/>
            <a:ext cx="4331395" cy="640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C00000"/>
                </a:solidFill>
                <a:latin typeface="Arial" panose="020B0604020202020204" pitchFamily="34" charset="0"/>
                <a:cs typeface="Arial" panose="020B0604020202020204" pitchFamily="34" charset="0"/>
              </a:rPr>
              <a:t>ما هو </a:t>
            </a:r>
            <a:r>
              <a:rPr lang="en-US" sz="2800" b="1" dirty="0">
                <a:solidFill>
                  <a:srgbClr val="C00000"/>
                </a:solidFill>
                <a:latin typeface="Arial" panose="020B0604020202020204" pitchFamily="34" charset="0"/>
                <a:cs typeface="Arial" panose="020B0604020202020204" pitchFamily="34" charset="0"/>
              </a:rPr>
              <a:t>RNA</a:t>
            </a:r>
            <a:r>
              <a:rPr lang="ar-SA" sz="2800" b="1" dirty="0">
                <a:solidFill>
                  <a:srgbClr val="C00000"/>
                </a:solidFill>
                <a:latin typeface="Arial" panose="020B0604020202020204" pitchFamily="34" charset="0"/>
                <a:cs typeface="Arial" panose="020B0604020202020204" pitchFamily="34" charset="0"/>
              </a:rPr>
              <a:t> ؟</a:t>
            </a:r>
            <a:endParaRPr lang="ar-SA" sz="2800" b="1" dirty="0">
              <a:solidFill>
                <a:srgbClr val="0000CC"/>
              </a:solidFill>
              <a:latin typeface="Arial" panose="020B0604020202020204" pitchFamily="34" charset="0"/>
              <a:cs typeface="Arial" panose="020B0604020202020204" pitchFamily="34" charset="0"/>
            </a:endParaRPr>
          </a:p>
        </p:txBody>
      </p:sp>
      <p:sp>
        <p:nvSpPr>
          <p:cNvPr id="3" name="مستطيل 2">
            <a:extLst>
              <a:ext uri="{FF2B5EF4-FFF2-40B4-BE49-F238E27FC236}">
                <a16:creationId xmlns:a16="http://schemas.microsoft.com/office/drawing/2014/main" id="{DAAD16C4-788E-14C8-C942-FD66DC045294}"/>
              </a:ext>
            </a:extLst>
          </p:cNvPr>
          <p:cNvSpPr/>
          <p:nvPr/>
        </p:nvSpPr>
        <p:spPr>
          <a:xfrm>
            <a:off x="6775573" y="1467735"/>
            <a:ext cx="4331395" cy="1497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latin typeface="Arial" panose="020B0604020202020204" pitchFamily="34" charset="0"/>
                <a:cs typeface="Arial" panose="020B0604020202020204" pitchFamily="34" charset="0"/>
              </a:rPr>
              <a:t>حمض </a:t>
            </a:r>
            <a:r>
              <a:rPr lang="ar-SA" sz="2800" b="1" dirty="0" err="1">
                <a:solidFill>
                  <a:srgbClr val="0000CC"/>
                </a:solidFill>
                <a:latin typeface="Arial" panose="020B0604020202020204" pitchFamily="34" charset="0"/>
                <a:cs typeface="Arial" panose="020B0604020202020204" pitchFamily="34" charset="0"/>
              </a:rPr>
              <a:t>رايبونيوكليك</a:t>
            </a:r>
            <a:r>
              <a:rPr lang="ar-SA" sz="2800" b="1" dirty="0">
                <a:solidFill>
                  <a:srgbClr val="0000CC"/>
                </a:solidFill>
                <a:latin typeface="Arial" panose="020B0604020202020204" pitchFamily="34" charset="0"/>
                <a:cs typeface="Arial" panose="020B0604020202020204" pitchFamily="34" charset="0"/>
              </a:rPr>
              <a:t> حمض نووي</a:t>
            </a:r>
          </a:p>
          <a:p>
            <a:pPr algn="ctr"/>
            <a:r>
              <a:rPr lang="ar-SA" sz="2800" b="1" dirty="0">
                <a:solidFill>
                  <a:srgbClr val="0000CC"/>
                </a:solidFill>
                <a:latin typeface="Arial" panose="020B0604020202020204" pitchFamily="34" charset="0"/>
              </a:rPr>
              <a:t>ويختلف تركيبه العام عن تركيب </a:t>
            </a:r>
            <a:r>
              <a:rPr lang="en-US" sz="2800" b="1" dirty="0">
                <a:solidFill>
                  <a:srgbClr val="0000CC"/>
                </a:solidFill>
                <a:latin typeface="Arial" panose="020B0604020202020204" pitchFamily="34" charset="0"/>
                <a:cs typeface="Arial" panose="020B0604020202020204" pitchFamily="34" charset="0"/>
              </a:rPr>
              <a:t>DNA</a:t>
            </a:r>
          </a:p>
        </p:txBody>
      </p:sp>
      <p:sp>
        <p:nvSpPr>
          <p:cNvPr id="4" name="مستطيل 3">
            <a:extLst>
              <a:ext uri="{FF2B5EF4-FFF2-40B4-BE49-F238E27FC236}">
                <a16:creationId xmlns:a16="http://schemas.microsoft.com/office/drawing/2014/main" id="{973A4ED4-9E15-D2B8-C081-52BFFE811837}"/>
              </a:ext>
            </a:extLst>
          </p:cNvPr>
          <p:cNvSpPr/>
          <p:nvPr/>
        </p:nvSpPr>
        <p:spPr>
          <a:xfrm>
            <a:off x="655777" y="656134"/>
            <a:ext cx="4331395" cy="640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C00000"/>
                </a:solidFill>
                <a:latin typeface="Arial" panose="020B0604020202020204" pitchFamily="34" charset="0"/>
              </a:rPr>
              <a:t>ما </a:t>
            </a:r>
            <a:r>
              <a:rPr lang="ar-SA" sz="2800" b="1" dirty="0" err="1">
                <a:solidFill>
                  <a:srgbClr val="C00000"/>
                </a:solidFill>
                <a:latin typeface="Arial" panose="020B0604020202020204" pitchFamily="34" charset="0"/>
              </a:rPr>
              <a:t>هوتركيب</a:t>
            </a:r>
            <a:r>
              <a:rPr lang="en-US" sz="2800" b="1" dirty="0">
                <a:solidFill>
                  <a:srgbClr val="C00000"/>
                </a:solidFill>
                <a:latin typeface="Arial" panose="020B0604020202020204" pitchFamily="34" charset="0"/>
              </a:rPr>
              <a:t> RNA</a:t>
            </a:r>
            <a:r>
              <a:rPr lang="en-US" sz="2800" b="1" dirty="0">
                <a:solidFill>
                  <a:srgbClr val="C00000"/>
                </a:solidFill>
                <a:latin typeface="Arial" panose="020B0604020202020204" pitchFamily="34" charset="0"/>
                <a:cs typeface="Arial" panose="020B0604020202020204" pitchFamily="34" charset="0"/>
              </a:rPr>
              <a:t> ؟</a:t>
            </a:r>
          </a:p>
        </p:txBody>
      </p:sp>
      <p:sp>
        <p:nvSpPr>
          <p:cNvPr id="5" name="مستطيل 4">
            <a:extLst>
              <a:ext uri="{FF2B5EF4-FFF2-40B4-BE49-F238E27FC236}">
                <a16:creationId xmlns:a16="http://schemas.microsoft.com/office/drawing/2014/main" id="{8EC5427F-9DF4-424E-4915-B6D1D11C117D}"/>
              </a:ext>
            </a:extLst>
          </p:cNvPr>
          <p:cNvSpPr/>
          <p:nvPr/>
        </p:nvSpPr>
        <p:spPr>
          <a:xfrm>
            <a:off x="655777" y="1415477"/>
            <a:ext cx="4331395" cy="1497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latin typeface="Arial" panose="020B0604020202020204" pitchFamily="34" charset="0"/>
              </a:rPr>
              <a:t>يتكون من شريط واحد دون وجود روابط هيدروجينية بين القواعد، ويحتوي على</a:t>
            </a:r>
          </a:p>
        </p:txBody>
      </p:sp>
      <p:sp>
        <p:nvSpPr>
          <p:cNvPr id="6" name="مستطيل 5">
            <a:extLst>
              <a:ext uri="{FF2B5EF4-FFF2-40B4-BE49-F238E27FC236}">
                <a16:creationId xmlns:a16="http://schemas.microsoft.com/office/drawing/2014/main" id="{99698721-4CA8-BC5A-2FFC-9BC935F87E63}"/>
              </a:ext>
            </a:extLst>
          </p:cNvPr>
          <p:cNvSpPr/>
          <p:nvPr/>
        </p:nvSpPr>
        <p:spPr>
          <a:xfrm>
            <a:off x="140634" y="6227301"/>
            <a:ext cx="1400290" cy="387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lumMod val="95000"/>
                    <a:lumOff val="5000"/>
                  </a:schemeClr>
                </a:solidFill>
              </a:rPr>
              <a:t>الصفحة 119</a:t>
            </a:r>
          </a:p>
        </p:txBody>
      </p:sp>
      <p:sp>
        <p:nvSpPr>
          <p:cNvPr id="7" name="مستطيل 6">
            <a:extLst>
              <a:ext uri="{FF2B5EF4-FFF2-40B4-BE49-F238E27FC236}">
                <a16:creationId xmlns:a16="http://schemas.microsoft.com/office/drawing/2014/main" id="{595A9D8B-89A9-5D03-4542-9D95B468ECC8}"/>
              </a:ext>
            </a:extLst>
          </p:cNvPr>
          <p:cNvSpPr/>
          <p:nvPr/>
        </p:nvSpPr>
        <p:spPr>
          <a:xfrm>
            <a:off x="593079" y="2723331"/>
            <a:ext cx="4331395" cy="271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buFont typeface="Wingdings" panose="05000000000000000000" pitchFamily="2" charset="2"/>
              <a:buChar char="Ø"/>
            </a:pPr>
            <a:r>
              <a:rPr lang="ar-SA" sz="2800" b="1" dirty="0">
                <a:solidFill>
                  <a:srgbClr val="0000CC"/>
                </a:solidFill>
                <a:latin typeface="Arial" panose="020B0604020202020204" pitchFamily="34" charset="0"/>
              </a:rPr>
              <a:t>مجموعة فوسفات</a:t>
            </a:r>
          </a:p>
          <a:p>
            <a:pPr marL="457200" indent="-457200">
              <a:buFont typeface="Wingdings" panose="05000000000000000000" pitchFamily="2" charset="2"/>
              <a:buChar char="Ø"/>
            </a:pPr>
            <a:r>
              <a:rPr lang="ar-SA" sz="2800" b="1" dirty="0">
                <a:solidFill>
                  <a:srgbClr val="0000CC"/>
                </a:solidFill>
                <a:latin typeface="Arial" panose="020B0604020202020204" pitchFamily="34" charset="0"/>
              </a:rPr>
              <a:t>سكر خماسي وهو سكر </a:t>
            </a:r>
            <a:r>
              <a:rPr lang="ar-SA" sz="2800" b="1" dirty="0" err="1">
                <a:solidFill>
                  <a:srgbClr val="0000CC"/>
                </a:solidFill>
                <a:latin typeface="Arial" panose="020B0604020202020204" pitchFamily="34" charset="0"/>
              </a:rPr>
              <a:t>رايبوز</a:t>
            </a:r>
            <a:endParaRPr lang="ar-SA" sz="2800" b="1" dirty="0">
              <a:solidFill>
                <a:srgbClr val="0000CC"/>
              </a:solidFill>
              <a:latin typeface="Arial" panose="020B0604020202020204" pitchFamily="34" charset="0"/>
            </a:endParaRPr>
          </a:p>
          <a:p>
            <a:pPr marL="457200" indent="-457200">
              <a:buFont typeface="Wingdings" panose="05000000000000000000" pitchFamily="2" charset="2"/>
              <a:buChar char="Ø"/>
            </a:pPr>
            <a:r>
              <a:rPr lang="ar-SA" sz="2800" b="1" dirty="0">
                <a:solidFill>
                  <a:srgbClr val="0000CC"/>
                </a:solidFill>
                <a:latin typeface="Arial" panose="020B0604020202020204" pitchFamily="34" charset="0"/>
              </a:rPr>
              <a:t>قواعد نيتروجينية: </a:t>
            </a:r>
          </a:p>
          <a:p>
            <a:r>
              <a:rPr lang="ar-SA" sz="2800" b="1" dirty="0">
                <a:solidFill>
                  <a:srgbClr val="0000CC"/>
                </a:solidFill>
                <a:latin typeface="Arial" panose="020B0604020202020204" pitchFamily="34" charset="0"/>
              </a:rPr>
              <a:t>[ أدينين (</a:t>
            </a:r>
            <a:r>
              <a:rPr lang="en-US" sz="2800" b="1" dirty="0">
                <a:solidFill>
                  <a:srgbClr val="0000CC"/>
                </a:solidFill>
                <a:latin typeface="Arial" panose="020B0604020202020204" pitchFamily="34" charset="0"/>
              </a:rPr>
              <a:t>A </a:t>
            </a:r>
            <a:r>
              <a:rPr lang="ar-SA" sz="2800" b="1" dirty="0">
                <a:solidFill>
                  <a:srgbClr val="0000CC"/>
                </a:solidFill>
                <a:latin typeface="Arial" panose="020B0604020202020204" pitchFamily="34" charset="0"/>
              </a:rPr>
              <a:t> ) ويوراسيل (</a:t>
            </a:r>
            <a:r>
              <a:rPr lang="en-US" sz="2800" b="1" dirty="0">
                <a:solidFill>
                  <a:srgbClr val="0000CC"/>
                </a:solidFill>
                <a:latin typeface="Arial" panose="020B0604020202020204" pitchFamily="34" charset="0"/>
              </a:rPr>
              <a:t>U</a:t>
            </a:r>
            <a:r>
              <a:rPr lang="ar-SA" sz="2800" b="1" dirty="0">
                <a:solidFill>
                  <a:srgbClr val="0000CC"/>
                </a:solidFill>
                <a:latin typeface="Arial" panose="020B0604020202020204" pitchFamily="34" charset="0"/>
              </a:rPr>
              <a:t>)  </a:t>
            </a:r>
            <a:r>
              <a:rPr lang="ar-SA" sz="2800" b="1" dirty="0" err="1">
                <a:solidFill>
                  <a:srgbClr val="0000CC"/>
                </a:solidFill>
                <a:latin typeface="Arial" panose="020B0604020202020204" pitchFamily="34" charset="0"/>
              </a:rPr>
              <a:t>وسايتوسن</a:t>
            </a:r>
            <a:r>
              <a:rPr lang="ar-SA" sz="2800" b="1" dirty="0">
                <a:solidFill>
                  <a:srgbClr val="0000CC"/>
                </a:solidFill>
                <a:latin typeface="Arial" panose="020B0604020202020204" pitchFamily="34" charset="0"/>
              </a:rPr>
              <a:t> (</a:t>
            </a:r>
            <a:r>
              <a:rPr lang="en-US" sz="2800" b="1" dirty="0">
                <a:solidFill>
                  <a:srgbClr val="0000CC"/>
                </a:solidFill>
                <a:latin typeface="Arial" panose="020B0604020202020204" pitchFamily="34" charset="0"/>
              </a:rPr>
              <a:t>C</a:t>
            </a:r>
            <a:r>
              <a:rPr lang="ar-SA" sz="2800" b="1" dirty="0">
                <a:solidFill>
                  <a:srgbClr val="0000CC"/>
                </a:solidFill>
                <a:latin typeface="Arial" panose="020B0604020202020204" pitchFamily="34" charset="0"/>
              </a:rPr>
              <a:t>) </a:t>
            </a:r>
            <a:r>
              <a:rPr lang="ar-SA" sz="2800" b="1" dirty="0" err="1">
                <a:solidFill>
                  <a:srgbClr val="0000CC"/>
                </a:solidFill>
                <a:latin typeface="Arial" panose="020B0604020202020204" pitchFamily="34" charset="0"/>
              </a:rPr>
              <a:t>وجوانين</a:t>
            </a:r>
            <a:r>
              <a:rPr lang="ar-SA" sz="2800" b="1" dirty="0">
                <a:solidFill>
                  <a:srgbClr val="0000CC"/>
                </a:solidFill>
                <a:latin typeface="Arial" panose="020B0604020202020204" pitchFamily="34" charset="0"/>
              </a:rPr>
              <a:t> (</a:t>
            </a:r>
            <a:r>
              <a:rPr lang="en-US" sz="2800" b="1" dirty="0">
                <a:solidFill>
                  <a:srgbClr val="0000CC"/>
                </a:solidFill>
                <a:latin typeface="Arial" panose="020B0604020202020204" pitchFamily="34" charset="0"/>
              </a:rPr>
              <a:t>G</a:t>
            </a:r>
            <a:r>
              <a:rPr lang="ar-SA" sz="2800" b="1" dirty="0">
                <a:solidFill>
                  <a:srgbClr val="0000CC"/>
                </a:solidFill>
                <a:latin typeface="Arial" panose="020B0604020202020204" pitchFamily="34" charset="0"/>
              </a:rPr>
              <a:t>)]</a:t>
            </a:r>
          </a:p>
        </p:txBody>
      </p:sp>
      <p:sp>
        <p:nvSpPr>
          <p:cNvPr id="8" name="مستطيل 7">
            <a:extLst>
              <a:ext uri="{FF2B5EF4-FFF2-40B4-BE49-F238E27FC236}">
                <a16:creationId xmlns:a16="http://schemas.microsoft.com/office/drawing/2014/main" id="{1AD3BC05-DB0D-C1CA-D90C-A44BC7CF3A56}"/>
              </a:ext>
            </a:extLst>
          </p:cNvPr>
          <p:cNvSpPr/>
          <p:nvPr/>
        </p:nvSpPr>
        <p:spPr>
          <a:xfrm>
            <a:off x="6945715" y="3051746"/>
            <a:ext cx="4331395" cy="640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C00000"/>
                </a:solidFill>
                <a:latin typeface="Arial" panose="020B0604020202020204" pitchFamily="34" charset="0"/>
                <a:cs typeface="Arial" panose="020B0604020202020204" pitchFamily="34" charset="0"/>
              </a:rPr>
              <a:t>ما هي وظيفة </a:t>
            </a:r>
            <a:r>
              <a:rPr lang="en-US" sz="2800" b="1" dirty="0">
                <a:solidFill>
                  <a:srgbClr val="C00000"/>
                </a:solidFill>
                <a:latin typeface="Arial" panose="020B0604020202020204" pitchFamily="34" charset="0"/>
                <a:cs typeface="Arial" panose="020B0604020202020204" pitchFamily="34" charset="0"/>
              </a:rPr>
              <a:t>RNA</a:t>
            </a:r>
            <a:r>
              <a:rPr lang="ar-SA" sz="2800" b="1" dirty="0">
                <a:solidFill>
                  <a:srgbClr val="C00000"/>
                </a:solidFill>
                <a:latin typeface="Arial" panose="020B0604020202020204" pitchFamily="34" charset="0"/>
                <a:cs typeface="Arial" panose="020B0604020202020204" pitchFamily="34" charset="0"/>
              </a:rPr>
              <a:t> ؟</a:t>
            </a:r>
            <a:endParaRPr lang="ar-SA" sz="2800" b="1" dirty="0">
              <a:solidFill>
                <a:srgbClr val="0000CC"/>
              </a:solidFill>
              <a:latin typeface="Arial" panose="020B0604020202020204" pitchFamily="34" charset="0"/>
              <a:cs typeface="Arial" panose="020B0604020202020204" pitchFamily="34" charset="0"/>
            </a:endParaRPr>
          </a:p>
        </p:txBody>
      </p:sp>
      <p:sp>
        <p:nvSpPr>
          <p:cNvPr id="9" name="مستطيل 8">
            <a:extLst>
              <a:ext uri="{FF2B5EF4-FFF2-40B4-BE49-F238E27FC236}">
                <a16:creationId xmlns:a16="http://schemas.microsoft.com/office/drawing/2014/main" id="{0F871948-308A-7E53-2996-D8B0ACCA7EEC}"/>
              </a:ext>
            </a:extLst>
          </p:cNvPr>
          <p:cNvSpPr/>
          <p:nvPr/>
        </p:nvSpPr>
        <p:spPr>
          <a:xfrm>
            <a:off x="6843611" y="3852653"/>
            <a:ext cx="4331395" cy="565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latin typeface="Arial" panose="020B0604020202020204" pitchFamily="34" charset="0"/>
              </a:rPr>
              <a:t>ينقل المعلومات الوراثية</a:t>
            </a:r>
          </a:p>
        </p:txBody>
      </p:sp>
      <p:pic>
        <p:nvPicPr>
          <p:cNvPr id="10" name="صورة 9" descr="صورة تحتوي على لقطة شاشة, الرسومات, تصميم الجرافيك, التصميم&#10;&#10;تم إنشاء الوصف تلقائياً">
            <a:extLst>
              <a:ext uri="{FF2B5EF4-FFF2-40B4-BE49-F238E27FC236}">
                <a16:creationId xmlns:a16="http://schemas.microsoft.com/office/drawing/2014/main" id="{7C9D43FD-C893-3229-1017-0FDF612726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3723" y="3653810"/>
            <a:ext cx="2271524" cy="3028699"/>
          </a:xfrm>
          <a:prstGeom prst="rect">
            <a:avLst/>
          </a:prstGeom>
        </p:spPr>
      </p:pic>
    </p:spTree>
    <p:extLst>
      <p:ext uri="{BB962C8B-B14F-4D97-AF65-F5344CB8AC3E}">
        <p14:creationId xmlns:p14="http://schemas.microsoft.com/office/powerpoint/2010/main" val="762114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12D557A-A96C-B5D1-4C08-170DBF769728}"/>
              </a:ext>
            </a:extLst>
          </p:cNvPr>
          <p:cNvSpPr/>
          <p:nvPr/>
        </p:nvSpPr>
        <p:spPr>
          <a:xfrm>
            <a:off x="313448" y="6198511"/>
            <a:ext cx="1321645" cy="387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lumMod val="95000"/>
                    <a:lumOff val="5000"/>
                  </a:schemeClr>
                </a:solidFill>
              </a:rPr>
              <a:t>الصفحة 119</a:t>
            </a:r>
          </a:p>
        </p:txBody>
      </p:sp>
      <p:sp>
        <p:nvSpPr>
          <p:cNvPr id="3" name="مستطيل 2">
            <a:extLst>
              <a:ext uri="{FF2B5EF4-FFF2-40B4-BE49-F238E27FC236}">
                <a16:creationId xmlns:a16="http://schemas.microsoft.com/office/drawing/2014/main" id="{22702C89-C99D-7E63-9068-966A43B695E1}"/>
              </a:ext>
            </a:extLst>
          </p:cNvPr>
          <p:cNvSpPr/>
          <p:nvPr/>
        </p:nvSpPr>
        <p:spPr>
          <a:xfrm>
            <a:off x="1238250" y="1122749"/>
            <a:ext cx="9858375" cy="1159281"/>
          </a:xfrm>
          <a:prstGeom prst="rect">
            <a:avLst/>
          </a:prstGeom>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lumMod val="95000"/>
                    <a:lumOff val="5000"/>
                  </a:schemeClr>
                </a:solidFill>
                <a:latin typeface="Arial" panose="020B0604020202020204" pitchFamily="34" charset="0"/>
                <a:cs typeface="Arial" panose="020B0604020202020204" pitchFamily="34" charset="0"/>
              </a:rPr>
              <a:t>الشكل 3-23 </a:t>
            </a:r>
          </a:p>
          <a:p>
            <a:pPr algn="ctr"/>
            <a:r>
              <a:rPr lang="ar-SA" dirty="0">
                <a:solidFill>
                  <a:schemeClr val="tx1">
                    <a:lumMod val="95000"/>
                    <a:lumOff val="5000"/>
                  </a:schemeClr>
                </a:solidFill>
                <a:latin typeface="Arial" panose="020B0604020202020204" pitchFamily="34" charset="0"/>
                <a:cs typeface="Arial" panose="020B0604020202020204" pitchFamily="34" charset="0"/>
              </a:rPr>
              <a:t>يختلف </a:t>
            </a:r>
            <a:r>
              <a:rPr lang="en-US" dirty="0">
                <a:solidFill>
                  <a:schemeClr val="tx1">
                    <a:lumMod val="95000"/>
                    <a:lumOff val="5000"/>
                  </a:schemeClr>
                </a:solidFill>
                <a:latin typeface="Arial" panose="020B0604020202020204" pitchFamily="34" charset="0"/>
                <a:cs typeface="Arial" panose="020B0604020202020204" pitchFamily="34" charset="0"/>
              </a:rPr>
              <a:t>DNA</a:t>
            </a:r>
            <a:r>
              <a:rPr lang="ar-SA" dirty="0">
                <a:solidFill>
                  <a:schemeClr val="tx1">
                    <a:lumMod val="95000"/>
                    <a:lumOff val="5000"/>
                  </a:schemeClr>
                </a:solidFill>
                <a:latin typeface="Arial" panose="020B0604020202020204" pitchFamily="34" charset="0"/>
                <a:cs typeface="Arial" panose="020B0604020202020204" pitchFamily="34" charset="0"/>
              </a:rPr>
              <a:t> و</a:t>
            </a:r>
            <a:r>
              <a:rPr lang="en-US" dirty="0">
                <a:solidFill>
                  <a:schemeClr val="tx1">
                    <a:lumMod val="95000"/>
                    <a:lumOff val="5000"/>
                  </a:schemeClr>
                </a:solidFill>
                <a:latin typeface="Arial" panose="020B0604020202020204" pitchFamily="34" charset="0"/>
                <a:cs typeface="Arial" panose="020B0604020202020204" pitchFamily="34" charset="0"/>
              </a:rPr>
              <a:t>RNA</a:t>
            </a:r>
            <a:r>
              <a:rPr lang="ar-SA" dirty="0">
                <a:solidFill>
                  <a:schemeClr val="tx1">
                    <a:lumMod val="95000"/>
                    <a:lumOff val="5000"/>
                  </a:schemeClr>
                </a:solidFill>
                <a:latin typeface="Arial" panose="020B0604020202020204" pitchFamily="34" charset="0"/>
                <a:cs typeface="Arial" panose="020B0604020202020204" pitchFamily="34" charset="0"/>
              </a:rPr>
              <a:t> من حيث مكوناتهما، فالتركيبان عن اليمين موجودان في </a:t>
            </a:r>
            <a:r>
              <a:rPr lang="en-US" dirty="0">
                <a:solidFill>
                  <a:schemeClr val="tx1">
                    <a:lumMod val="95000"/>
                    <a:lumOff val="5000"/>
                  </a:schemeClr>
                </a:solidFill>
                <a:latin typeface="Arial" panose="020B0604020202020204" pitchFamily="34" charset="0"/>
                <a:cs typeface="Arial" panose="020B0604020202020204" pitchFamily="34" charset="0"/>
              </a:rPr>
              <a:t>DNA</a:t>
            </a:r>
            <a:r>
              <a:rPr lang="ar-SA" dirty="0">
                <a:solidFill>
                  <a:schemeClr val="tx1">
                    <a:lumMod val="95000"/>
                    <a:lumOff val="5000"/>
                  </a:schemeClr>
                </a:solidFill>
                <a:latin typeface="Arial" panose="020B0604020202020204" pitchFamily="34" charset="0"/>
                <a:cs typeface="Arial" panose="020B0604020202020204" pitchFamily="34" charset="0"/>
              </a:rPr>
              <a:t>، أما التركيبان عن اليسار فموجودان في </a:t>
            </a:r>
            <a:r>
              <a:rPr lang="en-US" dirty="0">
                <a:solidFill>
                  <a:schemeClr val="tx1">
                    <a:lumMod val="95000"/>
                    <a:lumOff val="5000"/>
                  </a:schemeClr>
                </a:solidFill>
                <a:latin typeface="Arial" panose="020B0604020202020204" pitchFamily="34" charset="0"/>
                <a:cs typeface="Arial" panose="020B0604020202020204" pitchFamily="34" charset="0"/>
              </a:rPr>
              <a:t>RNA</a:t>
            </a:r>
            <a:r>
              <a:rPr lang="ar-SA" dirty="0">
                <a:solidFill>
                  <a:schemeClr val="tx1">
                    <a:lumMod val="95000"/>
                    <a:lumOff val="5000"/>
                  </a:schemeClr>
                </a:solidFill>
                <a:latin typeface="Arial" panose="020B0604020202020204" pitchFamily="34" charset="0"/>
                <a:cs typeface="Arial" panose="020B0604020202020204" pitchFamily="34" charset="0"/>
              </a:rPr>
              <a:t> </a:t>
            </a:r>
          </a:p>
        </p:txBody>
      </p:sp>
      <p:pic>
        <p:nvPicPr>
          <p:cNvPr id="4" name="صورة 3">
            <a:extLst>
              <a:ext uri="{FF2B5EF4-FFF2-40B4-BE49-F238E27FC236}">
                <a16:creationId xmlns:a16="http://schemas.microsoft.com/office/drawing/2014/main" id="{D28F2000-CBF0-ECB5-593B-770B49132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685111" y="753965"/>
            <a:ext cx="482326" cy="585168"/>
          </a:xfrm>
          <a:prstGeom prst="rect">
            <a:avLst/>
          </a:prstGeom>
        </p:spPr>
      </p:pic>
      <p:pic>
        <p:nvPicPr>
          <p:cNvPr id="5" name="صورة 4" descr="صورة تحتوي على نص, لقطة شاشة, خط, الخط&#10;&#10;تم إنشاء الوصف تلقائياً">
            <a:extLst>
              <a:ext uri="{FF2B5EF4-FFF2-40B4-BE49-F238E27FC236}">
                <a16:creationId xmlns:a16="http://schemas.microsoft.com/office/drawing/2014/main" id="{4B89E977-C825-DCF7-E25A-E93AA69399FB}"/>
              </a:ext>
            </a:extLst>
          </p:cNvPr>
          <p:cNvPicPr>
            <a:picLocks noChangeAspect="1"/>
          </p:cNvPicPr>
          <p:nvPr/>
        </p:nvPicPr>
        <p:blipFill rotWithShape="1">
          <a:blip r:embed="rId3">
            <a:extLst>
              <a:ext uri="{28A0092B-C50C-407E-A947-70E740481C1C}">
                <a14:useLocalDpi xmlns:a14="http://schemas.microsoft.com/office/drawing/2010/main" val="0"/>
              </a:ext>
            </a:extLst>
          </a:blip>
          <a:srcRect l="4782" t="10042" r="2735" b="28042"/>
          <a:stretch/>
        </p:blipFill>
        <p:spPr>
          <a:xfrm>
            <a:off x="157373" y="2861080"/>
            <a:ext cx="11877253" cy="2344771"/>
          </a:xfrm>
          <a:prstGeom prst="rect">
            <a:avLst/>
          </a:prstGeom>
          <a:effectLst>
            <a:outerShdw blurRad="50800" dist="38100" dir="16200000" rotWithShape="0">
              <a:prstClr val="black">
                <a:alpha val="40000"/>
              </a:prstClr>
            </a:outerShdw>
          </a:effectLst>
        </p:spPr>
      </p:pic>
      <p:pic>
        <p:nvPicPr>
          <p:cNvPr id="6" name="صورة 5">
            <a:extLst>
              <a:ext uri="{FF2B5EF4-FFF2-40B4-BE49-F238E27FC236}">
                <a16:creationId xmlns:a16="http://schemas.microsoft.com/office/drawing/2014/main" id="{570AF90E-F1C8-C581-B450-0A0AD137F0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685111" y="2678188"/>
            <a:ext cx="482326" cy="585168"/>
          </a:xfrm>
          <a:prstGeom prst="rect">
            <a:avLst/>
          </a:prstGeom>
        </p:spPr>
      </p:pic>
    </p:spTree>
    <p:extLst>
      <p:ext uri="{BB962C8B-B14F-4D97-AF65-F5344CB8AC3E}">
        <p14:creationId xmlns:p14="http://schemas.microsoft.com/office/powerpoint/2010/main" val="3626436480"/>
      </p:ext>
    </p:extLst>
  </p:cSld>
  <p:clrMapOvr>
    <a:masterClrMapping/>
  </p:clrMapOvr>
  <p:transition spd="slow">
    <p:wheel spokes="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8E98C89E-47DE-D1C2-0EF4-91E46EFC459A}"/>
              </a:ext>
            </a:extLst>
          </p:cNvPr>
          <p:cNvSpPr/>
          <p:nvPr/>
        </p:nvSpPr>
        <p:spPr>
          <a:xfrm>
            <a:off x="2838450" y="303600"/>
            <a:ext cx="6515100" cy="887026"/>
          </a:xfrm>
          <a:prstGeom prst="rect">
            <a:avLst/>
          </a:prstGeom>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latin typeface="Arial" panose="020B0604020202020204" pitchFamily="34" charset="0"/>
                <a:cs typeface="Arial" panose="020B0604020202020204" pitchFamily="34" charset="0"/>
              </a:rPr>
              <a:t>مقارنة بين الـ </a:t>
            </a:r>
            <a:r>
              <a:rPr lang="en-US" sz="2800" b="1" dirty="0">
                <a:solidFill>
                  <a:srgbClr val="0000CC"/>
                </a:solidFill>
                <a:latin typeface="Arial" panose="020B0604020202020204" pitchFamily="34" charset="0"/>
                <a:cs typeface="Arial" panose="020B0604020202020204" pitchFamily="34" charset="0"/>
              </a:rPr>
              <a:t> DNA </a:t>
            </a:r>
            <a:r>
              <a:rPr lang="ar-SA" sz="2800" b="1" dirty="0">
                <a:solidFill>
                  <a:srgbClr val="0000CC"/>
                </a:solidFill>
                <a:latin typeface="Arial" panose="020B0604020202020204" pitchFamily="34" charset="0"/>
                <a:cs typeface="Arial" panose="020B0604020202020204" pitchFamily="34" charset="0"/>
              </a:rPr>
              <a:t>و الـ  </a:t>
            </a:r>
            <a:r>
              <a:rPr lang="en-US" sz="2800" b="1" dirty="0">
                <a:solidFill>
                  <a:srgbClr val="0000CC"/>
                </a:solidFill>
                <a:latin typeface="Arial" panose="020B0604020202020204" pitchFamily="34" charset="0"/>
                <a:cs typeface="Arial" panose="020B0604020202020204" pitchFamily="34" charset="0"/>
              </a:rPr>
              <a:t>RNA </a:t>
            </a:r>
          </a:p>
        </p:txBody>
      </p:sp>
      <p:sp>
        <p:nvSpPr>
          <p:cNvPr id="3" name="مستطيل 2">
            <a:extLst>
              <a:ext uri="{FF2B5EF4-FFF2-40B4-BE49-F238E27FC236}">
                <a16:creationId xmlns:a16="http://schemas.microsoft.com/office/drawing/2014/main" id="{850B2846-BFB5-625D-15D1-7A6EB1B937A8}"/>
              </a:ext>
            </a:extLst>
          </p:cNvPr>
          <p:cNvSpPr/>
          <p:nvPr/>
        </p:nvSpPr>
        <p:spPr>
          <a:xfrm>
            <a:off x="323850" y="1703774"/>
            <a:ext cx="11544299" cy="4582726"/>
          </a:xfrm>
          <a:prstGeom prst="rect">
            <a:avLst/>
          </a:prstGeom>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800" b="1" dirty="0">
              <a:solidFill>
                <a:schemeClr val="tx1">
                  <a:lumMod val="95000"/>
                  <a:lumOff val="5000"/>
                </a:schemeClr>
              </a:solidFill>
              <a:latin typeface="Arial" panose="020B0604020202020204" pitchFamily="34" charset="0"/>
              <a:cs typeface="Arial" panose="020B0604020202020204" pitchFamily="34" charset="0"/>
            </a:endParaRPr>
          </a:p>
        </p:txBody>
      </p:sp>
      <p:graphicFrame>
        <p:nvGraphicFramePr>
          <p:cNvPr id="4" name="جدول 4">
            <a:extLst>
              <a:ext uri="{FF2B5EF4-FFF2-40B4-BE49-F238E27FC236}">
                <a16:creationId xmlns:a16="http://schemas.microsoft.com/office/drawing/2014/main" id="{EF94D0A7-D238-7EC2-EE52-5C65428CCADD}"/>
              </a:ext>
            </a:extLst>
          </p:cNvPr>
          <p:cNvGraphicFramePr>
            <a:graphicFrameLocks noGrp="1"/>
          </p:cNvGraphicFramePr>
          <p:nvPr>
            <p:extLst>
              <p:ext uri="{D42A27DB-BD31-4B8C-83A1-F6EECF244321}">
                <p14:modId xmlns:p14="http://schemas.microsoft.com/office/powerpoint/2010/main" val="3509019361"/>
              </p:ext>
            </p:extLst>
          </p:nvPr>
        </p:nvGraphicFramePr>
        <p:xfrm>
          <a:off x="821999" y="1998262"/>
          <a:ext cx="10548000" cy="4056960"/>
        </p:xfrm>
        <a:graphic>
          <a:graphicData uri="http://schemas.openxmlformats.org/drawingml/2006/table">
            <a:tbl>
              <a:tblPr rtl="1" firstRow="1" bandRow="1">
                <a:tableStyleId>{5C22544A-7EE6-4342-B048-85BDC9FD1C3A}</a:tableStyleId>
              </a:tblPr>
              <a:tblGrid>
                <a:gridCol w="5274000">
                  <a:extLst>
                    <a:ext uri="{9D8B030D-6E8A-4147-A177-3AD203B41FA5}">
                      <a16:colId xmlns:a16="http://schemas.microsoft.com/office/drawing/2014/main" val="212551514"/>
                    </a:ext>
                  </a:extLst>
                </a:gridCol>
                <a:gridCol w="5274000">
                  <a:extLst>
                    <a:ext uri="{9D8B030D-6E8A-4147-A177-3AD203B41FA5}">
                      <a16:colId xmlns:a16="http://schemas.microsoft.com/office/drawing/2014/main" val="3082682537"/>
                    </a:ext>
                  </a:extLst>
                </a:gridCol>
              </a:tblGrid>
              <a:tr h="618000">
                <a:tc>
                  <a:txBody>
                    <a:bodyPr/>
                    <a:lstStyle/>
                    <a:p>
                      <a:pPr algn="ctr" rtl="1"/>
                      <a:r>
                        <a:rPr lang="en-US" sz="3600" b="1" dirty="0">
                          <a:solidFill>
                            <a:srgbClr val="FFFF00"/>
                          </a:solidFill>
                          <a:latin typeface="Arial" panose="020B0604020202020204" pitchFamily="34" charset="0"/>
                          <a:cs typeface="Arial" panose="020B0604020202020204" pitchFamily="34" charset="0"/>
                        </a:rPr>
                        <a:t>DNA</a:t>
                      </a:r>
                      <a:endParaRPr lang="ar-SA" sz="3600" b="1" dirty="0">
                        <a:solidFill>
                          <a:srgbClr val="FFFF00"/>
                        </a:solidFill>
                        <a:latin typeface="Arial" panose="020B0604020202020204" pitchFamily="34" charset="0"/>
                        <a:cs typeface="Arial" panose="020B0604020202020204" pitchFamily="34" charset="0"/>
                      </a:endParaRP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3600" b="1" dirty="0">
                          <a:solidFill>
                            <a:srgbClr val="FFFF00"/>
                          </a:solidFill>
                          <a:latin typeface="Arial" panose="020B0604020202020204" pitchFamily="34" charset="0"/>
                          <a:cs typeface="Arial" panose="020B0604020202020204" pitchFamily="34" charset="0"/>
                        </a:rPr>
                        <a:t>RNA</a:t>
                      </a:r>
                      <a:endParaRPr lang="ar-SA" sz="3600" b="1" dirty="0">
                        <a:solidFill>
                          <a:srgbClr val="FFFF00"/>
                        </a:solidFill>
                        <a:latin typeface="Arial" panose="020B0604020202020204" pitchFamily="34" charset="0"/>
                        <a:cs typeface="Arial" panose="020B0604020202020204" pitchFamily="34" charset="0"/>
                      </a:endParaRP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92883169"/>
                  </a:ext>
                </a:extLst>
              </a:tr>
              <a:tr h="618000">
                <a:tc>
                  <a:txBody>
                    <a:bodyPr/>
                    <a:lstStyle/>
                    <a:p>
                      <a:pPr algn="ctr" rtl="1"/>
                      <a:r>
                        <a:rPr lang="ar-SA" sz="2800" b="1" dirty="0">
                          <a:solidFill>
                            <a:srgbClr val="660066"/>
                          </a:solidFill>
                        </a:rPr>
                        <a:t>هو حمض </a:t>
                      </a:r>
                      <a:r>
                        <a:rPr lang="ar-SA" sz="2800" b="1" dirty="0" err="1">
                          <a:solidFill>
                            <a:srgbClr val="660066"/>
                          </a:solidFill>
                        </a:rPr>
                        <a:t>ديوكسي</a:t>
                      </a:r>
                      <a:r>
                        <a:rPr lang="ar-SA" sz="2800" b="1" dirty="0">
                          <a:solidFill>
                            <a:srgbClr val="660066"/>
                          </a:solidFill>
                        </a:rPr>
                        <a:t> </a:t>
                      </a:r>
                      <a:r>
                        <a:rPr lang="ar-SA" sz="2800" b="1" dirty="0" err="1">
                          <a:solidFill>
                            <a:srgbClr val="660066"/>
                          </a:solidFill>
                        </a:rPr>
                        <a:t>رايبونيوكلييك</a:t>
                      </a:r>
                      <a:endParaRPr lang="ar-SA" sz="2800" b="1" dirty="0">
                        <a:solidFill>
                          <a:srgbClr val="660066"/>
                        </a:solidFill>
                      </a:endParaRP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ar-SA" sz="2800" b="1" dirty="0">
                          <a:solidFill>
                            <a:srgbClr val="660066"/>
                          </a:solidFill>
                        </a:rPr>
                        <a:t>هو حمض </a:t>
                      </a:r>
                      <a:r>
                        <a:rPr lang="ar-SA" sz="2800" b="1" dirty="0" err="1">
                          <a:solidFill>
                            <a:srgbClr val="660066"/>
                          </a:solidFill>
                        </a:rPr>
                        <a:t>الرايبونيوكلييك</a:t>
                      </a:r>
                      <a:endParaRPr lang="ar-SA" sz="2800" b="1" dirty="0">
                        <a:solidFill>
                          <a:srgbClr val="660066"/>
                        </a:solidFill>
                      </a:endParaRP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5815745"/>
                  </a:ext>
                </a:extLst>
              </a:tr>
              <a:tr h="618000">
                <a:tc>
                  <a:txBody>
                    <a:bodyPr/>
                    <a:lstStyle/>
                    <a:p>
                      <a:pPr algn="ctr" rtl="1"/>
                      <a:r>
                        <a:rPr lang="ar-SA" sz="2800" b="1" dirty="0">
                          <a:solidFill>
                            <a:srgbClr val="660066"/>
                          </a:solidFill>
                        </a:rPr>
                        <a:t>يحتوي على سكر </a:t>
                      </a:r>
                      <a:r>
                        <a:rPr lang="ar-SA" sz="2800" b="1" dirty="0" err="1">
                          <a:solidFill>
                            <a:srgbClr val="660066"/>
                          </a:solidFill>
                        </a:rPr>
                        <a:t>الديوكسي</a:t>
                      </a:r>
                      <a:r>
                        <a:rPr lang="ar-SA" sz="2800" b="1" dirty="0">
                          <a:solidFill>
                            <a:srgbClr val="660066"/>
                          </a:solidFill>
                        </a:rPr>
                        <a:t> </a:t>
                      </a:r>
                      <a:r>
                        <a:rPr lang="ar-SA" sz="2800" b="1" dirty="0" err="1">
                          <a:solidFill>
                            <a:srgbClr val="660066"/>
                          </a:solidFill>
                        </a:rPr>
                        <a:t>رايبوز</a:t>
                      </a:r>
                      <a:endParaRPr lang="ar-SA" sz="2800" b="1" dirty="0">
                        <a:solidFill>
                          <a:srgbClr val="660066"/>
                        </a:solidFill>
                      </a:endParaRP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ar-SA" sz="2800" b="1" dirty="0">
                          <a:solidFill>
                            <a:srgbClr val="660066"/>
                          </a:solidFill>
                        </a:rPr>
                        <a:t>يحتوي على سكر </a:t>
                      </a:r>
                      <a:r>
                        <a:rPr lang="ar-SA" sz="2800" b="1" dirty="0" err="1">
                          <a:solidFill>
                            <a:srgbClr val="660066"/>
                          </a:solidFill>
                        </a:rPr>
                        <a:t>الرايبوز</a:t>
                      </a:r>
                      <a:endParaRPr lang="ar-SA" sz="2800" b="1" dirty="0">
                        <a:solidFill>
                          <a:srgbClr val="660066"/>
                        </a:solidFill>
                      </a:endParaRP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3289816"/>
                  </a:ext>
                </a:extLst>
              </a:tr>
              <a:tr h="618000">
                <a:tc>
                  <a:txBody>
                    <a:bodyPr/>
                    <a:lstStyle/>
                    <a:p>
                      <a:pPr algn="ctr" rtl="1"/>
                      <a:r>
                        <a:rPr lang="ar-SA" sz="2800" b="1" dirty="0">
                          <a:solidFill>
                            <a:srgbClr val="660066"/>
                          </a:solidFill>
                        </a:rPr>
                        <a:t>الأنين – </a:t>
                      </a:r>
                      <a:r>
                        <a:rPr lang="ar-SA" sz="2800" b="1" dirty="0" err="1">
                          <a:solidFill>
                            <a:srgbClr val="660066"/>
                          </a:solidFill>
                        </a:rPr>
                        <a:t>الثايمين</a:t>
                      </a:r>
                      <a:r>
                        <a:rPr lang="ar-SA" sz="2800" b="1" dirty="0">
                          <a:solidFill>
                            <a:srgbClr val="660066"/>
                          </a:solidFill>
                        </a:rPr>
                        <a:t> – </a:t>
                      </a:r>
                      <a:r>
                        <a:rPr lang="ar-SA" sz="2800" b="1" dirty="0" err="1">
                          <a:solidFill>
                            <a:srgbClr val="660066"/>
                          </a:solidFill>
                        </a:rPr>
                        <a:t>السايتوسين</a:t>
                      </a:r>
                      <a:r>
                        <a:rPr lang="ar-SA" sz="2800" b="1" dirty="0">
                          <a:solidFill>
                            <a:srgbClr val="660066"/>
                          </a:solidFill>
                        </a:rPr>
                        <a:t> - </a:t>
                      </a:r>
                      <a:r>
                        <a:rPr lang="ar-SA" sz="2800" b="1" dirty="0" err="1">
                          <a:solidFill>
                            <a:srgbClr val="660066"/>
                          </a:solidFill>
                        </a:rPr>
                        <a:t>الجوانين</a:t>
                      </a:r>
                      <a:endParaRPr lang="ar-SA" sz="2800" b="1" dirty="0">
                        <a:solidFill>
                          <a:srgbClr val="660066"/>
                        </a:solidFill>
                      </a:endParaRP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ar-SA" sz="2800" b="1" dirty="0">
                          <a:solidFill>
                            <a:srgbClr val="660066"/>
                          </a:solidFill>
                        </a:rPr>
                        <a:t>الأنين – اليوراسيل – </a:t>
                      </a:r>
                      <a:r>
                        <a:rPr lang="ar-SA" sz="2800" b="1" dirty="0" err="1">
                          <a:solidFill>
                            <a:srgbClr val="660066"/>
                          </a:solidFill>
                        </a:rPr>
                        <a:t>السايتوسين</a:t>
                      </a:r>
                      <a:r>
                        <a:rPr lang="ar-SA" sz="2800" b="1" dirty="0">
                          <a:solidFill>
                            <a:srgbClr val="660066"/>
                          </a:solidFill>
                        </a:rPr>
                        <a:t> - </a:t>
                      </a:r>
                      <a:r>
                        <a:rPr lang="ar-SA" sz="2800" b="1" dirty="0" err="1">
                          <a:solidFill>
                            <a:srgbClr val="660066"/>
                          </a:solidFill>
                        </a:rPr>
                        <a:t>الجوانين</a:t>
                      </a:r>
                      <a:endParaRPr lang="ar-SA" sz="2800" b="1" dirty="0">
                        <a:solidFill>
                          <a:srgbClr val="660066"/>
                        </a:solidFill>
                      </a:endParaRP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7056266"/>
                  </a:ext>
                </a:extLst>
              </a:tr>
              <a:tr h="618000">
                <a:tc>
                  <a:txBody>
                    <a:bodyPr/>
                    <a:lstStyle/>
                    <a:p>
                      <a:pPr algn="ctr" rtl="1"/>
                      <a:r>
                        <a:rPr lang="ar-SA" sz="2800" b="1" dirty="0">
                          <a:solidFill>
                            <a:srgbClr val="660066"/>
                          </a:solidFill>
                        </a:rPr>
                        <a:t>لولب ثنائي تقوم الروابط الهيدروجينية بربط </a:t>
                      </a:r>
                    </a:p>
                    <a:p>
                      <a:pPr algn="ctr" rtl="1"/>
                      <a:r>
                        <a:rPr lang="ar-SA" sz="2800" b="1" dirty="0">
                          <a:solidFill>
                            <a:srgbClr val="660066"/>
                          </a:solidFill>
                        </a:rPr>
                        <a:t>السلسلتين معا عن طريق قواعدها</a:t>
                      </a: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ar-SA" sz="2800" b="1" dirty="0">
                          <a:solidFill>
                            <a:srgbClr val="660066"/>
                          </a:solidFill>
                        </a:rPr>
                        <a:t>شريط واحد دون وجود روابط هيدروجينية بين القواعد</a:t>
                      </a: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1251225"/>
                  </a:ext>
                </a:extLst>
              </a:tr>
              <a:tr h="618000">
                <a:tc>
                  <a:txBody>
                    <a:bodyPr/>
                    <a:lstStyle/>
                    <a:p>
                      <a:pPr algn="ctr" rtl="1"/>
                      <a:r>
                        <a:rPr lang="ar-SA" sz="2800" b="1" dirty="0">
                          <a:solidFill>
                            <a:srgbClr val="660066"/>
                          </a:solidFill>
                        </a:rPr>
                        <a:t>يخزن المعلومات الوراثية</a:t>
                      </a: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ar-SA" sz="2800" b="1" dirty="0">
                          <a:solidFill>
                            <a:srgbClr val="660066"/>
                          </a:solidFill>
                        </a:rPr>
                        <a:t>ينقل المعلومات الوراثية</a:t>
                      </a: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8122176"/>
                  </a:ext>
                </a:extLst>
              </a:tr>
            </a:tbl>
          </a:graphicData>
        </a:graphic>
      </p:graphicFrame>
      <p:sp>
        <p:nvSpPr>
          <p:cNvPr id="5" name="مستطيل 4">
            <a:extLst>
              <a:ext uri="{FF2B5EF4-FFF2-40B4-BE49-F238E27FC236}">
                <a16:creationId xmlns:a16="http://schemas.microsoft.com/office/drawing/2014/main" id="{661EDA49-082D-18ED-C23A-7C2113EDB3E0}"/>
              </a:ext>
            </a:extLst>
          </p:cNvPr>
          <p:cNvSpPr/>
          <p:nvPr/>
        </p:nvSpPr>
        <p:spPr>
          <a:xfrm>
            <a:off x="6591300" y="2705100"/>
            <a:ext cx="432435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a:extLst>
              <a:ext uri="{FF2B5EF4-FFF2-40B4-BE49-F238E27FC236}">
                <a16:creationId xmlns:a16="http://schemas.microsoft.com/office/drawing/2014/main" id="{AC74E2E6-C504-67F3-B65D-25235824EF7A}"/>
              </a:ext>
            </a:extLst>
          </p:cNvPr>
          <p:cNvSpPr/>
          <p:nvPr/>
        </p:nvSpPr>
        <p:spPr>
          <a:xfrm>
            <a:off x="942975" y="2743200"/>
            <a:ext cx="432435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39E9AD33-F4E4-44B7-59BC-E1B333991033}"/>
              </a:ext>
            </a:extLst>
          </p:cNvPr>
          <p:cNvSpPr/>
          <p:nvPr/>
        </p:nvSpPr>
        <p:spPr>
          <a:xfrm>
            <a:off x="6591300" y="3286126"/>
            <a:ext cx="4324350" cy="583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844003B4-F35F-6DF7-E682-C480769B1421}"/>
              </a:ext>
            </a:extLst>
          </p:cNvPr>
          <p:cNvSpPr/>
          <p:nvPr/>
        </p:nvSpPr>
        <p:spPr>
          <a:xfrm>
            <a:off x="1544475" y="3286126"/>
            <a:ext cx="4324350" cy="583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a:extLst>
              <a:ext uri="{FF2B5EF4-FFF2-40B4-BE49-F238E27FC236}">
                <a16:creationId xmlns:a16="http://schemas.microsoft.com/office/drawing/2014/main" id="{9C9E523E-BEC6-992E-C17B-331469B9B005}"/>
              </a:ext>
            </a:extLst>
          </p:cNvPr>
          <p:cNvSpPr/>
          <p:nvPr/>
        </p:nvSpPr>
        <p:spPr>
          <a:xfrm>
            <a:off x="6267449" y="3992963"/>
            <a:ext cx="5000625" cy="4458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4AB402BC-B436-911E-A014-6E2A6FBD2B18}"/>
              </a:ext>
            </a:extLst>
          </p:cNvPr>
          <p:cNvSpPr/>
          <p:nvPr/>
        </p:nvSpPr>
        <p:spPr>
          <a:xfrm>
            <a:off x="821999" y="3958971"/>
            <a:ext cx="5188276" cy="4458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a:extLst>
              <a:ext uri="{FF2B5EF4-FFF2-40B4-BE49-F238E27FC236}">
                <a16:creationId xmlns:a16="http://schemas.microsoft.com/office/drawing/2014/main" id="{A75AFE27-2B11-CD5D-6DD3-A39A0AEB2020}"/>
              </a:ext>
            </a:extLst>
          </p:cNvPr>
          <p:cNvSpPr/>
          <p:nvPr/>
        </p:nvSpPr>
        <p:spPr>
          <a:xfrm>
            <a:off x="6267449" y="4562681"/>
            <a:ext cx="4954912" cy="7903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a:extLst>
              <a:ext uri="{FF2B5EF4-FFF2-40B4-BE49-F238E27FC236}">
                <a16:creationId xmlns:a16="http://schemas.microsoft.com/office/drawing/2014/main" id="{A96F20DF-50AD-69BB-E3E0-AA3C9C7B7C28}"/>
              </a:ext>
            </a:extLst>
          </p:cNvPr>
          <p:cNvSpPr/>
          <p:nvPr/>
        </p:nvSpPr>
        <p:spPr>
          <a:xfrm>
            <a:off x="1038693" y="4621711"/>
            <a:ext cx="4954912" cy="7903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a:extLst>
              <a:ext uri="{FF2B5EF4-FFF2-40B4-BE49-F238E27FC236}">
                <a16:creationId xmlns:a16="http://schemas.microsoft.com/office/drawing/2014/main" id="{E9E234A9-CC50-9237-E86F-5411204DB775}"/>
              </a:ext>
            </a:extLst>
          </p:cNvPr>
          <p:cNvSpPr/>
          <p:nvPr/>
        </p:nvSpPr>
        <p:spPr>
          <a:xfrm>
            <a:off x="6477000" y="5475536"/>
            <a:ext cx="432435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a:extLst>
              <a:ext uri="{FF2B5EF4-FFF2-40B4-BE49-F238E27FC236}">
                <a16:creationId xmlns:a16="http://schemas.microsoft.com/office/drawing/2014/main" id="{A8C98558-4074-B444-D448-8A9DF9E44C92}"/>
              </a:ext>
            </a:extLst>
          </p:cNvPr>
          <p:cNvSpPr/>
          <p:nvPr/>
        </p:nvSpPr>
        <p:spPr>
          <a:xfrm>
            <a:off x="1048931" y="5494586"/>
            <a:ext cx="432435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0176274"/>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7"/>
                                        </p:tgtEl>
                                      </p:cBhvr>
                                    </p:animEffect>
                                    <p:set>
                                      <p:cBhvr>
                                        <p:cTn id="17" dur="1" fill="hold">
                                          <p:stCondLst>
                                            <p:cond delay="19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8"/>
                                        </p:tgtEl>
                                      </p:cBhvr>
                                    </p:animEffect>
                                    <p:set>
                                      <p:cBhvr>
                                        <p:cTn id="22" dur="1" fill="hold">
                                          <p:stCondLst>
                                            <p:cond delay="19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grpId="0" nodeType="clickEffect">
                                  <p:stCondLst>
                                    <p:cond delay="0"/>
                                  </p:stCondLst>
                                  <p:childTnLst>
                                    <p:animEffect transition="out" filter="circle(out)">
                                      <p:cBhvr>
                                        <p:cTn id="26" dur="2000"/>
                                        <p:tgtEl>
                                          <p:spTgt spid="9"/>
                                        </p:tgtEl>
                                      </p:cBhvr>
                                    </p:animEffect>
                                    <p:set>
                                      <p:cBhvr>
                                        <p:cTn id="27" dur="1" fill="hold">
                                          <p:stCondLst>
                                            <p:cond delay="19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0" nodeType="clickEffect">
                                  <p:stCondLst>
                                    <p:cond delay="0"/>
                                  </p:stCondLst>
                                  <p:childTnLst>
                                    <p:animEffect transition="out" filter="circle(out)">
                                      <p:cBhvr>
                                        <p:cTn id="31" dur="2000"/>
                                        <p:tgtEl>
                                          <p:spTgt spid="10"/>
                                        </p:tgtEl>
                                      </p:cBhvr>
                                    </p:animEffect>
                                    <p:set>
                                      <p:cBhvr>
                                        <p:cTn id="32" dur="1" fill="hold">
                                          <p:stCondLst>
                                            <p:cond delay="19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xit" presetSubtype="32" fill="hold" grpId="0" nodeType="clickEffect">
                                  <p:stCondLst>
                                    <p:cond delay="0"/>
                                  </p:stCondLst>
                                  <p:childTnLst>
                                    <p:animEffect transition="out" filter="circle(out)">
                                      <p:cBhvr>
                                        <p:cTn id="36" dur="2000"/>
                                        <p:tgtEl>
                                          <p:spTgt spid="11"/>
                                        </p:tgtEl>
                                      </p:cBhvr>
                                    </p:animEffect>
                                    <p:set>
                                      <p:cBhvr>
                                        <p:cTn id="37" dur="1" fill="hold">
                                          <p:stCondLst>
                                            <p:cond delay="19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0" nodeType="clickEffect">
                                  <p:stCondLst>
                                    <p:cond delay="0"/>
                                  </p:stCondLst>
                                  <p:childTnLst>
                                    <p:animEffect transition="out" filter="circle(out)">
                                      <p:cBhvr>
                                        <p:cTn id="41" dur="2000"/>
                                        <p:tgtEl>
                                          <p:spTgt spid="12"/>
                                        </p:tgtEl>
                                      </p:cBhvr>
                                    </p:animEffect>
                                    <p:set>
                                      <p:cBhvr>
                                        <p:cTn id="42" dur="1" fill="hold">
                                          <p:stCondLst>
                                            <p:cond delay="19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6" presetClass="exit" presetSubtype="32" fill="hold" grpId="0" nodeType="clickEffect">
                                  <p:stCondLst>
                                    <p:cond delay="0"/>
                                  </p:stCondLst>
                                  <p:childTnLst>
                                    <p:animEffect transition="out" filter="circle(out)">
                                      <p:cBhvr>
                                        <p:cTn id="46" dur="2000"/>
                                        <p:tgtEl>
                                          <p:spTgt spid="13"/>
                                        </p:tgtEl>
                                      </p:cBhvr>
                                    </p:animEffect>
                                    <p:set>
                                      <p:cBhvr>
                                        <p:cTn id="47" dur="1" fill="hold">
                                          <p:stCondLst>
                                            <p:cond delay="1999"/>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6" presetClass="exit" presetSubtype="32" fill="hold" grpId="0" nodeType="clickEffect">
                                  <p:stCondLst>
                                    <p:cond delay="0"/>
                                  </p:stCondLst>
                                  <p:childTnLst>
                                    <p:animEffect transition="out" filter="circle(out)">
                                      <p:cBhvr>
                                        <p:cTn id="51" dur="2000"/>
                                        <p:tgtEl>
                                          <p:spTgt spid="14"/>
                                        </p:tgtEl>
                                      </p:cBhvr>
                                    </p:animEffect>
                                    <p:set>
                                      <p:cBhvr>
                                        <p:cTn id="52"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4C0070DC-F3EA-2196-35B8-5C420D75AF66}"/>
              </a:ext>
            </a:extLst>
          </p:cNvPr>
          <p:cNvSpPr/>
          <p:nvPr/>
        </p:nvSpPr>
        <p:spPr>
          <a:xfrm>
            <a:off x="1968395" y="4155988"/>
            <a:ext cx="2145344" cy="661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ماذا تعلمنا اليوم؟</a:t>
            </a:r>
          </a:p>
        </p:txBody>
      </p:sp>
      <p:sp>
        <p:nvSpPr>
          <p:cNvPr id="3" name="مستطيل 2">
            <a:extLst>
              <a:ext uri="{FF2B5EF4-FFF2-40B4-BE49-F238E27FC236}">
                <a16:creationId xmlns:a16="http://schemas.microsoft.com/office/drawing/2014/main" id="{B2E3874F-5689-3F00-F5CF-75EC3675A87A}"/>
              </a:ext>
            </a:extLst>
          </p:cNvPr>
          <p:cNvSpPr/>
          <p:nvPr/>
        </p:nvSpPr>
        <p:spPr>
          <a:xfrm>
            <a:off x="2415465" y="1348589"/>
            <a:ext cx="2145344" cy="661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الخلاصة</a:t>
            </a:r>
          </a:p>
        </p:txBody>
      </p:sp>
      <p:sp>
        <p:nvSpPr>
          <p:cNvPr id="4" name="مستطيل 3">
            <a:extLst>
              <a:ext uri="{FF2B5EF4-FFF2-40B4-BE49-F238E27FC236}">
                <a16:creationId xmlns:a16="http://schemas.microsoft.com/office/drawing/2014/main" id="{7ABCD9F9-70FB-F845-55D7-2436527B1DD0}"/>
              </a:ext>
            </a:extLst>
          </p:cNvPr>
          <p:cNvSpPr/>
          <p:nvPr/>
        </p:nvSpPr>
        <p:spPr>
          <a:xfrm>
            <a:off x="6604748" y="1718191"/>
            <a:ext cx="3711824" cy="3625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buFont typeface="Wingdings" panose="05000000000000000000" pitchFamily="2" charset="2"/>
              <a:buChar char="Ø"/>
            </a:pPr>
            <a:r>
              <a:rPr lang="ar-SA" sz="2400" b="1" dirty="0">
                <a:solidFill>
                  <a:schemeClr val="tx1">
                    <a:lumMod val="95000"/>
                    <a:lumOff val="5000"/>
                  </a:schemeClr>
                </a:solidFill>
              </a:rPr>
              <a:t>الأحماض النووية بوليمرات من </a:t>
            </a:r>
            <a:r>
              <a:rPr lang="ar-SA" sz="2400" b="1" dirty="0" err="1">
                <a:solidFill>
                  <a:schemeClr val="tx1">
                    <a:lumMod val="95000"/>
                    <a:lumOff val="5000"/>
                  </a:schemeClr>
                </a:solidFill>
              </a:rPr>
              <a:t>النيوكليوتيدات</a:t>
            </a:r>
            <a:r>
              <a:rPr lang="ar-SA" sz="2400" b="1" dirty="0">
                <a:solidFill>
                  <a:schemeClr val="tx1">
                    <a:lumMod val="95000"/>
                    <a:lumOff val="5000"/>
                  </a:schemeClr>
                </a:solidFill>
              </a:rPr>
              <a:t> التي تتكون من قاعدة نيتروجينية، ومجموعة فوسفات، وسكر خماسي</a:t>
            </a:r>
          </a:p>
          <a:p>
            <a:pPr marL="457200" indent="-457200">
              <a:buFont typeface="Wingdings" panose="05000000000000000000" pitchFamily="2" charset="2"/>
              <a:buChar char="Ø"/>
            </a:pPr>
            <a:r>
              <a:rPr lang="ar-SA" sz="2400" b="1" dirty="0">
                <a:solidFill>
                  <a:schemeClr val="tx1">
                    <a:lumMod val="95000"/>
                    <a:lumOff val="5000"/>
                  </a:schemeClr>
                </a:solidFill>
              </a:rPr>
              <a:t> </a:t>
            </a:r>
            <a:r>
              <a:rPr lang="en-US" sz="2400" b="1" dirty="0">
                <a:solidFill>
                  <a:schemeClr val="tx1">
                    <a:lumMod val="95000"/>
                    <a:lumOff val="5000"/>
                  </a:schemeClr>
                </a:solidFill>
              </a:rPr>
              <a:t>DNA</a:t>
            </a:r>
            <a:r>
              <a:rPr lang="ar-SA" sz="2400" b="1" dirty="0">
                <a:solidFill>
                  <a:schemeClr val="tx1">
                    <a:lumMod val="95000"/>
                    <a:lumOff val="5000"/>
                  </a:schemeClr>
                </a:solidFill>
              </a:rPr>
              <a:t> و</a:t>
            </a:r>
            <a:r>
              <a:rPr lang="en-US" sz="2400" b="1" dirty="0">
                <a:solidFill>
                  <a:schemeClr val="tx1">
                    <a:lumMod val="95000"/>
                    <a:lumOff val="5000"/>
                  </a:schemeClr>
                </a:solidFill>
              </a:rPr>
              <a:t>RNA</a:t>
            </a:r>
            <a:r>
              <a:rPr lang="ar-SA" sz="2400" b="1" dirty="0">
                <a:solidFill>
                  <a:schemeClr val="tx1">
                    <a:lumMod val="95000"/>
                    <a:lumOff val="5000"/>
                  </a:schemeClr>
                </a:solidFill>
              </a:rPr>
              <a:t> هي جزيئات</a:t>
            </a:r>
            <a:endParaRPr lang="en-US" sz="2400" b="1" dirty="0">
              <a:solidFill>
                <a:schemeClr val="tx1">
                  <a:lumMod val="95000"/>
                  <a:lumOff val="5000"/>
                </a:schemeClr>
              </a:solidFill>
            </a:endParaRPr>
          </a:p>
          <a:p>
            <a:r>
              <a:rPr lang="ar-SA" sz="2400" b="1" dirty="0">
                <a:solidFill>
                  <a:schemeClr val="tx1">
                    <a:lumMod val="95000"/>
                    <a:lumOff val="5000"/>
                  </a:schemeClr>
                </a:solidFill>
              </a:rPr>
              <a:t>تخزين معلومات للخلية. </a:t>
            </a:r>
          </a:p>
          <a:p>
            <a:pPr marL="342900" indent="-342900">
              <a:buFont typeface="Wingdings" panose="05000000000000000000" pitchFamily="2" charset="2"/>
              <a:buChar char="Ø"/>
            </a:pPr>
            <a:r>
              <a:rPr lang="ar-SA" sz="2400" b="1" dirty="0">
                <a:solidFill>
                  <a:schemeClr val="tx1">
                    <a:lumMod val="95000"/>
                    <a:lumOff val="5000"/>
                  </a:schemeClr>
                </a:solidFill>
              </a:rPr>
              <a:t>يتكون </a:t>
            </a:r>
            <a:r>
              <a:rPr lang="en-US" sz="2400" b="1" dirty="0">
                <a:solidFill>
                  <a:schemeClr val="tx1">
                    <a:lumMod val="95000"/>
                    <a:lumOff val="5000"/>
                  </a:schemeClr>
                </a:solidFill>
              </a:rPr>
              <a:t>DNA</a:t>
            </a:r>
            <a:r>
              <a:rPr lang="ar-SA" sz="2400" b="1" dirty="0">
                <a:solidFill>
                  <a:schemeClr val="tx1">
                    <a:lumMod val="95000"/>
                    <a:lumOff val="5000"/>
                  </a:schemeClr>
                </a:solidFill>
              </a:rPr>
              <a:t> من شريطين، في حين يتكون </a:t>
            </a:r>
            <a:r>
              <a:rPr lang="en-US" sz="2400" b="1" dirty="0">
                <a:solidFill>
                  <a:schemeClr val="tx1">
                    <a:lumMod val="95000"/>
                    <a:lumOff val="5000"/>
                  </a:schemeClr>
                </a:solidFill>
              </a:rPr>
              <a:t>RNA</a:t>
            </a:r>
            <a:r>
              <a:rPr lang="ar-SA" sz="2400" b="1" dirty="0">
                <a:solidFill>
                  <a:schemeClr val="tx1">
                    <a:lumMod val="95000"/>
                    <a:lumOff val="5000"/>
                  </a:schemeClr>
                </a:solidFill>
              </a:rPr>
              <a:t> من شريط واحد</a:t>
            </a:r>
          </a:p>
        </p:txBody>
      </p:sp>
    </p:spTree>
    <p:extLst>
      <p:ext uri="{BB962C8B-B14F-4D97-AF65-F5344CB8AC3E}">
        <p14:creationId xmlns:p14="http://schemas.microsoft.com/office/powerpoint/2010/main" val="64207559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5A87D5B-60DB-158D-FD5B-8651AB2BBDC0}"/>
              </a:ext>
            </a:extLst>
          </p:cNvPr>
          <p:cNvSpPr>
            <a:spLocks noGrp="1" noRot="1" noMove="1" noResize="1" noEditPoints="1" noAdjustHandles="1" noChangeArrowheads="1" noChangeShapeType="1"/>
          </p:cNvSpPr>
          <p:nvPr/>
        </p:nvSpPr>
        <p:spPr>
          <a:xfrm>
            <a:off x="304800" y="180975"/>
            <a:ext cx="11582400" cy="6505575"/>
          </a:xfrm>
          <a:prstGeom prst="rect">
            <a:avLst/>
          </a:prstGeom>
          <a:ln w="57150">
            <a:solidFill>
              <a:schemeClr val="accent6">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ستطيل 2">
            <a:extLst>
              <a:ext uri="{FF2B5EF4-FFF2-40B4-BE49-F238E27FC236}">
                <a16:creationId xmlns:a16="http://schemas.microsoft.com/office/drawing/2014/main" id="{CA799992-0695-C4EA-1710-B8A27CAA6782}"/>
              </a:ext>
            </a:extLst>
          </p:cNvPr>
          <p:cNvSpPr/>
          <p:nvPr/>
        </p:nvSpPr>
        <p:spPr>
          <a:xfrm>
            <a:off x="11106150" y="171450"/>
            <a:ext cx="990600" cy="323850"/>
          </a:xfrm>
          <a:prstGeom prst="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lumMod val="95000"/>
                    <a:lumOff val="5000"/>
                  </a:schemeClr>
                </a:solidFill>
              </a:rPr>
              <a:t>تحصيلي</a:t>
            </a:r>
          </a:p>
        </p:txBody>
      </p:sp>
      <p:sp>
        <p:nvSpPr>
          <p:cNvPr id="4" name="مستطيل 3">
            <a:extLst>
              <a:ext uri="{FF2B5EF4-FFF2-40B4-BE49-F238E27FC236}">
                <a16:creationId xmlns:a16="http://schemas.microsoft.com/office/drawing/2014/main" id="{70557F7E-FB46-45CF-B7EA-125CF268872B}"/>
              </a:ext>
            </a:extLst>
          </p:cNvPr>
          <p:cNvSpPr/>
          <p:nvPr/>
        </p:nvSpPr>
        <p:spPr>
          <a:xfrm>
            <a:off x="2895600" y="333375"/>
            <a:ext cx="6400800" cy="485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err="1">
                <a:solidFill>
                  <a:srgbClr val="FF0000"/>
                </a:solidFill>
              </a:rPr>
              <a:t>مبلمر</a:t>
            </a:r>
            <a:r>
              <a:rPr lang="ar-SA" sz="2800" b="1" dirty="0">
                <a:solidFill>
                  <a:srgbClr val="FF0000"/>
                </a:solidFill>
              </a:rPr>
              <a:t> حيوي وظيفته تخزين المعلومات الوراثية ونقلها</a:t>
            </a:r>
          </a:p>
        </p:txBody>
      </p:sp>
      <p:graphicFrame>
        <p:nvGraphicFramePr>
          <p:cNvPr id="5" name="جدول 5">
            <a:extLst>
              <a:ext uri="{FF2B5EF4-FFF2-40B4-BE49-F238E27FC236}">
                <a16:creationId xmlns:a16="http://schemas.microsoft.com/office/drawing/2014/main" id="{2DBFC617-B7C3-E984-49F7-2641152E54F6}"/>
              </a:ext>
            </a:extLst>
          </p:cNvPr>
          <p:cNvGraphicFramePr>
            <a:graphicFrameLocks noGrp="1"/>
          </p:cNvGraphicFramePr>
          <p:nvPr>
            <p:extLst>
              <p:ext uri="{D42A27DB-BD31-4B8C-83A1-F6EECF244321}">
                <p14:modId xmlns:p14="http://schemas.microsoft.com/office/powerpoint/2010/main" val="3331412127"/>
              </p:ext>
            </p:extLst>
          </p:nvPr>
        </p:nvGraphicFramePr>
        <p:xfrm>
          <a:off x="2032000" y="971550"/>
          <a:ext cx="8128000" cy="108000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1190404772"/>
                    </a:ext>
                  </a:extLst>
                </a:gridCol>
                <a:gridCol w="4064000">
                  <a:extLst>
                    <a:ext uri="{9D8B030D-6E8A-4147-A177-3AD203B41FA5}">
                      <a16:colId xmlns:a16="http://schemas.microsoft.com/office/drawing/2014/main" val="2046057253"/>
                    </a:ext>
                  </a:extLst>
                </a:gridCol>
              </a:tblGrid>
              <a:tr h="540000">
                <a:tc>
                  <a:txBody>
                    <a:bodyPr/>
                    <a:lstStyle/>
                    <a:p>
                      <a:pPr rtl="1"/>
                      <a:r>
                        <a:rPr lang="ar-SA" sz="2800" b="1" dirty="0">
                          <a:solidFill>
                            <a:schemeClr val="tx1"/>
                          </a:solidFill>
                        </a:rPr>
                        <a:t>أ) الأحماض الدهنية</a:t>
                      </a: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solidFill>
                      <a:schemeClr val="accent5">
                        <a:lumMod val="40000"/>
                        <a:lumOff val="60000"/>
                      </a:schemeClr>
                    </a:solidFill>
                  </a:tcPr>
                </a:tc>
                <a:tc>
                  <a:txBody>
                    <a:bodyPr/>
                    <a:lstStyle/>
                    <a:p>
                      <a:pPr rtl="1"/>
                      <a:r>
                        <a:rPr lang="ar-SA" sz="2800" b="1" dirty="0">
                          <a:solidFill>
                            <a:schemeClr val="tx1"/>
                          </a:solidFill>
                        </a:rPr>
                        <a:t>ج) الأحماض النووية</a:t>
                      </a: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501173349"/>
                  </a:ext>
                </a:extLst>
              </a:tr>
              <a:tr h="540000">
                <a:tc>
                  <a:txBody>
                    <a:bodyPr/>
                    <a:lstStyle/>
                    <a:p>
                      <a:pPr rtl="1"/>
                      <a:r>
                        <a:rPr lang="ar-SA" sz="2800" b="1" dirty="0">
                          <a:solidFill>
                            <a:schemeClr val="tx1"/>
                          </a:solidFill>
                        </a:rPr>
                        <a:t>ب) الأحماض الأمينية</a:t>
                      </a: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solidFill>
                      <a:schemeClr val="accent5">
                        <a:lumMod val="40000"/>
                        <a:lumOff val="60000"/>
                      </a:schemeClr>
                    </a:solidFill>
                  </a:tcPr>
                </a:tc>
                <a:tc>
                  <a:txBody>
                    <a:bodyPr/>
                    <a:lstStyle/>
                    <a:p>
                      <a:pPr rtl="1"/>
                      <a:r>
                        <a:rPr lang="ar-SA" sz="2800" b="1" dirty="0">
                          <a:solidFill>
                            <a:schemeClr val="tx1"/>
                          </a:solidFill>
                        </a:rPr>
                        <a:t>د) الأحماض الكربوكسيلية </a:t>
                      </a: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785780006"/>
                  </a:ext>
                </a:extLst>
              </a:tr>
            </a:tbl>
          </a:graphicData>
        </a:graphic>
      </p:graphicFrame>
      <p:sp>
        <p:nvSpPr>
          <p:cNvPr id="6" name="مستطيل 5">
            <a:extLst>
              <a:ext uri="{FF2B5EF4-FFF2-40B4-BE49-F238E27FC236}">
                <a16:creationId xmlns:a16="http://schemas.microsoft.com/office/drawing/2014/main" id="{3815E103-B4B6-564E-38F4-9A2038536A79}"/>
              </a:ext>
            </a:extLst>
          </p:cNvPr>
          <p:cNvSpPr/>
          <p:nvPr/>
        </p:nvSpPr>
        <p:spPr>
          <a:xfrm>
            <a:off x="2724150" y="2142037"/>
            <a:ext cx="6400800" cy="485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وحدة بناء الحمض النووي</a:t>
            </a:r>
          </a:p>
        </p:txBody>
      </p:sp>
      <p:graphicFrame>
        <p:nvGraphicFramePr>
          <p:cNvPr id="7" name="جدول 5">
            <a:extLst>
              <a:ext uri="{FF2B5EF4-FFF2-40B4-BE49-F238E27FC236}">
                <a16:creationId xmlns:a16="http://schemas.microsoft.com/office/drawing/2014/main" id="{480604E2-9DA0-91B5-3080-86403130507F}"/>
              </a:ext>
            </a:extLst>
          </p:cNvPr>
          <p:cNvGraphicFramePr>
            <a:graphicFrameLocks noGrp="1"/>
          </p:cNvGraphicFramePr>
          <p:nvPr>
            <p:extLst>
              <p:ext uri="{D42A27DB-BD31-4B8C-83A1-F6EECF244321}">
                <p14:modId xmlns:p14="http://schemas.microsoft.com/office/powerpoint/2010/main" val="1218535262"/>
              </p:ext>
            </p:extLst>
          </p:nvPr>
        </p:nvGraphicFramePr>
        <p:xfrm>
          <a:off x="2032000" y="2718299"/>
          <a:ext cx="8128000" cy="108000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1190404772"/>
                    </a:ext>
                  </a:extLst>
                </a:gridCol>
                <a:gridCol w="4064000">
                  <a:extLst>
                    <a:ext uri="{9D8B030D-6E8A-4147-A177-3AD203B41FA5}">
                      <a16:colId xmlns:a16="http://schemas.microsoft.com/office/drawing/2014/main" val="2046057253"/>
                    </a:ext>
                  </a:extLst>
                </a:gridCol>
              </a:tblGrid>
              <a:tr h="540000">
                <a:tc>
                  <a:txBody>
                    <a:bodyPr/>
                    <a:lstStyle/>
                    <a:p>
                      <a:pPr rtl="1"/>
                      <a:r>
                        <a:rPr lang="ar-SA" sz="2800" b="1" dirty="0">
                          <a:solidFill>
                            <a:schemeClr val="tx1"/>
                          </a:solidFill>
                        </a:rPr>
                        <a:t>أ) </a:t>
                      </a:r>
                      <a:r>
                        <a:rPr lang="ar-SA" sz="2800" b="1" dirty="0" err="1">
                          <a:solidFill>
                            <a:schemeClr val="tx1"/>
                          </a:solidFill>
                        </a:rPr>
                        <a:t>النيوكلوتيد</a:t>
                      </a:r>
                      <a:endParaRPr lang="ar-SA" sz="2800" b="1" dirty="0">
                        <a:solidFill>
                          <a:schemeClr val="tx1"/>
                        </a:solidFill>
                      </a:endParaRP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solidFill>
                      <a:schemeClr val="accent5">
                        <a:lumMod val="40000"/>
                        <a:lumOff val="60000"/>
                      </a:schemeClr>
                    </a:solidFill>
                  </a:tcPr>
                </a:tc>
                <a:tc>
                  <a:txBody>
                    <a:bodyPr/>
                    <a:lstStyle/>
                    <a:p>
                      <a:pPr rtl="1"/>
                      <a:r>
                        <a:rPr lang="ar-SA" sz="2800" b="1" dirty="0">
                          <a:solidFill>
                            <a:schemeClr val="tx1"/>
                          </a:solidFill>
                        </a:rPr>
                        <a:t>ج) الستيرويد</a:t>
                      </a: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501173349"/>
                  </a:ext>
                </a:extLst>
              </a:tr>
              <a:tr h="540000">
                <a:tc>
                  <a:txBody>
                    <a:bodyPr/>
                    <a:lstStyle/>
                    <a:p>
                      <a:pPr rtl="1"/>
                      <a:r>
                        <a:rPr lang="ar-SA" sz="2800" b="1" dirty="0">
                          <a:solidFill>
                            <a:schemeClr val="tx1"/>
                          </a:solidFill>
                        </a:rPr>
                        <a:t>ب) الليبيد</a:t>
                      </a: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solidFill>
                      <a:schemeClr val="accent5">
                        <a:lumMod val="40000"/>
                        <a:lumOff val="60000"/>
                      </a:schemeClr>
                    </a:solidFill>
                  </a:tcPr>
                </a:tc>
                <a:tc>
                  <a:txBody>
                    <a:bodyPr/>
                    <a:lstStyle/>
                    <a:p>
                      <a:pPr rtl="1"/>
                      <a:r>
                        <a:rPr lang="ar-SA" sz="2800" b="1" dirty="0">
                          <a:solidFill>
                            <a:schemeClr val="tx1"/>
                          </a:solidFill>
                        </a:rPr>
                        <a:t>د) </a:t>
                      </a:r>
                      <a:r>
                        <a:rPr lang="ar-SA" sz="2800" b="1" dirty="0" err="1">
                          <a:solidFill>
                            <a:schemeClr val="tx1"/>
                          </a:solidFill>
                        </a:rPr>
                        <a:t>الجليسريد</a:t>
                      </a:r>
                      <a:endParaRPr lang="ar-SA" sz="2800" b="1" dirty="0">
                        <a:solidFill>
                          <a:schemeClr val="tx1"/>
                        </a:solidFill>
                      </a:endParaRP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785780006"/>
                  </a:ext>
                </a:extLst>
              </a:tr>
            </a:tbl>
          </a:graphicData>
        </a:graphic>
      </p:graphicFrame>
      <p:sp>
        <p:nvSpPr>
          <p:cNvPr id="8" name="مستطيل 7">
            <a:extLst>
              <a:ext uri="{FF2B5EF4-FFF2-40B4-BE49-F238E27FC236}">
                <a16:creationId xmlns:a16="http://schemas.microsoft.com/office/drawing/2014/main" id="{D49C9CE3-0FDE-B541-8DB4-347CF1659AE9}"/>
              </a:ext>
            </a:extLst>
          </p:cNvPr>
          <p:cNvSpPr/>
          <p:nvPr/>
        </p:nvSpPr>
        <p:spPr>
          <a:xfrm>
            <a:off x="2619375" y="3979275"/>
            <a:ext cx="6400800" cy="485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latin typeface="Arial" panose="020B0604020202020204" pitchFamily="34" charset="0"/>
                <a:cs typeface="Arial" panose="020B0604020202020204" pitchFamily="34" charset="0"/>
              </a:rPr>
              <a:t>أي القواعد النيتروجينية التالية لا توجد في </a:t>
            </a:r>
            <a:r>
              <a:rPr lang="en-US" sz="2800" b="1" dirty="0">
                <a:solidFill>
                  <a:srgbClr val="FF0000"/>
                </a:solidFill>
                <a:latin typeface="Arial" panose="020B0604020202020204" pitchFamily="34" charset="0"/>
                <a:cs typeface="Arial" panose="020B0604020202020204" pitchFamily="34" charset="0"/>
              </a:rPr>
              <a:t>DNA</a:t>
            </a:r>
            <a:endParaRPr lang="ar-SA" sz="2800" b="1" dirty="0">
              <a:solidFill>
                <a:srgbClr val="FF0000"/>
              </a:solidFill>
              <a:latin typeface="Arial" panose="020B0604020202020204" pitchFamily="34" charset="0"/>
              <a:cs typeface="Arial" panose="020B0604020202020204" pitchFamily="34" charset="0"/>
            </a:endParaRPr>
          </a:p>
        </p:txBody>
      </p:sp>
      <p:graphicFrame>
        <p:nvGraphicFramePr>
          <p:cNvPr id="9" name="جدول 5">
            <a:extLst>
              <a:ext uri="{FF2B5EF4-FFF2-40B4-BE49-F238E27FC236}">
                <a16:creationId xmlns:a16="http://schemas.microsoft.com/office/drawing/2014/main" id="{31198089-0E41-D488-E13C-719699B3D673}"/>
              </a:ext>
            </a:extLst>
          </p:cNvPr>
          <p:cNvGraphicFramePr>
            <a:graphicFrameLocks noGrp="1"/>
          </p:cNvGraphicFramePr>
          <p:nvPr>
            <p:extLst>
              <p:ext uri="{D42A27DB-BD31-4B8C-83A1-F6EECF244321}">
                <p14:modId xmlns:p14="http://schemas.microsoft.com/office/powerpoint/2010/main" val="472352336"/>
              </p:ext>
            </p:extLst>
          </p:nvPr>
        </p:nvGraphicFramePr>
        <p:xfrm>
          <a:off x="2032000" y="4646026"/>
          <a:ext cx="8128000" cy="108000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1190404772"/>
                    </a:ext>
                  </a:extLst>
                </a:gridCol>
                <a:gridCol w="4064000">
                  <a:extLst>
                    <a:ext uri="{9D8B030D-6E8A-4147-A177-3AD203B41FA5}">
                      <a16:colId xmlns:a16="http://schemas.microsoft.com/office/drawing/2014/main" val="2046057253"/>
                    </a:ext>
                  </a:extLst>
                </a:gridCol>
              </a:tblGrid>
              <a:tr h="540000">
                <a:tc>
                  <a:txBody>
                    <a:bodyPr/>
                    <a:lstStyle/>
                    <a:p>
                      <a:pPr rtl="1"/>
                      <a:r>
                        <a:rPr lang="ar-SA" sz="2800" b="1" dirty="0">
                          <a:solidFill>
                            <a:schemeClr val="tx1"/>
                          </a:solidFill>
                        </a:rPr>
                        <a:t>أ) </a:t>
                      </a:r>
                      <a:r>
                        <a:rPr lang="ar-SA" sz="2800" b="1" dirty="0" err="1">
                          <a:solidFill>
                            <a:schemeClr val="tx1"/>
                          </a:solidFill>
                        </a:rPr>
                        <a:t>الأدينين</a:t>
                      </a:r>
                      <a:endParaRPr lang="ar-SA" sz="2800" b="1" dirty="0">
                        <a:solidFill>
                          <a:schemeClr val="tx1"/>
                        </a:solidFill>
                      </a:endParaRP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solidFill>
                      <a:schemeClr val="accent5">
                        <a:lumMod val="40000"/>
                        <a:lumOff val="60000"/>
                      </a:schemeClr>
                    </a:solidFill>
                  </a:tcPr>
                </a:tc>
                <a:tc>
                  <a:txBody>
                    <a:bodyPr/>
                    <a:lstStyle/>
                    <a:p>
                      <a:pPr rtl="1"/>
                      <a:r>
                        <a:rPr lang="ar-SA" sz="2800" b="1" dirty="0">
                          <a:solidFill>
                            <a:schemeClr val="tx1"/>
                          </a:solidFill>
                        </a:rPr>
                        <a:t>ج) </a:t>
                      </a:r>
                      <a:r>
                        <a:rPr lang="ar-SA" sz="2800" b="1" dirty="0" err="1">
                          <a:solidFill>
                            <a:schemeClr val="tx1"/>
                          </a:solidFill>
                        </a:rPr>
                        <a:t>الجوانين</a:t>
                      </a:r>
                      <a:endParaRPr lang="ar-SA" sz="2800" b="1" dirty="0">
                        <a:solidFill>
                          <a:schemeClr val="tx1"/>
                        </a:solidFill>
                      </a:endParaRP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501173349"/>
                  </a:ext>
                </a:extLst>
              </a:tr>
              <a:tr h="540000">
                <a:tc>
                  <a:txBody>
                    <a:bodyPr/>
                    <a:lstStyle/>
                    <a:p>
                      <a:pPr rtl="1"/>
                      <a:r>
                        <a:rPr lang="ar-SA" sz="2800" b="1" dirty="0">
                          <a:solidFill>
                            <a:schemeClr val="tx1"/>
                          </a:solidFill>
                        </a:rPr>
                        <a:t>ب) </a:t>
                      </a:r>
                      <a:r>
                        <a:rPr lang="ar-SA" sz="2800" b="1" dirty="0" err="1">
                          <a:solidFill>
                            <a:schemeClr val="tx1"/>
                          </a:solidFill>
                        </a:rPr>
                        <a:t>الثايمين</a:t>
                      </a:r>
                      <a:endParaRPr lang="ar-SA" sz="2800" b="1" dirty="0">
                        <a:solidFill>
                          <a:schemeClr val="tx1"/>
                        </a:solidFill>
                      </a:endParaRP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solidFill>
                      <a:schemeClr val="accent5">
                        <a:lumMod val="40000"/>
                        <a:lumOff val="60000"/>
                      </a:schemeClr>
                    </a:solidFill>
                  </a:tcPr>
                </a:tc>
                <a:tc>
                  <a:txBody>
                    <a:bodyPr/>
                    <a:lstStyle/>
                    <a:p>
                      <a:pPr rtl="1"/>
                      <a:r>
                        <a:rPr lang="ar-SA" sz="2800" b="1" dirty="0">
                          <a:solidFill>
                            <a:schemeClr val="tx1"/>
                          </a:solidFill>
                        </a:rPr>
                        <a:t>د) اليوراسيل</a:t>
                      </a: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785780006"/>
                  </a:ext>
                </a:extLst>
              </a:tr>
            </a:tbl>
          </a:graphicData>
        </a:graphic>
      </p:graphicFrame>
      <p:sp>
        <p:nvSpPr>
          <p:cNvPr id="10" name="مستطيل 9">
            <a:extLst>
              <a:ext uri="{FF2B5EF4-FFF2-40B4-BE49-F238E27FC236}">
                <a16:creationId xmlns:a16="http://schemas.microsoft.com/office/drawing/2014/main" id="{FD6922B4-4510-EEA5-3E0A-26EDF8653D99}"/>
              </a:ext>
            </a:extLst>
          </p:cNvPr>
          <p:cNvSpPr/>
          <p:nvPr/>
        </p:nvSpPr>
        <p:spPr>
          <a:xfrm>
            <a:off x="7677150" y="1028701"/>
            <a:ext cx="2400299" cy="428625"/>
          </a:xfrm>
          <a:prstGeom prst="rect">
            <a:avLst/>
          </a:prstGeom>
          <a:solidFill>
            <a:srgbClr val="C8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a:extLst>
              <a:ext uri="{FF2B5EF4-FFF2-40B4-BE49-F238E27FC236}">
                <a16:creationId xmlns:a16="http://schemas.microsoft.com/office/drawing/2014/main" id="{F7DBCA0E-911B-ACC4-7CEB-636D36092F43}"/>
              </a:ext>
            </a:extLst>
          </p:cNvPr>
          <p:cNvSpPr/>
          <p:nvPr/>
        </p:nvSpPr>
        <p:spPr>
          <a:xfrm>
            <a:off x="7324725" y="1594350"/>
            <a:ext cx="2752723" cy="428625"/>
          </a:xfrm>
          <a:prstGeom prst="rect">
            <a:avLst/>
          </a:prstGeom>
          <a:solidFill>
            <a:srgbClr val="C8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a:extLst>
              <a:ext uri="{FF2B5EF4-FFF2-40B4-BE49-F238E27FC236}">
                <a16:creationId xmlns:a16="http://schemas.microsoft.com/office/drawing/2014/main" id="{60C15A43-8CB2-96ED-C065-03E96D48D5E1}"/>
              </a:ext>
            </a:extLst>
          </p:cNvPr>
          <p:cNvSpPr/>
          <p:nvPr/>
        </p:nvSpPr>
        <p:spPr>
          <a:xfrm>
            <a:off x="2895601" y="1543462"/>
            <a:ext cx="3159124" cy="428625"/>
          </a:xfrm>
          <a:prstGeom prst="rect">
            <a:avLst/>
          </a:prstGeom>
          <a:solidFill>
            <a:srgbClr val="C8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a:extLst>
              <a:ext uri="{FF2B5EF4-FFF2-40B4-BE49-F238E27FC236}">
                <a16:creationId xmlns:a16="http://schemas.microsoft.com/office/drawing/2014/main" id="{EF5AF103-7840-3E16-BB26-B0D02F12F973}"/>
              </a:ext>
            </a:extLst>
          </p:cNvPr>
          <p:cNvSpPr/>
          <p:nvPr/>
        </p:nvSpPr>
        <p:spPr>
          <a:xfrm>
            <a:off x="7677149" y="3294561"/>
            <a:ext cx="2400299" cy="428625"/>
          </a:xfrm>
          <a:prstGeom prst="rect">
            <a:avLst/>
          </a:prstGeom>
          <a:solidFill>
            <a:srgbClr val="C8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a:extLst>
              <a:ext uri="{FF2B5EF4-FFF2-40B4-BE49-F238E27FC236}">
                <a16:creationId xmlns:a16="http://schemas.microsoft.com/office/drawing/2014/main" id="{D0E10A1D-6008-4901-6301-69B651279BB2}"/>
              </a:ext>
            </a:extLst>
          </p:cNvPr>
          <p:cNvSpPr/>
          <p:nvPr/>
        </p:nvSpPr>
        <p:spPr>
          <a:xfrm>
            <a:off x="3654425" y="3294560"/>
            <a:ext cx="2400299" cy="428625"/>
          </a:xfrm>
          <a:prstGeom prst="rect">
            <a:avLst/>
          </a:prstGeom>
          <a:solidFill>
            <a:srgbClr val="C8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a:extLst>
              <a:ext uri="{FF2B5EF4-FFF2-40B4-BE49-F238E27FC236}">
                <a16:creationId xmlns:a16="http://schemas.microsoft.com/office/drawing/2014/main" id="{D3CD4BB2-60F3-18FD-9046-BBF6D9AC7BE6}"/>
              </a:ext>
            </a:extLst>
          </p:cNvPr>
          <p:cNvSpPr/>
          <p:nvPr/>
        </p:nvSpPr>
        <p:spPr>
          <a:xfrm>
            <a:off x="3654424" y="2819814"/>
            <a:ext cx="2400299" cy="428625"/>
          </a:xfrm>
          <a:prstGeom prst="rect">
            <a:avLst/>
          </a:prstGeom>
          <a:solidFill>
            <a:srgbClr val="C8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549BCEB8-8784-59C3-76ED-CE0E35CF8CFB}"/>
              </a:ext>
            </a:extLst>
          </p:cNvPr>
          <p:cNvSpPr/>
          <p:nvPr/>
        </p:nvSpPr>
        <p:spPr>
          <a:xfrm>
            <a:off x="7677149" y="4730999"/>
            <a:ext cx="2400299" cy="428625"/>
          </a:xfrm>
          <a:prstGeom prst="rect">
            <a:avLst/>
          </a:prstGeom>
          <a:solidFill>
            <a:srgbClr val="C8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9877A16E-FD1E-C9A4-3B76-E29680461D1A}"/>
              </a:ext>
            </a:extLst>
          </p:cNvPr>
          <p:cNvSpPr/>
          <p:nvPr/>
        </p:nvSpPr>
        <p:spPr>
          <a:xfrm>
            <a:off x="7702551" y="5246978"/>
            <a:ext cx="2400299" cy="428625"/>
          </a:xfrm>
          <a:prstGeom prst="rect">
            <a:avLst/>
          </a:prstGeom>
          <a:solidFill>
            <a:srgbClr val="C8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a:extLst>
              <a:ext uri="{FF2B5EF4-FFF2-40B4-BE49-F238E27FC236}">
                <a16:creationId xmlns:a16="http://schemas.microsoft.com/office/drawing/2014/main" id="{FA9DB2F2-4F9B-7896-DC7B-04AA0783F44B}"/>
              </a:ext>
            </a:extLst>
          </p:cNvPr>
          <p:cNvSpPr/>
          <p:nvPr/>
        </p:nvSpPr>
        <p:spPr>
          <a:xfrm>
            <a:off x="3654423" y="4665074"/>
            <a:ext cx="2400299" cy="428625"/>
          </a:xfrm>
          <a:prstGeom prst="rect">
            <a:avLst/>
          </a:prstGeom>
          <a:solidFill>
            <a:srgbClr val="C8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69373599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1)">
                                      <p:cBhvr>
                                        <p:cTn id="18" dur="2000"/>
                                        <p:tgtEl>
                                          <p:spTgt spid="13"/>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2000"/>
                                        <p:tgtEl>
                                          <p:spTgt spid="14"/>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heel(1)">
                                      <p:cBhvr>
                                        <p:cTn id="29" dur="2000"/>
                                        <p:tgtEl>
                                          <p:spTgt spid="16"/>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heel(1)">
                                      <p:cBhvr>
                                        <p:cTn id="32" dur="2000"/>
                                        <p:tgtEl>
                                          <p:spTgt spid="17"/>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heel(1)">
                                      <p:cBhvr>
                                        <p:cTn id="3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5A87D5B-60DB-158D-FD5B-8651AB2BBDC0}"/>
              </a:ext>
            </a:extLst>
          </p:cNvPr>
          <p:cNvSpPr>
            <a:spLocks noGrp="1" noRot="1" noMove="1" noResize="1" noEditPoints="1" noAdjustHandles="1" noChangeArrowheads="1" noChangeShapeType="1"/>
          </p:cNvSpPr>
          <p:nvPr/>
        </p:nvSpPr>
        <p:spPr>
          <a:xfrm>
            <a:off x="304800" y="180975"/>
            <a:ext cx="11582400" cy="6505575"/>
          </a:xfrm>
          <a:prstGeom prst="rect">
            <a:avLst/>
          </a:prstGeom>
          <a:ln w="57150">
            <a:solidFill>
              <a:schemeClr val="accent6">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ستطيل 2">
            <a:extLst>
              <a:ext uri="{FF2B5EF4-FFF2-40B4-BE49-F238E27FC236}">
                <a16:creationId xmlns:a16="http://schemas.microsoft.com/office/drawing/2014/main" id="{CA799992-0695-C4EA-1710-B8A27CAA6782}"/>
              </a:ext>
            </a:extLst>
          </p:cNvPr>
          <p:cNvSpPr/>
          <p:nvPr/>
        </p:nvSpPr>
        <p:spPr>
          <a:xfrm>
            <a:off x="11106150" y="171450"/>
            <a:ext cx="990600" cy="323850"/>
          </a:xfrm>
          <a:prstGeom prst="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lumMod val="95000"/>
                    <a:lumOff val="5000"/>
                  </a:schemeClr>
                </a:solidFill>
              </a:rPr>
              <a:t>تحصيلي</a:t>
            </a:r>
          </a:p>
        </p:txBody>
      </p:sp>
      <p:sp>
        <p:nvSpPr>
          <p:cNvPr id="4" name="مستطيل 3">
            <a:extLst>
              <a:ext uri="{FF2B5EF4-FFF2-40B4-BE49-F238E27FC236}">
                <a16:creationId xmlns:a16="http://schemas.microsoft.com/office/drawing/2014/main" id="{70557F7E-FB46-45CF-B7EA-125CF268872B}"/>
              </a:ext>
            </a:extLst>
          </p:cNvPr>
          <p:cNvSpPr/>
          <p:nvPr/>
        </p:nvSpPr>
        <p:spPr>
          <a:xfrm>
            <a:off x="2762249" y="1326152"/>
            <a:ext cx="6400800" cy="485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latin typeface="Arial" panose="020B0604020202020204" pitchFamily="34" charset="0"/>
                <a:cs typeface="Arial" panose="020B0604020202020204" pitchFamily="34" charset="0"/>
              </a:rPr>
              <a:t>أي القواعد النيتروجينية التالية لا توجد في </a:t>
            </a:r>
            <a:r>
              <a:rPr lang="en-US" sz="2800" b="1" dirty="0">
                <a:solidFill>
                  <a:srgbClr val="FF0000"/>
                </a:solidFill>
                <a:latin typeface="Arial" panose="020B0604020202020204" pitchFamily="34" charset="0"/>
                <a:cs typeface="Arial" panose="020B0604020202020204" pitchFamily="34" charset="0"/>
              </a:rPr>
              <a:t>RNA</a:t>
            </a:r>
            <a:endParaRPr lang="ar-SA" sz="2800" b="1" dirty="0">
              <a:solidFill>
                <a:srgbClr val="FF0000"/>
              </a:solidFill>
              <a:latin typeface="Arial" panose="020B0604020202020204" pitchFamily="34" charset="0"/>
              <a:cs typeface="Arial" panose="020B0604020202020204" pitchFamily="34" charset="0"/>
            </a:endParaRPr>
          </a:p>
        </p:txBody>
      </p:sp>
      <p:graphicFrame>
        <p:nvGraphicFramePr>
          <p:cNvPr id="5" name="جدول 5">
            <a:extLst>
              <a:ext uri="{FF2B5EF4-FFF2-40B4-BE49-F238E27FC236}">
                <a16:creationId xmlns:a16="http://schemas.microsoft.com/office/drawing/2014/main" id="{2DBFC617-B7C3-E984-49F7-2641152E54F6}"/>
              </a:ext>
            </a:extLst>
          </p:cNvPr>
          <p:cNvGraphicFramePr>
            <a:graphicFrameLocks noGrp="1"/>
          </p:cNvGraphicFramePr>
          <p:nvPr>
            <p:extLst>
              <p:ext uri="{D42A27DB-BD31-4B8C-83A1-F6EECF244321}">
                <p14:modId xmlns:p14="http://schemas.microsoft.com/office/powerpoint/2010/main" val="1461183449"/>
              </p:ext>
            </p:extLst>
          </p:nvPr>
        </p:nvGraphicFramePr>
        <p:xfrm>
          <a:off x="1898650" y="2349000"/>
          <a:ext cx="8128000" cy="108000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1190404772"/>
                    </a:ext>
                  </a:extLst>
                </a:gridCol>
                <a:gridCol w="4064000">
                  <a:extLst>
                    <a:ext uri="{9D8B030D-6E8A-4147-A177-3AD203B41FA5}">
                      <a16:colId xmlns:a16="http://schemas.microsoft.com/office/drawing/2014/main" val="2046057253"/>
                    </a:ext>
                  </a:extLst>
                </a:gridCol>
              </a:tblGrid>
              <a:tr h="540000">
                <a:tc>
                  <a:txBody>
                    <a:bodyPr/>
                    <a:lstStyle/>
                    <a:p>
                      <a:pPr rtl="1"/>
                      <a:r>
                        <a:rPr lang="ar-SA" sz="2800" b="1" dirty="0">
                          <a:solidFill>
                            <a:schemeClr val="tx1"/>
                          </a:solidFill>
                        </a:rPr>
                        <a:t>أ) </a:t>
                      </a:r>
                      <a:r>
                        <a:rPr lang="ar-SA" sz="2800" b="1" dirty="0" err="1">
                          <a:solidFill>
                            <a:schemeClr val="tx1"/>
                          </a:solidFill>
                        </a:rPr>
                        <a:t>الأدينين</a:t>
                      </a:r>
                      <a:endParaRPr lang="ar-SA" sz="2800" b="1" dirty="0">
                        <a:solidFill>
                          <a:schemeClr val="tx1"/>
                        </a:solidFill>
                      </a:endParaRP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solidFill>
                      <a:schemeClr val="accent5">
                        <a:lumMod val="40000"/>
                        <a:lumOff val="60000"/>
                      </a:schemeClr>
                    </a:solidFill>
                  </a:tcPr>
                </a:tc>
                <a:tc>
                  <a:txBody>
                    <a:bodyPr/>
                    <a:lstStyle/>
                    <a:p>
                      <a:pPr rtl="1"/>
                      <a:r>
                        <a:rPr lang="ar-SA" sz="2800" b="1" dirty="0">
                          <a:solidFill>
                            <a:schemeClr val="tx1"/>
                          </a:solidFill>
                        </a:rPr>
                        <a:t>ج) </a:t>
                      </a:r>
                      <a:r>
                        <a:rPr lang="ar-SA" sz="2800" b="1" dirty="0" err="1">
                          <a:solidFill>
                            <a:schemeClr val="tx1"/>
                          </a:solidFill>
                        </a:rPr>
                        <a:t>الجوانين</a:t>
                      </a:r>
                      <a:endParaRPr lang="ar-SA" sz="2800" b="1" dirty="0">
                        <a:solidFill>
                          <a:schemeClr val="tx1"/>
                        </a:solidFill>
                      </a:endParaRP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501173349"/>
                  </a:ext>
                </a:extLst>
              </a:tr>
              <a:tr h="540000">
                <a:tc>
                  <a:txBody>
                    <a:bodyPr/>
                    <a:lstStyle/>
                    <a:p>
                      <a:pPr rtl="1"/>
                      <a:r>
                        <a:rPr lang="ar-SA" sz="2800" b="1" dirty="0">
                          <a:solidFill>
                            <a:schemeClr val="tx1"/>
                          </a:solidFill>
                        </a:rPr>
                        <a:t>ب) </a:t>
                      </a:r>
                      <a:r>
                        <a:rPr lang="ar-SA" sz="2800" b="1" dirty="0" err="1">
                          <a:solidFill>
                            <a:schemeClr val="tx1"/>
                          </a:solidFill>
                        </a:rPr>
                        <a:t>الثايمين</a:t>
                      </a:r>
                      <a:endParaRPr lang="ar-SA" sz="2800" b="1" dirty="0">
                        <a:solidFill>
                          <a:schemeClr val="tx1"/>
                        </a:solidFill>
                      </a:endParaRP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solidFill>
                      <a:schemeClr val="accent5">
                        <a:lumMod val="40000"/>
                        <a:lumOff val="60000"/>
                      </a:schemeClr>
                    </a:solidFill>
                  </a:tcPr>
                </a:tc>
                <a:tc>
                  <a:txBody>
                    <a:bodyPr/>
                    <a:lstStyle/>
                    <a:p>
                      <a:pPr rtl="1"/>
                      <a:r>
                        <a:rPr lang="ar-SA" sz="2800" b="1" dirty="0">
                          <a:solidFill>
                            <a:schemeClr val="tx1"/>
                          </a:solidFill>
                        </a:rPr>
                        <a:t>د) اليوراسيل</a:t>
                      </a:r>
                    </a:p>
                  </a:txBody>
                  <a:tcPr anchor="ctr">
                    <a:lnL w="38100" cap="flat" cmpd="sng" algn="ctr">
                      <a:solidFill>
                        <a:schemeClr val="bg2">
                          <a:lumMod val="10000"/>
                        </a:schemeClr>
                      </a:solidFill>
                      <a:prstDash val="solid"/>
                      <a:round/>
                      <a:headEnd type="none" w="med" len="med"/>
                      <a:tailEnd type="none" w="med" len="med"/>
                    </a:lnL>
                    <a:lnR w="38100" cap="flat" cmpd="sng" algn="ctr">
                      <a:solidFill>
                        <a:schemeClr val="bg2">
                          <a:lumMod val="10000"/>
                        </a:schemeClr>
                      </a:solidFill>
                      <a:prstDash val="solid"/>
                      <a:round/>
                      <a:headEnd type="none" w="med" len="med"/>
                      <a:tailEnd type="none" w="med" len="med"/>
                    </a:lnR>
                    <a:lnT w="38100" cap="flat" cmpd="sng" algn="ctr">
                      <a:solidFill>
                        <a:schemeClr val="bg2">
                          <a:lumMod val="10000"/>
                        </a:schemeClr>
                      </a:solidFill>
                      <a:prstDash val="solid"/>
                      <a:round/>
                      <a:headEnd type="none" w="med" len="med"/>
                      <a:tailEnd type="none" w="med" len="med"/>
                    </a:lnT>
                    <a:lnB w="38100" cap="flat" cmpd="sng" algn="ctr">
                      <a:solidFill>
                        <a:schemeClr val="bg2">
                          <a:lumMod val="1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785780006"/>
                  </a:ext>
                </a:extLst>
              </a:tr>
            </a:tbl>
          </a:graphicData>
        </a:graphic>
      </p:graphicFrame>
      <p:sp>
        <p:nvSpPr>
          <p:cNvPr id="10" name="مستطيل 9">
            <a:extLst>
              <a:ext uri="{FF2B5EF4-FFF2-40B4-BE49-F238E27FC236}">
                <a16:creationId xmlns:a16="http://schemas.microsoft.com/office/drawing/2014/main" id="{FD6922B4-4510-EEA5-3E0A-26EDF8653D99}"/>
              </a:ext>
            </a:extLst>
          </p:cNvPr>
          <p:cNvSpPr/>
          <p:nvPr/>
        </p:nvSpPr>
        <p:spPr>
          <a:xfrm>
            <a:off x="7543799" y="2406151"/>
            <a:ext cx="2400299" cy="428625"/>
          </a:xfrm>
          <a:prstGeom prst="rect">
            <a:avLst/>
          </a:prstGeom>
          <a:solidFill>
            <a:srgbClr val="C8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a:extLst>
              <a:ext uri="{FF2B5EF4-FFF2-40B4-BE49-F238E27FC236}">
                <a16:creationId xmlns:a16="http://schemas.microsoft.com/office/drawing/2014/main" id="{F7DBCA0E-911B-ACC4-7CEB-636D36092F43}"/>
              </a:ext>
            </a:extLst>
          </p:cNvPr>
          <p:cNvSpPr/>
          <p:nvPr/>
        </p:nvSpPr>
        <p:spPr>
          <a:xfrm>
            <a:off x="3168650" y="2957512"/>
            <a:ext cx="2752723" cy="428625"/>
          </a:xfrm>
          <a:prstGeom prst="rect">
            <a:avLst/>
          </a:prstGeom>
          <a:solidFill>
            <a:srgbClr val="C8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a:extLst>
              <a:ext uri="{FF2B5EF4-FFF2-40B4-BE49-F238E27FC236}">
                <a16:creationId xmlns:a16="http://schemas.microsoft.com/office/drawing/2014/main" id="{60C15A43-8CB2-96ED-C065-03E96D48D5E1}"/>
              </a:ext>
            </a:extLst>
          </p:cNvPr>
          <p:cNvSpPr/>
          <p:nvPr/>
        </p:nvSpPr>
        <p:spPr>
          <a:xfrm>
            <a:off x="2762249" y="2377576"/>
            <a:ext cx="3159124" cy="428625"/>
          </a:xfrm>
          <a:prstGeom prst="rect">
            <a:avLst/>
          </a:prstGeom>
          <a:solidFill>
            <a:srgbClr val="C8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6351344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5A87D5B-60DB-158D-FD5B-8651AB2BBDC0}"/>
              </a:ext>
            </a:extLst>
          </p:cNvPr>
          <p:cNvSpPr>
            <a:spLocks/>
          </p:cNvSpPr>
          <p:nvPr/>
        </p:nvSpPr>
        <p:spPr>
          <a:xfrm>
            <a:off x="3493294" y="1278730"/>
            <a:ext cx="5205412" cy="4300539"/>
          </a:xfrm>
          <a:prstGeom prst="rect">
            <a:avLst/>
          </a:prstGeom>
          <a:ln w="57150">
            <a:solidFill>
              <a:schemeClr val="accent6">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a:extLst>
              <a:ext uri="{FF2B5EF4-FFF2-40B4-BE49-F238E27FC236}">
                <a16:creationId xmlns:a16="http://schemas.microsoft.com/office/drawing/2014/main" id="{70557F7E-FB46-45CF-B7EA-125CF268872B}"/>
              </a:ext>
            </a:extLst>
          </p:cNvPr>
          <p:cNvSpPr/>
          <p:nvPr/>
        </p:nvSpPr>
        <p:spPr>
          <a:xfrm>
            <a:off x="4514849" y="1800224"/>
            <a:ext cx="3162301" cy="3257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latin typeface="Arial" panose="020B0604020202020204" pitchFamily="34" charset="0"/>
                <a:cs typeface="Arial" panose="020B0604020202020204" pitchFamily="34" charset="0"/>
              </a:rPr>
              <a:t>الواجب </a:t>
            </a:r>
          </a:p>
          <a:p>
            <a:pPr algn="ctr"/>
            <a:r>
              <a:rPr lang="ar-SA" sz="2800" b="1" dirty="0">
                <a:solidFill>
                  <a:srgbClr val="FF0000"/>
                </a:solidFill>
                <a:latin typeface="Arial" panose="020B0604020202020204" pitchFamily="34" charset="0"/>
                <a:cs typeface="Arial" panose="020B0604020202020204" pitchFamily="34" charset="0"/>
              </a:rPr>
              <a:t>صفحة 119 </a:t>
            </a:r>
          </a:p>
          <a:p>
            <a:pPr algn="ctr"/>
            <a:r>
              <a:rPr lang="ar-SA" sz="2800" b="1" dirty="0">
                <a:solidFill>
                  <a:srgbClr val="FF0000"/>
                </a:solidFill>
                <a:latin typeface="Arial" panose="020B0604020202020204" pitchFamily="34" charset="0"/>
                <a:cs typeface="Arial" panose="020B0604020202020204" pitchFamily="34" charset="0"/>
              </a:rPr>
              <a:t>سؤال 19</a:t>
            </a:r>
          </a:p>
          <a:p>
            <a:pPr algn="ctr"/>
            <a:r>
              <a:rPr lang="ar-SA" sz="2800" b="1" dirty="0">
                <a:solidFill>
                  <a:srgbClr val="FF0000"/>
                </a:solidFill>
                <a:latin typeface="Arial" panose="020B0604020202020204" pitchFamily="34" charset="0"/>
                <a:cs typeface="Arial" panose="020B0604020202020204" pitchFamily="34" charset="0"/>
              </a:rPr>
              <a:t>صفحة 125 </a:t>
            </a:r>
          </a:p>
          <a:p>
            <a:pPr algn="ctr"/>
            <a:r>
              <a:rPr lang="ar-SA" sz="2800" b="1" dirty="0">
                <a:solidFill>
                  <a:srgbClr val="FF0000"/>
                </a:solidFill>
                <a:latin typeface="Arial" panose="020B0604020202020204" pitchFamily="34" charset="0"/>
                <a:cs typeface="Arial" panose="020B0604020202020204" pitchFamily="34" charset="0"/>
              </a:rPr>
              <a:t>سؤال</a:t>
            </a:r>
          </a:p>
          <a:p>
            <a:pPr algn="ctr"/>
            <a:r>
              <a:rPr lang="ar-SA" sz="2800" b="1" dirty="0">
                <a:solidFill>
                  <a:srgbClr val="FF0000"/>
                </a:solidFill>
                <a:latin typeface="Arial" panose="020B0604020202020204" pitchFamily="34" charset="0"/>
                <a:cs typeface="Arial" panose="020B0604020202020204" pitchFamily="34" charset="0"/>
              </a:rPr>
              <a:t>68 </a:t>
            </a:r>
          </a:p>
          <a:p>
            <a:pPr algn="ctr"/>
            <a:r>
              <a:rPr lang="ar-SA" sz="2800" b="1" dirty="0">
                <a:solidFill>
                  <a:srgbClr val="FF0000"/>
                </a:solidFill>
                <a:latin typeface="Arial" panose="020B0604020202020204" pitchFamily="34" charset="0"/>
                <a:cs typeface="Arial" panose="020B0604020202020204" pitchFamily="34" charset="0"/>
              </a:rPr>
              <a:t>70 </a:t>
            </a:r>
          </a:p>
        </p:txBody>
      </p:sp>
    </p:spTree>
    <p:extLst>
      <p:ext uri="{BB962C8B-B14F-4D97-AF65-F5344CB8AC3E}">
        <p14:creationId xmlns:p14="http://schemas.microsoft.com/office/powerpoint/2010/main" val="1728572160"/>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C01EF80A-D14B-C43E-B44E-65A527FB2E3C}"/>
              </a:ext>
            </a:extLst>
          </p:cNvPr>
          <p:cNvSpPr/>
          <p:nvPr/>
        </p:nvSpPr>
        <p:spPr>
          <a:xfrm>
            <a:off x="8013973" y="2917201"/>
            <a:ext cx="2145344" cy="1091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إلى اللقاء في الحصة القادمة</a:t>
            </a:r>
          </a:p>
        </p:txBody>
      </p:sp>
    </p:spTree>
    <p:extLst>
      <p:ext uri="{BB962C8B-B14F-4D97-AF65-F5344CB8AC3E}">
        <p14:creationId xmlns:p14="http://schemas.microsoft.com/office/powerpoint/2010/main" val="25970864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4B05CE59-0AD3-2344-C382-616D6A0A3325}"/>
              </a:ext>
            </a:extLst>
          </p:cNvPr>
          <p:cNvSpPr/>
          <p:nvPr/>
        </p:nvSpPr>
        <p:spPr>
          <a:xfrm>
            <a:off x="6746034" y="2155372"/>
            <a:ext cx="3629608" cy="606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ysClr val="windowText" lastClr="000000"/>
                </a:solidFill>
              </a:rPr>
              <a:t>ما هو موضوع درسنا اليوم؟</a:t>
            </a:r>
          </a:p>
        </p:txBody>
      </p:sp>
      <p:sp>
        <p:nvSpPr>
          <p:cNvPr id="3" name="مستطيل 2">
            <a:extLst>
              <a:ext uri="{FF2B5EF4-FFF2-40B4-BE49-F238E27FC236}">
                <a16:creationId xmlns:a16="http://schemas.microsoft.com/office/drawing/2014/main" id="{20FB499C-CE8B-BC45-F57D-3F277992C330}"/>
              </a:ext>
            </a:extLst>
          </p:cNvPr>
          <p:cNvSpPr/>
          <p:nvPr/>
        </p:nvSpPr>
        <p:spPr>
          <a:xfrm>
            <a:off x="1816358" y="2458616"/>
            <a:ext cx="3629608" cy="606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الأحماض النووية</a:t>
            </a:r>
          </a:p>
        </p:txBody>
      </p:sp>
    </p:spTree>
    <p:extLst>
      <p:ext uri="{BB962C8B-B14F-4D97-AF65-F5344CB8AC3E}">
        <p14:creationId xmlns:p14="http://schemas.microsoft.com/office/powerpoint/2010/main" val="23232400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4B05CE59-0AD3-2344-C382-616D6A0A3325}"/>
              </a:ext>
            </a:extLst>
          </p:cNvPr>
          <p:cNvSpPr/>
          <p:nvPr/>
        </p:nvSpPr>
        <p:spPr>
          <a:xfrm>
            <a:off x="6746034" y="2155372"/>
            <a:ext cx="3629608" cy="606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ماذا أعرف؟</a:t>
            </a:r>
          </a:p>
        </p:txBody>
      </p:sp>
      <p:sp>
        <p:nvSpPr>
          <p:cNvPr id="3" name="مستطيل 2">
            <a:extLst>
              <a:ext uri="{FF2B5EF4-FFF2-40B4-BE49-F238E27FC236}">
                <a16:creationId xmlns:a16="http://schemas.microsoft.com/office/drawing/2014/main" id="{20FB499C-CE8B-BC45-F57D-3F277992C330}"/>
              </a:ext>
            </a:extLst>
          </p:cNvPr>
          <p:cNvSpPr/>
          <p:nvPr/>
        </p:nvSpPr>
        <p:spPr>
          <a:xfrm>
            <a:off x="1816358" y="2458616"/>
            <a:ext cx="3629608" cy="970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ماذا أريد أن أعرف؟</a:t>
            </a:r>
          </a:p>
          <a:p>
            <a:pPr algn="ctr"/>
            <a:r>
              <a:rPr lang="ar-SA" sz="2800" b="1" dirty="0">
                <a:solidFill>
                  <a:schemeClr val="tx1"/>
                </a:solidFill>
              </a:rPr>
              <a:t>تصفح الدرس</a:t>
            </a:r>
          </a:p>
        </p:txBody>
      </p:sp>
    </p:spTree>
    <p:extLst>
      <p:ext uri="{BB962C8B-B14F-4D97-AF65-F5344CB8AC3E}">
        <p14:creationId xmlns:p14="http://schemas.microsoft.com/office/powerpoint/2010/main" val="316919023"/>
      </p:ext>
    </p:extLst>
  </p:cSld>
  <p:clrMapOvr>
    <a:masterClrMapping/>
  </p:clrMapOvr>
  <p:transition spd="slow">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BD3B0BD-56D7-C5D5-E2C4-6AAC615AEF0C}"/>
              </a:ext>
            </a:extLst>
          </p:cNvPr>
          <p:cNvSpPr/>
          <p:nvPr/>
        </p:nvSpPr>
        <p:spPr>
          <a:xfrm>
            <a:off x="295664" y="1075002"/>
            <a:ext cx="1666849" cy="549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cap="none" spc="0" dirty="0">
                <a:ln w="0"/>
                <a:solidFill>
                  <a:srgbClr val="000099"/>
                </a:solidFill>
                <a:effectLst>
                  <a:outerShdw blurRad="38100" dist="19050" dir="2700000" algn="tl" rotWithShape="0">
                    <a:schemeClr val="dk1">
                      <a:alpha val="40000"/>
                    </a:schemeClr>
                  </a:outerShdw>
                </a:effectLst>
              </a:rPr>
              <a:t>التركيز</a:t>
            </a:r>
          </a:p>
        </p:txBody>
      </p:sp>
      <p:sp>
        <p:nvSpPr>
          <p:cNvPr id="3" name="مستطيل 2">
            <a:extLst>
              <a:ext uri="{FF2B5EF4-FFF2-40B4-BE49-F238E27FC236}">
                <a16:creationId xmlns:a16="http://schemas.microsoft.com/office/drawing/2014/main" id="{90239301-AA4C-DE1D-9EB8-F5623AB28114}"/>
              </a:ext>
            </a:extLst>
          </p:cNvPr>
          <p:cNvSpPr/>
          <p:nvPr/>
        </p:nvSpPr>
        <p:spPr>
          <a:xfrm>
            <a:off x="4680805" y="1982641"/>
            <a:ext cx="6026728" cy="864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latin typeface="Arial" panose="020B0604020202020204" pitchFamily="34" charset="0"/>
                <a:cs typeface="Arial" panose="020B0604020202020204" pitchFamily="34" charset="0"/>
              </a:rPr>
              <a:t>كيف يتشابه ال </a:t>
            </a:r>
            <a:r>
              <a:rPr lang="en-US" sz="2800" b="1" dirty="0">
                <a:solidFill>
                  <a:srgbClr val="FF0000"/>
                </a:solidFill>
                <a:latin typeface="Arial" panose="020B0604020202020204" pitchFamily="34" charset="0"/>
                <a:cs typeface="Arial" panose="020B0604020202020204" pitchFamily="34" charset="0"/>
              </a:rPr>
              <a:t> DNA </a:t>
            </a:r>
            <a:r>
              <a:rPr lang="ar-SA" sz="2800" b="1" dirty="0">
                <a:solidFill>
                  <a:srgbClr val="FF0000"/>
                </a:solidFill>
                <a:latin typeface="Arial" panose="020B0604020202020204" pitchFamily="34" charset="0"/>
                <a:cs typeface="Arial" panose="020B0604020202020204" pitchFamily="34" charset="0"/>
              </a:rPr>
              <a:t>مع بصمات الأصابع؟</a:t>
            </a:r>
          </a:p>
        </p:txBody>
      </p:sp>
      <p:sp>
        <p:nvSpPr>
          <p:cNvPr id="4" name="مستطيل 3">
            <a:extLst>
              <a:ext uri="{FF2B5EF4-FFF2-40B4-BE49-F238E27FC236}">
                <a16:creationId xmlns:a16="http://schemas.microsoft.com/office/drawing/2014/main" id="{07F6BFC8-ACF8-6B03-7F62-4588F787CFD2}"/>
              </a:ext>
            </a:extLst>
          </p:cNvPr>
          <p:cNvSpPr/>
          <p:nvPr/>
        </p:nvSpPr>
        <p:spPr>
          <a:xfrm>
            <a:off x="4584375" y="3447707"/>
            <a:ext cx="6026728" cy="864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latin typeface="Arial" panose="020B0604020202020204" pitchFamily="34" charset="0"/>
                <a:cs typeface="Arial" panose="020B0604020202020204" pitchFamily="34" charset="0"/>
              </a:rPr>
              <a:t>كيف تستفيد الشرطة من فحص الـ </a:t>
            </a:r>
            <a:r>
              <a:rPr lang="en-US" sz="2800" b="1" dirty="0">
                <a:solidFill>
                  <a:srgbClr val="FF0000"/>
                </a:solidFill>
                <a:latin typeface="Arial" panose="020B0604020202020204" pitchFamily="34" charset="0"/>
                <a:cs typeface="Arial" panose="020B0604020202020204" pitchFamily="34" charset="0"/>
              </a:rPr>
              <a:t>DNA</a:t>
            </a:r>
            <a:r>
              <a:rPr lang="ar-SA" sz="2800" b="1" dirty="0">
                <a:solidFill>
                  <a:srgbClr val="FF0000"/>
                </a:solidFill>
                <a:latin typeface="Arial" panose="020B0604020202020204" pitchFamily="34" charset="0"/>
                <a:cs typeface="Arial" panose="020B0604020202020204" pitchFamily="34" charset="0"/>
              </a:rPr>
              <a:t> ؟ </a:t>
            </a:r>
          </a:p>
        </p:txBody>
      </p:sp>
      <p:sp>
        <p:nvSpPr>
          <p:cNvPr id="5" name="مستطيل 4">
            <a:extLst>
              <a:ext uri="{FF2B5EF4-FFF2-40B4-BE49-F238E27FC236}">
                <a16:creationId xmlns:a16="http://schemas.microsoft.com/office/drawing/2014/main" id="{7A81B53E-FC71-1CE2-D6B6-481675E62DDE}"/>
              </a:ext>
            </a:extLst>
          </p:cNvPr>
          <p:cNvSpPr/>
          <p:nvPr/>
        </p:nvSpPr>
        <p:spPr>
          <a:xfrm>
            <a:off x="4614987" y="2738379"/>
            <a:ext cx="6026728" cy="864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latin typeface="Arial" panose="020B0604020202020204" pitchFamily="34" charset="0"/>
                <a:cs typeface="Arial" panose="020B0604020202020204" pitchFamily="34" charset="0"/>
              </a:rPr>
              <a:t>بصمات الشخص فريدة من نوعها، وكذلك الحمض</a:t>
            </a:r>
          </a:p>
          <a:p>
            <a:pPr algn="ctr"/>
            <a:r>
              <a:rPr lang="ar-SA" sz="2800" b="1" dirty="0">
                <a:solidFill>
                  <a:srgbClr val="0000CC"/>
                </a:solidFill>
                <a:latin typeface="Arial" panose="020B0604020202020204" pitchFamily="34" charset="0"/>
                <a:cs typeface="Arial" panose="020B0604020202020204" pitchFamily="34" charset="0"/>
              </a:rPr>
              <a:t>النووي لكل شخص.</a:t>
            </a:r>
          </a:p>
        </p:txBody>
      </p:sp>
      <p:sp>
        <p:nvSpPr>
          <p:cNvPr id="6" name="مستطيل 5">
            <a:extLst>
              <a:ext uri="{FF2B5EF4-FFF2-40B4-BE49-F238E27FC236}">
                <a16:creationId xmlns:a16="http://schemas.microsoft.com/office/drawing/2014/main" id="{177D8F50-FA67-184A-E01C-C45FD1224546}"/>
              </a:ext>
            </a:extLst>
          </p:cNvPr>
          <p:cNvSpPr/>
          <p:nvPr/>
        </p:nvSpPr>
        <p:spPr>
          <a:xfrm>
            <a:off x="2533615" y="623060"/>
            <a:ext cx="9313980" cy="1521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ysClr val="windowText" lastClr="000000"/>
                </a:solidFill>
                <a:latin typeface="Arial" panose="020B0604020202020204" pitchFamily="34" charset="0"/>
                <a:cs typeface="Arial" panose="020B0604020202020204" pitchFamily="34" charset="0"/>
              </a:rPr>
              <a:t>أن الخطوط الداكنة في الصورة تمثل أجزاء من الحمض النووي. لاحظ أن هذه الأجزاء تم التعامل معها بإضافة الصبغة التي تجعلها مرئية تحت الأشعة فوق البنفسجية. وَضِّح أن الحمض النووي بوليمر عضوي ضخم، يقوم بتخزين المعلومات الوراثية ونقلها في جميع المخلوقات الحية.</a:t>
            </a:r>
          </a:p>
          <a:p>
            <a:pPr algn="ctr"/>
            <a:r>
              <a:rPr lang="ar-SA" b="1" dirty="0">
                <a:solidFill>
                  <a:sysClr val="windowText" lastClr="000000"/>
                </a:solidFill>
                <a:latin typeface="Arial" panose="020B0604020202020204" pitchFamily="34" charset="0"/>
                <a:cs typeface="Arial" panose="020B0604020202020204" pitchFamily="34" charset="0"/>
              </a:rPr>
              <a:t>الأدوية المنتجة من خلال تقنيات الحمض النووي، وتحليل سلاسل الحمض النووي في حل الجرائم، وتحديد الجثث، أو إثبات الأبوة، ومحاولات لعلاج الأمراض الوراثية من خلال العلاج الجيني.</a:t>
            </a:r>
          </a:p>
        </p:txBody>
      </p:sp>
      <p:sp>
        <p:nvSpPr>
          <p:cNvPr id="7" name="مستطيل 6">
            <a:extLst>
              <a:ext uri="{FF2B5EF4-FFF2-40B4-BE49-F238E27FC236}">
                <a16:creationId xmlns:a16="http://schemas.microsoft.com/office/drawing/2014/main" id="{E81B2939-FB44-640E-4FFC-29BC841C804A}"/>
              </a:ext>
            </a:extLst>
          </p:cNvPr>
          <p:cNvSpPr/>
          <p:nvPr/>
        </p:nvSpPr>
        <p:spPr>
          <a:xfrm>
            <a:off x="3088380" y="4045747"/>
            <a:ext cx="8631382" cy="2320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latin typeface="Arial" panose="020B0604020202020204" pitchFamily="34" charset="0"/>
              </a:rPr>
              <a:t>عندما تجد الشرطة الشعر، أو الدم، أو عينات الأنسجة الأخرى في مسرح الجريمة، فإنها تقوم بتحليل الحمض النووي في العينة، وذلك لمقارنة الحمض النووي للمشتبه فيه. وإذا تطابق الحمض النووي للمشتبه فيه مع الحمض النووي في العينة، فمن المحتمل جدًّا أن يكون المشتبه فيه كان في مسرح الجريمة</a:t>
            </a:r>
            <a:endParaRPr lang="ar-SA" sz="2800" b="1" dirty="0">
              <a:solidFill>
                <a:srgbClr val="0000CC"/>
              </a:solidFill>
              <a:latin typeface="Arial" panose="020B0604020202020204" pitchFamily="34" charset="0"/>
              <a:cs typeface="Arial" panose="020B0604020202020204" pitchFamily="34" charset="0"/>
            </a:endParaRPr>
          </a:p>
        </p:txBody>
      </p:sp>
      <p:pic>
        <p:nvPicPr>
          <p:cNvPr id="8" name="صورة 7" descr="صورة تحتوي على مستطيل, داخلي, فن&#10;&#10;تم إنشاء الوصف تلقائياً">
            <a:extLst>
              <a:ext uri="{FF2B5EF4-FFF2-40B4-BE49-F238E27FC236}">
                <a16:creationId xmlns:a16="http://schemas.microsoft.com/office/drawing/2014/main" id="{89FBE010-F8D5-5A6C-0D36-B998C54B8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461" y="1922104"/>
            <a:ext cx="3440374" cy="2137202"/>
          </a:xfrm>
          <a:prstGeom prst="rect">
            <a:avLst/>
          </a:prstGeom>
        </p:spPr>
      </p:pic>
    </p:spTree>
    <p:extLst>
      <p:ext uri="{BB962C8B-B14F-4D97-AF65-F5344CB8AC3E}">
        <p14:creationId xmlns:p14="http://schemas.microsoft.com/office/powerpoint/2010/main" val="1783548326"/>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4AF0DE88-F17F-01F8-080E-48D711D66020}"/>
              </a:ext>
            </a:extLst>
          </p:cNvPr>
          <p:cNvSpPr/>
          <p:nvPr/>
        </p:nvSpPr>
        <p:spPr>
          <a:xfrm>
            <a:off x="8797840" y="2484877"/>
            <a:ext cx="3897227" cy="1481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cap="none" spc="0" dirty="0">
                <a:ln w="0"/>
                <a:solidFill>
                  <a:srgbClr val="000099"/>
                </a:solidFill>
                <a:effectLst>
                  <a:outerShdw blurRad="38100" dist="19050" dir="2700000" algn="tl" rotWithShape="0">
                    <a:schemeClr val="dk1">
                      <a:alpha val="40000"/>
                    </a:schemeClr>
                  </a:outerShdw>
                </a:effectLst>
              </a:rPr>
              <a:t>الفكرة الرئيسة</a:t>
            </a:r>
          </a:p>
        </p:txBody>
      </p:sp>
      <p:sp>
        <p:nvSpPr>
          <p:cNvPr id="3" name="مستطيل 2">
            <a:extLst>
              <a:ext uri="{FF2B5EF4-FFF2-40B4-BE49-F238E27FC236}">
                <a16:creationId xmlns:a16="http://schemas.microsoft.com/office/drawing/2014/main" id="{BE12E629-2F38-573C-6B55-5A7C92C161BE}"/>
              </a:ext>
            </a:extLst>
          </p:cNvPr>
          <p:cNvSpPr/>
          <p:nvPr/>
        </p:nvSpPr>
        <p:spPr>
          <a:xfrm>
            <a:off x="1560395" y="2484877"/>
            <a:ext cx="3897227" cy="1481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ysClr val="windowText" lastClr="000000"/>
                </a:solidFill>
              </a:rPr>
              <a:t>تخزن الأحماض النووية المعلومات الوراثية وتنقلها</a:t>
            </a:r>
          </a:p>
        </p:txBody>
      </p:sp>
    </p:spTree>
    <p:extLst>
      <p:ext uri="{BB962C8B-B14F-4D97-AF65-F5344CB8AC3E}">
        <p14:creationId xmlns:p14="http://schemas.microsoft.com/office/powerpoint/2010/main" val="83335057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2A4F4E63-944B-203A-96A0-E0BD2C272AEA}"/>
              </a:ext>
            </a:extLst>
          </p:cNvPr>
          <p:cNvSpPr/>
          <p:nvPr/>
        </p:nvSpPr>
        <p:spPr>
          <a:xfrm>
            <a:off x="2231171" y="2754277"/>
            <a:ext cx="2114973" cy="1233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rgbClr val="0000CC"/>
                </a:solidFill>
              </a:rPr>
              <a:t>الأهداف</a:t>
            </a:r>
          </a:p>
        </p:txBody>
      </p:sp>
      <p:sp>
        <p:nvSpPr>
          <p:cNvPr id="3" name="مربع نص 2">
            <a:extLst>
              <a:ext uri="{FF2B5EF4-FFF2-40B4-BE49-F238E27FC236}">
                <a16:creationId xmlns:a16="http://schemas.microsoft.com/office/drawing/2014/main" id="{EE802C4D-A1E7-3D30-6978-54FE37195C34}"/>
              </a:ext>
            </a:extLst>
          </p:cNvPr>
          <p:cNvSpPr txBox="1"/>
          <p:nvPr/>
        </p:nvSpPr>
        <p:spPr>
          <a:xfrm flipH="1">
            <a:off x="6575110" y="2521410"/>
            <a:ext cx="3759166" cy="2677656"/>
          </a:xfrm>
          <a:prstGeom prst="rect">
            <a:avLst/>
          </a:prstGeom>
          <a:noFill/>
          <a:ln>
            <a:noFill/>
          </a:ln>
        </p:spPr>
        <p:txBody>
          <a:bodyPr wrap="square">
            <a:spAutoFit/>
          </a:bodyPr>
          <a:lstStyle/>
          <a:p>
            <a:pPr marL="342900" indent="-342900">
              <a:buFont typeface="Wingdings" panose="05000000000000000000" pitchFamily="2" charset="2"/>
              <a:buChar char="v"/>
            </a:pPr>
            <a:endParaRPr lang="ar-SA" sz="2400" b="1"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ar-SA" sz="2400" b="1" dirty="0">
                <a:solidFill>
                  <a:schemeClr val="tx1"/>
                </a:solidFill>
                <a:latin typeface="Arial" panose="020B0604020202020204" pitchFamily="34" charset="0"/>
                <a:cs typeface="Arial" panose="020B0604020202020204" pitchFamily="34" charset="0"/>
              </a:rPr>
              <a:t>تحدد المكونات البنائية للأحماض النووية</a:t>
            </a:r>
          </a:p>
          <a:p>
            <a:pPr marL="342900" indent="-342900">
              <a:buFont typeface="Wingdings" panose="05000000000000000000" pitchFamily="2" charset="2"/>
              <a:buChar char="v"/>
            </a:pPr>
            <a:r>
              <a:rPr lang="ar-SA" sz="2400" b="1" dirty="0">
                <a:solidFill>
                  <a:schemeClr val="tx1"/>
                </a:solidFill>
                <a:latin typeface="Arial" panose="020B0604020202020204" pitchFamily="34" charset="0"/>
                <a:cs typeface="Arial" panose="020B0604020202020204" pitchFamily="34" charset="0"/>
              </a:rPr>
              <a:t>تربط وظيفة </a:t>
            </a:r>
            <a:r>
              <a:rPr lang="en-US" sz="2400" b="1" dirty="0">
                <a:solidFill>
                  <a:schemeClr val="tx1"/>
                </a:solidFill>
                <a:latin typeface="Arial" panose="020B0604020202020204" pitchFamily="34" charset="0"/>
                <a:cs typeface="Arial" panose="020B0604020202020204" pitchFamily="34" charset="0"/>
              </a:rPr>
              <a:t> DNA  </a:t>
            </a:r>
            <a:r>
              <a:rPr lang="ar-SA" sz="2400" b="1" dirty="0">
                <a:solidFill>
                  <a:schemeClr val="tx1"/>
                </a:solidFill>
                <a:latin typeface="Arial" panose="020B0604020202020204" pitchFamily="34" charset="0"/>
                <a:cs typeface="Arial" panose="020B0604020202020204" pitchFamily="34" charset="0"/>
              </a:rPr>
              <a:t>بتركيبه</a:t>
            </a:r>
          </a:p>
          <a:p>
            <a:pPr marL="342900" indent="-342900">
              <a:buFont typeface="Wingdings" panose="05000000000000000000" pitchFamily="2" charset="2"/>
              <a:buChar char="v"/>
            </a:pPr>
            <a:r>
              <a:rPr lang="ar-SA" sz="2400" b="1" dirty="0">
                <a:solidFill>
                  <a:schemeClr val="tx1"/>
                </a:solidFill>
                <a:latin typeface="Arial" panose="020B0604020202020204" pitchFamily="34" charset="0"/>
                <a:cs typeface="Arial" panose="020B0604020202020204" pitchFamily="34" charset="0"/>
              </a:rPr>
              <a:t>تصف تركيب  </a:t>
            </a:r>
            <a:r>
              <a:rPr lang="en-US" sz="2400" b="1" dirty="0">
                <a:solidFill>
                  <a:schemeClr val="tx1"/>
                </a:solidFill>
                <a:latin typeface="Arial" panose="020B0604020202020204" pitchFamily="34" charset="0"/>
                <a:cs typeface="Arial" panose="020B0604020202020204" pitchFamily="34" charset="0"/>
              </a:rPr>
              <a:t> RNA </a:t>
            </a:r>
            <a:r>
              <a:rPr lang="ar-SA" sz="2400" b="1" dirty="0">
                <a:solidFill>
                  <a:schemeClr val="tx1"/>
                </a:solidFill>
                <a:latin typeface="Arial" panose="020B0604020202020204" pitchFamily="34" charset="0"/>
                <a:cs typeface="Arial" panose="020B0604020202020204" pitchFamily="34" charset="0"/>
              </a:rPr>
              <a:t>ووظيفته</a:t>
            </a:r>
          </a:p>
          <a:p>
            <a:pPr marL="342900" indent="-342900">
              <a:buFont typeface="Wingdings" panose="05000000000000000000" pitchFamily="2" charset="2"/>
              <a:buChar char="v"/>
            </a:pPr>
            <a:endParaRPr lang="ar-SA" sz="2400" b="1"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endParaRPr lang="ar-SA" sz="2400" b="1" dirty="0">
              <a:solidFill>
                <a:schemeClr val="tx1"/>
              </a:solidFill>
              <a:latin typeface="Arial" panose="020B0604020202020204" pitchFamily="34" charset="0"/>
              <a:cs typeface="Arial" panose="020B0604020202020204" pitchFamily="34" charset="0"/>
            </a:endParaRPr>
          </a:p>
        </p:txBody>
      </p:sp>
      <p:sp>
        <p:nvSpPr>
          <p:cNvPr id="4" name="مستطيل 3">
            <a:extLst>
              <a:ext uri="{FF2B5EF4-FFF2-40B4-BE49-F238E27FC236}">
                <a16:creationId xmlns:a16="http://schemas.microsoft.com/office/drawing/2014/main" id="{B0CF8BB7-BC60-9D45-FD5D-FAF334E09278}"/>
              </a:ext>
            </a:extLst>
          </p:cNvPr>
          <p:cNvSpPr/>
          <p:nvPr/>
        </p:nvSpPr>
        <p:spPr>
          <a:xfrm>
            <a:off x="10681855" y="263236"/>
            <a:ext cx="1400290" cy="387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lumMod val="95000"/>
                    <a:lumOff val="5000"/>
                  </a:schemeClr>
                </a:solidFill>
              </a:rPr>
              <a:t>الصفحة 116</a:t>
            </a:r>
          </a:p>
        </p:txBody>
      </p:sp>
    </p:spTree>
    <p:extLst>
      <p:ext uri="{BB962C8B-B14F-4D97-AF65-F5344CB8AC3E}">
        <p14:creationId xmlns:p14="http://schemas.microsoft.com/office/powerpoint/2010/main" val="3259310348"/>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CFEEF6D0-CF4A-CE1E-9973-E0DFE601E630}"/>
              </a:ext>
            </a:extLst>
          </p:cNvPr>
          <p:cNvSpPr/>
          <p:nvPr/>
        </p:nvSpPr>
        <p:spPr>
          <a:xfrm>
            <a:off x="2231171" y="2754277"/>
            <a:ext cx="2114973" cy="1233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rgbClr val="0000CC"/>
                </a:solidFill>
              </a:rPr>
              <a:t>مراجعة المفردات</a:t>
            </a:r>
          </a:p>
        </p:txBody>
      </p:sp>
      <p:sp>
        <p:nvSpPr>
          <p:cNvPr id="3" name="مربع نص 2">
            <a:extLst>
              <a:ext uri="{FF2B5EF4-FFF2-40B4-BE49-F238E27FC236}">
                <a16:creationId xmlns:a16="http://schemas.microsoft.com/office/drawing/2014/main" id="{135027D7-8F3B-D973-79CC-F99B37263769}"/>
              </a:ext>
            </a:extLst>
          </p:cNvPr>
          <p:cNvSpPr txBox="1"/>
          <p:nvPr/>
        </p:nvSpPr>
        <p:spPr>
          <a:xfrm flipH="1">
            <a:off x="6575110" y="2521410"/>
            <a:ext cx="3759166" cy="1938992"/>
          </a:xfrm>
          <a:prstGeom prst="rect">
            <a:avLst/>
          </a:prstGeom>
          <a:noFill/>
          <a:ln>
            <a:noFill/>
          </a:ln>
        </p:spPr>
        <p:txBody>
          <a:bodyPr wrap="square">
            <a:spAutoFit/>
          </a:bodyPr>
          <a:lstStyle/>
          <a:p>
            <a:pPr algn="ctr"/>
            <a:r>
              <a:rPr lang="ar-SA" sz="2400" b="1" dirty="0">
                <a:solidFill>
                  <a:schemeClr val="tx1"/>
                </a:solidFill>
                <a:latin typeface="Arial" panose="020B0604020202020204" pitchFamily="34" charset="0"/>
                <a:cs typeface="Arial" panose="020B0604020202020204" pitchFamily="34" charset="0"/>
              </a:rPr>
              <a:t>المعلومات الوراثية</a:t>
            </a:r>
          </a:p>
          <a:p>
            <a:pPr algn="ctr"/>
            <a:r>
              <a:rPr lang="ar-SA" sz="2400" b="1" dirty="0">
                <a:latin typeface="Arial" panose="020B0604020202020204" pitchFamily="34" charset="0"/>
                <a:cs typeface="Arial" panose="020B0604020202020204" pitchFamily="34" charset="0"/>
              </a:rPr>
              <a:t>سلسلة يتم توريثها موجودة في </a:t>
            </a:r>
            <a:r>
              <a:rPr lang="en-US" sz="2400" b="1" dirty="0">
                <a:latin typeface="Arial" panose="020B0604020202020204" pitchFamily="34" charset="0"/>
                <a:cs typeface="Arial" panose="020B0604020202020204" pitchFamily="34" charset="0"/>
              </a:rPr>
              <a:t>RNA</a:t>
            </a:r>
            <a:r>
              <a:rPr lang="ar-SA" sz="2400" b="1" dirty="0">
                <a:latin typeface="Arial" panose="020B0604020202020204" pitchFamily="34" charset="0"/>
                <a:cs typeface="Arial" panose="020B0604020202020204" pitchFamily="34" charset="0"/>
              </a:rPr>
              <a:t> أو </a:t>
            </a:r>
            <a:r>
              <a:rPr lang="en-US" sz="2400" b="1" dirty="0">
                <a:latin typeface="Arial" panose="020B0604020202020204" pitchFamily="34" charset="0"/>
                <a:cs typeface="Arial" panose="020B0604020202020204" pitchFamily="34" charset="0"/>
              </a:rPr>
              <a:t>DNA</a:t>
            </a:r>
            <a:r>
              <a:rPr lang="ar-SA" sz="2400" b="1" dirty="0">
                <a:latin typeface="Arial" panose="020B0604020202020204" pitchFamily="34" charset="0"/>
                <a:cs typeface="Arial" panose="020B0604020202020204" pitchFamily="34" charset="0"/>
              </a:rPr>
              <a:t> وتنتقل السمات والخصائص من جيل إلى جيل الذي يليه</a:t>
            </a:r>
            <a:endParaRPr lang="ar-SA" sz="2400" b="1" dirty="0">
              <a:solidFill>
                <a:schemeClr val="tx1"/>
              </a:solidFill>
              <a:latin typeface="Arial" panose="020B0604020202020204" pitchFamily="34" charset="0"/>
              <a:cs typeface="Arial" panose="020B0604020202020204" pitchFamily="34" charset="0"/>
            </a:endParaRPr>
          </a:p>
        </p:txBody>
      </p:sp>
      <p:sp>
        <p:nvSpPr>
          <p:cNvPr id="4" name="مستطيل 3">
            <a:extLst>
              <a:ext uri="{FF2B5EF4-FFF2-40B4-BE49-F238E27FC236}">
                <a16:creationId xmlns:a16="http://schemas.microsoft.com/office/drawing/2014/main" id="{BC3F3FD4-EF88-4548-BB11-01C5F37E3876}"/>
              </a:ext>
            </a:extLst>
          </p:cNvPr>
          <p:cNvSpPr/>
          <p:nvPr/>
        </p:nvSpPr>
        <p:spPr>
          <a:xfrm>
            <a:off x="10681855" y="263236"/>
            <a:ext cx="1400290" cy="387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lumMod val="95000"/>
                    <a:lumOff val="5000"/>
                  </a:schemeClr>
                </a:solidFill>
              </a:rPr>
              <a:t>الصفحة 116</a:t>
            </a:r>
          </a:p>
        </p:txBody>
      </p:sp>
    </p:spTree>
    <p:extLst>
      <p:ext uri="{BB962C8B-B14F-4D97-AF65-F5344CB8AC3E}">
        <p14:creationId xmlns:p14="http://schemas.microsoft.com/office/powerpoint/2010/main" val="48765554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807142EE-BA3E-5E93-C285-2954FF272B03}"/>
              </a:ext>
            </a:extLst>
          </p:cNvPr>
          <p:cNvSpPr/>
          <p:nvPr/>
        </p:nvSpPr>
        <p:spPr>
          <a:xfrm>
            <a:off x="2231171" y="2754277"/>
            <a:ext cx="2114973" cy="1233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rgbClr val="0000CC"/>
                </a:solidFill>
              </a:rPr>
              <a:t>المفردات الجديدة</a:t>
            </a:r>
          </a:p>
        </p:txBody>
      </p:sp>
      <p:sp>
        <p:nvSpPr>
          <p:cNvPr id="3" name="مربع نص 2">
            <a:extLst>
              <a:ext uri="{FF2B5EF4-FFF2-40B4-BE49-F238E27FC236}">
                <a16:creationId xmlns:a16="http://schemas.microsoft.com/office/drawing/2014/main" id="{66801B8B-D586-49CC-7CD6-8069F39C86A1}"/>
              </a:ext>
            </a:extLst>
          </p:cNvPr>
          <p:cNvSpPr txBox="1"/>
          <p:nvPr/>
        </p:nvSpPr>
        <p:spPr>
          <a:xfrm flipH="1">
            <a:off x="6575110" y="2521410"/>
            <a:ext cx="3759166" cy="1938992"/>
          </a:xfrm>
          <a:prstGeom prst="rect">
            <a:avLst/>
          </a:prstGeom>
          <a:noFill/>
          <a:ln>
            <a:noFill/>
          </a:ln>
        </p:spPr>
        <p:txBody>
          <a:bodyPr wrap="square">
            <a:spAutoFit/>
          </a:bodyPr>
          <a:lstStyle/>
          <a:p>
            <a:pPr algn="ctr"/>
            <a:endParaRPr lang="ar-SA" sz="2400" b="1" dirty="0">
              <a:solidFill>
                <a:schemeClr val="tx1"/>
              </a:solidFill>
              <a:latin typeface="Arial" panose="020B0604020202020204" pitchFamily="34" charset="0"/>
              <a:cs typeface="Arial" panose="020B0604020202020204" pitchFamily="34" charset="0"/>
            </a:endParaRPr>
          </a:p>
          <a:p>
            <a:pPr algn="ctr"/>
            <a:r>
              <a:rPr lang="ar-SA" sz="2400" b="1" dirty="0">
                <a:solidFill>
                  <a:schemeClr val="tx1"/>
                </a:solidFill>
                <a:latin typeface="Arial" panose="020B0604020202020204" pitchFamily="34" charset="0"/>
                <a:cs typeface="Arial" panose="020B0604020202020204" pitchFamily="34" charset="0"/>
              </a:rPr>
              <a:t>الحمض النووي</a:t>
            </a:r>
          </a:p>
          <a:p>
            <a:pPr algn="ctr"/>
            <a:r>
              <a:rPr lang="ar-SA" sz="2400" b="1" dirty="0" err="1">
                <a:solidFill>
                  <a:schemeClr val="tx1"/>
                </a:solidFill>
                <a:latin typeface="Arial" panose="020B0604020202020204" pitchFamily="34" charset="0"/>
                <a:cs typeface="Arial" panose="020B0604020202020204" pitchFamily="34" charset="0"/>
              </a:rPr>
              <a:t>النيوكليوتيد</a:t>
            </a:r>
            <a:endParaRPr lang="ar-SA" sz="2400" b="1" dirty="0">
              <a:solidFill>
                <a:schemeClr val="tx1"/>
              </a:solidFill>
              <a:latin typeface="Arial" panose="020B0604020202020204" pitchFamily="34" charset="0"/>
              <a:cs typeface="Arial" panose="020B0604020202020204" pitchFamily="34" charset="0"/>
            </a:endParaRPr>
          </a:p>
          <a:p>
            <a:pPr algn="ctr"/>
            <a:endParaRPr lang="ar-SA" sz="2400" b="1" dirty="0">
              <a:solidFill>
                <a:schemeClr val="tx1"/>
              </a:solidFill>
              <a:latin typeface="Arial" panose="020B0604020202020204" pitchFamily="34" charset="0"/>
              <a:cs typeface="Arial" panose="020B0604020202020204" pitchFamily="34" charset="0"/>
            </a:endParaRPr>
          </a:p>
          <a:p>
            <a:pPr algn="ctr"/>
            <a:endParaRPr lang="ar-SA" sz="2400" b="1" dirty="0">
              <a:solidFill>
                <a:schemeClr val="tx1"/>
              </a:solidFill>
              <a:latin typeface="Arial" panose="020B0604020202020204" pitchFamily="34" charset="0"/>
              <a:cs typeface="Arial" panose="020B0604020202020204" pitchFamily="34" charset="0"/>
            </a:endParaRPr>
          </a:p>
        </p:txBody>
      </p:sp>
      <p:sp>
        <p:nvSpPr>
          <p:cNvPr id="4" name="مستطيل 3">
            <a:extLst>
              <a:ext uri="{FF2B5EF4-FFF2-40B4-BE49-F238E27FC236}">
                <a16:creationId xmlns:a16="http://schemas.microsoft.com/office/drawing/2014/main" id="{E24DE251-1F19-C636-AF97-015B8BCB8163}"/>
              </a:ext>
            </a:extLst>
          </p:cNvPr>
          <p:cNvSpPr/>
          <p:nvPr/>
        </p:nvSpPr>
        <p:spPr>
          <a:xfrm>
            <a:off x="10681855" y="263236"/>
            <a:ext cx="1400290" cy="387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lumMod val="95000"/>
                    <a:lumOff val="5000"/>
                  </a:schemeClr>
                </a:solidFill>
              </a:rPr>
              <a:t>الصفحة 116</a:t>
            </a:r>
          </a:p>
        </p:txBody>
      </p:sp>
    </p:spTree>
    <p:extLst>
      <p:ext uri="{BB962C8B-B14F-4D97-AF65-F5344CB8AC3E}">
        <p14:creationId xmlns:p14="http://schemas.microsoft.com/office/powerpoint/2010/main" val="41073377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theme/theme1.xml><?xml version="1.0" encoding="utf-8"?>
<a:theme xmlns:a="http://schemas.openxmlformats.org/drawingml/2006/main" name="نسق Office">
  <a:themeElements>
    <a:clrScheme name="مخصص 17">
      <a:dk1>
        <a:srgbClr val="000000"/>
      </a:dk1>
      <a:lt1>
        <a:srgbClr val="FFFFFF"/>
      </a:lt1>
      <a:dk2>
        <a:srgbClr val="434343"/>
      </a:dk2>
      <a:lt2>
        <a:srgbClr val="EEEEEE"/>
      </a:lt2>
      <a:accent1>
        <a:srgbClr val="FFFFFF"/>
      </a:accent1>
      <a:accent2>
        <a:srgbClr val="FFFFFF"/>
      </a:accent2>
      <a:accent3>
        <a:srgbClr val="D0E0E3"/>
      </a:accent3>
      <a:accent4>
        <a:srgbClr val="45818E"/>
      </a:accent4>
      <a:accent5>
        <a:srgbClr val="76A5AF"/>
      </a:accent5>
      <a:accent6>
        <a:srgbClr val="79522C"/>
      </a:accent6>
      <a:hlink>
        <a:srgbClr val="000000"/>
      </a:hlink>
      <a:folHlink>
        <a:srgbClr val="0097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1051</Words>
  <Application>Microsoft Office PowerPoint</Application>
  <PresentationFormat>شاشة عريضة</PresentationFormat>
  <Paragraphs>171</Paragraphs>
  <Slides>29</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29</vt:i4>
      </vt:variant>
    </vt:vector>
  </HeadingPairs>
  <TitlesOfParts>
    <vt:vector size="34" baseType="lpstr">
      <vt:lpstr>Arial</vt:lpstr>
      <vt:lpstr>Calibri</vt:lpstr>
      <vt:lpstr>Just Another Hand</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Ameenanh Al-Omran</dc:creator>
  <cp:lastModifiedBy>Ameenanh Al-Omran</cp:lastModifiedBy>
  <cp:revision>14</cp:revision>
  <dcterms:created xsi:type="dcterms:W3CDTF">2023-04-15T03:06:15Z</dcterms:created>
  <dcterms:modified xsi:type="dcterms:W3CDTF">2023-05-07T12:28:18Z</dcterms:modified>
</cp:coreProperties>
</file>