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64" r:id="rId4"/>
    <p:sldId id="269" r:id="rId5"/>
    <p:sldId id="265" r:id="rId6"/>
    <p:sldId id="270" r:id="rId7"/>
    <p:sldId id="268" r:id="rId8"/>
    <p:sldId id="271" r:id="rId9"/>
    <p:sldId id="272" r:id="rId10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CD6CFF8-9E53-4CFD-AF68-46F32F0429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0553A1E4-4569-4DD1-8CCA-A004C1AF8A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C9CE3A21-4C73-45A9-81C9-E1E6B5C6D5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48D1-6128-4540-A1FC-38548BDD90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C660D50-74AC-4FD8-962C-7BC8025A2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2B4C386-F707-4FF0-98CB-D639253E51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1BB2-EAD3-4DF5-AD38-6AD5BEB8B9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74216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EF563360-6096-4D13-98FF-BD88FA8DFD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D0381CD-F756-4402-8ACC-D51B667461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C22862D-4E80-427C-960B-87904170B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48D1-6128-4540-A1FC-38548BDD90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0D80991-6C85-4D58-A030-D74B60226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E4271ED-AE77-41E2-A959-A8766361C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1BB2-EAD3-4DF5-AD38-6AD5BEB8B9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12352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8E9DFBD-7D74-48C8-951E-E372AA6470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3E66903-7061-4B43-828A-4391CAA517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AE0F1F5D-7D9F-47D3-ADFA-39BDFC9D9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48D1-6128-4540-A1FC-38548BDD90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7526E99-5A84-45F5-9649-4DAB9BB2F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7CD81DE-CB46-4278-BC29-0B1DC17ED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1BB2-EAD3-4DF5-AD38-6AD5BEB8B9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0592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EC5874D-6A8E-4144-BF7B-79896D551F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55AEC79-DCAF-4264-A5BA-9012AE094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E32DC3AE-4626-42BD-A0BF-442BF5FDF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48D1-6128-4540-A1FC-38548BDD90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4C273F25-3792-4E70-B08C-C63B7F212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7C765114-91DA-48FA-9B27-945618348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1BB2-EAD3-4DF5-AD38-6AD5BEB8B9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31737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A801AEE-C10E-46DD-B71D-EF419EF6C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D88B803A-6E46-46CC-ADEC-03B6A8B0BC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6AA7409-96BE-48E2-8287-855B581367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48D1-6128-4540-A1FC-38548BDD90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D2E8646F-B8E4-42D8-B366-0B09870B0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9CEAA53-0A1A-4839-BAFE-002BFE494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1BB2-EAD3-4DF5-AD38-6AD5BEB8B9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46570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DDC4BE8D-E30E-41BA-A863-C16B38CF0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9B334DC-82CB-4A03-AD6D-BBFCB186FD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8890BB7F-B2C5-42CD-AD07-E25448F5DF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E036EAE-AD59-431E-BBBB-C825038E2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48D1-6128-4540-A1FC-38548BDD90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420FB14C-DD0D-4F39-83F7-72BABD67F7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B14A24C7-DDCB-4C9D-8A82-3415A98D3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1BB2-EAD3-4DF5-AD38-6AD5BEB8B9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677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AB663B4-AFFB-479C-9490-AB205AF92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A88DE8D-8D93-4D53-B00D-4FE80E519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C089C32A-96F2-4490-BA50-AEC6D86ABD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70FE4EDA-D6F8-4D5C-A16B-6E3FBC8BF2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E7CAE796-847C-4645-A6A3-797FC99F86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E966B22-A6D0-4F69-B24D-758A2613D4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48D1-6128-4540-A1FC-38548BDD90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86D00902-70E5-4659-8860-FEB560533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64BCD9B-CF1F-44A8-9307-AB8ACD5AD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1BB2-EAD3-4DF5-AD38-6AD5BEB8B9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23724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4BA232D-ECB3-4AC1-893B-3E24FE6A7F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CD10AA28-4BEC-4C58-93A5-22DF3BE79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48D1-6128-4540-A1FC-38548BDD90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89229FF0-F8EB-4609-8D1C-FA501C45D5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5A6388F6-6F38-4695-BB9E-24FF8A0F0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1BB2-EAD3-4DF5-AD38-6AD5BEB8B9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63890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FB2568A-2C4B-414A-BD52-FE28C85DB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48D1-6128-4540-A1FC-38548BDD90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97359423-8E18-4FA1-B924-74042BA4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77A0A9C5-143C-475F-8C9C-ACC5CAB80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1BB2-EAD3-4DF5-AD38-6AD5BEB8B9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101119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37ECCF-7148-42A2-95A7-E509BCF741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FE104191-7E1C-4D58-8AD1-81284C0849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DB1AAB7B-56A0-41F9-8C7E-BFB40090C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84E917A-FC7F-4EA4-BD7A-EA33C0BE6B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48D1-6128-4540-A1FC-38548BDD90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8519059-A65A-42FC-8595-619A6C69AB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CEE71A66-B7B0-4F4A-8C94-CE34FB7B0C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1BB2-EAD3-4DF5-AD38-6AD5BEB8B9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22647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A88CBF-C414-4D3C-BCC8-B366D1FDA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507B2359-F10B-4CA7-894B-6502F65A58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A3DDD5DD-3D7E-44BD-869B-0F37706C25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5AEA2FFC-DE89-4E1E-AC55-75C744A39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D48D1-6128-4540-A1FC-38548BDD90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8134A5E6-7CD3-48AF-A692-61106D58C0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581960C5-9222-474E-825B-94C0C6B12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51BB2-EAD3-4DF5-AD38-6AD5BEB8B9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3472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AAE8C46C-9E58-4534-860C-CB133074F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9FE1B65B-9DF6-4744-B9DB-502ACBC3D0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23ED65B-8395-4193-8AE2-EF0EECBFFD7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D48D1-6128-4540-A1FC-38548BDD90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6D40D8E-B4ED-42CD-9688-FFB5FF264C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60DEE3B-C1CE-4D7E-ACDE-303ABE7FE9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51BB2-EAD3-4DF5-AD38-6AD5BEB8B918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99636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4;p15">
            <a:extLst>
              <a:ext uri="{FF2B5EF4-FFF2-40B4-BE49-F238E27FC236}">
                <a16:creationId xmlns:a16="http://schemas.microsoft.com/office/drawing/2014/main" id="{BCACA258-BAE3-4CBD-A7F9-889156D7591A}"/>
              </a:ext>
            </a:extLst>
          </p:cNvPr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9400761" y="2107403"/>
            <a:ext cx="1123418" cy="896477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مربع نص 10">
            <a:extLst>
              <a:ext uri="{FF2B5EF4-FFF2-40B4-BE49-F238E27FC236}">
                <a16:creationId xmlns:a16="http://schemas.microsoft.com/office/drawing/2014/main" id="{38E57202-F2F1-4F1A-A642-23A4201B0B85}"/>
              </a:ext>
            </a:extLst>
          </p:cNvPr>
          <p:cNvSpPr txBox="1"/>
          <p:nvPr/>
        </p:nvSpPr>
        <p:spPr>
          <a:xfrm>
            <a:off x="5825317" y="1503754"/>
            <a:ext cx="3875484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ar-SA" sz="4000" b="1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  <a:p>
            <a:pPr algn="ctr"/>
            <a:r>
              <a:rPr lang="ar-SA" sz="48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</a:p>
        </p:txBody>
      </p:sp>
      <p:sp>
        <p:nvSpPr>
          <p:cNvPr id="4" name="مربع نص 3">
            <a:extLst>
              <a:ext uri="{FF2B5EF4-FFF2-40B4-BE49-F238E27FC236}">
                <a16:creationId xmlns:a16="http://schemas.microsoft.com/office/drawing/2014/main" id="{1C5BD8C7-DA5A-429D-A8C0-BE67804CD39F}"/>
              </a:ext>
            </a:extLst>
          </p:cNvPr>
          <p:cNvSpPr txBox="1"/>
          <p:nvPr/>
        </p:nvSpPr>
        <p:spPr>
          <a:xfrm>
            <a:off x="4548965" y="1617138"/>
            <a:ext cx="5001817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6 - 7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القسمة مع الصفر </a:t>
            </a:r>
          </a:p>
          <a:p>
            <a:pPr algn="ctr"/>
            <a:r>
              <a:rPr lang="ar-SA" sz="5400" b="1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و على الواحد</a:t>
            </a:r>
            <a:endParaRPr lang="ar-SA" sz="48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khbar MT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98905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وسيلة الشرح: سهم لليسار 5">
            <a:extLst>
              <a:ext uri="{FF2B5EF4-FFF2-40B4-BE49-F238E27FC236}">
                <a16:creationId xmlns:a16="http://schemas.microsoft.com/office/drawing/2014/main" id="{EF701930-7026-41B3-B308-90DA5EB9A40F}"/>
              </a:ext>
            </a:extLst>
          </p:cNvPr>
          <p:cNvSpPr/>
          <p:nvPr/>
        </p:nvSpPr>
        <p:spPr>
          <a:xfrm>
            <a:off x="8622506" y="1921669"/>
            <a:ext cx="2242555" cy="2500314"/>
          </a:xfrm>
          <a:prstGeom prst="leftArrowCallout">
            <a:avLst/>
          </a:prstGeom>
          <a:ln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u="sng" dirty="0">
                <a:solidFill>
                  <a:schemeClr val="accent6">
                    <a:lumMod val="75000"/>
                  </a:schemeClr>
                </a:solidFill>
              </a:rPr>
              <a:t>فكرة الدرس</a:t>
            </a:r>
          </a:p>
          <a:p>
            <a:pPr algn="ctr"/>
            <a:endParaRPr lang="ar-SA" dirty="0"/>
          </a:p>
          <a:p>
            <a:pPr algn="ctr"/>
            <a:r>
              <a:rPr lang="ar-SA" dirty="0"/>
              <a:t>أستعمل قواعد القسمة </a:t>
            </a:r>
          </a:p>
          <a:p>
            <a:pPr algn="ctr"/>
            <a:r>
              <a:rPr lang="ar-SA" dirty="0"/>
              <a:t>للقسمة مع الصفر وعلى الواحد</a:t>
            </a: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17DB2BC6-E8E6-4E7D-9A96-6EE8E95274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07431" y="1921669"/>
            <a:ext cx="6162675" cy="2500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086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صورة 10">
            <a:extLst>
              <a:ext uri="{FF2B5EF4-FFF2-40B4-BE49-F238E27FC236}">
                <a16:creationId xmlns:a16="http://schemas.microsoft.com/office/drawing/2014/main" id="{0E340EF7-3F0F-4D20-A6A6-5465FD144A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58450" y="1247775"/>
            <a:ext cx="504825" cy="361950"/>
          </a:xfrm>
          <a:prstGeom prst="rect">
            <a:avLst/>
          </a:prstGeom>
        </p:spPr>
      </p:pic>
      <p:pic>
        <p:nvPicPr>
          <p:cNvPr id="4" name="صورة 3">
            <a:extLst>
              <a:ext uri="{FF2B5EF4-FFF2-40B4-BE49-F238E27FC236}">
                <a16:creationId xmlns:a16="http://schemas.microsoft.com/office/drawing/2014/main" id="{8B5B4EEC-7681-4647-B9AA-25B6CB7DAE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0988" y="714375"/>
            <a:ext cx="3114675" cy="514350"/>
          </a:xfrm>
          <a:prstGeom prst="rect">
            <a:avLst/>
          </a:prstGeom>
        </p:spPr>
      </p:pic>
      <p:pic>
        <p:nvPicPr>
          <p:cNvPr id="5" name="صورة 4">
            <a:extLst>
              <a:ext uri="{FF2B5EF4-FFF2-40B4-BE49-F238E27FC236}">
                <a16:creationId xmlns:a16="http://schemas.microsoft.com/office/drawing/2014/main" id="{CD035CC5-3577-4BD5-A91C-B13FCCADDD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22019" y="1247775"/>
            <a:ext cx="5800725" cy="344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4046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9389DBE5-8B81-41E1-8166-6008FCF617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52787" y="969169"/>
            <a:ext cx="5857875" cy="4476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8354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>
            <a:extLst>
              <a:ext uri="{FF2B5EF4-FFF2-40B4-BE49-F238E27FC236}">
                <a16:creationId xmlns:a16="http://schemas.microsoft.com/office/drawing/2014/main" id="{1C51398B-AE8C-403A-AD77-52CC7B135FF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6906" y="760456"/>
            <a:ext cx="1309398" cy="675437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97E743C-9D18-4729-B16B-402088202E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72424" y="812424"/>
            <a:ext cx="1590675" cy="57150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6B2F373E-D6EF-4A2E-AE35-37FBF103B5C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0368" y="1525961"/>
            <a:ext cx="7648575" cy="485775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D875AFD3-89B2-4246-AE00-9E33AFA116C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50343" y="3435933"/>
            <a:ext cx="7848600" cy="504825"/>
          </a:xfrm>
          <a:prstGeom prst="rect">
            <a:avLst/>
          </a:prstGeom>
        </p:spPr>
      </p:pic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59763398-3CD7-42DE-A970-FBAB3382EB29}"/>
              </a:ext>
            </a:extLst>
          </p:cNvPr>
          <p:cNvCxnSpPr/>
          <p:nvPr/>
        </p:nvCxnSpPr>
        <p:spPr>
          <a:xfrm>
            <a:off x="6672263" y="1628775"/>
            <a:ext cx="0" cy="407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رابط مستقيم 18">
            <a:extLst>
              <a:ext uri="{FF2B5EF4-FFF2-40B4-BE49-F238E27FC236}">
                <a16:creationId xmlns:a16="http://schemas.microsoft.com/office/drawing/2014/main" id="{250C3DE7-D7C3-49A7-844C-74CC19EABECF}"/>
              </a:ext>
            </a:extLst>
          </p:cNvPr>
          <p:cNvCxnSpPr/>
          <p:nvPr/>
        </p:nvCxnSpPr>
        <p:spPr>
          <a:xfrm>
            <a:off x="8767761" y="1628775"/>
            <a:ext cx="0" cy="407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رابط مستقيم 19">
            <a:extLst>
              <a:ext uri="{FF2B5EF4-FFF2-40B4-BE49-F238E27FC236}">
                <a16:creationId xmlns:a16="http://schemas.microsoft.com/office/drawing/2014/main" id="{A72134A5-4FE9-4628-90F2-67CBF7CDEB8B}"/>
              </a:ext>
            </a:extLst>
          </p:cNvPr>
          <p:cNvCxnSpPr/>
          <p:nvPr/>
        </p:nvCxnSpPr>
        <p:spPr>
          <a:xfrm>
            <a:off x="4660107" y="1628775"/>
            <a:ext cx="0" cy="407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E26618F8-4926-4175-BC7E-34A7C722ABE0}"/>
              </a:ext>
            </a:extLst>
          </p:cNvPr>
          <p:cNvCxnSpPr/>
          <p:nvPr/>
        </p:nvCxnSpPr>
        <p:spPr>
          <a:xfrm flipH="1">
            <a:off x="2657475" y="3336131"/>
            <a:ext cx="79414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14341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7C5D429B-57E0-4EE1-AD07-68C0A96259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5625" y="969168"/>
            <a:ext cx="4010025" cy="147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7352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صورة 7">
            <a:extLst>
              <a:ext uri="{FF2B5EF4-FFF2-40B4-BE49-F238E27FC236}">
                <a16:creationId xmlns:a16="http://schemas.microsoft.com/office/drawing/2014/main" id="{F4E1ABC0-2DC4-4D34-B6CF-B74156819F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93992" y="906796"/>
            <a:ext cx="1743076" cy="401092"/>
          </a:xfrm>
          <a:prstGeom prst="rect">
            <a:avLst/>
          </a:prstGeom>
        </p:spPr>
      </p:pic>
      <p:pic>
        <p:nvPicPr>
          <p:cNvPr id="10" name="صورة 9">
            <a:extLst>
              <a:ext uri="{FF2B5EF4-FFF2-40B4-BE49-F238E27FC236}">
                <a16:creationId xmlns:a16="http://schemas.microsoft.com/office/drawing/2014/main" id="{DAA96A01-F3D9-4278-BC6D-37A847DCB5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2349" y="776869"/>
            <a:ext cx="1590675" cy="571500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AE4C9B6C-D9DE-4FFC-8FFC-14FDEF3170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7080" y="1716880"/>
            <a:ext cx="7600950" cy="5238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09645F4B-1604-4360-8CFE-6B3111F42C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55155" y="3451621"/>
            <a:ext cx="7762875" cy="609600"/>
          </a:xfrm>
          <a:prstGeom prst="rect">
            <a:avLst/>
          </a:prstGeom>
        </p:spPr>
      </p:pic>
      <p:cxnSp>
        <p:nvCxnSpPr>
          <p:cNvPr id="12" name="رابط مستقيم 11">
            <a:extLst>
              <a:ext uri="{FF2B5EF4-FFF2-40B4-BE49-F238E27FC236}">
                <a16:creationId xmlns:a16="http://schemas.microsoft.com/office/drawing/2014/main" id="{9D326FF0-7F7D-4F3E-BAC8-82B94CC6DA51}"/>
              </a:ext>
            </a:extLst>
          </p:cNvPr>
          <p:cNvCxnSpPr/>
          <p:nvPr/>
        </p:nvCxnSpPr>
        <p:spPr>
          <a:xfrm>
            <a:off x="8760619" y="1716880"/>
            <a:ext cx="0" cy="407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رابط مستقيم 15">
            <a:extLst>
              <a:ext uri="{FF2B5EF4-FFF2-40B4-BE49-F238E27FC236}">
                <a16:creationId xmlns:a16="http://schemas.microsoft.com/office/drawing/2014/main" id="{A7C414C0-32ED-487C-93F0-E3807E99766E}"/>
              </a:ext>
            </a:extLst>
          </p:cNvPr>
          <p:cNvCxnSpPr/>
          <p:nvPr/>
        </p:nvCxnSpPr>
        <p:spPr>
          <a:xfrm>
            <a:off x="5307807" y="1716880"/>
            <a:ext cx="0" cy="407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رابط مستقيم 16">
            <a:extLst>
              <a:ext uri="{FF2B5EF4-FFF2-40B4-BE49-F238E27FC236}">
                <a16:creationId xmlns:a16="http://schemas.microsoft.com/office/drawing/2014/main" id="{E896F241-2CAB-459D-8876-CBD5ACB04F2C}"/>
              </a:ext>
            </a:extLst>
          </p:cNvPr>
          <p:cNvCxnSpPr/>
          <p:nvPr/>
        </p:nvCxnSpPr>
        <p:spPr>
          <a:xfrm flipH="1">
            <a:off x="2771775" y="3243263"/>
            <a:ext cx="794146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72901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40481986-5545-4152-BA59-B1D414CC9BD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5731" y="897731"/>
            <a:ext cx="3152775" cy="53340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8EAEF1DB-CBF9-422B-8839-EC9298EB70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3744" y="1583531"/>
            <a:ext cx="3957637" cy="1390650"/>
          </a:xfrm>
          <a:prstGeom prst="rect">
            <a:avLst/>
          </a:prstGeom>
        </p:spPr>
      </p:pic>
      <p:pic>
        <p:nvPicPr>
          <p:cNvPr id="11" name="صورة 10">
            <a:extLst>
              <a:ext uri="{FF2B5EF4-FFF2-40B4-BE49-F238E27FC236}">
                <a16:creationId xmlns:a16="http://schemas.microsoft.com/office/drawing/2014/main" id="{97D97241-C500-4622-8DDE-3842619C97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8843" y="1524000"/>
            <a:ext cx="4114801" cy="1662113"/>
          </a:xfrm>
          <a:prstGeom prst="rect">
            <a:avLst/>
          </a:prstGeom>
        </p:spPr>
      </p:pic>
      <p:cxnSp>
        <p:nvCxnSpPr>
          <p:cNvPr id="15" name="رابط مستقيم 14">
            <a:extLst>
              <a:ext uri="{FF2B5EF4-FFF2-40B4-BE49-F238E27FC236}">
                <a16:creationId xmlns:a16="http://schemas.microsoft.com/office/drawing/2014/main" id="{794DCAE8-9C5D-4CD7-B86D-8215188B9CE8}"/>
              </a:ext>
            </a:extLst>
          </p:cNvPr>
          <p:cNvCxnSpPr/>
          <p:nvPr/>
        </p:nvCxnSpPr>
        <p:spPr>
          <a:xfrm>
            <a:off x="6672263" y="1628775"/>
            <a:ext cx="0" cy="4079082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34897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صورة 2">
            <a:extLst>
              <a:ext uri="{FF2B5EF4-FFF2-40B4-BE49-F238E27FC236}">
                <a16:creationId xmlns:a16="http://schemas.microsoft.com/office/drawing/2014/main" id="{DC943692-C705-4931-B9E4-63EF3E26D3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2376" y="742950"/>
            <a:ext cx="3378994" cy="71437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3FB67A8C-9D2E-4F1A-97A7-F6323D6423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1345" y="1581150"/>
            <a:ext cx="7820025" cy="98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828219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20</Words>
  <Application>Microsoft Office PowerPoint</Application>
  <PresentationFormat>شاشة عريضة</PresentationFormat>
  <Paragraphs>9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4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2022-01-14T08:25:08Z</dcterms:created>
  <dcterms:modified xsi:type="dcterms:W3CDTF">2022-01-14T08:40:17Z</dcterms:modified>
</cp:coreProperties>
</file>