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B9049FD-4A1E-4710-BEE5-A84F6631B6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60F11C02-C3E3-4782-9800-C9B517F2A05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20C83BB5-BB4F-4AEF-A2DB-B26B696BB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981B-63B7-4C39-AC07-A3550E8F2C75}" type="datetimeFigureOut">
              <a:rPr lang="ar-SA" smtClean="0"/>
              <a:t>11/06/43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C2BE3F4-8C2B-4DDC-8B3A-1EED7FE955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802DA8A-8679-42A9-BA8B-D241751004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888F3-1B41-4169-9925-AD663097C4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081505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5C60F23-C2F2-424A-BCE1-B191D69C3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086F3390-9D1D-4040-AEA1-E18E1690B1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2313FF1-C889-41F3-A588-90A84A1E07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981B-63B7-4C39-AC07-A3550E8F2C75}" type="datetimeFigureOut">
              <a:rPr lang="ar-SA" smtClean="0"/>
              <a:t>11/06/43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C7DF29ED-127F-47B7-8BF2-EF62981C88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6BE1662-E293-4325-814D-E09519859F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888F3-1B41-4169-9925-AD663097C4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1505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29BEB5B9-F22F-4AD8-A5E0-A01075BC171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DAD6F8B4-37A5-4C77-9884-6CD1FC4ADAF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9FCB608B-C6DB-41E4-940A-6E8FCB4A72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981B-63B7-4C39-AC07-A3550E8F2C75}" type="datetimeFigureOut">
              <a:rPr lang="ar-SA" smtClean="0"/>
              <a:t>11/06/43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8DEDCCD-E74A-4EB8-840E-8478CB7D5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949B795E-290D-4187-906E-7854C2B716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888F3-1B41-4169-9925-AD663097C4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58141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748E93D8-A351-430D-A1FA-45A2C1012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7BC972F4-5DFE-4D0C-AD8D-3183E166FE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F5DC81A-C550-4F0A-8B47-B38FAFF57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981B-63B7-4C39-AC07-A3550E8F2C75}" type="datetimeFigureOut">
              <a:rPr lang="ar-SA" smtClean="0"/>
              <a:t>11/06/43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75F60E8-373A-4C9C-A623-E2B9DFC0B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E18CDBD6-CAC9-4142-BBE9-5305FA6ED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888F3-1B41-4169-9925-AD663097C4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895612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189BC9C-77F5-4DAC-8B98-14AD69D34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A5B4B3E2-BEA1-4F22-84A0-65369EDF49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2C1660D-071D-45B0-BD53-7BACEC4B2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981B-63B7-4C39-AC07-A3550E8F2C75}" type="datetimeFigureOut">
              <a:rPr lang="ar-SA" smtClean="0"/>
              <a:t>11/06/43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7304A155-2219-4A07-B061-CD18BCB9A7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69F62A23-3994-4A48-BFD5-903A87D8B0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888F3-1B41-4169-9925-AD663097C4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7419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0766976A-8101-4511-9AD6-FA50C0ACF7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6024DB63-2D5C-4A92-8500-D1BAC63380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B78A24A3-E316-4CDF-89F8-B1B88D811B8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6C3FC360-5F9D-461F-B45E-E39696C497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981B-63B7-4C39-AC07-A3550E8F2C75}" type="datetimeFigureOut">
              <a:rPr lang="ar-SA" smtClean="0"/>
              <a:t>11/06/43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955165B0-0707-480F-AC59-33CEA275E9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E372298-7137-4C8D-AC8C-CF96C9BF0F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888F3-1B41-4169-9925-AD663097C4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4845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2E1F2B6-4B05-4A9B-B7F2-DD7929048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6BF7A1C7-4625-47D4-8EEC-F4F880ADE0A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DE63D1D8-384A-472E-A811-576FC90C0CB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B7287BB9-F34E-4434-B876-15276A942A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0C86E35D-2C20-42AF-948B-E5E263D1B1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E758C6DA-BF7A-4778-887C-3795FE2470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981B-63B7-4C39-AC07-A3550E8F2C75}" type="datetimeFigureOut">
              <a:rPr lang="ar-SA" smtClean="0"/>
              <a:t>11/06/43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00B32ED2-619D-4F96-B386-7B4A6C76E4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5DA13C38-CAE0-4F69-B8AD-6189D09056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888F3-1B41-4169-9925-AD663097C4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44978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C661754C-0029-4022-99F7-77B536990E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7724A4BA-AE4D-484A-BB22-8268B3085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981B-63B7-4C39-AC07-A3550E8F2C75}" type="datetimeFigureOut">
              <a:rPr lang="ar-SA" smtClean="0"/>
              <a:t>11/06/43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68E7173D-02C8-4A74-BF64-750CB4766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47CCFD75-62C7-489B-895C-C3D9B843B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888F3-1B41-4169-9925-AD663097C4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686469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339A2C72-8A4C-497F-A6A1-2884AD402B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981B-63B7-4C39-AC07-A3550E8F2C75}" type="datetimeFigureOut">
              <a:rPr lang="ar-SA" smtClean="0"/>
              <a:t>11/06/43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AD543F23-2F7F-4FD4-8DD9-D14837E1AE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DA98B597-09B0-4DD6-AB61-E1CCE2030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888F3-1B41-4169-9925-AD663097C4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124405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B9F573C-6EEB-47DF-AA08-2A97D720BE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3A2D4C22-4B4E-43EB-B055-6F7BFD51D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36CDDB1B-DDA7-4138-A4F9-91D06114BE5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77BA87F-680C-4BA1-B6B9-46AFD3D489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981B-63B7-4C39-AC07-A3550E8F2C75}" type="datetimeFigureOut">
              <a:rPr lang="ar-SA" smtClean="0"/>
              <a:t>11/06/43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DDC0451-C524-40B6-99EF-3D181E462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D9C344D-0A41-48D2-B692-4CB817FFCB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888F3-1B41-4169-9925-AD663097C4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885769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6F11A6B3-DCDA-4CD5-94A8-68D5790E95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AED2C115-7988-4AA1-8756-FC3229E0F8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861BC9DA-6161-4908-9557-C8C72EB4B3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FB78A67B-BA78-4F42-BD7E-366A9487EC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02981B-63B7-4C39-AC07-A3550E8F2C75}" type="datetimeFigureOut">
              <a:rPr lang="ar-SA" smtClean="0"/>
              <a:t>11/06/43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6965150B-224D-42D1-BC36-FE63667588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0D348F8C-0AB6-4D0C-A915-C41250A24D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3888F3-1B41-4169-9925-AD663097C4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153254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CE8305FB-CDFD-4F2D-97BC-CEA4FCDCD4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20BF7FC9-5D2B-4678-9854-2E8F3F9B4AB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4A74BCC7-3BA6-4F00-A419-8C6F03F8BAE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02981B-63B7-4C39-AC07-A3550E8F2C75}" type="datetimeFigureOut">
              <a:rPr lang="ar-SA" smtClean="0"/>
              <a:t>11/06/43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8B71D21-1B6E-4470-8496-DBB9EACC1C7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F5EA23C7-2AB8-4DF7-B686-9E8C3FA0747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888F3-1B41-4169-9925-AD663097C497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9691401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مربع نص 17">
            <a:extLst>
              <a:ext uri="{FF2B5EF4-FFF2-40B4-BE49-F238E27FC236}">
                <a16:creationId xmlns:a16="http://schemas.microsoft.com/office/drawing/2014/main" id="{16745F15-3C76-4CEB-92E4-AF4DAB9FA374}"/>
              </a:ext>
            </a:extLst>
          </p:cNvPr>
          <p:cNvSpPr txBox="1"/>
          <p:nvPr/>
        </p:nvSpPr>
        <p:spPr>
          <a:xfrm>
            <a:off x="4773215" y="2293513"/>
            <a:ext cx="3292079" cy="110799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ar-SA" sz="6600" b="1" cap="none" spc="0" dirty="0">
                <a:ln w="0"/>
                <a:solidFill>
                  <a:srgbClr val="C0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اختبار الفصل</a:t>
            </a: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8D29702D-0E6B-44B9-8520-FAD7AB8BD73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31806" y="747713"/>
            <a:ext cx="4143375" cy="1676400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E992D739-E3A3-4AB5-AE22-4FF068421D0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917530" y="3143250"/>
            <a:ext cx="4143375" cy="571500"/>
          </a:xfrm>
          <a:prstGeom prst="rect">
            <a:avLst/>
          </a:prstGeom>
        </p:spPr>
      </p:pic>
      <p:cxnSp>
        <p:nvCxnSpPr>
          <p:cNvPr id="9" name="رابط مستقيم 8">
            <a:extLst>
              <a:ext uri="{FF2B5EF4-FFF2-40B4-BE49-F238E27FC236}">
                <a16:creationId xmlns:a16="http://schemas.microsoft.com/office/drawing/2014/main" id="{1A72A7E0-D5B5-41A3-B242-A85267D0254F}"/>
              </a:ext>
            </a:extLst>
          </p:cNvPr>
          <p:cNvCxnSpPr>
            <a:cxnSpLocks/>
          </p:cNvCxnSpPr>
          <p:nvPr/>
        </p:nvCxnSpPr>
        <p:spPr>
          <a:xfrm>
            <a:off x="6473078" y="942975"/>
            <a:ext cx="0" cy="4692323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2" name="صورة 11">
            <a:extLst>
              <a:ext uri="{FF2B5EF4-FFF2-40B4-BE49-F238E27FC236}">
                <a16:creationId xmlns:a16="http://schemas.microsoft.com/office/drawing/2014/main" id="{74C3E842-9BC4-4B3E-A464-86DDF36B982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31306" y="924555"/>
            <a:ext cx="3400425" cy="504825"/>
          </a:xfrm>
          <a:prstGeom prst="rect">
            <a:avLst/>
          </a:prstGeom>
        </p:spPr>
      </p:pic>
      <p:pic>
        <p:nvPicPr>
          <p:cNvPr id="14" name="صورة 13">
            <a:extLst>
              <a:ext uri="{FF2B5EF4-FFF2-40B4-BE49-F238E27FC236}">
                <a16:creationId xmlns:a16="http://schemas.microsoft.com/office/drawing/2014/main" id="{80770A75-1A03-4132-99E4-BC05AAA60BD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938394" y="1585913"/>
            <a:ext cx="3293337" cy="409575"/>
          </a:xfrm>
          <a:prstGeom prst="rect">
            <a:avLst/>
          </a:prstGeom>
        </p:spPr>
      </p:pic>
      <p:pic>
        <p:nvPicPr>
          <p:cNvPr id="20" name="صورة 19">
            <a:extLst>
              <a:ext uri="{FF2B5EF4-FFF2-40B4-BE49-F238E27FC236}">
                <a16:creationId xmlns:a16="http://schemas.microsoft.com/office/drawing/2014/main" id="{1909E949-C703-4CBF-A287-8CBB801CCDB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84849" y="3550443"/>
            <a:ext cx="3400425" cy="533400"/>
          </a:xfrm>
          <a:prstGeom prst="rect">
            <a:avLst/>
          </a:prstGeom>
        </p:spPr>
      </p:pic>
      <p:cxnSp>
        <p:nvCxnSpPr>
          <p:cNvPr id="21" name="رابط مستقيم 20">
            <a:extLst>
              <a:ext uri="{FF2B5EF4-FFF2-40B4-BE49-F238E27FC236}">
                <a16:creationId xmlns:a16="http://schemas.microsoft.com/office/drawing/2014/main" id="{2CFC1E5E-CBB6-43A0-BA56-70C0F73921FB}"/>
              </a:ext>
            </a:extLst>
          </p:cNvPr>
          <p:cNvCxnSpPr>
            <a:cxnSpLocks/>
          </p:cNvCxnSpPr>
          <p:nvPr/>
        </p:nvCxnSpPr>
        <p:spPr>
          <a:xfrm flipH="1">
            <a:off x="4450244" y="1564481"/>
            <a:ext cx="1" cy="370760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رابط مستقيم 22">
            <a:extLst>
              <a:ext uri="{FF2B5EF4-FFF2-40B4-BE49-F238E27FC236}">
                <a16:creationId xmlns:a16="http://schemas.microsoft.com/office/drawing/2014/main" id="{BD2026E4-1A91-42DE-9997-0D2025B7DA58}"/>
              </a:ext>
            </a:extLst>
          </p:cNvPr>
          <p:cNvCxnSpPr/>
          <p:nvPr/>
        </p:nvCxnSpPr>
        <p:spPr>
          <a:xfrm flipH="1" flipV="1">
            <a:off x="2352360" y="3463247"/>
            <a:ext cx="4120718" cy="1071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01975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رابط مستقيم 9">
            <a:extLst>
              <a:ext uri="{FF2B5EF4-FFF2-40B4-BE49-F238E27FC236}">
                <a16:creationId xmlns:a16="http://schemas.microsoft.com/office/drawing/2014/main" id="{B698CC07-20B8-4D2A-819A-4E55E5B15495}"/>
              </a:ext>
            </a:extLst>
          </p:cNvPr>
          <p:cNvCxnSpPr>
            <a:cxnSpLocks/>
          </p:cNvCxnSpPr>
          <p:nvPr/>
        </p:nvCxnSpPr>
        <p:spPr>
          <a:xfrm>
            <a:off x="6439461" y="873919"/>
            <a:ext cx="0" cy="46987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3" name="صورة 2">
            <a:extLst>
              <a:ext uri="{FF2B5EF4-FFF2-40B4-BE49-F238E27FC236}">
                <a16:creationId xmlns:a16="http://schemas.microsoft.com/office/drawing/2014/main" id="{63F3A7B7-AFC1-47D9-B844-DF04595C49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15188" y="873919"/>
            <a:ext cx="3679030" cy="1826419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B3B06685-709E-4E00-B1AE-3E2D358D9C9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8883" y="812006"/>
            <a:ext cx="3883817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522987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رابط مستقيم 9">
            <a:extLst>
              <a:ext uri="{FF2B5EF4-FFF2-40B4-BE49-F238E27FC236}">
                <a16:creationId xmlns:a16="http://schemas.microsoft.com/office/drawing/2014/main" id="{B698CC07-20B8-4D2A-819A-4E55E5B15495}"/>
              </a:ext>
            </a:extLst>
          </p:cNvPr>
          <p:cNvCxnSpPr>
            <a:cxnSpLocks/>
          </p:cNvCxnSpPr>
          <p:nvPr/>
        </p:nvCxnSpPr>
        <p:spPr>
          <a:xfrm>
            <a:off x="6646630" y="852488"/>
            <a:ext cx="0" cy="46987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4" name="صورة 3">
            <a:extLst>
              <a:ext uri="{FF2B5EF4-FFF2-40B4-BE49-F238E27FC236}">
                <a16:creationId xmlns:a16="http://schemas.microsoft.com/office/drawing/2014/main" id="{3D87861E-191A-47D1-98D0-1D47EB43E6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53250" y="785813"/>
            <a:ext cx="4086225" cy="18288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539C86E7-CD25-4576-A1F2-5A0893EE09A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69321" y="785813"/>
            <a:ext cx="1524000" cy="523875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A3159E41-3427-49E8-845B-47494433CDF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28967" y="1385887"/>
            <a:ext cx="3364354" cy="485775"/>
          </a:xfrm>
          <a:prstGeom prst="rect">
            <a:avLst/>
          </a:prstGeom>
        </p:spPr>
      </p:pic>
      <p:pic>
        <p:nvPicPr>
          <p:cNvPr id="12" name="صورة 11">
            <a:extLst>
              <a:ext uri="{FF2B5EF4-FFF2-40B4-BE49-F238E27FC236}">
                <a16:creationId xmlns:a16="http://schemas.microsoft.com/office/drawing/2014/main" id="{E529EACE-1DA9-43A2-A4BE-1AD2A9C6C61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14690" y="3194727"/>
            <a:ext cx="3273868" cy="466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955999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" name="رابط مستقيم 9">
            <a:extLst>
              <a:ext uri="{FF2B5EF4-FFF2-40B4-BE49-F238E27FC236}">
                <a16:creationId xmlns:a16="http://schemas.microsoft.com/office/drawing/2014/main" id="{B698CC07-20B8-4D2A-819A-4E55E5B15495}"/>
              </a:ext>
            </a:extLst>
          </p:cNvPr>
          <p:cNvCxnSpPr>
            <a:cxnSpLocks/>
          </p:cNvCxnSpPr>
          <p:nvPr/>
        </p:nvCxnSpPr>
        <p:spPr>
          <a:xfrm>
            <a:off x="6818080" y="852488"/>
            <a:ext cx="0" cy="4698766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pic>
        <p:nvPicPr>
          <p:cNvPr id="14" name="صورة 13">
            <a:extLst>
              <a:ext uri="{FF2B5EF4-FFF2-40B4-BE49-F238E27FC236}">
                <a16:creationId xmlns:a16="http://schemas.microsoft.com/office/drawing/2014/main" id="{CA9006AE-E111-4FEA-834E-E56FE1B8B6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65156" y="785813"/>
            <a:ext cx="3937329" cy="2314575"/>
          </a:xfrm>
          <a:prstGeom prst="rect">
            <a:avLst/>
          </a:prstGeom>
        </p:spPr>
      </p:pic>
      <p:pic>
        <p:nvPicPr>
          <p:cNvPr id="3" name="صورة 2">
            <a:extLst>
              <a:ext uri="{FF2B5EF4-FFF2-40B4-BE49-F238E27FC236}">
                <a16:creationId xmlns:a16="http://schemas.microsoft.com/office/drawing/2014/main" id="{E86421C2-BAEF-449C-AFB7-D692C01C176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37155" y="852488"/>
            <a:ext cx="4133850" cy="895350"/>
          </a:xfrm>
          <a:prstGeom prst="rect">
            <a:avLst/>
          </a:prstGeom>
        </p:spPr>
      </p:pic>
      <p:pic>
        <p:nvPicPr>
          <p:cNvPr id="7" name="صورة 6">
            <a:extLst>
              <a:ext uri="{FF2B5EF4-FFF2-40B4-BE49-F238E27FC236}">
                <a16:creationId xmlns:a16="http://schemas.microsoft.com/office/drawing/2014/main" id="{EDA9A9CF-94F7-442A-9EAB-3D0BA289A18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675899" y="1859756"/>
            <a:ext cx="3856362" cy="666750"/>
          </a:xfrm>
          <a:prstGeom prst="rect">
            <a:avLst/>
          </a:prstGeom>
        </p:spPr>
      </p:pic>
      <p:cxnSp>
        <p:nvCxnSpPr>
          <p:cNvPr id="13" name="رابط مستقيم 12">
            <a:extLst>
              <a:ext uri="{FF2B5EF4-FFF2-40B4-BE49-F238E27FC236}">
                <a16:creationId xmlns:a16="http://schemas.microsoft.com/office/drawing/2014/main" id="{D7623DF1-77C7-437E-8407-0D77C126F8CE}"/>
              </a:ext>
            </a:extLst>
          </p:cNvPr>
          <p:cNvCxnSpPr>
            <a:cxnSpLocks/>
          </p:cNvCxnSpPr>
          <p:nvPr/>
        </p:nvCxnSpPr>
        <p:spPr>
          <a:xfrm flipH="1">
            <a:off x="4336257" y="1943100"/>
            <a:ext cx="1" cy="3608154"/>
          </a:xfrm>
          <a:prstGeom prst="line">
            <a:avLst/>
          </a:prstGeom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2596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>
            <a:extLst>
              <a:ext uri="{FF2B5EF4-FFF2-40B4-BE49-F238E27FC236}">
                <a16:creationId xmlns:a16="http://schemas.microsoft.com/office/drawing/2014/main" id="{3F54A7AF-4997-498F-A340-B01999AA9A9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4331" y="862012"/>
            <a:ext cx="2952750" cy="619125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A8C82B39-EBA1-4CC1-9B56-8BA5B79AE9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65318" y="1935956"/>
            <a:ext cx="2047875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080594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</Words>
  <Application>Microsoft Office PowerPoint</Application>
  <PresentationFormat>شاشة عريضة</PresentationFormat>
  <Paragraphs>1</Paragraphs>
  <Slides>6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11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2022-01-14T08:41:14Z</dcterms:created>
  <dcterms:modified xsi:type="dcterms:W3CDTF">2022-01-14T08:51:49Z</dcterms:modified>
</cp:coreProperties>
</file>