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eZ88pYtiLc0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كسور العشرية و الكسور الاعتيادية…"/>
          <p:cNvSpPr txBox="1"/>
          <p:nvPr/>
        </p:nvSpPr>
        <p:spPr>
          <a:xfrm>
            <a:off x="2562792" y="4622800"/>
            <a:ext cx="7879216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3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الكسور العشرية و الكسور الاعتيادية</a:t>
            </a:r>
          </a:p>
          <a:p>
            <a:pPr rtl="0">
              <a:defRPr sz="73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والأعداد الكسرية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06_121815.png" descr="MagicEraser_230506_121815.png"/>
          <p:cNvPicPr>
            <a:picLocks noChangeAspect="1"/>
          </p:cNvPicPr>
          <p:nvPr/>
        </p:nvPicPr>
        <p:blipFill>
          <a:blip r:embed="rId2">
            <a:extLst/>
          </a:blip>
          <a:srcRect l="70542" t="55612" r="11347" b="31986"/>
          <a:stretch>
            <a:fillRect/>
          </a:stretch>
        </p:blipFill>
        <p:spPr>
          <a:xfrm>
            <a:off x="3691607" y="3746214"/>
            <a:ext cx="4950997" cy="2542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06_121815.png" descr="MagicEraser_230506_121815.png"/>
          <p:cNvPicPr>
            <a:picLocks noChangeAspect="1"/>
          </p:cNvPicPr>
          <p:nvPr/>
        </p:nvPicPr>
        <p:blipFill>
          <a:blip r:embed="rId2">
            <a:extLst/>
          </a:blip>
          <a:srcRect l="5934" t="33849" r="33233" b="17759"/>
          <a:stretch>
            <a:fillRect/>
          </a:stretch>
        </p:blipFill>
        <p:spPr>
          <a:xfrm>
            <a:off x="1120826" y="3551943"/>
            <a:ext cx="8412014" cy="5018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506_121815.png" descr="MagicEraser_230506_121815.png"/>
          <p:cNvPicPr>
            <a:picLocks noChangeAspect="1"/>
          </p:cNvPicPr>
          <p:nvPr/>
        </p:nvPicPr>
        <p:blipFill>
          <a:blip r:embed="rId2">
            <a:extLst/>
          </a:blip>
          <a:srcRect l="65660" t="34005" r="6026" b="17603"/>
          <a:stretch>
            <a:fillRect/>
          </a:stretch>
        </p:blipFill>
        <p:spPr>
          <a:xfrm>
            <a:off x="9375251" y="3801922"/>
            <a:ext cx="3024308" cy="387684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الكسور العشرية و الكسور الاعتيادية…"/>
          <p:cNvSpPr txBox="1"/>
          <p:nvPr/>
        </p:nvSpPr>
        <p:spPr>
          <a:xfrm>
            <a:off x="2562792" y="1391793"/>
            <a:ext cx="7879216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3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الكسور العشرية و الكسور الاعتيادية</a:t>
            </a:r>
          </a:p>
          <a:p>
            <a:pPr rtl="0">
              <a:defRPr sz="73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والأعداد الكسرية</a:t>
            </a:r>
          </a:p>
        </p:txBody>
      </p:sp>
      <p:sp>
        <p:nvSpPr>
          <p:cNvPr id="132" name="صفحة ١٢٣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506_121828.png" descr="MagicEraser_230506_121828.png"/>
          <p:cNvPicPr>
            <a:picLocks noChangeAspect="1"/>
          </p:cNvPicPr>
          <p:nvPr/>
        </p:nvPicPr>
        <p:blipFill>
          <a:blip r:embed="rId2">
            <a:extLst/>
          </a:blip>
          <a:srcRect l="9124" t="21694" r="35285" b="2940"/>
          <a:stretch>
            <a:fillRect/>
          </a:stretch>
        </p:blipFill>
        <p:spPr>
          <a:xfrm>
            <a:off x="1957982" y="256028"/>
            <a:ext cx="9088864" cy="924154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١٢٣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506_121850.png" descr="MagicEraser_230506_121850.png"/>
          <p:cNvPicPr>
            <a:picLocks noChangeAspect="1"/>
          </p:cNvPicPr>
          <p:nvPr/>
        </p:nvPicPr>
        <p:blipFill>
          <a:blip r:embed="rId2">
            <a:extLst/>
          </a:blip>
          <a:srcRect l="9201" t="10289" r="9201" b="74516"/>
          <a:stretch>
            <a:fillRect/>
          </a:stretch>
        </p:blipFill>
        <p:spPr>
          <a:xfrm>
            <a:off x="2154058" y="122757"/>
            <a:ext cx="10658366" cy="1488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MagicEraser_230506_121850.png" descr="MagicEraser_230506_121850.png"/>
          <p:cNvPicPr>
            <a:picLocks noChangeAspect="1"/>
          </p:cNvPicPr>
          <p:nvPr/>
        </p:nvPicPr>
        <p:blipFill>
          <a:blip r:embed="rId2">
            <a:extLst/>
          </a:blip>
          <a:srcRect l="16048" t="24424" r="9973" b="39327"/>
          <a:stretch>
            <a:fillRect/>
          </a:stretch>
        </p:blipFill>
        <p:spPr>
          <a:xfrm>
            <a:off x="1453635" y="1546391"/>
            <a:ext cx="10919840" cy="4012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agicEraser_230506_121850.png" descr="MagicEraser_230506_121850.png"/>
          <p:cNvPicPr>
            <a:picLocks noChangeAspect="1"/>
          </p:cNvPicPr>
          <p:nvPr/>
        </p:nvPicPr>
        <p:blipFill>
          <a:blip r:embed="rId2">
            <a:extLst/>
          </a:blip>
          <a:srcRect l="9919" t="67711" r="8483" b="17094"/>
          <a:stretch>
            <a:fillRect/>
          </a:stretch>
        </p:blipFill>
        <p:spPr>
          <a:xfrm>
            <a:off x="1947485" y="5567144"/>
            <a:ext cx="11071512" cy="1546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506_121850.png" descr="MagicEraser_230506_121850.png"/>
          <p:cNvPicPr>
            <a:picLocks noChangeAspect="1"/>
          </p:cNvPicPr>
          <p:nvPr/>
        </p:nvPicPr>
        <p:blipFill>
          <a:blip r:embed="rId2">
            <a:extLst/>
          </a:blip>
          <a:srcRect l="15716" t="81551" r="9201" b="3254"/>
          <a:stretch>
            <a:fillRect/>
          </a:stretch>
        </p:blipFill>
        <p:spPr>
          <a:xfrm>
            <a:off x="101798" y="6832836"/>
            <a:ext cx="12801089" cy="194281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١٢٤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506_121904.png" descr="MagicEraser_230506_121904.png"/>
          <p:cNvPicPr>
            <a:picLocks noChangeAspect="1"/>
          </p:cNvPicPr>
          <p:nvPr/>
        </p:nvPicPr>
        <p:blipFill>
          <a:blip r:embed="rId2">
            <a:extLst/>
          </a:blip>
          <a:srcRect l="11800" t="23730" r="8149" b="10257"/>
          <a:stretch>
            <a:fillRect/>
          </a:stretch>
        </p:blipFill>
        <p:spPr>
          <a:xfrm>
            <a:off x="372070" y="879872"/>
            <a:ext cx="12260506" cy="7582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١٢٤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MagicEraser_230506_121924.png" descr="MagicEraser_230506_121924.png"/>
          <p:cNvPicPr>
            <a:picLocks noChangeAspect="1"/>
          </p:cNvPicPr>
          <p:nvPr/>
        </p:nvPicPr>
        <p:blipFill>
          <a:blip r:embed="rId2">
            <a:extLst/>
          </a:blip>
          <a:srcRect l="9103" t="19723" r="6700" b="11041"/>
          <a:stretch>
            <a:fillRect/>
          </a:stretch>
        </p:blipFill>
        <p:spPr>
          <a:xfrm>
            <a:off x="688181" y="1435201"/>
            <a:ext cx="11628587" cy="7171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١٢٥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