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77" r:id="rId2"/>
    <p:sldId id="301" r:id="rId3"/>
    <p:sldId id="921" r:id="rId4"/>
    <p:sldId id="923" r:id="rId5"/>
    <p:sldId id="927" r:id="rId6"/>
    <p:sldId id="928" r:id="rId7"/>
    <p:sldId id="917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9649D"/>
    <a:srgbClr val="FF0066"/>
    <a:srgbClr val="136099"/>
    <a:srgbClr val="FFC000"/>
    <a:srgbClr val="A5A5A5"/>
    <a:srgbClr val="70AD47"/>
    <a:srgbClr val="5B9BD5"/>
    <a:srgbClr val="FFA207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40" autoAdjust="0"/>
    <p:restoredTop sz="86212" autoAdjust="0"/>
  </p:normalViewPr>
  <p:slideViewPr>
    <p:cSldViewPr snapToGrid="0">
      <p:cViewPr varScale="1">
        <p:scale>
          <a:sx n="60" d="100"/>
          <a:sy n="60" d="100"/>
        </p:scale>
        <p:origin x="10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C0F665-1CAA-4DBF-83E7-72338AFE3E17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FB90BA-B9A3-499C-A8D5-6845B2C18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248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B90BA-B9A3-499C-A8D5-6845B2C18AAD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58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75D66-0230-44BD-8402-ACFEC020B193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196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90BA-B9A3-499C-A8D5-6845B2C18AAD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21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90BA-B9A3-499C-A8D5-6845B2C18AA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168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90BA-B9A3-499C-A8D5-6845B2C18AAD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85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90BA-B9A3-499C-A8D5-6845B2C18AAD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767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3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CDAAE6D-6827-4AE9-880A-068EDDADF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483D5C4A-B052-4AEE-997A-944459DCB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4A57CB9-3808-4662-8E13-68E7FEAB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2A5983C-FFAE-49B4-8C8F-EE1DB732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4F82E00-B110-4926-B407-CFBB6C0B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8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3474AD8-2FE3-4B42-AB15-274A5B51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950E5A4C-CECA-4144-B0FC-E08DE5F71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933A66B-013F-45CF-8CBC-BF8F8A3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E606F28-C163-4047-BCDE-9CA74C3E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1D18E18-94C3-4005-AF6B-D8835CF1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989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0DF97C6F-2D7B-4E32-8EEC-24B1DA64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11140F58-4960-41AF-96D3-BB7C6C676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BFD2355-35B5-4F25-BDDF-30559804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D643069-068E-41FA-BBC3-81E44590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01B2F6B-E028-47B8-B6CF-E9A1B737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681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0DD70E7-9750-4A3A-8EDC-C77EAE37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F98D4002-C4E2-4945-9A53-C0200B2D4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82A4965-4A66-4AE8-AFAC-AA2604EF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E1B1150-A8C5-4BDE-86F4-754C06FA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F5FAE17-77FF-4747-B32F-C91DB69A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15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0CF6AB4-84F0-491B-AEDF-80F0A99B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966D8D1-CC7E-4DE4-9F99-22896D2E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BD35062-762A-4403-9CE6-DBE586B1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76D8EAE-6713-477D-AF76-E2BA93BE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D5DCE1A-8E4B-4246-A3D0-E3169F38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2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C7CE03-8CE3-4EDF-86E3-D7B4164A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105DC50-D8D8-4B39-BB6D-4BBDF60DF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B0D40341-19F5-4A31-814F-C4395C69F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A670B39E-A37A-44CE-A86C-FCF8AAEB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F67145B-381E-4A5D-95CD-94D93BCA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BB5CC67-E21F-4C5D-AE6E-16FFBFFF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43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D3C1B51-9E4A-4C0A-8645-5DB0D856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B7B5D83D-F1B9-4FC8-BF82-8489817FA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929129B6-88B8-4127-B927-603601D29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74563FC7-1DF2-464D-A118-B771D587C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746A56F2-FCAA-4675-8B15-E629C90F3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C247751D-7AEA-4948-8E96-6B7B0CF3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D30BAAC7-C2DD-48F3-B95C-7A2D100D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20D72AE2-DEAE-4E4D-AF65-B223FFC2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64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16D95DA-1EA8-4B31-98C9-D009F086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A50E481C-220A-4698-9947-914ABA78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B87970F4-EF9B-4DDA-BC41-F5C1E12D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9EBC2C20-6CBC-4E7E-AEE7-51E8D511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373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73072D64-EA60-4AF3-9CC7-43FDEF39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118D2791-2F6D-4615-BF9D-55410A2A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32456877-8C88-4B7F-A372-B30CB947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020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2A35414-0A90-43D9-98AD-4C5006E5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CAD8A4F-2482-465A-9492-11F14421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C76AE553-6715-439D-977C-229DF981B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5629C28A-4D0B-4978-B3BF-41DB6F1D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A903777-EC5D-4322-999F-437A6F3C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436A7B9-BAED-4C6F-81FA-290FCC96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959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11C71A4-2AB3-4B73-9B0B-38A9FC0C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E54083E9-AA70-460A-917E-22C06B8E6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F3E5645F-3A7E-4BD5-A101-BCF462E28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F21FD510-DF79-40E6-9EA7-324484E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42364096-4B4A-44A1-A112-07A94C89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D892BBA2-63D1-4973-8759-0B825A72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5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B55F75D6-CD7E-475D-A556-3AE94D07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4C121F6-60CC-4D4A-B30A-119374EEB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BE2FBDAA-2AC5-4FBA-B8F2-4A77C4B9B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7829-3D30-4A3C-BC5B-F642E4BFA9CC}" type="datetimeFigureOut">
              <a:rPr lang="ar-SA" smtClean="0"/>
              <a:t>30/07/1442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E07BCF6-1505-4A7E-99F9-5953B4C5F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32E10C4-B7B4-40D2-8717-9D5963575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830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1.jp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hite abstract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6" name="等腰三角形 102">
            <a:extLst>
              <a:ext uri="{FF2B5EF4-FFF2-40B4-BE49-F238E27FC236}">
                <a16:creationId xmlns:a16="http://schemas.microsoft.com/office/drawing/2014/main" xmlns="" id="{4CC415AA-C362-4C7F-AB66-683AF3F40259}"/>
              </a:ext>
            </a:extLst>
          </p:cNvPr>
          <p:cNvSpPr/>
          <p:nvPr/>
        </p:nvSpPr>
        <p:spPr>
          <a:xfrm rot="10800000">
            <a:off x="6542416" y="5091143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103">
            <a:extLst>
              <a:ext uri="{FF2B5EF4-FFF2-40B4-BE49-F238E27FC236}">
                <a16:creationId xmlns:a16="http://schemas.microsoft.com/office/drawing/2014/main" xmlns="" id="{0628AF32-83E4-467B-8764-A60D1AF5A17A}"/>
              </a:ext>
            </a:extLst>
          </p:cNvPr>
          <p:cNvSpPr/>
          <p:nvPr/>
        </p:nvSpPr>
        <p:spPr>
          <a:xfrm rot="10800000">
            <a:off x="7611733" y="5114950"/>
            <a:ext cx="1331717" cy="524117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104">
            <a:extLst>
              <a:ext uri="{FF2B5EF4-FFF2-40B4-BE49-F238E27FC236}">
                <a16:creationId xmlns:a16="http://schemas.microsoft.com/office/drawing/2014/main" xmlns="" id="{4262DECA-0067-4EFE-BEB6-0B0F9E992A25}"/>
              </a:ext>
            </a:extLst>
          </p:cNvPr>
          <p:cNvSpPr/>
          <p:nvPr/>
        </p:nvSpPr>
        <p:spPr>
          <a:xfrm rot="10800000">
            <a:off x="8201871" y="5126912"/>
            <a:ext cx="2162611" cy="517250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105">
            <a:extLst>
              <a:ext uri="{FF2B5EF4-FFF2-40B4-BE49-F238E27FC236}">
                <a16:creationId xmlns:a16="http://schemas.microsoft.com/office/drawing/2014/main" xmlns="" id="{825EE1D3-9E7A-422E-A02A-37EA21279106}"/>
              </a:ext>
            </a:extLst>
          </p:cNvPr>
          <p:cNvSpPr/>
          <p:nvPr/>
        </p:nvSpPr>
        <p:spPr>
          <a:xfrm rot="10800000">
            <a:off x="9195276" y="5075917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8">
            <a:extLst>
              <a:ext uri="{FF2B5EF4-FFF2-40B4-BE49-F238E27FC236}">
                <a16:creationId xmlns:a16="http://schemas.microsoft.com/office/drawing/2014/main" xmlns="" id="{2052D3C8-1E3F-4F25-B7CE-039B0170992C}"/>
              </a:ext>
            </a:extLst>
          </p:cNvPr>
          <p:cNvSpPr/>
          <p:nvPr/>
        </p:nvSpPr>
        <p:spPr>
          <a:xfrm>
            <a:off x="6151020" y="1796574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99">
            <a:extLst>
              <a:ext uri="{FF2B5EF4-FFF2-40B4-BE49-F238E27FC236}">
                <a16:creationId xmlns:a16="http://schemas.microsoft.com/office/drawing/2014/main" xmlns="" id="{91C7F4B3-F1FB-407B-90AD-83D591A95192}"/>
              </a:ext>
            </a:extLst>
          </p:cNvPr>
          <p:cNvSpPr/>
          <p:nvPr/>
        </p:nvSpPr>
        <p:spPr>
          <a:xfrm>
            <a:off x="7113357" y="1762531"/>
            <a:ext cx="1331717" cy="524117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00">
            <a:extLst>
              <a:ext uri="{FF2B5EF4-FFF2-40B4-BE49-F238E27FC236}">
                <a16:creationId xmlns:a16="http://schemas.microsoft.com/office/drawing/2014/main" xmlns="" id="{F3AD2AD8-482A-4A66-A644-FE39DFD70DAF}"/>
              </a:ext>
            </a:extLst>
          </p:cNvPr>
          <p:cNvSpPr/>
          <p:nvPr/>
        </p:nvSpPr>
        <p:spPr>
          <a:xfrm>
            <a:off x="7617089" y="1747965"/>
            <a:ext cx="2162611" cy="517250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01">
            <a:extLst>
              <a:ext uri="{FF2B5EF4-FFF2-40B4-BE49-F238E27FC236}">
                <a16:creationId xmlns:a16="http://schemas.microsoft.com/office/drawing/2014/main" xmlns="" id="{37B15D89-1E7E-4A2B-A330-0A021049EAA9}"/>
              </a:ext>
            </a:extLst>
          </p:cNvPr>
          <p:cNvSpPr/>
          <p:nvPr/>
        </p:nvSpPr>
        <p:spPr>
          <a:xfrm>
            <a:off x="8700420" y="1810569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12">
            <a:extLst>
              <a:ext uri="{FF2B5EF4-FFF2-40B4-BE49-F238E27FC236}">
                <a16:creationId xmlns:a16="http://schemas.microsoft.com/office/drawing/2014/main" xmlns="" id="{BAF82225-1AD5-4553-B271-8C774C635325}"/>
              </a:ext>
            </a:extLst>
          </p:cNvPr>
          <p:cNvSpPr/>
          <p:nvPr/>
        </p:nvSpPr>
        <p:spPr>
          <a:xfrm>
            <a:off x="5683883" y="2231339"/>
            <a:ext cx="6259231" cy="2896288"/>
          </a:xfrm>
          <a:prstGeom prst="roundRect">
            <a:avLst>
              <a:gd name="adj" fmla="val 7352"/>
            </a:avLst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06">
            <a:extLst>
              <a:ext uri="{FF2B5EF4-FFF2-40B4-BE49-F238E27FC236}">
                <a16:creationId xmlns:a16="http://schemas.microsoft.com/office/drawing/2014/main" xmlns="" id="{A2712CA7-F6DB-4C55-82D9-4C5D77B57FBC}"/>
              </a:ext>
            </a:extLst>
          </p:cNvPr>
          <p:cNvSpPr/>
          <p:nvPr/>
        </p:nvSpPr>
        <p:spPr>
          <a:xfrm>
            <a:off x="11671176" y="2417579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07">
            <a:extLst>
              <a:ext uri="{FF2B5EF4-FFF2-40B4-BE49-F238E27FC236}">
                <a16:creationId xmlns:a16="http://schemas.microsoft.com/office/drawing/2014/main" xmlns="" id="{DEAE83B7-612F-4497-A887-3A5F6F836842}"/>
              </a:ext>
            </a:extLst>
          </p:cNvPr>
          <p:cNvSpPr/>
          <p:nvPr/>
        </p:nvSpPr>
        <p:spPr>
          <a:xfrm>
            <a:off x="5941894" y="4769511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08">
            <a:extLst>
              <a:ext uri="{FF2B5EF4-FFF2-40B4-BE49-F238E27FC236}">
                <a16:creationId xmlns:a16="http://schemas.microsoft.com/office/drawing/2014/main" xmlns="" id="{622C0653-CD01-4B78-B8C8-77D2C7570FDB}"/>
              </a:ext>
            </a:extLst>
          </p:cNvPr>
          <p:cNvSpPr/>
          <p:nvPr/>
        </p:nvSpPr>
        <p:spPr>
          <a:xfrm>
            <a:off x="11692563" y="4776696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09">
            <a:extLst>
              <a:ext uri="{FF2B5EF4-FFF2-40B4-BE49-F238E27FC236}">
                <a16:creationId xmlns:a16="http://schemas.microsoft.com/office/drawing/2014/main" xmlns="" id="{74A46BCA-1278-4B68-9A48-A050E5D4A60D}"/>
              </a:ext>
            </a:extLst>
          </p:cNvPr>
          <p:cNvSpPr/>
          <p:nvPr/>
        </p:nvSpPr>
        <p:spPr>
          <a:xfrm>
            <a:off x="5953070" y="2417579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副标题 2">
            <a:extLst>
              <a:ext uri="{FF2B5EF4-FFF2-40B4-BE49-F238E27FC236}">
                <a16:creationId xmlns:a16="http://schemas.microsoft.com/office/drawing/2014/main" xmlns="" id="{90682C07-8B47-4431-A12F-3FA99D88405E}"/>
              </a:ext>
            </a:extLst>
          </p:cNvPr>
          <p:cNvSpPr txBox="1">
            <a:spLocks/>
          </p:cNvSpPr>
          <p:nvPr/>
        </p:nvSpPr>
        <p:spPr>
          <a:xfrm>
            <a:off x="5372724" y="3337306"/>
            <a:ext cx="6881547" cy="117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70C0"/>
                </a:solidFill>
                <a:ea typeface="黑体" panose="02010609060101010101" pitchFamily="49" charset="-122"/>
              </a:rPr>
              <a:t>Pronunciation &amp; Conversation </a:t>
            </a:r>
            <a:endParaRPr lang="zh-CN" altLang="en-US" sz="3600" b="1" dirty="0">
              <a:solidFill>
                <a:srgbClr val="0070C0"/>
              </a:solidFill>
              <a:ea typeface="黑体" panose="02010609060101010101" pitchFamily="49" charset="-122"/>
            </a:endParaRPr>
          </a:p>
          <a:p>
            <a:endParaRPr lang="zh-CN" altLang="en-US" sz="3600" b="1" dirty="0">
              <a:solidFill>
                <a:srgbClr val="0070C0"/>
              </a:solidFill>
              <a:latin typeface="Andalus" panose="02020603050405020304" pitchFamily="18" charset="-78"/>
              <a:ea typeface="黑体" panose="02010609060101010101" pitchFamily="49" charset="-122"/>
              <a:cs typeface="Andalus" panose="02020603050405020304" pitchFamily="18" charset="-78"/>
            </a:endParaRPr>
          </a:p>
        </p:txBody>
      </p:sp>
      <p:sp>
        <p:nvSpPr>
          <p:cNvPr id="20" name="副标题 2">
            <a:extLst>
              <a:ext uri="{FF2B5EF4-FFF2-40B4-BE49-F238E27FC236}">
                <a16:creationId xmlns:a16="http://schemas.microsoft.com/office/drawing/2014/main" xmlns="" id="{5AEB0B1E-FDD1-4436-9B37-1B4BE2E2B8E7}"/>
              </a:ext>
            </a:extLst>
          </p:cNvPr>
          <p:cNvSpPr txBox="1">
            <a:spLocks/>
          </p:cNvSpPr>
          <p:nvPr/>
        </p:nvSpPr>
        <p:spPr>
          <a:xfrm>
            <a:off x="6303961" y="4063458"/>
            <a:ext cx="4751469" cy="101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b="1" dirty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By:  </a:t>
            </a:r>
            <a:r>
              <a:rPr lang="en-US" altLang="zh-CN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Sara </a:t>
            </a:r>
            <a:r>
              <a:rPr lang="en-US" altLang="zh-CN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Alamri</a:t>
            </a:r>
            <a:endParaRPr lang="en-US" altLang="zh-CN" sz="1900" b="1" dirty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ea typeface="黑体" panose="02010609060101010101" pitchFamily="49" charset="-122"/>
              <a:cs typeface="Andalus" panose="02020603050405020304" pitchFamily="18" charset="-78"/>
            </a:endParaRPr>
          </a:p>
          <a:p>
            <a:endParaRPr lang="en-US" altLang="zh-CN" sz="1900" b="1" dirty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ea typeface="黑体" panose="02010609060101010101" pitchFamily="49" charset="-122"/>
              <a:cs typeface="Andalus" panose="02020603050405020304" pitchFamily="18" charset="-78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xmlns="" id="{EFCC6591-05D8-4BE4-B848-8DF03D7C284D}"/>
              </a:ext>
            </a:extLst>
          </p:cNvPr>
          <p:cNvSpPr txBox="1">
            <a:spLocks/>
          </p:cNvSpPr>
          <p:nvPr/>
        </p:nvSpPr>
        <p:spPr>
          <a:xfrm>
            <a:off x="6322659" y="2467976"/>
            <a:ext cx="4751469" cy="635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Super Goal 4 </a:t>
            </a:r>
          </a:p>
          <a:p>
            <a:r>
              <a:rPr lang="en-US" altLang="zh-CN" sz="1800" b="1" dirty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Unit </a:t>
            </a:r>
            <a:r>
              <a:rPr lang="en-GB" altLang="zh-CN" sz="1800" b="1" dirty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5</a:t>
            </a:r>
            <a:r>
              <a:rPr lang="en-US" altLang="zh-CN" sz="1800" b="1" dirty="0" smtClean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  </a:t>
            </a:r>
            <a:r>
              <a:rPr lang="en-US" altLang="zh-CN" sz="1800" b="1" dirty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-  </a:t>
            </a:r>
            <a:r>
              <a:rPr lang="en-GB" altLang="zh-CN" sz="1800" b="1" dirty="0" smtClean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What’s the weather like?</a:t>
            </a:r>
            <a:endParaRPr lang="zh-CN" altLang="en-US" sz="1800" b="1" dirty="0">
              <a:solidFill>
                <a:srgbClr val="FF0000"/>
              </a:solidFill>
              <a:latin typeface="Andalus" panose="02020603050405020304" pitchFamily="18" charset="-78"/>
              <a:ea typeface="黑体" panose="02010609060101010101" pitchFamily="49" charset="-122"/>
              <a:cs typeface="Andalus" panose="02020603050405020304" pitchFamily="18" charset="-78"/>
            </a:endParaRPr>
          </a:p>
          <a:p>
            <a:endParaRPr lang="en-US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ea typeface="黑体" panose="02010609060101010101" pitchFamily="49" charset="-122"/>
              <a:cs typeface="Andalus" panose="02020603050405020304" pitchFamily="18" charset="-78"/>
            </a:endParaRPr>
          </a:p>
        </p:txBody>
      </p:sp>
      <p:pic>
        <p:nvPicPr>
          <p:cNvPr id="24" name="Picture 2" descr="Meteorology abstract concept vector illustration. met station, meteorology program, university degree, weather prediction method, measuring instruments, atmosphere study abstract metaphor. Free Vec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07" y="489218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White abstract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93" y="4207681"/>
            <a:ext cx="4195611" cy="3089866"/>
          </a:xfrm>
          <a:prstGeom prst="rect">
            <a:avLst/>
          </a:prstGeom>
        </p:spPr>
      </p:pic>
      <p:grpSp>
        <p:nvGrpSpPr>
          <p:cNvPr id="25" name="组合 34"/>
          <p:cNvGrpSpPr/>
          <p:nvPr/>
        </p:nvGrpSpPr>
        <p:grpSpPr>
          <a:xfrm>
            <a:off x="0" y="218442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2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2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28" name="燕尾形 37"/>
          <p:cNvSpPr/>
          <p:nvPr/>
        </p:nvSpPr>
        <p:spPr>
          <a:xfrm>
            <a:off x="3106584" y="211595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燕尾形 38"/>
          <p:cNvSpPr/>
          <p:nvPr/>
        </p:nvSpPr>
        <p:spPr>
          <a:xfrm>
            <a:off x="3349519" y="216591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副标题 1"/>
          <p:cNvSpPr txBox="1">
            <a:spLocks/>
          </p:cNvSpPr>
          <p:nvPr/>
        </p:nvSpPr>
        <p:spPr>
          <a:xfrm>
            <a:off x="202481" y="284186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Objectives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36" name="组合 22">
            <a:extLst>
              <a:ext uri="{FF2B5EF4-FFF2-40B4-BE49-F238E27FC236}">
                <a16:creationId xmlns="" xmlns:a16="http://schemas.microsoft.com/office/drawing/2014/main" id="{8C6851E4-1B8B-4CD5-BB02-FBF65F019ED2}"/>
              </a:ext>
            </a:extLst>
          </p:cNvPr>
          <p:cNvGrpSpPr/>
          <p:nvPr/>
        </p:nvGrpSpPr>
        <p:grpSpPr>
          <a:xfrm>
            <a:off x="1042990" y="3442757"/>
            <a:ext cx="10114851" cy="421918"/>
            <a:chOff x="1091836" y="3843299"/>
            <a:chExt cx="10114851" cy="42191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7" name="虚尾箭头 49">
              <a:extLst>
                <a:ext uri="{FF2B5EF4-FFF2-40B4-BE49-F238E27FC236}">
                  <a16:creationId xmlns="" xmlns:a16="http://schemas.microsoft.com/office/drawing/2014/main" id="{320F82AB-8B64-4B81-9888-88DE7C0E93B8}"/>
                </a:ext>
              </a:extLst>
            </p:cNvPr>
            <p:cNvSpPr/>
            <p:nvPr/>
          </p:nvSpPr>
          <p:spPr>
            <a:xfrm>
              <a:off x="10798732" y="3843299"/>
              <a:ext cx="407955" cy="421918"/>
            </a:xfrm>
            <a:prstGeom prst="stripedRightArrow">
              <a:avLst>
                <a:gd name="adj1" fmla="val 37914"/>
                <a:gd name="adj2" fmla="val 84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8" name="矩形 25">
              <a:extLst>
                <a:ext uri="{FF2B5EF4-FFF2-40B4-BE49-F238E27FC236}">
                  <a16:creationId xmlns="" xmlns:a16="http://schemas.microsoft.com/office/drawing/2014/main" id="{00901E0E-6BD2-48E9-ABEF-D843CDF3E62E}"/>
                </a:ext>
              </a:extLst>
            </p:cNvPr>
            <p:cNvSpPr/>
            <p:nvPr/>
          </p:nvSpPr>
          <p:spPr>
            <a:xfrm>
              <a:off x="10689145" y="3974306"/>
              <a:ext cx="88107" cy="159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9" name="矩形 26">
              <a:extLst>
                <a:ext uri="{FF2B5EF4-FFF2-40B4-BE49-F238E27FC236}">
                  <a16:creationId xmlns="" xmlns:a16="http://schemas.microsoft.com/office/drawing/2014/main" id="{F31FB0E3-8A78-4473-BAF3-EAD04200145A}"/>
                </a:ext>
              </a:extLst>
            </p:cNvPr>
            <p:cNvSpPr/>
            <p:nvPr/>
          </p:nvSpPr>
          <p:spPr>
            <a:xfrm>
              <a:off x="10458164" y="3971925"/>
              <a:ext cx="180975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0" name="矩形 27">
              <a:extLst>
                <a:ext uri="{FF2B5EF4-FFF2-40B4-BE49-F238E27FC236}">
                  <a16:creationId xmlns="" xmlns:a16="http://schemas.microsoft.com/office/drawing/2014/main" id="{261AE54E-35D1-4F42-A4B0-E23603FF37AC}"/>
                </a:ext>
              </a:extLst>
            </p:cNvPr>
            <p:cNvSpPr/>
            <p:nvPr/>
          </p:nvSpPr>
          <p:spPr>
            <a:xfrm>
              <a:off x="1536414" y="3971925"/>
              <a:ext cx="888126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1" name="矩形 28">
              <a:extLst>
                <a:ext uri="{FF2B5EF4-FFF2-40B4-BE49-F238E27FC236}">
                  <a16:creationId xmlns="" xmlns:a16="http://schemas.microsoft.com/office/drawing/2014/main" id="{767B2F11-0D20-420D-AB3F-E2511E2265E8}"/>
                </a:ext>
              </a:extLst>
            </p:cNvPr>
            <p:cNvSpPr/>
            <p:nvPr/>
          </p:nvSpPr>
          <p:spPr>
            <a:xfrm>
              <a:off x="1316544" y="3974307"/>
              <a:ext cx="17938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2" name="矩形 29">
              <a:extLst>
                <a:ext uri="{FF2B5EF4-FFF2-40B4-BE49-F238E27FC236}">
                  <a16:creationId xmlns="" xmlns:a16="http://schemas.microsoft.com/office/drawing/2014/main" id="{600A6977-E787-4708-BA84-66F8BC866420}"/>
                </a:ext>
              </a:extLst>
            </p:cNvPr>
            <p:cNvSpPr/>
            <p:nvPr/>
          </p:nvSpPr>
          <p:spPr>
            <a:xfrm>
              <a:off x="1180814" y="3971924"/>
              <a:ext cx="92472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3" name="矩形 30">
              <a:extLst>
                <a:ext uri="{FF2B5EF4-FFF2-40B4-BE49-F238E27FC236}">
                  <a16:creationId xmlns="" xmlns:a16="http://schemas.microsoft.com/office/drawing/2014/main" id="{66BEEA9A-42A0-4AE8-9E20-647670811FD1}"/>
                </a:ext>
              </a:extLst>
            </p:cNvPr>
            <p:cNvSpPr/>
            <p:nvPr/>
          </p:nvSpPr>
          <p:spPr>
            <a:xfrm>
              <a:off x="1091836" y="3971923"/>
              <a:ext cx="4571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</p:grpSp>
      <p:sp>
        <p:nvSpPr>
          <p:cNvPr id="44" name="六边形 31">
            <a:extLst>
              <a:ext uri="{FF2B5EF4-FFF2-40B4-BE49-F238E27FC236}">
                <a16:creationId xmlns="" xmlns:a16="http://schemas.microsoft.com/office/drawing/2014/main" id="{9D3398B3-CBD5-4C69-90E8-62872E67D8DD}"/>
              </a:ext>
            </a:extLst>
          </p:cNvPr>
          <p:cNvSpPr/>
          <p:nvPr/>
        </p:nvSpPr>
        <p:spPr>
          <a:xfrm rot="1743839">
            <a:off x="1538012" y="3350644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45" name="矩形 32">
            <a:extLst>
              <a:ext uri="{FF2B5EF4-FFF2-40B4-BE49-F238E27FC236}">
                <a16:creationId xmlns="" xmlns:a16="http://schemas.microsoft.com/office/drawing/2014/main" id="{1D5B838C-A0AE-438C-AEF9-B08543EF3FD5}"/>
              </a:ext>
            </a:extLst>
          </p:cNvPr>
          <p:cNvSpPr/>
          <p:nvPr/>
        </p:nvSpPr>
        <p:spPr>
          <a:xfrm>
            <a:off x="3779659" y="4420484"/>
            <a:ext cx="2079753" cy="1528110"/>
          </a:xfrm>
          <a:prstGeom prst="rect">
            <a:avLst/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6" name="矩形 39">
            <a:extLst>
              <a:ext uri="{FF2B5EF4-FFF2-40B4-BE49-F238E27FC236}">
                <a16:creationId xmlns="" xmlns:a16="http://schemas.microsoft.com/office/drawing/2014/main" id="{14A754D9-E41A-4BA5-B23A-6FF11237ADBA}"/>
              </a:ext>
            </a:extLst>
          </p:cNvPr>
          <p:cNvSpPr/>
          <p:nvPr/>
        </p:nvSpPr>
        <p:spPr>
          <a:xfrm>
            <a:off x="2129259" y="1533033"/>
            <a:ext cx="2079753" cy="1533889"/>
          </a:xfrm>
          <a:prstGeom prst="rect">
            <a:avLst/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7" name="六边形 42">
            <a:extLst>
              <a:ext uri="{FF2B5EF4-FFF2-40B4-BE49-F238E27FC236}">
                <a16:creationId xmlns="" xmlns:a16="http://schemas.microsoft.com/office/drawing/2014/main" id="{1F276143-43FF-4DC7-ADCD-9DD536850EDE}"/>
              </a:ext>
            </a:extLst>
          </p:cNvPr>
          <p:cNvSpPr/>
          <p:nvPr/>
        </p:nvSpPr>
        <p:spPr>
          <a:xfrm rot="1743839">
            <a:off x="3177086" y="3345812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48" name="六边形 43">
            <a:extLst>
              <a:ext uri="{FF2B5EF4-FFF2-40B4-BE49-F238E27FC236}">
                <a16:creationId xmlns="" xmlns:a16="http://schemas.microsoft.com/office/drawing/2014/main" id="{BCB647E7-7055-44A9-B8C0-EC67D5A9E1AE}"/>
              </a:ext>
            </a:extLst>
          </p:cNvPr>
          <p:cNvSpPr/>
          <p:nvPr/>
        </p:nvSpPr>
        <p:spPr>
          <a:xfrm rot="1743839">
            <a:off x="4790980" y="3352322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51" name="矩形 47">
            <a:extLst>
              <a:ext uri="{FF2B5EF4-FFF2-40B4-BE49-F238E27FC236}">
                <a16:creationId xmlns="" xmlns:a16="http://schemas.microsoft.com/office/drawing/2014/main" id="{77AEA962-E73C-4A7C-989F-EEA89A6C8A33}"/>
              </a:ext>
            </a:extLst>
          </p:cNvPr>
          <p:cNvSpPr/>
          <p:nvPr/>
        </p:nvSpPr>
        <p:spPr>
          <a:xfrm>
            <a:off x="5386794" y="1533033"/>
            <a:ext cx="2079753" cy="1538519"/>
          </a:xfrm>
          <a:prstGeom prst="rect">
            <a:avLst/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52" name="矩形 48">
            <a:extLst>
              <a:ext uri="{FF2B5EF4-FFF2-40B4-BE49-F238E27FC236}">
                <a16:creationId xmlns="" xmlns:a16="http://schemas.microsoft.com/office/drawing/2014/main" id="{A5D83D91-45B4-48E6-B8C9-62776CBD2964}"/>
              </a:ext>
            </a:extLst>
          </p:cNvPr>
          <p:cNvSpPr/>
          <p:nvPr/>
        </p:nvSpPr>
        <p:spPr>
          <a:xfrm>
            <a:off x="1692307" y="3494477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01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3" name="矩形 49">
            <a:extLst>
              <a:ext uri="{FF2B5EF4-FFF2-40B4-BE49-F238E27FC236}">
                <a16:creationId xmlns="" xmlns:a16="http://schemas.microsoft.com/office/drawing/2014/main" id="{A8E02934-E3B9-47B9-B23E-54D9AE2FFC94}"/>
              </a:ext>
            </a:extLst>
          </p:cNvPr>
          <p:cNvSpPr/>
          <p:nvPr/>
        </p:nvSpPr>
        <p:spPr>
          <a:xfrm>
            <a:off x="4920277" y="3524145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03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4" name="矩形 50">
            <a:extLst>
              <a:ext uri="{FF2B5EF4-FFF2-40B4-BE49-F238E27FC236}">
                <a16:creationId xmlns="" xmlns:a16="http://schemas.microsoft.com/office/drawing/2014/main" id="{4B3B65CB-EE76-46FB-93C1-FE1C5F11AB7E}"/>
              </a:ext>
            </a:extLst>
          </p:cNvPr>
          <p:cNvSpPr/>
          <p:nvPr/>
        </p:nvSpPr>
        <p:spPr>
          <a:xfrm>
            <a:off x="3310014" y="3495036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02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56" name="直接连接符 53">
            <a:extLst>
              <a:ext uri="{FF2B5EF4-FFF2-40B4-BE49-F238E27FC236}">
                <a16:creationId xmlns="" xmlns:a16="http://schemas.microsoft.com/office/drawing/2014/main" id="{BFCC6CDC-4AF0-4279-A3D3-B225D22166ED}"/>
              </a:ext>
            </a:extLst>
          </p:cNvPr>
          <p:cNvCxnSpPr>
            <a:stCxn id="44" idx="4"/>
          </p:cNvCxnSpPr>
          <p:nvPr/>
        </p:nvCxnSpPr>
        <p:spPr>
          <a:xfrm flipH="1" flipV="1">
            <a:off x="1881869" y="2416688"/>
            <a:ext cx="1328" cy="893213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4">
            <a:extLst>
              <a:ext uri="{FF2B5EF4-FFF2-40B4-BE49-F238E27FC236}">
                <a16:creationId xmlns="" xmlns:a16="http://schemas.microsoft.com/office/drawing/2014/main" id="{AE50DE65-95A1-4359-84D5-66C4296A2CE0}"/>
              </a:ext>
            </a:extLst>
          </p:cNvPr>
          <p:cNvCxnSpPr/>
          <p:nvPr/>
        </p:nvCxnSpPr>
        <p:spPr>
          <a:xfrm flipV="1">
            <a:off x="1872821" y="2435735"/>
            <a:ext cx="265962" cy="1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5">
            <a:extLst>
              <a:ext uri="{FF2B5EF4-FFF2-40B4-BE49-F238E27FC236}">
                <a16:creationId xmlns="" xmlns:a16="http://schemas.microsoft.com/office/drawing/2014/main" id="{D542E66D-2D9B-4E1D-A030-7B63BA33CDE3}"/>
              </a:ext>
            </a:extLst>
          </p:cNvPr>
          <p:cNvCxnSpPr/>
          <p:nvPr/>
        </p:nvCxnSpPr>
        <p:spPr>
          <a:xfrm flipH="1" flipV="1">
            <a:off x="5134972" y="2419082"/>
            <a:ext cx="1328" cy="893213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6">
            <a:extLst>
              <a:ext uri="{FF2B5EF4-FFF2-40B4-BE49-F238E27FC236}">
                <a16:creationId xmlns="" xmlns:a16="http://schemas.microsoft.com/office/drawing/2014/main" id="{89D7CD73-9120-4F9B-ADCC-8DECB0852C33}"/>
              </a:ext>
            </a:extLst>
          </p:cNvPr>
          <p:cNvCxnSpPr/>
          <p:nvPr/>
        </p:nvCxnSpPr>
        <p:spPr>
          <a:xfrm flipV="1">
            <a:off x="5125924" y="2438134"/>
            <a:ext cx="265962" cy="1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="" xmlns:a16="http://schemas.microsoft.com/office/drawing/2014/main" id="{A66955FF-D7E2-4A98-A4CE-65355823B76C}"/>
              </a:ext>
            </a:extLst>
          </p:cNvPr>
          <p:cNvCxnSpPr/>
          <p:nvPr/>
        </p:nvCxnSpPr>
        <p:spPr>
          <a:xfrm flipH="1" flipV="1">
            <a:off x="3537384" y="3994477"/>
            <a:ext cx="1328" cy="893213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="" xmlns:a16="http://schemas.microsoft.com/office/drawing/2014/main" id="{BE245A90-BEA7-4E0F-BAC8-B857A58806C2}"/>
              </a:ext>
            </a:extLst>
          </p:cNvPr>
          <p:cNvCxnSpPr/>
          <p:nvPr/>
        </p:nvCxnSpPr>
        <p:spPr>
          <a:xfrm flipV="1">
            <a:off x="3531235" y="4867053"/>
            <a:ext cx="265962" cy="1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4">
            <a:extLst>
              <a:ext uri="{FF2B5EF4-FFF2-40B4-BE49-F238E27FC236}">
                <a16:creationId xmlns="" xmlns:a16="http://schemas.microsoft.com/office/drawing/2014/main" id="{3D61A790-0F98-4BC4-BAC7-9BD0445B0E8D}"/>
              </a:ext>
            </a:extLst>
          </p:cNvPr>
          <p:cNvSpPr/>
          <p:nvPr/>
        </p:nvSpPr>
        <p:spPr>
          <a:xfrm>
            <a:off x="2278141" y="1607309"/>
            <a:ext cx="18856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65" name="مربع نص 73">
            <a:extLst>
              <a:ext uri="{FF2B5EF4-FFF2-40B4-BE49-F238E27FC236}">
                <a16:creationId xmlns="" xmlns:a16="http://schemas.microsoft.com/office/drawing/2014/main" id="{33072A73-24A8-430E-BEBC-0E9C19129949}"/>
              </a:ext>
            </a:extLst>
          </p:cNvPr>
          <p:cNvSpPr txBox="1"/>
          <p:nvPr/>
        </p:nvSpPr>
        <p:spPr>
          <a:xfrm>
            <a:off x="2150256" y="1619131"/>
            <a:ext cx="19293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pPr rtl="0"/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Produce</a:t>
            </a:r>
          </a:p>
          <a:p>
            <a:pPr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the |l|</a:t>
            </a:r>
          </a:p>
          <a:p>
            <a:pPr rtl="0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sounds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6" name="مربع نص 75">
            <a:extLst>
              <a:ext uri="{FF2B5EF4-FFF2-40B4-BE49-F238E27FC236}">
                <a16:creationId xmlns="" xmlns:a16="http://schemas.microsoft.com/office/drawing/2014/main" id="{B5A561BA-99A3-466D-9503-BE2D205B5686}"/>
              </a:ext>
            </a:extLst>
          </p:cNvPr>
          <p:cNvSpPr txBox="1"/>
          <p:nvPr/>
        </p:nvSpPr>
        <p:spPr>
          <a:xfrm>
            <a:off x="5400934" y="1510815"/>
            <a:ext cx="197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</a:t>
            </a:r>
          </a:p>
          <a:p>
            <a:pPr algn="ctr" rtl="0"/>
            <a:r>
              <a:rPr lang="en-US" sz="2000" dirty="0" smtClean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sz="20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questions  </a:t>
            </a:r>
            <a:endParaRPr lang="en-GB" sz="2000" dirty="0">
              <a:solidFill>
                <a:srgbClr val="4F4F4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7" name="مربع نص 74">
            <a:extLst>
              <a:ext uri="{FF2B5EF4-FFF2-40B4-BE49-F238E27FC236}">
                <a16:creationId xmlns="" xmlns:a16="http://schemas.microsoft.com/office/drawing/2014/main" id="{D5E01576-3B0A-4A9D-8962-D620858E8EF8}"/>
              </a:ext>
            </a:extLst>
          </p:cNvPr>
          <p:cNvSpPr txBox="1"/>
          <p:nvPr/>
        </p:nvSpPr>
        <p:spPr>
          <a:xfrm>
            <a:off x="3854869" y="4533870"/>
            <a:ext cx="19293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pPr rtl="0"/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</a:p>
          <a:p>
            <a:pPr rtl="0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the conversation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5" name="六边形 44">
            <a:extLst>
              <a:ext uri="{FF2B5EF4-FFF2-40B4-BE49-F238E27FC236}">
                <a16:creationId xmlns="" xmlns:a16="http://schemas.microsoft.com/office/drawing/2014/main" id="{900EBFC4-0C59-4EC0-85E7-4FB35419A15E}"/>
              </a:ext>
            </a:extLst>
          </p:cNvPr>
          <p:cNvSpPr/>
          <p:nvPr/>
        </p:nvSpPr>
        <p:spPr>
          <a:xfrm rot="1743839">
            <a:off x="6418602" y="3340008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62" name="矩形 46">
            <a:extLst>
              <a:ext uri="{FF2B5EF4-FFF2-40B4-BE49-F238E27FC236}">
                <a16:creationId xmlns="" xmlns:a16="http://schemas.microsoft.com/office/drawing/2014/main" id="{85CA3B34-222F-40BA-ACA7-0EF75EF9481E}"/>
              </a:ext>
            </a:extLst>
          </p:cNvPr>
          <p:cNvSpPr/>
          <p:nvPr/>
        </p:nvSpPr>
        <p:spPr>
          <a:xfrm>
            <a:off x="7020995" y="4409346"/>
            <a:ext cx="2079753" cy="1528613"/>
          </a:xfrm>
          <a:prstGeom prst="rect">
            <a:avLst/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63" name="矩形 51">
            <a:extLst>
              <a:ext uri="{FF2B5EF4-FFF2-40B4-BE49-F238E27FC236}">
                <a16:creationId xmlns="" xmlns:a16="http://schemas.microsoft.com/office/drawing/2014/main" id="{6F975C09-AE36-4371-96DE-1E7E7ABFE436}"/>
              </a:ext>
            </a:extLst>
          </p:cNvPr>
          <p:cNvSpPr/>
          <p:nvPr/>
        </p:nvSpPr>
        <p:spPr>
          <a:xfrm>
            <a:off x="6539234" y="3498419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04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68" name="直接连接符 61">
            <a:extLst>
              <a:ext uri="{FF2B5EF4-FFF2-40B4-BE49-F238E27FC236}">
                <a16:creationId xmlns="" xmlns:a16="http://schemas.microsoft.com/office/drawing/2014/main" id="{5A9E7723-19BC-454E-A459-6424BDB0395C}"/>
              </a:ext>
            </a:extLst>
          </p:cNvPr>
          <p:cNvCxnSpPr/>
          <p:nvPr/>
        </p:nvCxnSpPr>
        <p:spPr>
          <a:xfrm flipH="1" flipV="1">
            <a:off x="6778720" y="3990455"/>
            <a:ext cx="1328" cy="893213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2">
            <a:extLst>
              <a:ext uri="{FF2B5EF4-FFF2-40B4-BE49-F238E27FC236}">
                <a16:creationId xmlns="" xmlns:a16="http://schemas.microsoft.com/office/drawing/2014/main" id="{FE104E51-C283-456C-9457-7224311FA07E}"/>
              </a:ext>
            </a:extLst>
          </p:cNvPr>
          <p:cNvCxnSpPr/>
          <p:nvPr/>
        </p:nvCxnSpPr>
        <p:spPr>
          <a:xfrm flipV="1">
            <a:off x="6770190" y="4863031"/>
            <a:ext cx="265962" cy="1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ربع نص 76">
            <a:extLst>
              <a:ext uri="{FF2B5EF4-FFF2-40B4-BE49-F238E27FC236}">
                <a16:creationId xmlns="" xmlns:a16="http://schemas.microsoft.com/office/drawing/2014/main" id="{0A4D65F4-AC61-4F4A-99E2-A8FBDB95BA3A}"/>
              </a:ext>
            </a:extLst>
          </p:cNvPr>
          <p:cNvSpPr txBox="1"/>
          <p:nvPr/>
        </p:nvSpPr>
        <p:spPr>
          <a:xfrm>
            <a:off x="7110432" y="4409346"/>
            <a:ext cx="197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Make</a:t>
            </a:r>
          </a:p>
          <a:p>
            <a:pPr algn="ctr"/>
            <a:r>
              <a:rPr lang="en-US" sz="2000" dirty="0" smtClean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predictions</a:t>
            </a:r>
            <a:endParaRPr lang="en-US" sz="2000" dirty="0">
              <a:solidFill>
                <a:srgbClr val="4F4F4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5" grpId="0"/>
      <p:bldP spid="65" grpId="0"/>
      <p:bldP spid="66" grpId="0"/>
      <p:bldP spid="67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White abstract background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46" name="组合 34">
            <a:extLst>
              <a:ext uri="{FF2B5EF4-FFF2-40B4-BE49-F238E27FC236}">
                <a16:creationId xmlns:a16="http://schemas.microsoft.com/office/drawing/2014/main" xmlns="" id="{6C1C3A19-AD0E-4275-A07F-071B7F3512CA}"/>
              </a:ext>
            </a:extLst>
          </p:cNvPr>
          <p:cNvGrpSpPr/>
          <p:nvPr/>
        </p:nvGrpSpPr>
        <p:grpSpPr>
          <a:xfrm>
            <a:off x="0" y="174325"/>
            <a:ext cx="3837558" cy="511250"/>
            <a:chOff x="3562349" y="-2391420"/>
            <a:chExt cx="4033225" cy="1060705"/>
          </a:xfrm>
          <a:solidFill>
            <a:srgbClr val="2F5879"/>
          </a:solidFill>
        </p:grpSpPr>
        <p:sp>
          <p:nvSpPr>
            <p:cNvPr id="47" name="流程图: 过程 35">
              <a:extLst>
                <a:ext uri="{FF2B5EF4-FFF2-40B4-BE49-F238E27FC236}">
                  <a16:creationId xmlns:a16="http://schemas.microsoft.com/office/drawing/2014/main" xmlns="" id="{6B7F62C5-1BEC-4BD1-994F-860CA7E94EAC}"/>
                </a:ext>
              </a:extLst>
            </p:cNvPr>
            <p:cNvSpPr/>
            <p:nvPr/>
          </p:nvSpPr>
          <p:spPr>
            <a:xfrm>
              <a:off x="3562349" y="-2391372"/>
              <a:ext cx="3813257" cy="1060620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 Light" panose="020B0502040204020203" pitchFamily="34" charset="-122"/>
                  <a:cs typeface="Segoe UI Black" panose="020B0A02040204020203" pitchFamily="34" charset="0"/>
                </a:rPr>
                <a:t>5 Pronunciation</a:t>
              </a:r>
              <a:endParaRPr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  <a:p>
              <a:pPr algn="ctr"/>
              <a:endParaRPr lang="zh-CN" altLang="en-US" sz="28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48" name="等腰三角形 36">
              <a:extLst>
                <a:ext uri="{FF2B5EF4-FFF2-40B4-BE49-F238E27FC236}">
                  <a16:creationId xmlns:a16="http://schemas.microsoft.com/office/drawing/2014/main" xmlns="" id="{0857E498-A615-4F2F-AD80-3679E1FF0281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49" name="燕尾形 37">
            <a:extLst>
              <a:ext uri="{FF2B5EF4-FFF2-40B4-BE49-F238E27FC236}">
                <a16:creationId xmlns:a16="http://schemas.microsoft.com/office/drawing/2014/main" xmlns="" id="{E1A8C064-86A0-478D-AA76-22A89A6017E0}"/>
              </a:ext>
            </a:extLst>
          </p:cNvPr>
          <p:cNvSpPr/>
          <p:nvPr/>
        </p:nvSpPr>
        <p:spPr>
          <a:xfrm>
            <a:off x="3657803" y="155731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燕尾形 38">
            <a:extLst>
              <a:ext uri="{FF2B5EF4-FFF2-40B4-BE49-F238E27FC236}">
                <a16:creationId xmlns:a16="http://schemas.microsoft.com/office/drawing/2014/main" xmlns="" id="{EB10AEB5-5C17-48C6-B175-084F70ABF892}"/>
              </a:ext>
            </a:extLst>
          </p:cNvPr>
          <p:cNvSpPr/>
          <p:nvPr/>
        </p:nvSpPr>
        <p:spPr>
          <a:xfrm>
            <a:off x="3977258" y="155732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57" name="Group 465">
            <a:extLst>
              <a:ext uri="{FF2B5EF4-FFF2-40B4-BE49-F238E27FC236}">
                <a16:creationId xmlns="" xmlns:a16="http://schemas.microsoft.com/office/drawing/2014/main" id="{AB81C6AB-39C2-4110-86E4-F74558571410}"/>
              </a:ext>
            </a:extLst>
          </p:cNvPr>
          <p:cNvGrpSpPr/>
          <p:nvPr/>
        </p:nvGrpSpPr>
        <p:grpSpPr>
          <a:xfrm>
            <a:off x="3657803" y="731176"/>
            <a:ext cx="7598016" cy="892111"/>
            <a:chOff x="3984999" y="777919"/>
            <a:chExt cx="7598016" cy="892111"/>
          </a:xfrm>
        </p:grpSpPr>
        <p:sp>
          <p:nvSpPr>
            <p:cNvPr id="58" name="Freeform: Shape 443">
              <a:extLst>
                <a:ext uri="{FF2B5EF4-FFF2-40B4-BE49-F238E27FC236}">
                  <a16:creationId xmlns="" xmlns:a16="http://schemas.microsoft.com/office/drawing/2014/main" id="{FC13BC98-2809-44FF-B61F-639A4C65EE28}"/>
                </a:ext>
              </a:extLst>
            </p:cNvPr>
            <p:cNvSpPr/>
            <p:nvPr/>
          </p:nvSpPr>
          <p:spPr>
            <a:xfrm rot="10417065" flipH="1" flipV="1">
              <a:off x="4607664" y="777919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TextBox 416">
              <a:extLst>
                <a:ext uri="{FF2B5EF4-FFF2-40B4-BE49-F238E27FC236}">
                  <a16:creationId xmlns="" xmlns:a16="http://schemas.microsoft.com/office/drawing/2014/main" id="{7343A291-C97E-4F0C-B3A6-AD14A61FE4BB}"/>
                </a:ext>
              </a:extLst>
            </p:cNvPr>
            <p:cNvSpPr txBox="1"/>
            <p:nvPr/>
          </p:nvSpPr>
          <p:spPr>
            <a:xfrm>
              <a:off x="3984999" y="993141"/>
              <a:ext cx="759801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Listen </a:t>
              </a:r>
              <a:r>
                <a:rPr lang="en-GB" sz="24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to </a:t>
              </a:r>
              <a:r>
                <a:rPr lang="en-GB" sz="2400" dirty="0">
                  <a:latin typeface="MV Boli" panose="02000500030200090000" pitchFamily="2" charset="0"/>
                  <a:cs typeface="MV Boli" panose="02000500030200090000" pitchFamily="2" charset="0"/>
                </a:rPr>
                <a:t>the </a:t>
              </a:r>
              <a:r>
                <a:rPr lang="en-GB" sz="24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|l| sound. Then </a:t>
              </a:r>
              <a:r>
                <a:rPr lang="en-GB" sz="2400" dirty="0">
                  <a:latin typeface="MV Boli" panose="02000500030200090000" pitchFamily="2" charset="0"/>
                  <a:cs typeface="MV Boli" panose="02000500030200090000" pitchFamily="2" charset="0"/>
                </a:rPr>
                <a:t>practice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pic>
        <p:nvPicPr>
          <p:cNvPr id="4" name="SG Bk 4 F-SA_2020_2-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469" y="893947"/>
            <a:ext cx="772042" cy="772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3576" t="60724" r="27471" b="15556"/>
          <a:stretch/>
        </p:blipFill>
        <p:spPr>
          <a:xfrm>
            <a:off x="675269" y="2354461"/>
            <a:ext cx="10757926" cy="2434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06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White abstract background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46" name="组合 34">
            <a:extLst>
              <a:ext uri="{FF2B5EF4-FFF2-40B4-BE49-F238E27FC236}">
                <a16:creationId xmlns:a16="http://schemas.microsoft.com/office/drawing/2014/main" xmlns="" id="{6C1C3A19-AD0E-4275-A07F-071B7F3512CA}"/>
              </a:ext>
            </a:extLst>
          </p:cNvPr>
          <p:cNvGrpSpPr/>
          <p:nvPr/>
        </p:nvGrpSpPr>
        <p:grpSpPr>
          <a:xfrm>
            <a:off x="0" y="174325"/>
            <a:ext cx="3837558" cy="511250"/>
            <a:chOff x="3562349" y="-2391420"/>
            <a:chExt cx="4033225" cy="1060705"/>
          </a:xfrm>
          <a:solidFill>
            <a:srgbClr val="2F5879"/>
          </a:solidFill>
        </p:grpSpPr>
        <p:sp>
          <p:nvSpPr>
            <p:cNvPr id="47" name="流程图: 过程 35">
              <a:extLst>
                <a:ext uri="{FF2B5EF4-FFF2-40B4-BE49-F238E27FC236}">
                  <a16:creationId xmlns:a16="http://schemas.microsoft.com/office/drawing/2014/main" xmlns="" id="{6B7F62C5-1BEC-4BD1-994F-860CA7E94EAC}"/>
                </a:ext>
              </a:extLst>
            </p:cNvPr>
            <p:cNvSpPr/>
            <p:nvPr/>
          </p:nvSpPr>
          <p:spPr>
            <a:xfrm>
              <a:off x="3562349" y="-2391372"/>
              <a:ext cx="3813256" cy="1060620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 Light" panose="020B0502040204020203" pitchFamily="34" charset="-122"/>
                  <a:cs typeface="Segoe UI Black" panose="020B0A02040204020203" pitchFamily="34" charset="0"/>
                </a:rPr>
                <a:t>Conversation</a:t>
              </a:r>
              <a:endParaRPr lang="zh-CN" altLang="en-US" sz="28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48" name="等腰三角形 36">
              <a:extLst>
                <a:ext uri="{FF2B5EF4-FFF2-40B4-BE49-F238E27FC236}">
                  <a16:creationId xmlns:a16="http://schemas.microsoft.com/office/drawing/2014/main" xmlns="" id="{0857E498-A615-4F2F-AD80-3679E1FF0281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49" name="燕尾形 37">
            <a:extLst>
              <a:ext uri="{FF2B5EF4-FFF2-40B4-BE49-F238E27FC236}">
                <a16:creationId xmlns:a16="http://schemas.microsoft.com/office/drawing/2014/main" xmlns="" id="{E1A8C064-86A0-478D-AA76-22A89A6017E0}"/>
              </a:ext>
            </a:extLst>
          </p:cNvPr>
          <p:cNvSpPr/>
          <p:nvPr/>
        </p:nvSpPr>
        <p:spPr>
          <a:xfrm>
            <a:off x="3657803" y="155731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燕尾形 38">
            <a:extLst>
              <a:ext uri="{FF2B5EF4-FFF2-40B4-BE49-F238E27FC236}">
                <a16:creationId xmlns:a16="http://schemas.microsoft.com/office/drawing/2014/main" xmlns="" id="{EB10AEB5-5C17-48C6-B175-084F70ABF892}"/>
              </a:ext>
            </a:extLst>
          </p:cNvPr>
          <p:cNvSpPr/>
          <p:nvPr/>
        </p:nvSpPr>
        <p:spPr>
          <a:xfrm>
            <a:off x="3977258" y="155732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副标题 1"/>
          <p:cNvSpPr txBox="1">
            <a:spLocks/>
          </p:cNvSpPr>
          <p:nvPr/>
        </p:nvSpPr>
        <p:spPr>
          <a:xfrm>
            <a:off x="520699" y="1814199"/>
            <a:ext cx="2499623" cy="7008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39" name="Group 466">
            <a:extLst>
              <a:ext uri="{FF2B5EF4-FFF2-40B4-BE49-F238E27FC236}">
                <a16:creationId xmlns="" xmlns:a16="http://schemas.microsoft.com/office/drawing/2014/main" id="{ACA1AA7A-EA2D-4EBE-801C-CD2499116C44}"/>
              </a:ext>
            </a:extLst>
          </p:cNvPr>
          <p:cNvGrpSpPr/>
          <p:nvPr/>
        </p:nvGrpSpPr>
        <p:grpSpPr>
          <a:xfrm>
            <a:off x="5043529" y="143002"/>
            <a:ext cx="6316982" cy="844427"/>
            <a:chOff x="7147987" y="898186"/>
            <a:chExt cx="4934196" cy="844427"/>
          </a:xfrm>
        </p:grpSpPr>
        <p:sp>
          <p:nvSpPr>
            <p:cNvPr id="40" name="Freeform: Shape 447">
              <a:extLst>
                <a:ext uri="{FF2B5EF4-FFF2-40B4-BE49-F238E27FC236}">
                  <a16:creationId xmlns="" xmlns:a16="http://schemas.microsoft.com/office/drawing/2014/main" id="{252E17C0-34AF-4516-B6FE-810C275C35BE}"/>
                </a:ext>
              </a:extLst>
            </p:cNvPr>
            <p:cNvSpPr/>
            <p:nvPr/>
          </p:nvSpPr>
          <p:spPr>
            <a:xfrm rot="10411499" flipH="1" flipV="1">
              <a:off x="9806295" y="898186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TextBox 449">
              <a:extLst>
                <a:ext uri="{FF2B5EF4-FFF2-40B4-BE49-F238E27FC236}">
                  <a16:creationId xmlns="" xmlns:a16="http://schemas.microsoft.com/office/drawing/2014/main" id="{02C7D670-51AC-41ED-A5A8-106F2613162C}"/>
                </a:ext>
              </a:extLst>
            </p:cNvPr>
            <p:cNvSpPr txBox="1"/>
            <p:nvPr/>
          </p:nvSpPr>
          <p:spPr>
            <a:xfrm>
              <a:off x="9865685" y="1023365"/>
              <a:ext cx="1201419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44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51">
              <a:extLst>
                <a:ext uri="{FF2B5EF4-FFF2-40B4-BE49-F238E27FC236}">
                  <a16:creationId xmlns="" xmlns:a16="http://schemas.microsoft.com/office/drawing/2014/main" id="{CB2C6B0D-4992-462C-A07E-D394F750C22E}"/>
                </a:ext>
              </a:extLst>
            </p:cNvPr>
            <p:cNvSpPr txBox="1"/>
            <p:nvPr/>
          </p:nvSpPr>
          <p:spPr>
            <a:xfrm>
              <a:off x="7147987" y="1096282"/>
              <a:ext cx="2935157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Books open @</a:t>
              </a:r>
              <a:endPara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43" name="TextBox 451">
            <a:extLst>
              <a:ext uri="{FF2B5EF4-FFF2-40B4-BE49-F238E27FC236}">
                <a16:creationId xmlns="" xmlns:a16="http://schemas.microsoft.com/office/drawing/2014/main" id="{CB2C6B0D-4992-462C-A07E-D394F750C22E}"/>
              </a:ext>
            </a:extLst>
          </p:cNvPr>
          <p:cNvSpPr txBox="1"/>
          <p:nvPr/>
        </p:nvSpPr>
        <p:spPr>
          <a:xfrm>
            <a:off x="79780" y="788550"/>
            <a:ext cx="375772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8000" rIns="108000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Listen &amp; read a long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4" name="Picture 2" descr="Icon Reading #201906 - Free Icons Library">
            <a:extLst>
              <a:ext uri="{FF2B5EF4-FFF2-40B4-BE49-F238E27FC236}">
                <a16:creationId xmlns="" xmlns:a16="http://schemas.microsoft.com/office/drawing/2014/main" id="{A47A353E-B34E-44C2-A4AC-E89DDC03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90" y="155731"/>
            <a:ext cx="850167" cy="8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0743" y="1713824"/>
            <a:ext cx="2916727" cy="2212982"/>
            <a:chOff x="200743" y="1713824"/>
            <a:chExt cx="2916727" cy="22129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43" y="1713824"/>
              <a:ext cx="2916727" cy="2212982"/>
            </a:xfrm>
            <a:prstGeom prst="rect">
              <a:avLst/>
            </a:prstGeom>
          </p:spPr>
        </p:pic>
        <p:sp>
          <p:nvSpPr>
            <p:cNvPr id="29" name="Rectangle 161">
              <a:extLst>
                <a:ext uri="{FF2B5EF4-FFF2-40B4-BE49-F238E27FC236}">
                  <a16:creationId xmlns="" xmlns:a16="http://schemas.microsoft.com/office/drawing/2014/main" id="{96279134-DE95-400A-9489-3BBDDFBBE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502" y="2002122"/>
              <a:ext cx="15863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Who says?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161">
            <a:extLst>
              <a:ext uri="{FF2B5EF4-FFF2-40B4-BE49-F238E27FC236}">
                <a16:creationId xmlns="" xmlns:a16="http://schemas.microsoft.com/office/drawing/2014/main" id="{96279134-DE95-400A-9489-3BBDDFBB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30" y="2559082"/>
            <a:ext cx="2218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24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I hear you’re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going to move</a:t>
            </a:r>
            <a:endParaRPr lang="en-US" sz="240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0699" y="3523086"/>
            <a:ext cx="3226613" cy="3383309"/>
            <a:chOff x="-94340" y="3614373"/>
            <a:chExt cx="3226613" cy="3383309"/>
          </a:xfrm>
        </p:grpSpPr>
        <p:pic>
          <p:nvPicPr>
            <p:cNvPr id="1026" name="Picture 2" descr="Saudi Character Stock Illustrations – 7,286 Saudi Character Stock  Illustrations, Vectors &amp; Clipart - Dreamstime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9" r="17394"/>
            <a:stretch/>
          </p:blipFill>
          <p:spPr bwMode="auto">
            <a:xfrm>
              <a:off x="-94340" y="3614373"/>
              <a:ext cx="1808408" cy="338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artoon Saudi Arab man giving a thumb up - Stock Illustration [52975863] -  PIXTA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" r="14236"/>
            <a:stretch/>
          </p:blipFill>
          <p:spPr bwMode="auto">
            <a:xfrm>
              <a:off x="960901" y="4062163"/>
              <a:ext cx="2171372" cy="2778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13401" t="18553" r="33314" b="5477"/>
          <a:stretch/>
        </p:blipFill>
        <p:spPr>
          <a:xfrm>
            <a:off x="4953773" y="1328527"/>
            <a:ext cx="6496493" cy="5209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Rectangle 161">
            <a:extLst>
              <a:ext uri="{FF2B5EF4-FFF2-40B4-BE49-F238E27FC236}">
                <a16:creationId xmlns="" xmlns:a16="http://schemas.microsoft.com/office/drawing/2014/main" id="{96279134-DE95-400A-9489-3BBDDFBB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79" y="2559081"/>
            <a:ext cx="20399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24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I got 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a great job</a:t>
            </a:r>
            <a:endParaRPr lang="en-US" sz="240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0828" y="2463787"/>
            <a:ext cx="446567" cy="23688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543108" y="2786309"/>
            <a:ext cx="446567" cy="23688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SG Bk 4 F-SA_2020_2-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342" y="1355244"/>
            <a:ext cx="745076" cy="7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61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9" grpId="0" animBg="1"/>
      <p:bldP spid="50" grpId="0" animBg="1"/>
      <p:bldP spid="30" grpId="0"/>
      <p:bldP spid="30" grpId="1"/>
      <p:bldP spid="31" grpId="0"/>
      <p:bldP spid="10" grpId="0" animBg="1"/>
      <p:bldP spid="10" grpId="1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White abstract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46" name="组合 34">
            <a:extLst>
              <a:ext uri="{FF2B5EF4-FFF2-40B4-BE49-F238E27FC236}">
                <a16:creationId xmlns:a16="http://schemas.microsoft.com/office/drawing/2014/main" xmlns="" id="{6C1C3A19-AD0E-4275-A07F-071B7F3512CA}"/>
              </a:ext>
            </a:extLst>
          </p:cNvPr>
          <p:cNvGrpSpPr/>
          <p:nvPr/>
        </p:nvGrpSpPr>
        <p:grpSpPr>
          <a:xfrm>
            <a:off x="0" y="174325"/>
            <a:ext cx="3837558" cy="511250"/>
            <a:chOff x="3562349" y="-2391420"/>
            <a:chExt cx="4033225" cy="1060705"/>
          </a:xfrm>
          <a:solidFill>
            <a:srgbClr val="2F5879"/>
          </a:solidFill>
        </p:grpSpPr>
        <p:sp>
          <p:nvSpPr>
            <p:cNvPr id="47" name="流程图: 过程 35">
              <a:extLst>
                <a:ext uri="{FF2B5EF4-FFF2-40B4-BE49-F238E27FC236}">
                  <a16:creationId xmlns:a16="http://schemas.microsoft.com/office/drawing/2014/main" xmlns="" id="{6B7F62C5-1BEC-4BD1-994F-860CA7E94EAC}"/>
                </a:ext>
              </a:extLst>
            </p:cNvPr>
            <p:cNvSpPr/>
            <p:nvPr/>
          </p:nvSpPr>
          <p:spPr>
            <a:xfrm>
              <a:off x="3562349" y="-2391372"/>
              <a:ext cx="3813256" cy="1060620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 Light" panose="020B0502040204020203" pitchFamily="34" charset="-122"/>
                  <a:cs typeface="Segoe UI Black" panose="020B0A02040204020203" pitchFamily="34" charset="0"/>
                </a:rPr>
                <a:t>Conversation</a:t>
              </a:r>
              <a:endParaRPr lang="zh-CN" altLang="en-US" sz="28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48" name="等腰三角形 36">
              <a:extLst>
                <a:ext uri="{FF2B5EF4-FFF2-40B4-BE49-F238E27FC236}">
                  <a16:creationId xmlns:a16="http://schemas.microsoft.com/office/drawing/2014/main" xmlns="" id="{0857E498-A615-4F2F-AD80-3679E1FF0281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49" name="燕尾形 37">
            <a:extLst>
              <a:ext uri="{FF2B5EF4-FFF2-40B4-BE49-F238E27FC236}">
                <a16:creationId xmlns:a16="http://schemas.microsoft.com/office/drawing/2014/main" xmlns="" id="{E1A8C064-86A0-478D-AA76-22A89A6017E0}"/>
              </a:ext>
            </a:extLst>
          </p:cNvPr>
          <p:cNvSpPr/>
          <p:nvPr/>
        </p:nvSpPr>
        <p:spPr>
          <a:xfrm>
            <a:off x="3657803" y="155731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燕尾形 38">
            <a:extLst>
              <a:ext uri="{FF2B5EF4-FFF2-40B4-BE49-F238E27FC236}">
                <a16:creationId xmlns:a16="http://schemas.microsoft.com/office/drawing/2014/main" xmlns="" id="{EB10AEB5-5C17-48C6-B175-084F70ABF892}"/>
              </a:ext>
            </a:extLst>
          </p:cNvPr>
          <p:cNvSpPr/>
          <p:nvPr/>
        </p:nvSpPr>
        <p:spPr>
          <a:xfrm>
            <a:off x="3977258" y="155732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副标题 1"/>
          <p:cNvSpPr txBox="1">
            <a:spLocks/>
          </p:cNvSpPr>
          <p:nvPr/>
        </p:nvSpPr>
        <p:spPr>
          <a:xfrm>
            <a:off x="520699" y="2196973"/>
            <a:ext cx="2499623" cy="7008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39" name="Group 466">
            <a:extLst>
              <a:ext uri="{FF2B5EF4-FFF2-40B4-BE49-F238E27FC236}">
                <a16:creationId xmlns="" xmlns:a16="http://schemas.microsoft.com/office/drawing/2014/main" id="{ACA1AA7A-EA2D-4EBE-801C-CD2499116C44}"/>
              </a:ext>
            </a:extLst>
          </p:cNvPr>
          <p:cNvGrpSpPr/>
          <p:nvPr/>
        </p:nvGrpSpPr>
        <p:grpSpPr>
          <a:xfrm>
            <a:off x="5043529" y="143002"/>
            <a:ext cx="6316982" cy="844427"/>
            <a:chOff x="7147987" y="898186"/>
            <a:chExt cx="4934196" cy="844427"/>
          </a:xfrm>
        </p:grpSpPr>
        <p:sp>
          <p:nvSpPr>
            <p:cNvPr id="40" name="Freeform: Shape 447">
              <a:extLst>
                <a:ext uri="{FF2B5EF4-FFF2-40B4-BE49-F238E27FC236}">
                  <a16:creationId xmlns="" xmlns:a16="http://schemas.microsoft.com/office/drawing/2014/main" id="{252E17C0-34AF-4516-B6FE-810C275C35BE}"/>
                </a:ext>
              </a:extLst>
            </p:cNvPr>
            <p:cNvSpPr/>
            <p:nvPr/>
          </p:nvSpPr>
          <p:spPr>
            <a:xfrm rot="10411499" flipH="1" flipV="1">
              <a:off x="9806295" y="898186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TextBox 449">
              <a:extLst>
                <a:ext uri="{FF2B5EF4-FFF2-40B4-BE49-F238E27FC236}">
                  <a16:creationId xmlns="" xmlns:a16="http://schemas.microsoft.com/office/drawing/2014/main" id="{02C7D670-51AC-41ED-A5A8-106F2613162C}"/>
                </a:ext>
              </a:extLst>
            </p:cNvPr>
            <p:cNvSpPr txBox="1"/>
            <p:nvPr/>
          </p:nvSpPr>
          <p:spPr>
            <a:xfrm>
              <a:off x="9865685" y="1023365"/>
              <a:ext cx="1201419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44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51">
              <a:extLst>
                <a:ext uri="{FF2B5EF4-FFF2-40B4-BE49-F238E27FC236}">
                  <a16:creationId xmlns="" xmlns:a16="http://schemas.microsoft.com/office/drawing/2014/main" id="{CB2C6B0D-4992-462C-A07E-D394F750C22E}"/>
                </a:ext>
              </a:extLst>
            </p:cNvPr>
            <p:cNvSpPr txBox="1"/>
            <p:nvPr/>
          </p:nvSpPr>
          <p:spPr>
            <a:xfrm>
              <a:off x="7147987" y="1096282"/>
              <a:ext cx="2935157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Books open @</a:t>
              </a:r>
              <a:endPara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43" name="TextBox 451">
            <a:extLst>
              <a:ext uri="{FF2B5EF4-FFF2-40B4-BE49-F238E27FC236}">
                <a16:creationId xmlns="" xmlns:a16="http://schemas.microsoft.com/office/drawing/2014/main" id="{CB2C6B0D-4992-462C-A07E-D394F750C22E}"/>
              </a:ext>
            </a:extLst>
          </p:cNvPr>
          <p:cNvSpPr txBox="1"/>
          <p:nvPr/>
        </p:nvSpPr>
        <p:spPr>
          <a:xfrm>
            <a:off x="79780" y="788550"/>
            <a:ext cx="375772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8000" rIns="108000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Listen &amp; read a long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4" name="Picture 2" descr="Icon Reading #201906 - Free Icons Library">
            <a:extLst>
              <a:ext uri="{FF2B5EF4-FFF2-40B4-BE49-F238E27FC236}">
                <a16:creationId xmlns="" xmlns:a16="http://schemas.microsoft.com/office/drawing/2014/main" id="{A47A353E-B34E-44C2-A4AC-E89DDC03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90" y="155731"/>
            <a:ext cx="850167" cy="8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0699" y="3576251"/>
            <a:ext cx="3226613" cy="3383309"/>
            <a:chOff x="-94340" y="3614373"/>
            <a:chExt cx="3226613" cy="3383309"/>
          </a:xfrm>
        </p:grpSpPr>
        <p:pic>
          <p:nvPicPr>
            <p:cNvPr id="1026" name="Picture 2" descr="Saudi Character Stock Illustrations – 7,286 Saudi Character Stock  Illustrations, Vectors &amp; Clipart - Dreamstime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9" r="17394"/>
            <a:stretch/>
          </p:blipFill>
          <p:spPr bwMode="auto">
            <a:xfrm>
              <a:off x="-94340" y="3614373"/>
              <a:ext cx="1808408" cy="338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artoon Saudi Arab man giving a thumb up - Stock Illustration [52975863] -  PIXTA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" r="14236"/>
            <a:stretch/>
          </p:blipFill>
          <p:spPr bwMode="auto">
            <a:xfrm>
              <a:off x="960901" y="4062163"/>
              <a:ext cx="2171372" cy="2778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3401" t="18553" r="33314" b="5477"/>
          <a:stretch/>
        </p:blipFill>
        <p:spPr>
          <a:xfrm>
            <a:off x="4953773" y="1328527"/>
            <a:ext cx="6496493" cy="5209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" descr="speech bubble PNG image with transparent background | TOPpng">
            <a:extLst>
              <a:ext uri="{FF2B5EF4-FFF2-40B4-BE49-F238E27FC236}">
                <a16:creationId xmlns="" xmlns:a16="http://schemas.microsoft.com/office/drawing/2014/main" id="{4CBD5E7B-C37F-471D-8730-B79A20ED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27" b="89872" l="0" r="100000">
                        <a14:foregroundMark x1="2500" y1="43073" x2="2500" y2="43073"/>
                        <a14:foregroundMark x1="74762" y1="69849" x2="74762" y2="69849"/>
                        <a14:foregroundMark x1="74881" y1="72177" x2="74881" y2="72177"/>
                        <a14:foregroundMark x1="77976" y1="79162" x2="77976" y2="7916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9" y="1856880"/>
            <a:ext cx="3441033" cy="26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61">
            <a:extLst>
              <a:ext uri="{FF2B5EF4-FFF2-40B4-BE49-F238E27FC236}">
                <a16:creationId xmlns="" xmlns:a16="http://schemas.microsoft.com/office/drawing/2014/main" id="{96279134-DE95-400A-9489-3BBDDFBB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60" y="2471646"/>
            <a:ext cx="287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When will Adel go to </a:t>
            </a:r>
            <a:r>
              <a:rPr lang="en-GB" sz="2400" b="1" dirty="0" err="1" smtClean="0">
                <a:solidFill>
                  <a:srgbClr val="FF0000"/>
                </a:solidFill>
              </a:rPr>
              <a:t>Abha</a:t>
            </a:r>
            <a:r>
              <a:rPr lang="en-GB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Rectangle 161">
            <a:extLst>
              <a:ext uri="{FF2B5EF4-FFF2-40B4-BE49-F238E27FC236}">
                <a16:creationId xmlns="" xmlns:a16="http://schemas.microsoft.com/office/drawing/2014/main" id="{96279134-DE95-400A-9489-3BBDDFBB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4" y="2468418"/>
            <a:ext cx="287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What is Adel going to do there?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Rectangle 161">
            <a:extLst>
              <a:ext uri="{FF2B5EF4-FFF2-40B4-BE49-F238E27FC236}">
                <a16:creationId xmlns="" xmlns:a16="http://schemas.microsoft.com/office/drawing/2014/main" id="{96279134-DE95-400A-9489-3BBDDFBB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4" y="2474782"/>
            <a:ext cx="287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FF0000"/>
                </a:solidFill>
              </a:rPr>
              <a:t>Why isn’t he going immediately?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 161">
            <a:extLst>
              <a:ext uri="{FF2B5EF4-FFF2-40B4-BE49-F238E27FC236}">
                <a16:creationId xmlns="" xmlns:a16="http://schemas.microsoft.com/office/drawing/2014/main" id="{96279134-DE95-400A-9489-3BBDDFBB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76" y="2455689"/>
            <a:ext cx="287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FF0000"/>
                </a:solidFill>
              </a:rPr>
              <a:t>How long will he stay?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8464" y="3639312"/>
            <a:ext cx="1316736" cy="155448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998464" y="3142766"/>
            <a:ext cx="1463040" cy="38032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998464" y="3815427"/>
            <a:ext cx="1773936" cy="301961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995416" y="4312920"/>
            <a:ext cx="633984" cy="145566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rved Left Arrow 3"/>
          <p:cNvSpPr/>
          <p:nvPr/>
        </p:nvSpPr>
        <p:spPr>
          <a:xfrm>
            <a:off x="10387584" y="5404104"/>
            <a:ext cx="411480" cy="640080"/>
          </a:xfrm>
          <a:prstGeom prst="curvedLeft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3430" y="1437949"/>
            <a:ext cx="4128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 هُوَ </a:t>
            </a:r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الَّذِي جَعَلَ لَكُمُ الْأَرْضَ ذَلُولًا </a:t>
            </a:r>
            <a:endParaRPr lang="ar-SA" sz="24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فَامْشُوا </a:t>
            </a:r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 مَنَاكِبِهَا وَكُلُوا مِن رِّزْقِهِ ۖ وَإِلَيْهِ </a:t>
            </a:r>
            <a:r>
              <a:rPr lang="ar-SA" sz="24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النُّشُورُ﴾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97" y="1221882"/>
            <a:ext cx="1057666" cy="79222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440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2" grpId="0"/>
      <p:bldP spid="32" grpId="1"/>
      <p:bldP spid="33" grpId="0"/>
      <p:bldP spid="33" grpId="1"/>
      <p:bldP spid="34" grpId="0"/>
      <p:bldP spid="34" grpId="1"/>
      <p:bldP spid="2" grpId="0" animBg="1"/>
      <p:bldP spid="2" grpId="1" animBg="1"/>
      <p:bldP spid="35" grpId="0" animBg="1"/>
      <p:bldP spid="35" grpId="1" animBg="1"/>
      <p:bldP spid="36" grpId="0" animBg="1"/>
      <p:bldP spid="36" grpId="1" animBg="1"/>
      <p:bldP spid="45" grpId="0" animBg="1"/>
      <p:bldP spid="45" grpId="1" animBg="1"/>
      <p:bldP spid="4" grpId="0" animBg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White abstract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46" name="组合 34">
            <a:extLst>
              <a:ext uri="{FF2B5EF4-FFF2-40B4-BE49-F238E27FC236}">
                <a16:creationId xmlns:a16="http://schemas.microsoft.com/office/drawing/2014/main" xmlns="" id="{6C1C3A19-AD0E-4275-A07F-071B7F3512CA}"/>
              </a:ext>
            </a:extLst>
          </p:cNvPr>
          <p:cNvGrpSpPr/>
          <p:nvPr/>
        </p:nvGrpSpPr>
        <p:grpSpPr>
          <a:xfrm>
            <a:off x="0" y="174325"/>
            <a:ext cx="3837558" cy="511250"/>
            <a:chOff x="3562349" y="-2391420"/>
            <a:chExt cx="4033225" cy="1060705"/>
          </a:xfrm>
          <a:solidFill>
            <a:srgbClr val="2F5879"/>
          </a:solidFill>
        </p:grpSpPr>
        <p:sp>
          <p:nvSpPr>
            <p:cNvPr id="47" name="流程图: 过程 35">
              <a:extLst>
                <a:ext uri="{FF2B5EF4-FFF2-40B4-BE49-F238E27FC236}">
                  <a16:creationId xmlns:a16="http://schemas.microsoft.com/office/drawing/2014/main" xmlns="" id="{6B7F62C5-1BEC-4BD1-994F-860CA7E94EAC}"/>
                </a:ext>
              </a:extLst>
            </p:cNvPr>
            <p:cNvSpPr/>
            <p:nvPr/>
          </p:nvSpPr>
          <p:spPr>
            <a:xfrm>
              <a:off x="3562349" y="-2391372"/>
              <a:ext cx="3813256" cy="1060620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 Light" panose="020B0502040204020203" pitchFamily="34" charset="-122"/>
                  <a:cs typeface="Segoe UI Black" panose="020B0A02040204020203" pitchFamily="34" charset="0"/>
                </a:rPr>
                <a:t>Conversation</a:t>
              </a:r>
              <a:endParaRPr lang="zh-CN" altLang="en-US" sz="28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48" name="等腰三角形 36">
              <a:extLst>
                <a:ext uri="{FF2B5EF4-FFF2-40B4-BE49-F238E27FC236}">
                  <a16:creationId xmlns:a16="http://schemas.microsoft.com/office/drawing/2014/main" xmlns="" id="{0857E498-A615-4F2F-AD80-3679E1FF0281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49" name="燕尾形 37">
            <a:extLst>
              <a:ext uri="{FF2B5EF4-FFF2-40B4-BE49-F238E27FC236}">
                <a16:creationId xmlns:a16="http://schemas.microsoft.com/office/drawing/2014/main" xmlns="" id="{E1A8C064-86A0-478D-AA76-22A89A6017E0}"/>
              </a:ext>
            </a:extLst>
          </p:cNvPr>
          <p:cNvSpPr/>
          <p:nvPr/>
        </p:nvSpPr>
        <p:spPr>
          <a:xfrm>
            <a:off x="3657803" y="155731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燕尾形 38">
            <a:extLst>
              <a:ext uri="{FF2B5EF4-FFF2-40B4-BE49-F238E27FC236}">
                <a16:creationId xmlns:a16="http://schemas.microsoft.com/office/drawing/2014/main" xmlns="" id="{EB10AEB5-5C17-48C6-B175-084F70ABF892}"/>
              </a:ext>
            </a:extLst>
          </p:cNvPr>
          <p:cNvSpPr/>
          <p:nvPr/>
        </p:nvSpPr>
        <p:spPr>
          <a:xfrm>
            <a:off x="3977258" y="155732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副标题 1"/>
          <p:cNvSpPr txBox="1">
            <a:spLocks/>
          </p:cNvSpPr>
          <p:nvPr/>
        </p:nvSpPr>
        <p:spPr>
          <a:xfrm>
            <a:off x="520699" y="1814199"/>
            <a:ext cx="2499623" cy="7008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39" name="Group 466">
            <a:extLst>
              <a:ext uri="{FF2B5EF4-FFF2-40B4-BE49-F238E27FC236}">
                <a16:creationId xmlns="" xmlns:a16="http://schemas.microsoft.com/office/drawing/2014/main" id="{ACA1AA7A-EA2D-4EBE-801C-CD2499116C44}"/>
              </a:ext>
            </a:extLst>
          </p:cNvPr>
          <p:cNvGrpSpPr/>
          <p:nvPr/>
        </p:nvGrpSpPr>
        <p:grpSpPr>
          <a:xfrm>
            <a:off x="5043529" y="143002"/>
            <a:ext cx="6316982" cy="844427"/>
            <a:chOff x="7147987" y="898186"/>
            <a:chExt cx="4934196" cy="844427"/>
          </a:xfrm>
        </p:grpSpPr>
        <p:sp>
          <p:nvSpPr>
            <p:cNvPr id="40" name="Freeform: Shape 447">
              <a:extLst>
                <a:ext uri="{FF2B5EF4-FFF2-40B4-BE49-F238E27FC236}">
                  <a16:creationId xmlns="" xmlns:a16="http://schemas.microsoft.com/office/drawing/2014/main" id="{252E17C0-34AF-4516-B6FE-810C275C35BE}"/>
                </a:ext>
              </a:extLst>
            </p:cNvPr>
            <p:cNvSpPr/>
            <p:nvPr/>
          </p:nvSpPr>
          <p:spPr>
            <a:xfrm rot="10411499" flipH="1" flipV="1">
              <a:off x="9806295" y="898186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TextBox 449">
              <a:extLst>
                <a:ext uri="{FF2B5EF4-FFF2-40B4-BE49-F238E27FC236}">
                  <a16:creationId xmlns="" xmlns:a16="http://schemas.microsoft.com/office/drawing/2014/main" id="{02C7D670-51AC-41ED-A5A8-106F2613162C}"/>
                </a:ext>
              </a:extLst>
            </p:cNvPr>
            <p:cNvSpPr txBox="1"/>
            <p:nvPr/>
          </p:nvSpPr>
          <p:spPr>
            <a:xfrm>
              <a:off x="9865685" y="1023365"/>
              <a:ext cx="1201419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44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51">
              <a:extLst>
                <a:ext uri="{FF2B5EF4-FFF2-40B4-BE49-F238E27FC236}">
                  <a16:creationId xmlns="" xmlns:a16="http://schemas.microsoft.com/office/drawing/2014/main" id="{CB2C6B0D-4992-462C-A07E-D394F750C22E}"/>
                </a:ext>
              </a:extLst>
            </p:cNvPr>
            <p:cNvSpPr txBox="1"/>
            <p:nvPr/>
          </p:nvSpPr>
          <p:spPr>
            <a:xfrm>
              <a:off x="7147987" y="1096282"/>
              <a:ext cx="2935157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Books open @</a:t>
              </a:r>
              <a:endPara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43" name="TextBox 451">
            <a:extLst>
              <a:ext uri="{FF2B5EF4-FFF2-40B4-BE49-F238E27FC236}">
                <a16:creationId xmlns="" xmlns:a16="http://schemas.microsoft.com/office/drawing/2014/main" id="{CB2C6B0D-4992-462C-A07E-D394F750C22E}"/>
              </a:ext>
            </a:extLst>
          </p:cNvPr>
          <p:cNvSpPr txBox="1"/>
          <p:nvPr/>
        </p:nvSpPr>
        <p:spPr>
          <a:xfrm>
            <a:off x="79780" y="788550"/>
            <a:ext cx="375772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8000" rIns="108000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Listen &amp; read a long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4" name="Picture 2" descr="Icon Reading #201906 - Free Icons Library">
            <a:extLst>
              <a:ext uri="{FF2B5EF4-FFF2-40B4-BE49-F238E27FC236}">
                <a16:creationId xmlns="" xmlns:a16="http://schemas.microsoft.com/office/drawing/2014/main" id="{A47A353E-B34E-44C2-A4AC-E89DDC03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90" y="155731"/>
            <a:ext cx="850167" cy="8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3" y="1713824"/>
            <a:ext cx="2916727" cy="2212982"/>
          </a:xfrm>
          <a:prstGeom prst="rect">
            <a:avLst/>
          </a:prstGeom>
        </p:spPr>
      </p:pic>
      <p:sp>
        <p:nvSpPr>
          <p:cNvPr id="29" name="Rectangle 161">
            <a:extLst>
              <a:ext uri="{FF2B5EF4-FFF2-40B4-BE49-F238E27FC236}">
                <a16:creationId xmlns="" xmlns:a16="http://schemas.microsoft.com/office/drawing/2014/main" id="{96279134-DE95-400A-9489-3BBDDFBB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2" y="2515360"/>
            <a:ext cx="27196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Use the expressions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in meaningful sentences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6801" y="3562366"/>
            <a:ext cx="3226613" cy="3383309"/>
            <a:chOff x="-94340" y="3614373"/>
            <a:chExt cx="3226613" cy="3383309"/>
          </a:xfrm>
        </p:grpSpPr>
        <p:pic>
          <p:nvPicPr>
            <p:cNvPr id="1026" name="Picture 2" descr="Saudi Character Stock Illustrations – 7,286 Saudi Character Stock  Illustrations, Vectors &amp; Clipart - Dreamstime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9" r="17394"/>
            <a:stretch/>
          </p:blipFill>
          <p:spPr bwMode="auto">
            <a:xfrm>
              <a:off x="-94340" y="3614373"/>
              <a:ext cx="1808408" cy="338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artoon Saudi Arab man giving a thumb up - Stock Illustration [52975863] -  PIXTA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" r="14236"/>
            <a:stretch/>
          </p:blipFill>
          <p:spPr bwMode="auto">
            <a:xfrm>
              <a:off x="960901" y="4062163"/>
              <a:ext cx="2171372" cy="2778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3401" t="18553" r="33314" b="5477"/>
          <a:stretch/>
        </p:blipFill>
        <p:spPr>
          <a:xfrm>
            <a:off x="5271273" y="1328527"/>
            <a:ext cx="6496493" cy="5209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Rectangle 161">
            <a:extLst>
              <a:ext uri="{FF2B5EF4-FFF2-40B4-BE49-F238E27FC236}">
                <a16:creationId xmlns="" xmlns:a16="http://schemas.microsoft.com/office/drawing/2014/main" id="{96279134-DE95-400A-9489-3BBDDFBB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45" y="2615387"/>
            <a:ext cx="2039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24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I hear</a:t>
            </a:r>
            <a:endParaRPr lang="en-US" sz="240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0" name="Rectangle 161">
            <a:extLst>
              <a:ext uri="{FF2B5EF4-FFF2-40B4-BE49-F238E27FC236}">
                <a16:creationId xmlns="" xmlns:a16="http://schemas.microsoft.com/office/drawing/2014/main" id="{96279134-DE95-400A-9489-3BBDDFBB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45" y="2631058"/>
            <a:ext cx="2218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24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It depends</a:t>
            </a:r>
            <a:endParaRPr lang="en-US" sz="240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White abstract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流程图: 过程 23"/>
          <p:cNvSpPr/>
          <p:nvPr/>
        </p:nvSpPr>
        <p:spPr>
          <a:xfrm>
            <a:off x="0" y="-37983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6" name="等腰三角形 102">
            <a:extLst>
              <a:ext uri="{FF2B5EF4-FFF2-40B4-BE49-F238E27FC236}">
                <a16:creationId xmlns:a16="http://schemas.microsoft.com/office/drawing/2014/main" xmlns="" id="{1C7C4D3D-0D63-4184-BBAD-9AD213D5C55E}"/>
              </a:ext>
            </a:extLst>
          </p:cNvPr>
          <p:cNvSpPr/>
          <p:nvPr/>
        </p:nvSpPr>
        <p:spPr>
          <a:xfrm rot="10800000">
            <a:off x="5925728" y="4816255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103">
            <a:extLst>
              <a:ext uri="{FF2B5EF4-FFF2-40B4-BE49-F238E27FC236}">
                <a16:creationId xmlns:a16="http://schemas.microsoft.com/office/drawing/2014/main" xmlns="" id="{081EB60E-141B-4865-A11F-29D667948DB2}"/>
              </a:ext>
            </a:extLst>
          </p:cNvPr>
          <p:cNvSpPr/>
          <p:nvPr/>
        </p:nvSpPr>
        <p:spPr>
          <a:xfrm rot="10800000">
            <a:off x="6995045" y="4840062"/>
            <a:ext cx="1331717" cy="524117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104">
            <a:extLst>
              <a:ext uri="{FF2B5EF4-FFF2-40B4-BE49-F238E27FC236}">
                <a16:creationId xmlns:a16="http://schemas.microsoft.com/office/drawing/2014/main" xmlns="" id="{1CFCAE4B-BB68-4D50-8294-E871DC0C6E24}"/>
              </a:ext>
            </a:extLst>
          </p:cNvPr>
          <p:cNvSpPr/>
          <p:nvPr/>
        </p:nvSpPr>
        <p:spPr>
          <a:xfrm rot="10800000">
            <a:off x="7585183" y="4852024"/>
            <a:ext cx="2162611" cy="517250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105">
            <a:extLst>
              <a:ext uri="{FF2B5EF4-FFF2-40B4-BE49-F238E27FC236}">
                <a16:creationId xmlns:a16="http://schemas.microsoft.com/office/drawing/2014/main" xmlns="" id="{EC222D5C-394A-42BF-BF0D-E524A2A75313}"/>
              </a:ext>
            </a:extLst>
          </p:cNvPr>
          <p:cNvSpPr/>
          <p:nvPr/>
        </p:nvSpPr>
        <p:spPr>
          <a:xfrm rot="10800000">
            <a:off x="8578588" y="4801029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8">
            <a:extLst>
              <a:ext uri="{FF2B5EF4-FFF2-40B4-BE49-F238E27FC236}">
                <a16:creationId xmlns:a16="http://schemas.microsoft.com/office/drawing/2014/main" xmlns="" id="{A5CD9471-6D55-453B-8EB6-F32A513AD51B}"/>
              </a:ext>
            </a:extLst>
          </p:cNvPr>
          <p:cNvSpPr/>
          <p:nvPr/>
        </p:nvSpPr>
        <p:spPr>
          <a:xfrm>
            <a:off x="5805266" y="1453952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99">
            <a:extLst>
              <a:ext uri="{FF2B5EF4-FFF2-40B4-BE49-F238E27FC236}">
                <a16:creationId xmlns:a16="http://schemas.microsoft.com/office/drawing/2014/main" xmlns="" id="{20421BB4-9192-4A8F-96B5-1FC3F1C61AB3}"/>
              </a:ext>
            </a:extLst>
          </p:cNvPr>
          <p:cNvSpPr/>
          <p:nvPr/>
        </p:nvSpPr>
        <p:spPr>
          <a:xfrm>
            <a:off x="6767603" y="1419909"/>
            <a:ext cx="1331717" cy="524117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00">
            <a:extLst>
              <a:ext uri="{FF2B5EF4-FFF2-40B4-BE49-F238E27FC236}">
                <a16:creationId xmlns:a16="http://schemas.microsoft.com/office/drawing/2014/main" xmlns="" id="{1B16FE61-0996-4B70-AA1F-8A5C1EF92D42}"/>
              </a:ext>
            </a:extLst>
          </p:cNvPr>
          <p:cNvSpPr/>
          <p:nvPr/>
        </p:nvSpPr>
        <p:spPr>
          <a:xfrm>
            <a:off x="7271335" y="1405343"/>
            <a:ext cx="2162611" cy="517250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01">
            <a:extLst>
              <a:ext uri="{FF2B5EF4-FFF2-40B4-BE49-F238E27FC236}">
                <a16:creationId xmlns:a16="http://schemas.microsoft.com/office/drawing/2014/main" xmlns="" id="{E9077B4F-F497-493E-8A5F-87C8DBD3B0C1}"/>
              </a:ext>
            </a:extLst>
          </p:cNvPr>
          <p:cNvSpPr/>
          <p:nvPr/>
        </p:nvSpPr>
        <p:spPr>
          <a:xfrm>
            <a:off x="8354666" y="1467947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12">
            <a:extLst>
              <a:ext uri="{FF2B5EF4-FFF2-40B4-BE49-F238E27FC236}">
                <a16:creationId xmlns:a16="http://schemas.microsoft.com/office/drawing/2014/main" xmlns="" id="{F593A34A-0830-4D33-9A29-28F01736461A}"/>
              </a:ext>
            </a:extLst>
          </p:cNvPr>
          <p:cNvSpPr/>
          <p:nvPr/>
        </p:nvSpPr>
        <p:spPr>
          <a:xfrm>
            <a:off x="5067195" y="1858710"/>
            <a:ext cx="6372651" cy="3010960"/>
          </a:xfrm>
          <a:prstGeom prst="roundRect">
            <a:avLst>
              <a:gd name="adj" fmla="val 7352"/>
            </a:avLst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solidFill>
                <a:schemeClr val="tx1"/>
              </a:solidFill>
            </a:endParaRPr>
          </a:p>
        </p:txBody>
      </p:sp>
      <p:sp>
        <p:nvSpPr>
          <p:cNvPr id="15" name="副标题 2">
            <a:extLst>
              <a:ext uri="{FF2B5EF4-FFF2-40B4-BE49-F238E27FC236}">
                <a16:creationId xmlns:a16="http://schemas.microsoft.com/office/drawing/2014/main" xmlns="" id="{539E43C9-E35E-4C8C-BB74-7E1F81310CA3}"/>
              </a:ext>
            </a:extLst>
          </p:cNvPr>
          <p:cNvSpPr txBox="1">
            <a:spLocks/>
          </p:cNvSpPr>
          <p:nvPr/>
        </p:nvSpPr>
        <p:spPr>
          <a:xfrm>
            <a:off x="5375193" y="3771373"/>
            <a:ext cx="4751469" cy="101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33EA01AC-120C-412E-9FDD-6BE31F7B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67" y="2044529"/>
            <a:ext cx="4174105" cy="2741052"/>
          </a:xfrm>
          <a:prstGeom prst="rect">
            <a:avLst/>
          </a:prstGeom>
        </p:spPr>
      </p:pic>
      <p:pic>
        <p:nvPicPr>
          <p:cNvPr id="20" name="Picture 2" descr="Meteorology abstract concept vector illustration. met station, meteorology program, university degree, weather prediction method, measuring instruments, atmosphere study abstract metaphor. Free Ve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07" y="489218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156</Words>
  <Application>Microsoft Office PowerPoint</Application>
  <PresentationFormat>Widescreen</PresentationFormat>
  <Paragraphs>55</Paragraphs>
  <Slides>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맑은 고딕</vt:lpstr>
      <vt:lpstr>微软雅黑 Light</vt:lpstr>
      <vt:lpstr>Andalus</vt:lpstr>
      <vt:lpstr>Arial</vt:lpstr>
      <vt:lpstr>Calibri</vt:lpstr>
      <vt:lpstr>Calibri Light</vt:lpstr>
      <vt:lpstr>Comic Sans MS</vt:lpstr>
      <vt:lpstr>等线</vt:lpstr>
      <vt:lpstr>MV Boli</vt:lpstr>
      <vt:lpstr>Segoe UI Black</vt:lpstr>
      <vt:lpstr>黑体</vt:lpstr>
      <vt:lpstr>Times New Roman</vt:lpstr>
      <vt:lpstr>Traditional Arabic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Samerah Alamri</dc:creator>
  <cp:lastModifiedBy>Sara Al.Amri</cp:lastModifiedBy>
  <cp:revision>427</cp:revision>
  <dcterms:created xsi:type="dcterms:W3CDTF">2018-11-20T16:46:51Z</dcterms:created>
  <dcterms:modified xsi:type="dcterms:W3CDTF">2021-03-13T11:41:35Z</dcterms:modified>
</cp:coreProperties>
</file>