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4" r:id="rId3"/>
    <p:sldId id="300" r:id="rId4"/>
    <p:sldId id="297" r:id="rId5"/>
    <p:sldId id="298" r:id="rId6"/>
    <p:sldId id="301" r:id="rId7"/>
    <p:sldId id="284" r:id="rId8"/>
    <p:sldId id="299" r:id="rId9"/>
    <p:sldId id="267" r:id="rId10"/>
    <p:sldId id="302" r:id="rId11"/>
    <p:sldId id="271" r:id="rId12"/>
    <p:sldId id="268" r:id="rId13"/>
    <p:sldId id="291" r:id="rId14"/>
    <p:sldId id="292" r:id="rId15"/>
    <p:sldId id="293" r:id="rId16"/>
    <p:sldId id="288" r:id="rId17"/>
    <p:sldId id="294" r:id="rId18"/>
    <p:sldId id="296" r:id="rId19"/>
    <p:sldId id="279" r:id="rId20"/>
  </p:sldIdLst>
  <p:sldSz cx="12192000" cy="6858000"/>
  <p:notesSz cx="6858000" cy="9144000"/>
  <p:custDataLst>
    <p:tags r:id="rId2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000"/>
    <a:srgbClr val="81C4EE"/>
    <a:srgbClr val="FFCC00"/>
    <a:srgbClr val="E96BA6"/>
    <a:srgbClr val="F36E21"/>
    <a:srgbClr val="FFAB00"/>
    <a:srgbClr val="0099CC"/>
    <a:srgbClr val="8E3D0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66" autoAdjust="0"/>
    <p:restoredTop sz="94660"/>
  </p:normalViewPr>
  <p:slideViewPr>
    <p:cSldViewPr snapToGrid="0">
      <p:cViewPr>
        <p:scale>
          <a:sx n="67" d="100"/>
          <a:sy n="67" d="100"/>
        </p:scale>
        <p:origin x="-87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319EE-6CDF-49AE-8BEF-E982B6A3AF5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EF6F775-0E89-48DA-B5B3-F696B0F54C5B}">
      <dgm:prSet phldrT="[نص]"/>
      <dgm:spPr/>
      <dgm:t>
        <a:bodyPr/>
        <a:lstStyle/>
        <a:p>
          <a:pPr rtl="1"/>
          <a:r>
            <a:rPr lang="en-US" dirty="0" smtClean="0"/>
            <a:t>Answer List questions about a text </a:t>
          </a:r>
          <a:endParaRPr lang="ar-SA" dirty="0"/>
        </a:p>
      </dgm:t>
    </dgm:pt>
    <dgm:pt modelId="{A8D0F05C-5938-4AEF-AD75-CDC43A78B65B}" type="parTrans" cxnId="{25764D1D-A499-48E4-BFB0-79884D2E3D8C}">
      <dgm:prSet/>
      <dgm:spPr/>
      <dgm:t>
        <a:bodyPr/>
        <a:lstStyle/>
        <a:p>
          <a:pPr rtl="1"/>
          <a:endParaRPr lang="ar-SA"/>
        </a:p>
      </dgm:t>
    </dgm:pt>
    <dgm:pt modelId="{65777DBF-5623-4C2F-942A-C402786F1DA8}" type="sibTrans" cxnId="{25764D1D-A499-48E4-BFB0-79884D2E3D8C}">
      <dgm:prSet/>
      <dgm:spPr/>
      <dgm:t>
        <a:bodyPr/>
        <a:lstStyle/>
        <a:p>
          <a:pPr rtl="1"/>
          <a:endParaRPr lang="ar-SA"/>
        </a:p>
      </dgm:t>
    </dgm:pt>
    <dgm:pt modelId="{CC27E493-3D6D-428F-BD4A-5E1344F584AA}">
      <dgm:prSet phldrT="[نص]"/>
      <dgm:spPr/>
      <dgm:t>
        <a:bodyPr/>
        <a:lstStyle/>
        <a:p>
          <a:pPr rtl="1"/>
          <a:r>
            <a:rPr lang="en-US" dirty="0" smtClean="0"/>
            <a:t>List effects of weather on people</a:t>
          </a:r>
          <a:endParaRPr lang="ar-SA" dirty="0"/>
        </a:p>
      </dgm:t>
    </dgm:pt>
    <dgm:pt modelId="{20086581-75CF-4380-BBE0-1AF1F77FDA87}" type="parTrans" cxnId="{836F0B24-5C9B-4C2C-A6DC-907953A81AF2}">
      <dgm:prSet/>
      <dgm:spPr/>
      <dgm:t>
        <a:bodyPr/>
        <a:lstStyle/>
        <a:p>
          <a:pPr rtl="1"/>
          <a:endParaRPr lang="ar-SA"/>
        </a:p>
      </dgm:t>
    </dgm:pt>
    <dgm:pt modelId="{62EBC58D-B44C-4E9F-B556-34B892CDF133}" type="sibTrans" cxnId="{836F0B24-5C9B-4C2C-A6DC-907953A81AF2}">
      <dgm:prSet/>
      <dgm:spPr/>
      <dgm:t>
        <a:bodyPr/>
        <a:lstStyle/>
        <a:p>
          <a:pPr rtl="1"/>
          <a:endParaRPr lang="ar-SA"/>
        </a:p>
      </dgm:t>
    </dgm:pt>
    <dgm:pt modelId="{A629F5D5-CA1B-4586-8E4B-1927854EA8B5}">
      <dgm:prSet phldrT="[نص]"/>
      <dgm:spPr/>
      <dgm:t>
        <a:bodyPr/>
        <a:lstStyle/>
        <a:p>
          <a:pPr rtl="1"/>
          <a:r>
            <a:rPr lang="en-US" dirty="0" smtClean="0"/>
            <a:t>Practice Sentence formation</a:t>
          </a:r>
          <a:endParaRPr lang="ar-SA" dirty="0"/>
        </a:p>
      </dgm:t>
    </dgm:pt>
    <dgm:pt modelId="{74C13199-2A44-44F3-9DCD-0BAEC7273BF2}" type="parTrans" cxnId="{C4857F0E-11AF-4E94-8578-1CAE631B65DA}">
      <dgm:prSet/>
      <dgm:spPr/>
      <dgm:t>
        <a:bodyPr/>
        <a:lstStyle/>
        <a:p>
          <a:pPr rtl="1"/>
          <a:endParaRPr lang="ar-SA"/>
        </a:p>
      </dgm:t>
    </dgm:pt>
    <dgm:pt modelId="{0B0343E8-074D-4017-BCAD-293480213849}" type="sibTrans" cxnId="{C4857F0E-11AF-4E94-8578-1CAE631B65DA}">
      <dgm:prSet/>
      <dgm:spPr/>
      <dgm:t>
        <a:bodyPr/>
        <a:lstStyle/>
        <a:p>
          <a:pPr rtl="1"/>
          <a:endParaRPr lang="ar-SA"/>
        </a:p>
      </dgm:t>
    </dgm:pt>
    <dgm:pt modelId="{2FBBC342-2403-494A-9628-4AC00BCE6C75}" type="pres">
      <dgm:prSet presAssocID="{504319EE-6CDF-49AE-8BEF-E982B6A3AF5E}" presName="linearFlow" presStyleCnt="0">
        <dgm:presLayoutVars>
          <dgm:dir/>
          <dgm:resizeHandles val="exact"/>
        </dgm:presLayoutVars>
      </dgm:prSet>
      <dgm:spPr/>
    </dgm:pt>
    <dgm:pt modelId="{B04823BA-0771-49E5-8D08-1CA0B1C9380C}" type="pres">
      <dgm:prSet presAssocID="{FEF6F775-0E89-48DA-B5B3-F696B0F54C5B}" presName="composite" presStyleCnt="0"/>
      <dgm:spPr/>
    </dgm:pt>
    <dgm:pt modelId="{561AAA17-D466-4BDD-8959-E03888F31793}" type="pres">
      <dgm:prSet presAssocID="{FEF6F775-0E89-48DA-B5B3-F696B0F54C5B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شخص مرتبك"/>
        </a:ext>
      </dgm:extLst>
    </dgm:pt>
    <dgm:pt modelId="{E40D86CB-AD90-4D95-8F27-D41CA8C6F121}" type="pres">
      <dgm:prSet presAssocID="{FEF6F775-0E89-48DA-B5B3-F696B0F54C5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17EF44-599F-4978-A58E-922E7F9E16A9}" type="pres">
      <dgm:prSet presAssocID="{65777DBF-5623-4C2F-942A-C402786F1DA8}" presName="spacing" presStyleCnt="0"/>
      <dgm:spPr/>
    </dgm:pt>
    <dgm:pt modelId="{6E7FEA80-C019-4A7B-93E6-38782F203AFB}" type="pres">
      <dgm:prSet presAssocID="{CC27E493-3D6D-428F-BD4A-5E1344F584AA}" presName="composite" presStyleCnt="0"/>
      <dgm:spPr/>
    </dgm:pt>
    <dgm:pt modelId="{5F83EFFC-AA4B-4D3D-8777-97D60E1762F8}" type="pres">
      <dgm:prSet presAssocID="{CC27E493-3D6D-428F-BD4A-5E1344F584AA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شخص مرتبك"/>
        </a:ext>
      </dgm:extLst>
    </dgm:pt>
    <dgm:pt modelId="{6D4B9192-5127-4079-A8DA-73364A5B3D24}" type="pres">
      <dgm:prSet presAssocID="{CC27E493-3D6D-428F-BD4A-5E1344F584A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2F0DEBB-34D0-4F64-BD7E-515735542577}" type="pres">
      <dgm:prSet presAssocID="{62EBC58D-B44C-4E9F-B556-34B892CDF133}" presName="spacing" presStyleCnt="0"/>
      <dgm:spPr/>
    </dgm:pt>
    <dgm:pt modelId="{6B6257BA-1CA6-4CF2-9819-766766EA8D16}" type="pres">
      <dgm:prSet presAssocID="{A629F5D5-CA1B-4586-8E4B-1927854EA8B5}" presName="composite" presStyleCnt="0"/>
      <dgm:spPr/>
    </dgm:pt>
    <dgm:pt modelId="{01ACD920-CC4A-43E6-B225-215BE9C9E53D}" type="pres">
      <dgm:prSet presAssocID="{A629F5D5-CA1B-4586-8E4B-1927854EA8B5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شخص مرتبك"/>
        </a:ext>
      </dgm:extLst>
    </dgm:pt>
    <dgm:pt modelId="{51786F3A-7415-486E-952F-7B03258D205A}" type="pres">
      <dgm:prSet presAssocID="{A629F5D5-CA1B-4586-8E4B-1927854EA8B5}" presName="txShp" presStyleLbl="node1" presStyleIdx="2" presStyleCnt="3" custLinFactNeighborX="-250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3334072-6002-42E9-B49E-81591750C023}" type="presOf" srcId="{CC27E493-3D6D-428F-BD4A-5E1344F584AA}" destId="{6D4B9192-5127-4079-A8DA-73364A5B3D24}" srcOrd="0" destOrd="0" presId="urn:microsoft.com/office/officeart/2005/8/layout/vList3"/>
    <dgm:cxn modelId="{25764D1D-A499-48E4-BFB0-79884D2E3D8C}" srcId="{504319EE-6CDF-49AE-8BEF-E982B6A3AF5E}" destId="{FEF6F775-0E89-48DA-B5B3-F696B0F54C5B}" srcOrd="0" destOrd="0" parTransId="{A8D0F05C-5938-4AEF-AD75-CDC43A78B65B}" sibTransId="{65777DBF-5623-4C2F-942A-C402786F1DA8}"/>
    <dgm:cxn modelId="{6D4BE488-11D3-4304-823D-1FEE7893B41E}" type="presOf" srcId="{504319EE-6CDF-49AE-8BEF-E982B6A3AF5E}" destId="{2FBBC342-2403-494A-9628-4AC00BCE6C75}" srcOrd="0" destOrd="0" presId="urn:microsoft.com/office/officeart/2005/8/layout/vList3"/>
    <dgm:cxn modelId="{836F0B24-5C9B-4C2C-A6DC-907953A81AF2}" srcId="{504319EE-6CDF-49AE-8BEF-E982B6A3AF5E}" destId="{CC27E493-3D6D-428F-BD4A-5E1344F584AA}" srcOrd="1" destOrd="0" parTransId="{20086581-75CF-4380-BBE0-1AF1F77FDA87}" sibTransId="{62EBC58D-B44C-4E9F-B556-34B892CDF133}"/>
    <dgm:cxn modelId="{C4857F0E-11AF-4E94-8578-1CAE631B65DA}" srcId="{504319EE-6CDF-49AE-8BEF-E982B6A3AF5E}" destId="{A629F5D5-CA1B-4586-8E4B-1927854EA8B5}" srcOrd="2" destOrd="0" parTransId="{74C13199-2A44-44F3-9DCD-0BAEC7273BF2}" sibTransId="{0B0343E8-074D-4017-BCAD-293480213849}"/>
    <dgm:cxn modelId="{87F935FA-03F2-46BE-AE4E-10AEFA4774D3}" type="presOf" srcId="{A629F5D5-CA1B-4586-8E4B-1927854EA8B5}" destId="{51786F3A-7415-486E-952F-7B03258D205A}" srcOrd="0" destOrd="0" presId="urn:microsoft.com/office/officeart/2005/8/layout/vList3"/>
    <dgm:cxn modelId="{86E4EA42-8BFC-4465-AFC7-CF1C3DE78CD9}" type="presOf" srcId="{FEF6F775-0E89-48DA-B5B3-F696B0F54C5B}" destId="{E40D86CB-AD90-4D95-8F27-D41CA8C6F121}" srcOrd="0" destOrd="0" presId="urn:microsoft.com/office/officeart/2005/8/layout/vList3"/>
    <dgm:cxn modelId="{7DF7D47C-A2EB-4D3B-9BF3-807322D4F728}" type="presParOf" srcId="{2FBBC342-2403-494A-9628-4AC00BCE6C75}" destId="{B04823BA-0771-49E5-8D08-1CA0B1C9380C}" srcOrd="0" destOrd="0" presId="urn:microsoft.com/office/officeart/2005/8/layout/vList3"/>
    <dgm:cxn modelId="{0914E38C-66B1-42DC-862F-5A472F73FE5F}" type="presParOf" srcId="{B04823BA-0771-49E5-8D08-1CA0B1C9380C}" destId="{561AAA17-D466-4BDD-8959-E03888F31793}" srcOrd="0" destOrd="0" presId="urn:microsoft.com/office/officeart/2005/8/layout/vList3"/>
    <dgm:cxn modelId="{0CAC68E1-4762-43F2-A1A7-6ABDE756807F}" type="presParOf" srcId="{B04823BA-0771-49E5-8D08-1CA0B1C9380C}" destId="{E40D86CB-AD90-4D95-8F27-D41CA8C6F121}" srcOrd="1" destOrd="0" presId="urn:microsoft.com/office/officeart/2005/8/layout/vList3"/>
    <dgm:cxn modelId="{0E650531-3FD7-4CB0-B975-39FEA1A9F181}" type="presParOf" srcId="{2FBBC342-2403-494A-9628-4AC00BCE6C75}" destId="{0D17EF44-599F-4978-A58E-922E7F9E16A9}" srcOrd="1" destOrd="0" presId="urn:microsoft.com/office/officeart/2005/8/layout/vList3"/>
    <dgm:cxn modelId="{318E9EFC-F072-4EC2-B0F7-86E62979D6EB}" type="presParOf" srcId="{2FBBC342-2403-494A-9628-4AC00BCE6C75}" destId="{6E7FEA80-C019-4A7B-93E6-38782F203AFB}" srcOrd="2" destOrd="0" presId="urn:microsoft.com/office/officeart/2005/8/layout/vList3"/>
    <dgm:cxn modelId="{E495B373-66F1-49C1-A15A-3E993482CEF4}" type="presParOf" srcId="{6E7FEA80-C019-4A7B-93E6-38782F203AFB}" destId="{5F83EFFC-AA4B-4D3D-8777-97D60E1762F8}" srcOrd="0" destOrd="0" presId="urn:microsoft.com/office/officeart/2005/8/layout/vList3"/>
    <dgm:cxn modelId="{905F21C3-CF9A-45D3-9F92-4CA72D90F3B3}" type="presParOf" srcId="{6E7FEA80-C019-4A7B-93E6-38782F203AFB}" destId="{6D4B9192-5127-4079-A8DA-73364A5B3D24}" srcOrd="1" destOrd="0" presId="urn:microsoft.com/office/officeart/2005/8/layout/vList3"/>
    <dgm:cxn modelId="{D1FAC934-A9CE-4FF4-AE6D-96FE96FEB9BA}" type="presParOf" srcId="{2FBBC342-2403-494A-9628-4AC00BCE6C75}" destId="{F2F0DEBB-34D0-4F64-BD7E-515735542577}" srcOrd="3" destOrd="0" presId="urn:microsoft.com/office/officeart/2005/8/layout/vList3"/>
    <dgm:cxn modelId="{560056B0-CBE3-4295-A0BB-04C652BA849A}" type="presParOf" srcId="{2FBBC342-2403-494A-9628-4AC00BCE6C75}" destId="{6B6257BA-1CA6-4CF2-9819-766766EA8D16}" srcOrd="4" destOrd="0" presId="urn:microsoft.com/office/officeart/2005/8/layout/vList3"/>
    <dgm:cxn modelId="{1E6514D0-6192-49D7-A098-4844A114F618}" type="presParOf" srcId="{6B6257BA-1CA6-4CF2-9819-766766EA8D16}" destId="{01ACD920-CC4A-43E6-B225-215BE9C9E53D}" srcOrd="0" destOrd="0" presId="urn:microsoft.com/office/officeart/2005/8/layout/vList3"/>
    <dgm:cxn modelId="{5AF13F68-C661-496A-B182-4FEB078AB1F9}" type="presParOf" srcId="{6B6257BA-1CA6-4CF2-9819-766766EA8D16}" destId="{51786F3A-7415-486E-952F-7B03258D205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D86CB-AD90-4D95-8F27-D41CA8C6F121}">
      <dsp:nvSpPr>
        <dsp:cNvPr id="0" name=""/>
        <dsp:cNvSpPr/>
      </dsp:nvSpPr>
      <dsp:spPr>
        <a:xfrm rot="10800000">
          <a:off x="1590554" y="257"/>
          <a:ext cx="5715749" cy="6034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4" tIns="102870" rIns="192024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Answer List questions about a text </a:t>
          </a:r>
          <a:endParaRPr lang="ar-SA" sz="2700" kern="1200" dirty="0"/>
        </a:p>
      </dsp:txBody>
      <dsp:txXfrm rot="10800000">
        <a:off x="1741427" y="257"/>
        <a:ext cx="5564876" cy="603493"/>
      </dsp:txXfrm>
    </dsp:sp>
    <dsp:sp modelId="{561AAA17-D466-4BDD-8959-E03888F31793}">
      <dsp:nvSpPr>
        <dsp:cNvPr id="0" name=""/>
        <dsp:cNvSpPr/>
      </dsp:nvSpPr>
      <dsp:spPr>
        <a:xfrm>
          <a:off x="1288807" y="257"/>
          <a:ext cx="603493" cy="6034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B9192-5127-4079-A8DA-73364A5B3D24}">
      <dsp:nvSpPr>
        <dsp:cNvPr id="0" name=""/>
        <dsp:cNvSpPr/>
      </dsp:nvSpPr>
      <dsp:spPr>
        <a:xfrm rot="10800000">
          <a:off x="1590554" y="754624"/>
          <a:ext cx="5715749" cy="6034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4" tIns="102870" rIns="192024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List effects of weather on people</a:t>
          </a:r>
          <a:endParaRPr lang="ar-SA" sz="2700" kern="1200" dirty="0"/>
        </a:p>
      </dsp:txBody>
      <dsp:txXfrm rot="10800000">
        <a:off x="1741427" y="754624"/>
        <a:ext cx="5564876" cy="603493"/>
      </dsp:txXfrm>
    </dsp:sp>
    <dsp:sp modelId="{5F83EFFC-AA4B-4D3D-8777-97D60E1762F8}">
      <dsp:nvSpPr>
        <dsp:cNvPr id="0" name=""/>
        <dsp:cNvSpPr/>
      </dsp:nvSpPr>
      <dsp:spPr>
        <a:xfrm>
          <a:off x="1288807" y="754624"/>
          <a:ext cx="603493" cy="6034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86F3A-7415-486E-952F-7B03258D205A}">
      <dsp:nvSpPr>
        <dsp:cNvPr id="0" name=""/>
        <dsp:cNvSpPr/>
      </dsp:nvSpPr>
      <dsp:spPr>
        <a:xfrm rot="10800000">
          <a:off x="1576265" y="1508990"/>
          <a:ext cx="5715749" cy="6034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4" tIns="102870" rIns="192024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Practice Sentence formation</a:t>
          </a:r>
          <a:endParaRPr lang="ar-SA" sz="2700" kern="1200" dirty="0"/>
        </a:p>
      </dsp:txBody>
      <dsp:txXfrm rot="10800000">
        <a:off x="1727138" y="1508990"/>
        <a:ext cx="5564876" cy="603493"/>
      </dsp:txXfrm>
    </dsp:sp>
    <dsp:sp modelId="{01ACD920-CC4A-43E6-B225-215BE9C9E53D}">
      <dsp:nvSpPr>
        <dsp:cNvPr id="0" name=""/>
        <dsp:cNvSpPr/>
      </dsp:nvSpPr>
      <dsp:spPr>
        <a:xfrm>
          <a:off x="1288807" y="1508990"/>
          <a:ext cx="603493" cy="6034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659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778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470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832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035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3280D9C-D011-41B5-8899-88B64ECE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AFB32262-82DA-42A2-8E54-F76CC80E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905FC6F-8ECE-4924-8EFF-9D3079E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7CC5693-C4CD-4E67-9700-FED76F05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D8D494D-4092-4787-98A1-1637E3A8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7507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3280D9C-D011-41B5-8899-88B64ECE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AFB32262-82DA-42A2-8E54-F76CC80E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905FC6F-8ECE-4924-8EFF-9D3079E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7CC5693-C4CD-4E67-9700-FED76F05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D8D494D-4092-4787-98A1-1637E3A8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4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3280D9C-D011-41B5-8899-88B64ECE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AFB32262-82DA-42A2-8E54-F76CC80E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905FC6F-8ECE-4924-8EFF-9D3079E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7CC5693-C4CD-4E67-9700-FED76F05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D8D494D-4092-4787-98A1-1637E3A8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406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3280D9C-D011-41B5-8899-88B64ECE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AFB32262-82DA-42A2-8E54-F76CC80E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905FC6F-8ECE-4924-8EFF-9D3079E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7CC5693-C4CD-4E67-9700-FED76F05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D8D494D-4092-4787-98A1-1637E3A8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4264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3280D9C-D011-41B5-8899-88B64ECE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AFB32262-82DA-42A2-8E54-F76CC80E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905FC6F-8ECE-4924-8EFF-9D3079E4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7CC5693-C4CD-4E67-9700-FED76F05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D8D494D-4092-4787-98A1-1637E3A8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700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87EBFE3-A2CB-4EE0-8B7A-390C490F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C6B9D3BF-5859-48F5-86FA-68D927784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2A56B55F-6CB9-4820-8270-00B0294D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3D314355-04FF-444B-B378-D41DD75F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F838909E-70E2-4E1E-BC11-D017FD5C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886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2192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71C26C4A-7914-4FF5-B769-4AABE10B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487DB5B3-E292-4041-BD4B-670546083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6E21078A-A746-4F61-878C-D5B46121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AE7071AD-AFAE-4E46-9639-079C00AA0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A9F9C628-60D5-47B5-8703-06AD1EA9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08279EF3-A712-4094-8FBF-18B51F0D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328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33EECDB6-7A34-44B1-9847-9F830B33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E3D09997-E3DE-403B-A83D-85E52F1F1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74210EF7-63BF-4131-ADA5-BD17A7CB3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3F97F754-45E6-4E2E-9FC4-B7A9A1DD7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E7B8FC22-E804-41E3-A333-D8F62CAF4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0E1EE21D-02A4-4E8A-80DB-77B966544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9B6B555F-C06E-40ED-BD95-91FC305B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526E3742-2A9C-482C-BCA2-503921FE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4019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D9A1FFB-00CB-4D4C-A0B0-15291E2F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803552C1-FE8B-4E52-AFFA-6C2F0BD8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C1541833-2A60-46D3-A99F-CF60C2B8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03E071B0-A420-47F2-A9B0-17C27079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415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C2E4C351-0A6C-4DBC-8D84-70418721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20C2AE58-ACA1-41B7-A56C-BE41DD07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F67D1AA0-CBD2-4CD9-B721-4650950E7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894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78BBF0E8-034E-4CAA-BB5A-6EAD8130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74371B74-2E9D-4F91-A0BE-C7D365C3A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31053413-4707-4FA6-94FB-C73AD5D13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42DEDE37-0519-45B3-B16C-42E518125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C1DDFC2B-4C1F-485E-8C69-058B1FE0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946332E8-EB25-4567-95AD-13B90E8A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5769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7B32BA2-20CD-41C7-82FB-D16BB9DA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DEA76C9F-3C12-44BB-9581-2AA6008BA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91D5FC8C-E4B0-497E-9B0C-1FB346053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35076795-666C-4671-A298-A12AE0E5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CA1F8223-4F68-4637-A531-4E2E415E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B6F184FB-4FF5-443F-836E-089DB1E2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129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9716A692-D613-485D-BA7B-D0A66816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054F04DA-03F3-43DA-987D-3EF07C218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C784448D-F173-41BB-96B7-62C8B791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805F984-6F8D-455E-A4F9-321C6EE3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2619D8B4-8E38-461E-B715-757630D5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1693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2BEF0B0D-010B-4692-807E-593636BC78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45F25C40-914B-418F-AE50-946FDA46B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FDEA3620-2D46-46DB-9A2A-FFD0634A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7BAE5E3B-9771-40DD-ABB4-12AC319B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CB16AB58-25C5-40A1-BF6A-C448413F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827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097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431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198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940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390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049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355C052-D066-48E7-8A14-135D8C15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3B25412-B320-41EF-A036-9896E7802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D97BDE96-DE8F-4547-9734-2B557266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DE10B4F7-7B70-4C19-8AA5-0138F3A4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65EA6414-C54B-4CA3-A76D-408D8BCA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229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0E303FC0-C252-4D5B-8B64-EF73A85E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9DFF80F6-4A17-4731-8573-DB174D59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66786975-A187-4F54-9BE6-ED186231B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2FE9-4257-4FCC-A286-900FC1F09B73}" type="datetimeFigureOut">
              <a:rPr lang="ar-SA" smtClean="0"/>
              <a:t>04/08/42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FA56A939-D836-4AC9-A397-FFA70B47D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A83B129-B5C4-44BD-B783-CCAC64EEA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6A77-2B2F-4735-98E3-1283955621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164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4" r:id="rId3"/>
    <p:sldLayoutId id="2147483673" r:id="rId4"/>
    <p:sldLayoutId id="2147483672" r:id="rId5"/>
    <p:sldLayoutId id="2147483670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  <p:sldLayoutId id="2147483650" r:id="rId14"/>
    <p:sldLayoutId id="2147483671" r:id="rId15"/>
    <p:sldLayoutId id="2147483669" r:id="rId16"/>
    <p:sldLayoutId id="2147483668" r:id="rId17"/>
    <p:sldLayoutId id="2147483660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00361" y="0"/>
            <a:ext cx="10697737" cy="6743700"/>
          </a:xfrm>
          <a:prstGeom prst="rect">
            <a:avLst/>
          </a:prstGeom>
        </p:spPr>
      </p:pic>
      <p:pic>
        <p:nvPicPr>
          <p:cNvPr id="13314" name="Picture 2" descr="Weather Clipart Set INSTANT DOWNLOAD">
            <a:extLst>
              <a:ext uri="{FF2B5EF4-FFF2-40B4-BE49-F238E27FC236}">
                <a16:creationId xmlns="" xmlns:a16="http://schemas.microsoft.com/office/drawing/2014/main" id="{59F4802D-680E-4978-840C-D43CA7F96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0" t="12032" r="1"/>
          <a:stretch/>
        </p:blipFill>
        <p:spPr bwMode="auto">
          <a:xfrm>
            <a:off x="2007220" y="45999"/>
            <a:ext cx="10184780" cy="57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="" xmlns:a16="http://schemas.microsoft.com/office/drawing/2014/main" id="{7256A21D-2307-49FC-A882-A55F7645CB4E}"/>
              </a:ext>
            </a:extLst>
          </p:cNvPr>
          <p:cNvSpPr/>
          <p:nvPr/>
        </p:nvSpPr>
        <p:spPr>
          <a:xfrm>
            <a:off x="604778" y="1777924"/>
            <a:ext cx="11558587" cy="1622502"/>
          </a:xfrm>
          <a:prstGeom prst="roundRect">
            <a:avLst/>
          </a:prstGeom>
          <a:solidFill>
            <a:srgbClr val="81C4EE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Forte" panose="03060902040502070203" pitchFamily="66" charset="0"/>
              </a:rPr>
              <a:t>What is the weather like ?</a:t>
            </a:r>
            <a:endParaRPr lang="ar-SA" sz="7200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2C158F27-6C0A-4ABD-BAC2-DAF2EEF8160C}"/>
              </a:ext>
            </a:extLst>
          </p:cNvPr>
          <p:cNvSpPr/>
          <p:nvPr/>
        </p:nvSpPr>
        <p:spPr>
          <a:xfrm>
            <a:off x="4560845" y="4083083"/>
            <a:ext cx="3646449" cy="468351"/>
          </a:xfrm>
          <a:prstGeom prst="rect">
            <a:avLst/>
          </a:prstGeom>
          <a:solidFill>
            <a:srgbClr val="81C4EE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Reading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403307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49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" y="0"/>
            <a:ext cx="10758487" cy="64389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8472487" y="171450"/>
            <a:ext cx="1285875" cy="571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 45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="" xmlns:a16="http://schemas.microsoft.com/office/drawing/2014/main" id="{46AABB72-D141-482D-B327-062D6DA39B98}"/>
              </a:ext>
            </a:extLst>
          </p:cNvPr>
          <p:cNvSpPr/>
          <p:nvPr/>
        </p:nvSpPr>
        <p:spPr>
          <a:xfrm>
            <a:off x="7272338" y="4133171"/>
            <a:ext cx="4766203" cy="6381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Can you elicit their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meanings?</a:t>
            </a:r>
            <a:endParaRPr lang="ar-SA" sz="1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3704166" y="513228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3200" dirty="0">
                <a:latin typeface="Franklin Gothic Heavy" pitchFamily="34" charset="0"/>
              </a:rPr>
              <a:t>depressed</a:t>
            </a:r>
            <a:r>
              <a:rPr lang="en-US" sz="3200" dirty="0" smtClean="0">
                <a:latin typeface="Franklin Gothic Heavy" pitchFamily="34" charset="0"/>
              </a:rPr>
              <a:t>,</a:t>
            </a:r>
          </a:p>
          <a:p>
            <a:pPr algn="l"/>
            <a:r>
              <a:rPr lang="en-US" sz="3200" dirty="0" smtClean="0">
                <a:latin typeface="Franklin Gothic Heavy" pitchFamily="34" charset="0"/>
              </a:rPr>
              <a:t>down</a:t>
            </a:r>
            <a:r>
              <a:rPr lang="en-US" sz="3200" dirty="0">
                <a:latin typeface="Franklin Gothic Heavy" pitchFamily="34" charset="0"/>
              </a:rPr>
              <a:t>, </a:t>
            </a:r>
            <a:endParaRPr lang="en-US" sz="3200" dirty="0" smtClean="0">
              <a:latin typeface="Franklin Gothic Heavy" pitchFamily="34" charset="0"/>
            </a:endParaRPr>
          </a:p>
          <a:p>
            <a:pPr algn="l"/>
            <a:r>
              <a:rPr lang="en-US" sz="3200" dirty="0" smtClean="0">
                <a:latin typeface="Franklin Gothic Heavy" pitchFamily="34" charset="0"/>
              </a:rPr>
              <a:t>energetic,</a:t>
            </a:r>
          </a:p>
          <a:p>
            <a:pPr algn="l"/>
            <a:endParaRPr lang="ar-SA" sz="3200" dirty="0" smtClean="0">
              <a:latin typeface="Franklin Gothic Heavy" pitchFamily="34" charset="0"/>
            </a:endParaRPr>
          </a:p>
          <a:p>
            <a:pPr algn="l"/>
            <a:r>
              <a:rPr lang="en-US" sz="3200" dirty="0" smtClean="0">
                <a:latin typeface="Franklin Gothic Heavy" pitchFamily="34" charset="0"/>
              </a:rPr>
              <a:t>happy</a:t>
            </a:r>
            <a:r>
              <a:rPr lang="en-US" sz="3200" dirty="0">
                <a:latin typeface="Franklin Gothic Heavy" pitchFamily="34" charset="0"/>
              </a:rPr>
              <a:t>, </a:t>
            </a:r>
            <a:endParaRPr lang="en-US" sz="3200" dirty="0" smtClean="0">
              <a:latin typeface="Franklin Gothic Heavy" pitchFamily="34" charset="0"/>
            </a:endParaRPr>
          </a:p>
          <a:p>
            <a:pPr algn="l"/>
            <a:r>
              <a:rPr lang="en-US" sz="3200" dirty="0" smtClean="0">
                <a:latin typeface="Franklin Gothic Heavy" pitchFamily="34" charset="0"/>
              </a:rPr>
              <a:t>in </a:t>
            </a:r>
            <a:r>
              <a:rPr lang="en-US" sz="3200" dirty="0">
                <a:latin typeface="Franklin Gothic Heavy" pitchFamily="34" charset="0"/>
              </a:rPr>
              <a:t>a lively mood, </a:t>
            </a:r>
            <a:endParaRPr lang="en-US" sz="3200" dirty="0" smtClean="0">
              <a:latin typeface="Franklin Gothic Heavy" pitchFamily="34" charset="0"/>
            </a:endParaRPr>
          </a:p>
          <a:p>
            <a:pPr algn="l"/>
            <a:endParaRPr lang="ar-SA" sz="3200" dirty="0" smtClean="0">
              <a:latin typeface="Franklin Gothic Heavy" pitchFamily="34" charset="0"/>
            </a:endParaRPr>
          </a:p>
          <a:p>
            <a:pPr algn="l"/>
            <a:r>
              <a:rPr lang="en-US" sz="3200" dirty="0" smtClean="0">
                <a:latin typeface="Franklin Gothic Heavy" pitchFamily="34" charset="0"/>
              </a:rPr>
              <a:t>tired.</a:t>
            </a:r>
            <a:endParaRPr lang="ar-SA" sz="3200" dirty="0">
              <a:latin typeface="Franklin Gothic Heavy" pitchFamily="34" charset="0"/>
            </a:endParaRPr>
          </a:p>
        </p:txBody>
      </p:sp>
      <p:pic>
        <p:nvPicPr>
          <p:cNvPr id="10" name="Picture 8" descr="An Easy Way To Improve Your Creative Problem Solving Skills – Sandbox  Advisors">
            <a:extLst>
              <a:ext uri="{FF2B5EF4-FFF2-40B4-BE49-F238E27FC236}">
                <a16:creationId xmlns="" xmlns:a16="http://schemas.microsoft.com/office/drawing/2014/main" id="{ADE1363F-1912-47FD-BA35-269E1397F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353" y="196567"/>
            <a:ext cx="2218976" cy="20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: زوايا مستديرة 4">
            <a:extLst>
              <a:ext uri="{FF2B5EF4-FFF2-40B4-BE49-F238E27FC236}">
                <a16:creationId xmlns="" xmlns:a16="http://schemas.microsoft.com/office/drawing/2014/main" id="{46AABB72-D141-482D-B327-062D6DA39B98}"/>
              </a:ext>
            </a:extLst>
          </p:cNvPr>
          <p:cNvSpPr/>
          <p:nvPr/>
        </p:nvSpPr>
        <p:spPr>
          <a:xfrm>
            <a:off x="3237804" y="5391151"/>
            <a:ext cx="5754667" cy="6381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Do you ever have any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of these 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feelings? </a:t>
            </a:r>
            <a:r>
              <a:rPr lang="en-US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When? </a:t>
            </a:r>
            <a:endParaRPr lang="ar-SA" sz="1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C09E950B-C19D-4DA8-A6D9-A809C8524E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43" t="45720" r="29754" b="37408"/>
          <a:stretch/>
        </p:blipFill>
        <p:spPr>
          <a:xfrm>
            <a:off x="465513" y="120626"/>
            <a:ext cx="3024340" cy="829057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CE38D4FF-7D45-466E-8042-F53E8780BDD3}"/>
              </a:ext>
            </a:extLst>
          </p:cNvPr>
          <p:cNvSpPr txBox="1"/>
          <p:nvPr/>
        </p:nvSpPr>
        <p:spPr>
          <a:xfrm>
            <a:off x="123825" y="273544"/>
            <a:ext cx="3700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u="none" strike="noStrike" baseline="0" dirty="0" smtClean="0">
                <a:solidFill>
                  <a:schemeClr val="accent4">
                    <a:lumMod val="50000"/>
                  </a:schemeClr>
                </a:solidFill>
                <a:latin typeface="Cooper Black" pitchFamily="18" charset="0"/>
              </a:rPr>
              <a:t>Warm up</a:t>
            </a:r>
            <a:endParaRPr lang="ar-SA" sz="2400" dirty="0">
              <a:solidFill>
                <a:schemeClr val="accent4">
                  <a:lumMod val="5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4" name="قوس كبير أيمن 3"/>
          <p:cNvSpPr/>
          <p:nvPr/>
        </p:nvSpPr>
        <p:spPr>
          <a:xfrm>
            <a:off x="6157912" y="735209"/>
            <a:ext cx="594254" cy="12595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273544"/>
            <a:ext cx="1246490" cy="1721167"/>
          </a:xfrm>
          <a:prstGeom prst="rect">
            <a:avLst/>
          </a:prstGeom>
        </p:spPr>
      </p:pic>
      <p:pic>
        <p:nvPicPr>
          <p:cNvPr id="15" name="صورة 1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07" y="2382498"/>
            <a:ext cx="1088390" cy="113347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88" y="3833064"/>
            <a:ext cx="1314451" cy="11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690" y="0"/>
            <a:ext cx="2721769" cy="6858000"/>
          </a:xfrm>
          <a:prstGeom prst="rect">
            <a:avLst/>
          </a:prstGeom>
        </p:spPr>
      </p:pic>
      <p:sp>
        <p:nvSpPr>
          <p:cNvPr id="14" name="مستطيل: زوايا مستديرة 7">
            <a:extLst>
              <a:ext uri="{FF2B5EF4-FFF2-40B4-BE49-F238E27FC236}">
                <a16:creationId xmlns="" xmlns:a16="http://schemas.microsoft.com/office/drawing/2014/main" id="{49BE800E-A84E-46EF-8B26-118A1B5F0BBE}"/>
              </a:ext>
            </a:extLst>
          </p:cNvPr>
          <p:cNvSpPr/>
          <p:nvPr/>
        </p:nvSpPr>
        <p:spPr>
          <a:xfrm>
            <a:off x="6063416" y="2500310"/>
            <a:ext cx="5411828" cy="828677"/>
          </a:xfrm>
          <a:prstGeom prst="roundRect">
            <a:avLst/>
          </a:prstGeom>
          <a:solidFill>
            <a:srgbClr val="FFAB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Does warm, sunny weather have a positive effect on mental health and 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mood?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7">
            <a:extLst>
              <a:ext uri="{FF2B5EF4-FFF2-40B4-BE49-F238E27FC236}">
                <a16:creationId xmlns="" xmlns:a16="http://schemas.microsoft.com/office/drawing/2014/main" id="{49BE800E-A84E-46EF-8B26-118A1B5F0BBE}"/>
              </a:ext>
            </a:extLst>
          </p:cNvPr>
          <p:cNvSpPr/>
          <p:nvPr/>
        </p:nvSpPr>
        <p:spPr>
          <a:xfrm>
            <a:off x="2587605" y="3767135"/>
            <a:ext cx="5997614" cy="733425"/>
          </a:xfrm>
          <a:prstGeom prst="roundRect">
            <a:avLst/>
          </a:prstGeom>
          <a:solidFill>
            <a:srgbClr val="FFAB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When does </a:t>
            </a:r>
            <a:r>
              <a:rPr lang="en-U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Keith feel 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tired and depressed?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ستطيل: زوايا مستديرة 7">
            <a:extLst>
              <a:ext uri="{FF2B5EF4-FFF2-40B4-BE49-F238E27FC236}">
                <a16:creationId xmlns="" xmlns:a16="http://schemas.microsoft.com/office/drawing/2014/main" id="{49BE800E-A84E-46EF-8B26-118A1B5F0BBE}"/>
              </a:ext>
            </a:extLst>
          </p:cNvPr>
          <p:cNvSpPr/>
          <p:nvPr/>
        </p:nvSpPr>
        <p:spPr>
          <a:xfrm>
            <a:off x="4761686" y="4500560"/>
            <a:ext cx="6808054" cy="828677"/>
          </a:xfrm>
          <a:prstGeom prst="roundRect">
            <a:avLst/>
          </a:prstGeom>
          <a:solidFill>
            <a:srgbClr val="FFAB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What does he do when it's rainy and gloomy?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3" y="204790"/>
            <a:ext cx="9545677" cy="31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7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7">
            <a:extLst>
              <a:ext uri="{FF2B5EF4-FFF2-40B4-BE49-F238E27FC236}">
                <a16:creationId xmlns="" xmlns:a16="http://schemas.microsoft.com/office/drawing/2014/main" id="{49BE800E-A84E-46EF-8B26-118A1B5F0BBE}"/>
              </a:ext>
            </a:extLst>
          </p:cNvPr>
          <p:cNvSpPr/>
          <p:nvPr/>
        </p:nvSpPr>
        <p:spPr>
          <a:xfrm>
            <a:off x="2587605" y="3767135"/>
            <a:ext cx="5997614" cy="733425"/>
          </a:xfrm>
          <a:prstGeom prst="roundRect">
            <a:avLst/>
          </a:prstGeom>
          <a:solidFill>
            <a:srgbClr val="FFAB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How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do people who live on 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an island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feel? 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28" y="193143"/>
            <a:ext cx="9247148" cy="317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1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7">
            <a:extLst>
              <a:ext uri="{FF2B5EF4-FFF2-40B4-BE49-F238E27FC236}">
                <a16:creationId xmlns="" xmlns:a16="http://schemas.microsoft.com/office/drawing/2014/main" id="{49BE800E-A84E-46EF-8B26-118A1B5F0BBE}"/>
              </a:ext>
            </a:extLst>
          </p:cNvPr>
          <p:cNvSpPr/>
          <p:nvPr/>
        </p:nvSpPr>
        <p:spPr>
          <a:xfrm>
            <a:off x="2587605" y="3767135"/>
            <a:ext cx="5997614" cy="733425"/>
          </a:xfrm>
          <a:prstGeom prst="roundRect">
            <a:avLst/>
          </a:prstGeom>
          <a:solidFill>
            <a:srgbClr val="FFAB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Describe the weather in Ibrahim's city. </a:t>
            </a:r>
            <a:endParaRPr lang="ar-SA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23" y="281464"/>
            <a:ext cx="10058400" cy="28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57150"/>
            <a:ext cx="12068175" cy="67437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503323" y="610076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73428" r="5587"/>
          <a:stretch/>
        </p:blipFill>
        <p:spPr bwMode="auto">
          <a:xfrm>
            <a:off x="746821" y="652760"/>
            <a:ext cx="11340329" cy="23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57150"/>
            <a:ext cx="12068175" cy="6743700"/>
          </a:xfrm>
          <a:prstGeom prst="rect">
            <a:avLst/>
          </a:prstGeom>
        </p:spPr>
      </p:pic>
      <p:sp>
        <p:nvSpPr>
          <p:cNvPr id="10" name="مستطيل 9"/>
          <p:cNvSpPr/>
          <p:nvPr/>
        </p:nvSpPr>
        <p:spPr>
          <a:xfrm>
            <a:off x="1503323" y="610076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73428" r="5587"/>
          <a:stretch/>
        </p:blipFill>
        <p:spPr bwMode="auto">
          <a:xfrm>
            <a:off x="746821" y="652760"/>
            <a:ext cx="11340329" cy="23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571872" y="1776558"/>
            <a:ext cx="4171950" cy="461073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l" rtl="0">
              <a:lnSpc>
                <a:spcPct val="70000"/>
              </a:lnSpc>
            </a:pPr>
            <a:r>
              <a:rPr lang="en-US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feels energetic and likes exercising more frequently.</a:t>
            </a:r>
            <a:endParaRPr lang="ar-SA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914779" y="2292932"/>
            <a:ext cx="3228921" cy="288718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l" rtl="0"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He’s in a lively mood.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600459" y="2595938"/>
            <a:ext cx="4173826" cy="417984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l" rtl="0">
              <a:lnSpc>
                <a:spcPct val="70000"/>
              </a:lnSpc>
            </a:pPr>
            <a:r>
              <a:rPr lang="en-US" sz="1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weather is always hot and</a:t>
            </a:r>
          </a:p>
          <a:p>
            <a:pPr algn="l" rtl="0">
              <a:lnSpc>
                <a:spcPct val="70000"/>
              </a:lnSpc>
            </a:pPr>
            <a:r>
              <a:rPr lang="en-US" sz="1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sunny, and people are normally happy</a:t>
            </a:r>
            <a:r>
              <a:rPr lang="en-US" sz="1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ar-SA" sz="14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774285" y="1771061"/>
            <a:ext cx="4084263" cy="436451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l" rtl="0">
              <a:lnSpc>
                <a:spcPct val="70000"/>
              </a:lnSpc>
            </a:pPr>
            <a:r>
              <a:rPr lang="en-US" sz="1600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feels tired and depressed and</a:t>
            </a:r>
          </a:p>
          <a:p>
            <a:pPr algn="l" rtl="0">
              <a:lnSpc>
                <a:spcPct val="70000"/>
              </a:lnSpc>
            </a:pPr>
            <a:r>
              <a:rPr lang="en-US" sz="1600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doesn’t want to do anything outdoors.</a:t>
            </a:r>
            <a:endParaRPr lang="ar-SA" sz="1600" dirty="0">
              <a:solidFill>
                <a:srgbClr val="0033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8444867" y="2255249"/>
            <a:ext cx="2743098" cy="359507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l" rtl="0">
              <a:lnSpc>
                <a:spcPct val="70000"/>
              </a:lnSpc>
            </a:pPr>
            <a:r>
              <a:rPr lang="en-US" sz="2400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feels down.</a:t>
            </a:r>
            <a:endParaRPr lang="ar-SA" sz="2400" dirty="0">
              <a:solidFill>
                <a:srgbClr val="0033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774284" y="2584941"/>
            <a:ext cx="4312866" cy="417984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l" rtl="0">
              <a:lnSpc>
                <a:spcPct val="70000"/>
              </a:lnSpc>
            </a:pPr>
            <a:r>
              <a:rPr lang="en-US" sz="1600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has never been in snow and cold</a:t>
            </a:r>
          </a:p>
          <a:p>
            <a:pPr algn="l" rtl="0">
              <a:lnSpc>
                <a:spcPct val="70000"/>
              </a:lnSpc>
            </a:pPr>
            <a:r>
              <a:rPr lang="en-US" sz="1600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weather, so he doesn’t know their effect.</a:t>
            </a:r>
            <a:endParaRPr lang="ar-SA" sz="1600" dirty="0">
              <a:solidFill>
                <a:srgbClr val="0033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57150"/>
            <a:ext cx="12068175" cy="6743700"/>
          </a:xfrm>
          <a:prstGeom prst="rect">
            <a:avLst/>
          </a:prstGeom>
        </p:spPr>
      </p:pic>
      <p:pic>
        <p:nvPicPr>
          <p:cNvPr id="8196" name="Picture 4" descr="Don't waste your time to think about who will write your assignment at the  last minute when you have the option to choose the best help with  assignment service …">
            <a:extLst>
              <a:ext uri="{FF2B5EF4-FFF2-40B4-BE49-F238E27FC236}">
                <a16:creationId xmlns="" xmlns:a16="http://schemas.microsoft.com/office/drawing/2014/main" id="{236446F7-45A6-4A6B-96F5-06851346A5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1524000"/>
            <a:ext cx="2278734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ote to self – scratch paper">
            <a:extLst>
              <a:ext uri="{FF2B5EF4-FFF2-40B4-BE49-F238E27FC236}">
                <a16:creationId xmlns="" xmlns:a16="http://schemas.microsoft.com/office/drawing/2014/main" id="{9DC03D52-EA72-4CCA-8C4C-A9E7B02A6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r="16857"/>
          <a:stretch/>
        </p:blipFill>
        <p:spPr bwMode="auto">
          <a:xfrm>
            <a:off x="5428100" y="785016"/>
            <a:ext cx="5588469" cy="54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9C472340-BED1-4562-88C8-69F43B6ADF65}"/>
              </a:ext>
            </a:extLst>
          </p:cNvPr>
          <p:cNvSpPr txBox="1"/>
          <p:nvPr/>
        </p:nvSpPr>
        <p:spPr>
          <a:xfrm>
            <a:off x="2043111" y="939225"/>
            <a:ext cx="31384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dirty="0" smtClean="0">
                <a:latin typeface="Forte" panose="03060902040502070203" pitchFamily="66" charset="0"/>
              </a:rPr>
              <a:t>Your comments</a:t>
            </a:r>
            <a:endParaRPr lang="ar-SA" sz="3200" dirty="0">
              <a:latin typeface="Forte" panose="03060902040502070203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409947" y="6115050"/>
            <a:ext cx="1804988" cy="300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503323" y="610076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66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2" descr="Have A Nice Day&quot; photos, royalty-free images, graphics, vectors &amp; videos |  Adobe Stock">
            <a:extLst>
              <a:ext uri="{FF2B5EF4-FFF2-40B4-BE49-F238E27FC236}">
                <a16:creationId xmlns="" xmlns:a16="http://schemas.microsoft.com/office/drawing/2014/main" id="{A6D9F51C-ED7F-43AD-9040-F45D83C4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4" y="1479503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="" xmlns:a16="http://schemas.microsoft.com/office/drawing/2014/main" id="{21C1028A-4AD1-4D8F-A04A-BA9AF863CE6B}"/>
              </a:ext>
            </a:extLst>
          </p:cNvPr>
          <p:cNvSpPr/>
          <p:nvPr/>
        </p:nvSpPr>
        <p:spPr>
          <a:xfrm>
            <a:off x="801294" y="1404937"/>
            <a:ext cx="4848225" cy="904875"/>
          </a:xfrm>
          <a:prstGeom prst="roundRect">
            <a:avLst/>
          </a:prstGeom>
          <a:solidFill>
            <a:srgbClr val="FEF000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What’s your mood today?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38" y="500062"/>
            <a:ext cx="5457788" cy="521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0038" y="1057274"/>
            <a:ext cx="7043737" cy="10001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What is the weather like today ?</a:t>
            </a:r>
            <a:endParaRPr lang="ar-SA" sz="3600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271588" y="4329113"/>
            <a:ext cx="8272462" cy="1314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Does the weather change your feelings ?</a:t>
            </a:r>
            <a:endParaRPr lang="ar-SA" sz="3200" dirty="0">
              <a:solidFill>
                <a:schemeClr val="tx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4" y="713936"/>
            <a:ext cx="2900363" cy="294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18336" y="385762"/>
            <a:ext cx="8529638" cy="1600200"/>
          </a:xfrm>
          <a:prstGeom prst="roundRect">
            <a:avLst/>
          </a:prstGeom>
          <a:solidFill>
            <a:srgbClr val="FEF00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How do you feel when it’s raining?</a:t>
            </a:r>
            <a:endParaRPr lang="ar-SA" sz="3200" dirty="0">
              <a:solidFill>
                <a:schemeClr val="tx1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05" y="3648076"/>
            <a:ext cx="2495550" cy="249555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3479293"/>
            <a:ext cx="2686050" cy="2578608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72" y="1985961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85812" y="385763"/>
            <a:ext cx="8829675" cy="1600200"/>
          </a:xfrm>
          <a:prstGeom prst="roundRect">
            <a:avLst/>
          </a:prstGeom>
          <a:solidFill>
            <a:srgbClr val="FEF00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Which weather makes you bored/angry?</a:t>
            </a:r>
            <a:endParaRPr lang="ar-SA" sz="3200" dirty="0">
              <a:solidFill>
                <a:schemeClr val="tx1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68" y="3371850"/>
            <a:ext cx="2369820" cy="236982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90" y="3389767"/>
            <a:ext cx="2424114" cy="23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8" y="842963"/>
            <a:ext cx="11123542" cy="53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pic>
        <p:nvPicPr>
          <p:cNvPr id="16386" name="Picture 2" descr="بـســم الله الــرحـمــان الــرحـيــم 📖 تفسير قوله تعالى : (( إِنَّ فِي  خَلْقِ السَّمَاوَاتِ وَالْأَرْضِ وَاخْتِلَافِ اللَّيْلِ وَالن… | Math, Math  equations, Ill">
            <a:extLst>
              <a:ext uri="{FF2B5EF4-FFF2-40B4-BE49-F238E27FC236}">
                <a16:creationId xmlns="" xmlns:a16="http://schemas.microsoft.com/office/drawing/2014/main" id="{FE1B9B74-8A7C-4395-82C7-3413A7E75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22" y="114300"/>
            <a:ext cx="4624039" cy="6096929"/>
          </a:xfrm>
          <a:prstGeom prst="rect">
            <a:avLst/>
          </a:prstGeom>
          <a:noFill/>
          <a:ln w="76200">
            <a:solidFill>
              <a:srgbClr val="81C4EE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07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8600"/>
            <a:ext cx="10929939" cy="62103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572500" y="428625"/>
            <a:ext cx="1028700" cy="646331"/>
          </a:xfrm>
          <a:prstGeom prst="rect">
            <a:avLst/>
          </a:prstGeom>
          <a:solidFill>
            <a:srgbClr val="FEF000"/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P    45     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245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1B1982CE-5CE5-4051-9D60-D49951464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8" t="23333" r="23828" b="10834"/>
          <a:stretch/>
        </p:blipFill>
        <p:spPr>
          <a:xfrm>
            <a:off x="123825" y="0"/>
            <a:ext cx="12068175" cy="6743700"/>
          </a:xfrm>
          <a:prstGeom prst="rect">
            <a:avLst/>
          </a:prstGeom>
        </p:spPr>
      </p:pic>
      <p:pic>
        <p:nvPicPr>
          <p:cNvPr id="4" name="Picture 4" descr="Paper and pencil homework clipart wikiclipart - Clipartix">
            <a:extLst>
              <a:ext uri="{FF2B5EF4-FFF2-40B4-BE49-F238E27FC236}">
                <a16:creationId xmlns="" xmlns:a16="http://schemas.microsoft.com/office/drawing/2014/main" id="{24338DA8-12C3-4B23-964E-9E88B75FB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671" y="3126408"/>
            <a:ext cx="2382973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رسم تخطيطي 1">
            <a:extLst>
              <a:ext uri="{FF2B5EF4-FFF2-40B4-BE49-F238E27FC236}">
                <a16:creationId xmlns="" xmlns:a16="http://schemas.microsoft.com/office/drawing/2014/main" id="{C270558C-176F-41B3-B261-0430E6C0A2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286065"/>
              </p:ext>
            </p:extLst>
          </p:nvPr>
        </p:nvGraphicFramePr>
        <p:xfrm>
          <a:off x="1273717" y="2062976"/>
          <a:ext cx="8595112" cy="2112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1505179C-ECAB-41DD-8E16-7AC50B9B8BD9}"/>
              </a:ext>
            </a:extLst>
          </p:cNvPr>
          <p:cNvSpPr/>
          <p:nvPr/>
        </p:nvSpPr>
        <p:spPr>
          <a:xfrm>
            <a:off x="1503323" y="797313"/>
            <a:ext cx="3646449" cy="1031487"/>
          </a:xfrm>
          <a:prstGeom prst="rect">
            <a:avLst/>
          </a:prstGeom>
          <a:solidFill>
            <a:srgbClr val="81C4EE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Objectives</a:t>
            </a:r>
            <a:endParaRPr lang="ar-SA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03323" y="6029326"/>
            <a:ext cx="2168565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0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2666528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209</Words>
  <Application>Microsoft Office PowerPoint</Application>
  <PresentationFormat>مخصص</PresentationFormat>
  <Paragraphs>39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HP</cp:lastModifiedBy>
  <cp:revision>53</cp:revision>
  <dcterms:created xsi:type="dcterms:W3CDTF">2021-02-28T05:18:30Z</dcterms:created>
  <dcterms:modified xsi:type="dcterms:W3CDTF">2021-03-17T10:38:20Z</dcterms:modified>
</cp:coreProperties>
</file>