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77" r:id="rId3"/>
    <p:sldId id="258" r:id="rId4"/>
    <p:sldId id="259" r:id="rId5"/>
    <p:sldId id="267" r:id="rId6"/>
    <p:sldId id="270" r:id="rId7"/>
    <p:sldId id="269" r:id="rId8"/>
    <p:sldId id="272" r:id="rId9"/>
    <p:sldId id="286" r:id="rId10"/>
    <p:sldId id="287" r:id="rId11"/>
    <p:sldId id="274" r:id="rId12"/>
    <p:sldId id="275" r:id="rId13"/>
    <p:sldId id="276" r:id="rId14"/>
    <p:sldId id="257" r:id="rId15"/>
  </p:sldIdLst>
  <p:sldSz cx="12192000" cy="6858000"/>
  <p:notesSz cx="6858000" cy="9144000"/>
  <p:embeddedFontLst>
    <p:embeddedFont>
      <p:font typeface="Cambria Math" panose="02040503050406030204" pitchFamily="18" charset="0"/>
      <p:regular r:id="rId17"/>
    </p:embeddedFont>
    <p:embeddedFont>
      <p:font typeface="Calibri" panose="020F0502020204030204" pitchFamily="34" charset="0"/>
      <p:regular r:id="rId18"/>
      <p:bold r:id="rId19"/>
    </p:embeddedFont>
    <p:embeddedFont>
      <p:font typeface="Segoe UI Semibold" panose="020B0702040204020203" pitchFamily="34" charset="0"/>
      <p:bold r:id="rId20"/>
    </p:embeddedFont>
  </p:embeddedFontLst>
  <p:custDataLst>
    <p:tags r:id="rId21"/>
  </p:custData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مقطع البداية" id="{9D1F25A8-D57C-4E31-B5D6-7E2ED1B5427F}">
          <p14:sldIdLst>
            <p14:sldId id="256"/>
            <p14:sldId id="277"/>
          </p14:sldIdLst>
        </p14:section>
        <p14:section name="العرض" id="{48963CF3-EB28-48E7-A90B-4A9D6B255E04}">
          <p14:sldIdLst>
            <p14:sldId id="258"/>
            <p14:sldId id="259"/>
            <p14:sldId id="267"/>
            <p14:sldId id="270"/>
            <p14:sldId id="269"/>
            <p14:sldId id="272"/>
            <p14:sldId id="286"/>
            <p14:sldId id="287"/>
            <p14:sldId id="274"/>
            <p14:sldId id="275"/>
            <p14:sldId id="276"/>
          </p14:sldIdLst>
        </p14:section>
        <p14:section name="مقطع النهاية" id="{3760C45C-5E4B-48C7-9505-FBF6FBE0673F}">
          <p14:sldIdLst>
            <p14:sldId id="25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060"/>
    <a:srgbClr val="00B050"/>
    <a:srgbClr val="0070C0"/>
    <a:srgbClr val="FFC000"/>
    <a:srgbClr val="474F54"/>
    <a:srgbClr val="1E2326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6405FB-812C-489A-BC57-FAAB0D8EBFF1}" v="38" dt="2021-05-11T21:56:10.0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>
      <p:cViewPr varScale="1">
        <p:scale>
          <a:sx n="69" d="100"/>
          <a:sy n="69" d="100"/>
        </p:scale>
        <p:origin x="75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9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B097E81-8D64-4615-8093-590DFEA38212}" type="datetimeFigureOut">
              <a:rPr lang="ar-SA" smtClean="0"/>
              <a:t>29/03/43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00583F8-ED48-4527-B4F7-BD86D4E3274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67919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تم تنزيل هذا القالب من موقع </a:t>
            </a:r>
            <a:r>
              <a:rPr lang="en-US" dirty="0"/>
              <a:t>ingez-ppt.com</a:t>
            </a:r>
            <a:r>
              <a:rPr lang="ar-SA" dirty="0"/>
              <a:t>   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583F8-ED48-4527-B4F7-BD86D4E3274B}" type="slidenum">
              <a:rPr lang="ar-SA" smtClean="0"/>
              <a:t>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594906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تم تنزيل هذا القالب من موقع </a:t>
            </a:r>
            <a:r>
              <a:rPr lang="en-US" dirty="0"/>
              <a:t>ingez-ppt.com</a:t>
            </a:r>
            <a:r>
              <a:rPr lang="ar-SA" dirty="0"/>
              <a:t>   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583F8-ED48-4527-B4F7-BD86D4E3274B}" type="slidenum">
              <a:rPr lang="ar-SA" smtClean="0"/>
              <a:t>10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94342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ar-SA" dirty="0"/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583F8-ED48-4527-B4F7-BD86D4E3274B}" type="slidenum">
              <a:rPr lang="ar-SA" smtClean="0"/>
              <a:t>11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888896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تم تنزيل هذا القالب من موقع </a:t>
            </a:r>
            <a:r>
              <a:rPr lang="en-US" dirty="0"/>
              <a:t>ingez-ppt.com</a:t>
            </a:r>
            <a:r>
              <a:rPr lang="ar-SA" dirty="0"/>
              <a:t>   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583F8-ED48-4527-B4F7-BD86D4E3274B}" type="slidenum">
              <a:rPr lang="ar-SA" smtClean="0"/>
              <a:t>12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740171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تم تنزيل هذا القالب من موقع </a:t>
            </a:r>
            <a:r>
              <a:rPr lang="en-US" dirty="0"/>
              <a:t>ingez-ppt.com</a:t>
            </a:r>
            <a:r>
              <a:rPr lang="ar-SA" dirty="0"/>
              <a:t>   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583F8-ED48-4527-B4F7-BD86D4E3274B}" type="slidenum">
              <a:rPr lang="ar-SA" smtClean="0"/>
              <a:t>13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426506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تم تنزيل هذا القالب من موقع </a:t>
            </a:r>
            <a:r>
              <a:rPr lang="en-US" dirty="0"/>
              <a:t>ingez-ppt.com</a:t>
            </a:r>
            <a:r>
              <a:rPr lang="ar-SA" dirty="0"/>
              <a:t>   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583F8-ED48-4527-B4F7-BD86D4E3274B}" type="slidenum">
              <a:rPr lang="ar-SA" smtClean="0"/>
              <a:t>14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0364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تم تنزيل هذا القالب من موقع </a:t>
            </a:r>
            <a:r>
              <a:rPr lang="en-US" dirty="0"/>
              <a:t>ingez-ppt.com</a:t>
            </a:r>
            <a:r>
              <a:rPr lang="ar-SA" dirty="0"/>
              <a:t>   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583F8-ED48-4527-B4F7-BD86D4E3274B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92958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تم تنزيل هذا القالب من موقع </a:t>
            </a:r>
            <a:r>
              <a:rPr lang="en-US" dirty="0"/>
              <a:t>ingez-ppt.com</a:t>
            </a:r>
            <a:r>
              <a:rPr lang="ar-SA" dirty="0"/>
              <a:t>   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583F8-ED48-4527-B4F7-BD86D4E3274B}" type="slidenum">
              <a:rPr lang="ar-SA" smtClean="0"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989674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تم تنزيل هذا القالب من موقع </a:t>
            </a:r>
            <a:r>
              <a:rPr lang="en-US" dirty="0"/>
              <a:t>ingez-ppt.com</a:t>
            </a:r>
            <a:r>
              <a:rPr lang="ar-SA" dirty="0"/>
              <a:t>   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583F8-ED48-4527-B4F7-BD86D4E3274B}" type="slidenum">
              <a:rPr lang="ar-SA" smtClean="0"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665517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تم تنزيل هذا القالب من موقع </a:t>
            </a:r>
            <a:r>
              <a:rPr lang="en-US" dirty="0"/>
              <a:t>ingez-ppt.com</a:t>
            </a:r>
            <a:r>
              <a:rPr lang="ar-SA" dirty="0"/>
              <a:t>   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583F8-ED48-4527-B4F7-BD86D4E3274B}" type="slidenum">
              <a:rPr lang="ar-SA" smtClean="0"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886272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تم تنزيل هذا القالب من موقع </a:t>
            </a:r>
            <a:r>
              <a:rPr lang="en-US" dirty="0"/>
              <a:t>ingez-ppt.com</a:t>
            </a:r>
            <a:r>
              <a:rPr lang="ar-SA" dirty="0"/>
              <a:t>   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583F8-ED48-4527-B4F7-BD86D4E3274B}" type="slidenum">
              <a:rPr lang="ar-SA" smtClean="0"/>
              <a:t>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418730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ar-SA" dirty="0"/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583F8-ED48-4527-B4F7-BD86D4E3274B}" type="slidenum">
              <a:rPr lang="ar-SA" smtClean="0"/>
              <a:t>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369549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تم تنزيل هذا القالب من موقع </a:t>
            </a:r>
            <a:r>
              <a:rPr lang="en-US" dirty="0"/>
              <a:t>ingez-ppt.com</a:t>
            </a:r>
            <a:r>
              <a:rPr lang="ar-SA" dirty="0"/>
              <a:t>   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583F8-ED48-4527-B4F7-BD86D4E3274B}" type="slidenum">
              <a:rPr lang="ar-SA" smtClean="0"/>
              <a:t>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703674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تم تنزيل هذا القالب من موقع </a:t>
            </a:r>
            <a:r>
              <a:rPr lang="en-US" dirty="0"/>
              <a:t>ingez-ppt.com</a:t>
            </a:r>
            <a:r>
              <a:rPr lang="ar-SA" dirty="0"/>
              <a:t>   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583F8-ED48-4527-B4F7-BD86D4E3274B}" type="slidenum">
              <a:rPr lang="ar-SA" smtClean="0"/>
              <a:t>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20790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6965887-88AB-49B5-80DF-4926DB4E1B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B5607A50-FC50-4604-A900-C8448A8B17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169F84C-95B4-42AE-8139-7E4C5DC84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29/03/43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96B6788-EA9C-4CC1-8F5F-CE50A15DC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9AEFAD6-FE7E-4E3E-8C62-AB82912C3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86908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29/03/43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10736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0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29/03/43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80488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9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29/03/43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38593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8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29/03/43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7336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7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29/03/43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73436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6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29/03/43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0480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5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29/03/43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80904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4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29/03/43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46298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3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29/03/43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13264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2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29/03/43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81577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29/03/43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84307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29/03/43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063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0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29/03/43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20646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9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29/03/43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57118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8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29/03/43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53252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7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29/03/43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15598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6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29/03/43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13666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5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29/03/43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78430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4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29/03/43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16183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3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29/03/43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43275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2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29/03/43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24041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8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29/03/43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88059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29/03/43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12205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0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29/03/43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65560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9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29/03/43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35368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8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29/03/43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9241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7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29/03/43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16046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6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29/03/43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92391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5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29/03/43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9738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4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29/03/43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31531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3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29/03/43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93458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2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29/03/43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60743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7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29/03/43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68886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29/03/43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8276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0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29/03/43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66116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9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29/03/43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8561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8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29/03/43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38449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7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29/03/43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25225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6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29/03/43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571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5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29/03/43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30883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4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29/03/43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10773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3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29/03/43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1229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2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29/03/43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48780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6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29/03/43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98417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29/03/43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53873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0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29/03/43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64883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9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29/03/43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08184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8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29/03/43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19148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7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29/03/43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53271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6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29/03/43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29356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5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29/03/43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06576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4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29/03/43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63712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3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29/03/43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6325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2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29/03/43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9190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5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29/03/43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2097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29/03/43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75683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0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29/03/43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1739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9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29/03/43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8836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8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29/03/43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8908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7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29/03/43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47997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6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29/03/43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49020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5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29/03/43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41561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29/03/43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87538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29/03/43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2666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29/03/43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6722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4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29/03/43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24072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29/03/43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555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29/03/43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94482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29/03/43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599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29/03/43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12014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29/03/43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60956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29/03/43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1248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29/03/43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0425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29/03/43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6286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29/03/43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91488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29/03/43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24564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3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29/03/43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33679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29/03/43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55413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29/03/43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6379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29/03/43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77064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29/03/43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20060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29/03/43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13553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29/03/43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5819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29/03/43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5682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29/03/43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50094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29/03/43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7447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29/03/43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01474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2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29/03/43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22854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29/03/43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85711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7125AAC-0CA2-4C57-9D90-6D37C9512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E07DFA83-C404-4DB2-8DA7-B06649042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37047CB-3135-44E4-8E5D-115EC44BE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29/03/43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29B0317-2C19-4548-8711-C0BEB416B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7DBD4D6-BD01-444E-8314-F524FF108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3556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556B43C-B406-4B86-9BEB-1868EBF3D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DA73C98-8BB7-4555-A164-C0B4271051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A2ECB848-1445-4852-86EC-BBAD5AEB6E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C4907264-0CDF-4A14-A156-C1FE4BED8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29/03/43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26858F80-FA3F-4824-9927-0B727F657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2DBE3FC-2194-4A18-8974-2ADDD1C4D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71733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0B4D839-296E-47F7-9D36-62A755CF0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D81A6620-53D4-4CD3-AFD3-4FCA4637FF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98F9598D-8DEB-46BB-A622-FBA3583628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5C60DF9D-8E1C-4F59-A7AC-92741E7A5C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AAA6C240-BD4E-4B5B-B8AF-4F2796A71C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9A45FC8C-26D3-4B0C-814E-8E3EF2BB7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29/03/43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619A1588-2635-4315-917E-C0FEACD87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B8D99DEC-3898-4C9B-8F7F-DE0B893E9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1239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B02AA4B-607E-447F-91F8-D258278A1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630D61B2-12F4-4082-9F54-8B97AF1C0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29/03/43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2C803945-DC26-4709-8D99-5D0A941FD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2F3A13F3-2607-4E4E-B156-F0FF8DCFE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67353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3CEEF5E4-9147-4517-AF50-0804807C9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29/03/43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99977DBA-75EA-4362-9C67-16757C35C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CD540236-5064-4D7B-98E2-EA656CAD8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35434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7ED48A0-BD4F-44C8-A144-CF9DB10EA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FC95B8F-FB61-4F99-90CF-D036FD03FC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60038597-A659-4171-92B2-1F9ED35E38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C68ABF7-6C18-4635-9F00-5A192EF62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29/03/43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3AC40E8-E3BC-4AB1-B895-7FEF3FBEE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7367F136-5050-4194-9BC9-6DCB480D9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2933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A8C79C4-67F2-4393-ACE0-C5A3AF735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819EA673-99F2-4002-A274-D69F6B08A0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42F3E4E3-B2F6-4890-BB85-CDD911F25D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D78689B7-B483-4B54-B30F-48E658828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29/03/43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334A1D8-B858-4E58-BD07-DD44775C0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25E3CC06-D2B2-4156-B777-7923FD571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86541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4019BED-2DDD-44C8-A52D-8676BF8ED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CE89A432-A02B-4952-B441-60A1D830E0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7CDFB1B-0035-4189-BAD3-169CADDDB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29/03/43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2D006D9-7162-46AF-9097-FCE447DC2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7AB4B70-76CD-429D-B5DF-66591369E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6911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0F86B658-747E-4161-AF73-E20F0A800A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5E9159CB-1F3D-4668-9CF3-821F40217D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E62E922-A5AD-499B-917E-ED7481EB1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29/03/43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13507D4-E3EC-43CF-92C0-749D3CBB7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A9F6101-1E40-4672-986D-9099FF028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2501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6" Type="http://schemas.openxmlformats.org/officeDocument/2006/relationships/slideLayout" Target="../slideLayouts/slideLayout76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97" Type="http://schemas.openxmlformats.org/officeDocument/2006/relationships/slideLayout" Target="../slideLayouts/slideLayout97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87" Type="http://schemas.openxmlformats.org/officeDocument/2006/relationships/slideLayout" Target="../slideLayouts/slideLayout87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90" Type="http://schemas.openxmlformats.org/officeDocument/2006/relationships/slideLayout" Target="../slideLayouts/slideLayout90.xml"/><Relationship Id="rId95" Type="http://schemas.openxmlformats.org/officeDocument/2006/relationships/slideLayout" Target="../slideLayouts/slideLayout95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100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91" Type="http://schemas.openxmlformats.org/officeDocument/2006/relationships/slideLayout" Target="../slideLayouts/slideLayout91.xml"/><Relationship Id="rId96" Type="http://schemas.openxmlformats.org/officeDocument/2006/relationships/slideLayout" Target="../slideLayouts/slideLayout9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94" Type="http://schemas.openxmlformats.org/officeDocument/2006/relationships/slideLayout" Target="../slideLayouts/slideLayout94.xml"/><Relationship Id="rId99" Type="http://schemas.openxmlformats.org/officeDocument/2006/relationships/slideLayout" Target="../slideLayouts/slideLayout9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979B569D-463D-4F4C-AA7C-0E535909C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F157B222-74BD-4CD5-BC05-83C754877E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431D3B2-D8D0-46EA-97BD-0930A2CB0F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CB8D5-A6D6-47E8-AF8D-BB5AD34E4375}" type="datetimeFigureOut">
              <a:rPr lang="ar-SA" smtClean="0"/>
              <a:t>29/03/43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DE4BD7E-5086-45ED-A540-A7FFBB5EBD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C06D05B-A9CD-4DD3-90BD-E51B922CF0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9445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747" r:id="rId3"/>
    <p:sldLayoutId id="2147483746" r:id="rId4"/>
    <p:sldLayoutId id="2147483745" r:id="rId5"/>
    <p:sldLayoutId id="2147483744" r:id="rId6"/>
    <p:sldLayoutId id="2147483743" r:id="rId7"/>
    <p:sldLayoutId id="2147483742" r:id="rId8"/>
    <p:sldLayoutId id="2147483741" r:id="rId9"/>
    <p:sldLayoutId id="2147483740" r:id="rId10"/>
    <p:sldLayoutId id="2147483739" r:id="rId11"/>
    <p:sldLayoutId id="2147483738" r:id="rId12"/>
    <p:sldLayoutId id="2147483737" r:id="rId13"/>
    <p:sldLayoutId id="2147483736" r:id="rId14"/>
    <p:sldLayoutId id="2147483735" r:id="rId15"/>
    <p:sldLayoutId id="2147483734" r:id="rId16"/>
    <p:sldLayoutId id="2147483733" r:id="rId17"/>
    <p:sldLayoutId id="2147483732" r:id="rId18"/>
    <p:sldLayoutId id="2147483731" r:id="rId19"/>
    <p:sldLayoutId id="2147483730" r:id="rId20"/>
    <p:sldLayoutId id="2147483729" r:id="rId21"/>
    <p:sldLayoutId id="2147483728" r:id="rId22"/>
    <p:sldLayoutId id="2147483727" r:id="rId23"/>
    <p:sldLayoutId id="2147483726" r:id="rId24"/>
    <p:sldLayoutId id="2147483725" r:id="rId25"/>
    <p:sldLayoutId id="2147483724" r:id="rId26"/>
    <p:sldLayoutId id="2147483723" r:id="rId27"/>
    <p:sldLayoutId id="2147483722" r:id="rId28"/>
    <p:sldLayoutId id="2147483721" r:id="rId29"/>
    <p:sldLayoutId id="2147483720" r:id="rId30"/>
    <p:sldLayoutId id="2147483719" r:id="rId31"/>
    <p:sldLayoutId id="2147483718" r:id="rId32"/>
    <p:sldLayoutId id="2147483717" r:id="rId33"/>
    <p:sldLayoutId id="2147483716" r:id="rId34"/>
    <p:sldLayoutId id="2147483715" r:id="rId35"/>
    <p:sldLayoutId id="2147483714" r:id="rId36"/>
    <p:sldLayoutId id="2147483713" r:id="rId37"/>
    <p:sldLayoutId id="2147483712" r:id="rId38"/>
    <p:sldLayoutId id="2147483711" r:id="rId39"/>
    <p:sldLayoutId id="2147483710" r:id="rId40"/>
    <p:sldLayoutId id="2147483709" r:id="rId41"/>
    <p:sldLayoutId id="2147483708" r:id="rId42"/>
    <p:sldLayoutId id="2147483707" r:id="rId43"/>
    <p:sldLayoutId id="2147483706" r:id="rId44"/>
    <p:sldLayoutId id="2147483705" r:id="rId45"/>
    <p:sldLayoutId id="2147483704" r:id="rId46"/>
    <p:sldLayoutId id="2147483703" r:id="rId47"/>
    <p:sldLayoutId id="2147483702" r:id="rId48"/>
    <p:sldLayoutId id="2147483701" r:id="rId49"/>
    <p:sldLayoutId id="2147483700" r:id="rId50"/>
    <p:sldLayoutId id="2147483699" r:id="rId51"/>
    <p:sldLayoutId id="2147483698" r:id="rId52"/>
    <p:sldLayoutId id="2147483697" r:id="rId53"/>
    <p:sldLayoutId id="2147483696" r:id="rId54"/>
    <p:sldLayoutId id="2147483695" r:id="rId55"/>
    <p:sldLayoutId id="2147483694" r:id="rId56"/>
    <p:sldLayoutId id="2147483693" r:id="rId57"/>
    <p:sldLayoutId id="2147483692" r:id="rId58"/>
    <p:sldLayoutId id="2147483691" r:id="rId59"/>
    <p:sldLayoutId id="2147483690" r:id="rId60"/>
    <p:sldLayoutId id="2147483689" r:id="rId61"/>
    <p:sldLayoutId id="2147483688" r:id="rId62"/>
    <p:sldLayoutId id="2147483687" r:id="rId63"/>
    <p:sldLayoutId id="2147483686" r:id="rId64"/>
    <p:sldLayoutId id="2147483685" r:id="rId65"/>
    <p:sldLayoutId id="2147483684" r:id="rId66"/>
    <p:sldLayoutId id="2147483683" r:id="rId67"/>
    <p:sldLayoutId id="2147483682" r:id="rId68"/>
    <p:sldLayoutId id="2147483681" r:id="rId69"/>
    <p:sldLayoutId id="2147483680" r:id="rId70"/>
    <p:sldLayoutId id="2147483679" r:id="rId71"/>
    <p:sldLayoutId id="2147483678" r:id="rId72"/>
    <p:sldLayoutId id="2147483677" r:id="rId73"/>
    <p:sldLayoutId id="2147483676" r:id="rId74"/>
    <p:sldLayoutId id="2147483675" r:id="rId75"/>
    <p:sldLayoutId id="2147483674" r:id="rId76"/>
    <p:sldLayoutId id="2147483673" r:id="rId77"/>
    <p:sldLayoutId id="2147483672" r:id="rId78"/>
    <p:sldLayoutId id="2147483671" r:id="rId79"/>
    <p:sldLayoutId id="2147483670" r:id="rId80"/>
    <p:sldLayoutId id="2147483669" r:id="rId81"/>
    <p:sldLayoutId id="2147483668" r:id="rId82"/>
    <p:sldLayoutId id="2147483667" r:id="rId83"/>
    <p:sldLayoutId id="2147483666" r:id="rId84"/>
    <p:sldLayoutId id="2147483665" r:id="rId85"/>
    <p:sldLayoutId id="2147483664" r:id="rId86"/>
    <p:sldLayoutId id="2147483663" r:id="rId87"/>
    <p:sldLayoutId id="2147483662" r:id="rId88"/>
    <p:sldLayoutId id="2147483661" r:id="rId89"/>
    <p:sldLayoutId id="2147483660" r:id="rId90"/>
    <p:sldLayoutId id="2147483651" r:id="rId91"/>
    <p:sldLayoutId id="2147483652" r:id="rId92"/>
    <p:sldLayoutId id="2147483653" r:id="rId93"/>
    <p:sldLayoutId id="2147483654" r:id="rId94"/>
    <p:sldLayoutId id="2147483655" r:id="rId95"/>
    <p:sldLayoutId id="2147483656" r:id="rId96"/>
    <p:sldLayoutId id="2147483657" r:id="rId97"/>
    <p:sldLayoutId id="2147483658" r:id="rId98"/>
    <p:sldLayoutId id="2147483659" r:id="rId99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.jp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8.png"/><Relationship Id="rId3" Type="http://schemas.openxmlformats.org/officeDocument/2006/relationships/image" Target="../media/image3.png"/><Relationship Id="rId12" Type="http://schemas.openxmlformats.org/officeDocument/2006/relationships/image" Target="../media/image1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3.jpeg"/><Relationship Id="rId5" Type="http://schemas.openxmlformats.org/officeDocument/2006/relationships/image" Target="../media/image12.svg"/><Relationship Id="rId10" Type="http://schemas.openxmlformats.org/officeDocument/2006/relationships/image" Target="../media/image2.jpg"/><Relationship Id="rId4" Type="http://schemas.openxmlformats.org/officeDocument/2006/relationships/image" Target="../media/image11.png"/><Relationship Id="rId9" Type="http://schemas.openxmlformats.org/officeDocument/2006/relationships/image" Target="../media/image7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13" Type="http://schemas.openxmlformats.org/officeDocument/2006/relationships/image" Target="../media/image2.jpg"/><Relationship Id="rId3" Type="http://schemas.openxmlformats.org/officeDocument/2006/relationships/audio" Target="../media/audio1.wav"/><Relationship Id="rId7" Type="http://schemas.openxmlformats.org/officeDocument/2006/relationships/image" Target="../media/image7.gif"/><Relationship Id="rId12" Type="http://schemas.openxmlformats.org/officeDocument/2006/relationships/image" Target="../media/image10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11" Type="http://schemas.openxmlformats.org/officeDocument/2006/relationships/image" Target="../media/image10.png"/><Relationship Id="rId5" Type="http://schemas.openxmlformats.org/officeDocument/2006/relationships/image" Target="../media/image5.gif"/><Relationship Id="rId10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3.jpe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12" Type="http://schemas.openxmlformats.org/officeDocument/2006/relationships/image" Target="../media/image2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11" Type="http://schemas.openxmlformats.org/officeDocument/2006/relationships/image" Target="../media/image19.jpeg"/><Relationship Id="rId5" Type="http://schemas.openxmlformats.org/officeDocument/2006/relationships/image" Target="../media/image12.svg"/><Relationship Id="rId10" Type="http://schemas.openxmlformats.org/officeDocument/2006/relationships/image" Target="../media/image2.jpg"/><Relationship Id="rId4" Type="http://schemas.openxmlformats.org/officeDocument/2006/relationships/image" Target="../media/image11.png"/><Relationship Id="rId9" Type="http://schemas.openxmlformats.org/officeDocument/2006/relationships/image" Target="../media/image8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12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11" Type="http://schemas.openxmlformats.org/officeDocument/2006/relationships/image" Target="../media/image21.jpg"/><Relationship Id="rId5" Type="http://schemas.openxmlformats.org/officeDocument/2006/relationships/image" Target="../media/image12.svg"/><Relationship Id="rId10" Type="http://schemas.openxmlformats.org/officeDocument/2006/relationships/image" Target="../media/image19.jpeg"/><Relationship Id="rId4" Type="http://schemas.openxmlformats.org/officeDocument/2006/relationships/image" Target="../media/image11.png"/><Relationship Id="rId9" Type="http://schemas.openxmlformats.org/officeDocument/2006/relationships/image" Target="../media/image2.jp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4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23.png"/><Relationship Id="rId5" Type="http://schemas.openxmlformats.org/officeDocument/2006/relationships/audio" Target="../media/audio2.wav"/><Relationship Id="rId4" Type="http://schemas.openxmlformats.org/officeDocument/2006/relationships/notesSlide" Target="../notesSlides/notesSlide14.xml"/><Relationship Id="rId9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13" Type="http://schemas.openxmlformats.org/officeDocument/2006/relationships/image" Target="../media/image2.jpg"/><Relationship Id="rId3" Type="http://schemas.openxmlformats.org/officeDocument/2006/relationships/audio" Target="../media/audio1.wav"/><Relationship Id="rId7" Type="http://schemas.openxmlformats.org/officeDocument/2006/relationships/image" Target="../media/image7.gif"/><Relationship Id="rId12" Type="http://schemas.openxmlformats.org/officeDocument/2006/relationships/image" Target="../media/image10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11" Type="http://schemas.openxmlformats.org/officeDocument/2006/relationships/image" Target="../media/image10.png"/><Relationship Id="rId5" Type="http://schemas.openxmlformats.org/officeDocument/2006/relationships/image" Target="../media/image5.gif"/><Relationship Id="rId10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image" Target="../media/image12.jpeg"/><Relationship Id="rId5" Type="http://schemas.openxmlformats.org/officeDocument/2006/relationships/image" Target="../media/image12.svg"/><Relationship Id="rId10" Type="http://schemas.openxmlformats.org/officeDocument/2006/relationships/image" Target="../media/image2.jpg"/><Relationship Id="rId4" Type="http://schemas.openxmlformats.org/officeDocument/2006/relationships/image" Target="../media/image11.png"/><Relationship Id="rId9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13" Type="http://schemas.openxmlformats.org/officeDocument/2006/relationships/image" Target="../media/image2.jpg"/><Relationship Id="rId3" Type="http://schemas.openxmlformats.org/officeDocument/2006/relationships/audio" Target="../media/audio1.wav"/><Relationship Id="rId7" Type="http://schemas.openxmlformats.org/officeDocument/2006/relationships/image" Target="../media/image7.gif"/><Relationship Id="rId12" Type="http://schemas.openxmlformats.org/officeDocument/2006/relationships/image" Target="../media/image10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11" Type="http://schemas.openxmlformats.org/officeDocument/2006/relationships/image" Target="../media/image10.png"/><Relationship Id="rId5" Type="http://schemas.openxmlformats.org/officeDocument/2006/relationships/image" Target="../media/image5.gif"/><Relationship Id="rId10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11" Type="http://schemas.openxmlformats.org/officeDocument/2006/relationships/image" Target="../media/image6.gif"/><Relationship Id="rId5" Type="http://schemas.openxmlformats.org/officeDocument/2006/relationships/image" Target="../media/image12.svg"/><Relationship Id="rId10" Type="http://schemas.openxmlformats.org/officeDocument/2006/relationships/image" Target="../media/image13.jpeg"/><Relationship Id="rId4" Type="http://schemas.openxmlformats.org/officeDocument/2006/relationships/image" Target="../media/image11.png"/><Relationship Id="rId9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13" Type="http://schemas.openxmlformats.org/officeDocument/2006/relationships/image" Target="../media/image2.jpg"/><Relationship Id="rId3" Type="http://schemas.openxmlformats.org/officeDocument/2006/relationships/audio" Target="../media/audio1.wav"/><Relationship Id="rId7" Type="http://schemas.openxmlformats.org/officeDocument/2006/relationships/image" Target="../media/image7.gif"/><Relationship Id="rId12" Type="http://schemas.openxmlformats.org/officeDocument/2006/relationships/image" Target="../media/image10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11" Type="http://schemas.openxmlformats.org/officeDocument/2006/relationships/image" Target="../media/image10.png"/><Relationship Id="rId5" Type="http://schemas.openxmlformats.org/officeDocument/2006/relationships/image" Target="../media/image5.gif"/><Relationship Id="rId10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6.png"/><Relationship Id="rId3" Type="http://schemas.openxmlformats.org/officeDocument/2006/relationships/image" Target="../media/image3.png"/><Relationship Id="rId12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3.jpeg"/><Relationship Id="rId5" Type="http://schemas.openxmlformats.org/officeDocument/2006/relationships/image" Target="../media/image12.svg"/><Relationship Id="rId10" Type="http://schemas.openxmlformats.org/officeDocument/2006/relationships/image" Target="../media/image2.jpg"/><Relationship Id="rId4" Type="http://schemas.openxmlformats.org/officeDocument/2006/relationships/image" Target="../media/image11.png"/><Relationship Id="rId9" Type="http://schemas.openxmlformats.org/officeDocument/2006/relationships/image" Target="../media/image7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7.png"/><Relationship Id="rId3" Type="http://schemas.openxmlformats.org/officeDocument/2006/relationships/image" Target="../media/image3.png"/><Relationship Id="rId12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3.jpeg"/><Relationship Id="rId5" Type="http://schemas.openxmlformats.org/officeDocument/2006/relationships/image" Target="../media/image12.svg"/><Relationship Id="rId10" Type="http://schemas.openxmlformats.org/officeDocument/2006/relationships/image" Target="../media/image2.jpg"/><Relationship Id="rId4" Type="http://schemas.openxmlformats.org/officeDocument/2006/relationships/image" Target="../media/image11.png"/><Relationship Id="rId9" Type="http://schemas.openxmlformats.org/officeDocument/2006/relationships/image" Target="../media/image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">
            <a:hlinkClick r:id="" action="ppaction://media"/>
            <a:extLst>
              <a:ext uri="{FF2B5EF4-FFF2-40B4-BE49-F238E27FC236}">
                <a16:creationId xmlns:a16="http://schemas.microsoft.com/office/drawing/2014/main" id="{DA05C306-97AE-4058-93B0-1B437802C10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031" y="1551713"/>
            <a:ext cx="3233694" cy="339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025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2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DEC5A9E-11B4-4B09-B647-D6BB354170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9696"/>
            <a:ext cx="12192000" cy="6858000"/>
          </a:xfrm>
          <a:prstGeom prst="rect">
            <a:avLst/>
          </a:prstGeom>
        </p:spPr>
      </p:pic>
      <p:pic>
        <p:nvPicPr>
          <p:cNvPr id="108" name="رسم 107" descr="منزل مع تعبئة خالصة">
            <a:extLst>
              <a:ext uri="{FF2B5EF4-FFF2-40B4-BE49-F238E27FC236}">
                <a16:creationId xmlns:a16="http://schemas.microsoft.com/office/drawing/2014/main" id="{16208312-6699-41D9-9BB6-3E05A8C4CF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12696" y="759429"/>
            <a:ext cx="654440" cy="654440"/>
          </a:xfrm>
          <a:prstGeom prst="rect">
            <a:avLst/>
          </a:prstGeom>
        </p:spPr>
      </p:pic>
      <p:pic>
        <p:nvPicPr>
          <p:cNvPr id="10" name="رسم 9" descr="مؤشر مع تعبئة خالصة">
            <a:hlinkClick r:id="" action="ppaction://noaction"/>
            <a:extLst>
              <a:ext uri="{FF2B5EF4-FFF2-40B4-BE49-F238E27FC236}">
                <a16:creationId xmlns:a16="http://schemas.microsoft.com/office/drawing/2014/main" id="{D4E82568-92B7-4E8A-8231-A2F5B0A10D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260563" y="1029148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73D0E574-E8B5-4472-AAAE-70A596FB250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88796" y="1313427"/>
            <a:ext cx="1447800" cy="1085850"/>
          </a:xfrm>
          <a:prstGeom prst="rect">
            <a:avLst/>
          </a:prstGeom>
        </p:spPr>
      </p:pic>
      <p:sp>
        <p:nvSpPr>
          <p:cNvPr id="11" name="مربع نص 10"/>
          <p:cNvSpPr txBox="1"/>
          <p:nvPr/>
        </p:nvSpPr>
        <p:spPr>
          <a:xfrm rot="16200000">
            <a:off x="-1018893" y="4599976"/>
            <a:ext cx="266864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أ. عثمان الربيعي</a:t>
            </a:r>
            <a:endParaRPr lang="ar-SA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صورة 11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56" y="4632091"/>
            <a:ext cx="1148232" cy="1206894"/>
          </a:xfrm>
          <a:prstGeom prst="rect">
            <a:avLst/>
          </a:prstGeom>
        </p:spPr>
      </p:pic>
      <p:sp>
        <p:nvSpPr>
          <p:cNvPr id="13" name="مربع نص 12"/>
          <p:cNvSpPr txBox="1"/>
          <p:nvPr/>
        </p:nvSpPr>
        <p:spPr>
          <a:xfrm>
            <a:off x="443345" y="389192"/>
            <a:ext cx="284018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FF0000"/>
                </a:solidFill>
              </a:rPr>
              <a:t>التاريخ :   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/    / 1443 هـ</a:t>
            </a:r>
          </a:p>
          <a:p>
            <a:r>
              <a:rPr lang="ar-SA" dirty="0" smtClean="0">
                <a:solidFill>
                  <a:srgbClr val="FF0000"/>
                </a:solidFill>
              </a:rPr>
              <a:t>الصف :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أول / </a:t>
            </a:r>
          </a:p>
        </p:txBody>
      </p:sp>
      <p:pic>
        <p:nvPicPr>
          <p:cNvPr id="21" name="Picture 10" descr="Dialogues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8547" y="792691"/>
            <a:ext cx="1275509" cy="127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مستطيل 21"/>
          <p:cNvSpPr/>
          <p:nvPr/>
        </p:nvSpPr>
        <p:spPr>
          <a:xfrm rot="20520887">
            <a:off x="2857074" y="1123504"/>
            <a:ext cx="109196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ص 168</a:t>
            </a:r>
            <a:endParaRPr lang="ar-SA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1E69718F-39AC-4EA0-8935-22201B880CA5}"/>
              </a:ext>
            </a:extLst>
          </p:cNvPr>
          <p:cNvSpPr txBox="1"/>
          <p:nvPr/>
        </p:nvSpPr>
        <p:spPr>
          <a:xfrm>
            <a:off x="2071122" y="296859"/>
            <a:ext cx="10161035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عنوان الدرس </a:t>
            </a:r>
            <a:r>
              <a:rPr lang="ar-SA" sz="3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: </a:t>
            </a:r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استراتيجية حل المسألة</a:t>
            </a:r>
            <a:endParaRPr lang="ar-SA" sz="3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3" name="مستطيل مستدير الزوايا 22"/>
          <p:cNvSpPr/>
          <p:nvPr/>
        </p:nvSpPr>
        <p:spPr>
          <a:xfrm>
            <a:off x="9405504" y="2351474"/>
            <a:ext cx="1614383" cy="554182"/>
          </a:xfrm>
          <a:prstGeom prst="round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مسائل متنوعة </a:t>
            </a:r>
            <a:endParaRPr lang="ar-SA" dirty="0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1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079" y="152400"/>
            <a:ext cx="6997346" cy="565864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مربع نص 8"/>
              <p:cNvSpPr txBox="1"/>
              <p:nvPr/>
            </p:nvSpPr>
            <p:spPr>
              <a:xfrm>
                <a:off x="4211783" y="2161308"/>
                <a:ext cx="4641278" cy="137223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dirty="0" smtClean="0">
                    <a:solidFill>
                      <a:srgbClr val="002060"/>
                    </a:solidFill>
                  </a:rPr>
                  <a:t>حجم : </a:t>
                </a:r>
                <a:r>
                  <a:rPr lang="ar-SA" dirty="0" smtClean="0"/>
                  <a:t>يراد ملء بركة سباحة بالماء . بعد 25 دقيقة تم ملء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SA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SA" i="1" smtClean="0">
                            <a:latin typeface="Cambria Math" panose="02040503050406030204" pitchFamily="18" charset="0"/>
                          </a:rPr>
                          <m:t>١</m:t>
                        </m:r>
                      </m:num>
                      <m:den>
                        <m:r>
                          <a:rPr lang="ar-SA" i="1" smtClean="0">
                            <a:latin typeface="Cambria Math" panose="02040503050406030204" pitchFamily="18" charset="0"/>
                          </a:rPr>
                          <m:t>٦</m:t>
                        </m:r>
                      </m:den>
                    </m:f>
                  </m:oMath>
                </a14:m>
                <a:r>
                  <a:rPr lang="ar-SA" dirty="0" smtClean="0">
                    <a:solidFill>
                      <a:srgbClr val="002060"/>
                    </a:solidFill>
                  </a:rPr>
                  <a:t>  </a:t>
                </a:r>
                <a:r>
                  <a:rPr lang="ar-SA" dirty="0" smtClean="0"/>
                  <a:t>البركة . فما الوقت اللازم لإكمال ملء البركة كاملة ، على افتراض أن معدل تدفق الماء ثابت ؟</a:t>
                </a:r>
                <a:endParaRPr lang="ar-SA" dirty="0"/>
              </a:p>
            </p:txBody>
          </p:sp>
        </mc:Choice>
        <mc:Fallback>
          <p:sp>
            <p:nvSpPr>
              <p:cNvPr id="9" name="مربع نص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783" y="2161308"/>
                <a:ext cx="4641278" cy="1372235"/>
              </a:xfrm>
              <a:prstGeom prst="rect">
                <a:avLst/>
              </a:prstGeom>
              <a:blipFill>
                <a:blip r:embed="rId13"/>
                <a:stretch>
                  <a:fillRect l="-657" t="-2222" r="-1051" b="-6222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مستطيل 13"/>
          <p:cNvSpPr/>
          <p:nvPr/>
        </p:nvSpPr>
        <p:spPr>
          <a:xfrm>
            <a:off x="8318641" y="1355567"/>
            <a:ext cx="101341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س </a:t>
            </a:r>
            <a:r>
              <a:rPr lang="ar-SA" sz="28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5 </a:t>
            </a:r>
            <a:endParaRPr lang="ar-SA" sz="28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89219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9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DEC5A9E-11B4-4B09-B647-D6BB354170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39"/>
            <a:ext cx="12192000" cy="6858000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5FF7CB50-85DB-43FF-A757-F25ED6B4AB39}"/>
              </a:ext>
            </a:extLst>
          </p:cNvPr>
          <p:cNvSpPr txBox="1"/>
          <p:nvPr/>
        </p:nvSpPr>
        <p:spPr>
          <a:xfrm>
            <a:off x="7458269" y="3008145"/>
            <a:ext cx="171216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التركيز</a:t>
            </a:r>
            <a:endParaRPr lang="ar-SA" sz="2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05EE54B5-4393-4FED-AF4F-97A79A0EBB75}"/>
              </a:ext>
            </a:extLst>
          </p:cNvPr>
          <p:cNvSpPr txBox="1"/>
          <p:nvPr/>
        </p:nvSpPr>
        <p:spPr>
          <a:xfrm>
            <a:off x="2780678" y="2971501"/>
            <a:ext cx="171216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التدريس</a:t>
            </a:r>
            <a:endParaRPr lang="ar-SA" sz="2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pSp>
        <p:nvGrpSpPr>
          <p:cNvPr id="191" name="رسم 182" descr="كعك صغير مع فاكهة و رذاذ">
            <a:extLst>
              <a:ext uri="{FF2B5EF4-FFF2-40B4-BE49-F238E27FC236}">
                <a16:creationId xmlns:a16="http://schemas.microsoft.com/office/drawing/2014/main" id="{E0F1F13E-44AF-4B9F-8275-1375ABCB9153}"/>
              </a:ext>
            </a:extLst>
          </p:cNvPr>
          <p:cNvGrpSpPr/>
          <p:nvPr/>
        </p:nvGrpSpPr>
        <p:grpSpPr>
          <a:xfrm>
            <a:off x="5773718" y="4440961"/>
            <a:ext cx="230808" cy="205062"/>
            <a:chOff x="5773718" y="4230648"/>
            <a:chExt cx="230808" cy="205062"/>
          </a:xfrm>
          <a:solidFill>
            <a:srgbClr val="FFFFFF"/>
          </a:solidFill>
        </p:grpSpPr>
        <p:sp>
          <p:nvSpPr>
            <p:cNvPr id="192" name="رسم 182" descr="كعك صغير مع فاكهة و رذاذ">
              <a:extLst>
                <a:ext uri="{FF2B5EF4-FFF2-40B4-BE49-F238E27FC236}">
                  <a16:creationId xmlns:a16="http://schemas.microsoft.com/office/drawing/2014/main" id="{2F9E2F37-16D2-40CD-A963-BF7BD59646EA}"/>
                </a:ext>
              </a:extLst>
            </p:cNvPr>
            <p:cNvSpPr/>
            <p:nvPr/>
          </p:nvSpPr>
          <p:spPr>
            <a:xfrm>
              <a:off x="5773718" y="4230648"/>
              <a:ext cx="47867" cy="47867"/>
            </a:xfrm>
            <a:custGeom>
              <a:avLst/>
              <a:gdLst>
                <a:gd name="connsiteX0" fmla="*/ 47868 w 47867"/>
                <a:gd name="connsiteY0" fmla="*/ 23934 h 47867"/>
                <a:gd name="connsiteX1" fmla="*/ 23934 w 47867"/>
                <a:gd name="connsiteY1" fmla="*/ 47868 h 47867"/>
                <a:gd name="connsiteX2" fmla="*/ 0 w 47867"/>
                <a:gd name="connsiteY2" fmla="*/ 23934 h 47867"/>
                <a:gd name="connsiteX3" fmla="*/ 23934 w 47867"/>
                <a:gd name="connsiteY3" fmla="*/ 0 h 47867"/>
                <a:gd name="connsiteX4" fmla="*/ 47868 w 47867"/>
                <a:gd name="connsiteY4" fmla="*/ 23934 h 4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67" h="47867">
                  <a:moveTo>
                    <a:pt x="47868" y="23934"/>
                  </a:moveTo>
                  <a:cubicBezTo>
                    <a:pt x="47868" y="37152"/>
                    <a:pt x="37152" y="47868"/>
                    <a:pt x="23934" y="47868"/>
                  </a:cubicBezTo>
                  <a:cubicBezTo>
                    <a:pt x="10716" y="47868"/>
                    <a:pt x="0" y="37152"/>
                    <a:pt x="0" y="23934"/>
                  </a:cubicBezTo>
                  <a:cubicBezTo>
                    <a:pt x="0" y="10716"/>
                    <a:pt x="10716" y="0"/>
                    <a:pt x="23934" y="0"/>
                  </a:cubicBezTo>
                  <a:cubicBezTo>
                    <a:pt x="37152" y="0"/>
                    <a:pt x="47868" y="10716"/>
                    <a:pt x="47868" y="23934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3" name="رسم 182" descr="كعك صغير مع فاكهة و رذاذ">
              <a:extLst>
                <a:ext uri="{FF2B5EF4-FFF2-40B4-BE49-F238E27FC236}">
                  <a16:creationId xmlns:a16="http://schemas.microsoft.com/office/drawing/2014/main" id="{AA1B4013-9BAF-43A4-8564-A429CEA8B3FE}"/>
                </a:ext>
              </a:extLst>
            </p:cNvPr>
            <p:cNvSpPr/>
            <p:nvPr/>
          </p:nvSpPr>
          <p:spPr>
            <a:xfrm>
              <a:off x="5890748" y="4265644"/>
              <a:ext cx="47867" cy="47867"/>
            </a:xfrm>
            <a:custGeom>
              <a:avLst/>
              <a:gdLst>
                <a:gd name="connsiteX0" fmla="*/ 47868 w 47867"/>
                <a:gd name="connsiteY0" fmla="*/ 23934 h 47867"/>
                <a:gd name="connsiteX1" fmla="*/ 23934 w 47867"/>
                <a:gd name="connsiteY1" fmla="*/ 47868 h 47867"/>
                <a:gd name="connsiteX2" fmla="*/ 0 w 47867"/>
                <a:gd name="connsiteY2" fmla="*/ 23934 h 47867"/>
                <a:gd name="connsiteX3" fmla="*/ 23934 w 47867"/>
                <a:gd name="connsiteY3" fmla="*/ 0 h 47867"/>
                <a:gd name="connsiteX4" fmla="*/ 47868 w 47867"/>
                <a:gd name="connsiteY4" fmla="*/ 23934 h 4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67" h="47867">
                  <a:moveTo>
                    <a:pt x="47868" y="23934"/>
                  </a:moveTo>
                  <a:cubicBezTo>
                    <a:pt x="47868" y="37152"/>
                    <a:pt x="37152" y="47868"/>
                    <a:pt x="23934" y="47868"/>
                  </a:cubicBezTo>
                  <a:cubicBezTo>
                    <a:pt x="10716" y="47868"/>
                    <a:pt x="0" y="37152"/>
                    <a:pt x="0" y="23934"/>
                  </a:cubicBezTo>
                  <a:cubicBezTo>
                    <a:pt x="0" y="10716"/>
                    <a:pt x="10716" y="0"/>
                    <a:pt x="23934" y="0"/>
                  </a:cubicBezTo>
                  <a:cubicBezTo>
                    <a:pt x="37152" y="0"/>
                    <a:pt x="47868" y="10716"/>
                    <a:pt x="47868" y="23934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4" name="رسم 182" descr="كعك صغير مع فاكهة و رذاذ">
              <a:extLst>
                <a:ext uri="{FF2B5EF4-FFF2-40B4-BE49-F238E27FC236}">
                  <a16:creationId xmlns:a16="http://schemas.microsoft.com/office/drawing/2014/main" id="{C945705E-4A2A-400C-BC14-D11D65A33D63}"/>
                </a:ext>
              </a:extLst>
            </p:cNvPr>
            <p:cNvSpPr/>
            <p:nvPr/>
          </p:nvSpPr>
          <p:spPr>
            <a:xfrm>
              <a:off x="5843667" y="4367733"/>
              <a:ext cx="47867" cy="47867"/>
            </a:xfrm>
            <a:custGeom>
              <a:avLst/>
              <a:gdLst>
                <a:gd name="connsiteX0" fmla="*/ 47868 w 47867"/>
                <a:gd name="connsiteY0" fmla="*/ 23934 h 47867"/>
                <a:gd name="connsiteX1" fmla="*/ 23934 w 47867"/>
                <a:gd name="connsiteY1" fmla="*/ 47868 h 47867"/>
                <a:gd name="connsiteX2" fmla="*/ 0 w 47867"/>
                <a:gd name="connsiteY2" fmla="*/ 23934 h 47867"/>
                <a:gd name="connsiteX3" fmla="*/ 23934 w 47867"/>
                <a:gd name="connsiteY3" fmla="*/ 0 h 47867"/>
                <a:gd name="connsiteX4" fmla="*/ 47868 w 47867"/>
                <a:gd name="connsiteY4" fmla="*/ 23934 h 4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67" h="47867">
                  <a:moveTo>
                    <a:pt x="47868" y="23934"/>
                  </a:moveTo>
                  <a:cubicBezTo>
                    <a:pt x="47868" y="37152"/>
                    <a:pt x="37152" y="47868"/>
                    <a:pt x="23934" y="47868"/>
                  </a:cubicBezTo>
                  <a:cubicBezTo>
                    <a:pt x="10716" y="47868"/>
                    <a:pt x="0" y="37152"/>
                    <a:pt x="0" y="23934"/>
                  </a:cubicBezTo>
                  <a:cubicBezTo>
                    <a:pt x="0" y="10716"/>
                    <a:pt x="10716" y="0"/>
                    <a:pt x="23934" y="0"/>
                  </a:cubicBezTo>
                  <a:cubicBezTo>
                    <a:pt x="37152" y="0"/>
                    <a:pt x="47868" y="10716"/>
                    <a:pt x="47868" y="23934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5" name="رسم 182" descr="كعك صغير مع فاكهة و رذاذ">
              <a:extLst>
                <a:ext uri="{FF2B5EF4-FFF2-40B4-BE49-F238E27FC236}">
                  <a16:creationId xmlns:a16="http://schemas.microsoft.com/office/drawing/2014/main" id="{A6F60242-B7DC-41C5-B88D-B3AD5EA7D6A0}"/>
                </a:ext>
              </a:extLst>
            </p:cNvPr>
            <p:cNvSpPr/>
            <p:nvPr/>
          </p:nvSpPr>
          <p:spPr>
            <a:xfrm>
              <a:off x="5824998" y="4284172"/>
              <a:ext cx="29919" cy="29919"/>
            </a:xfrm>
            <a:custGeom>
              <a:avLst/>
              <a:gdLst>
                <a:gd name="connsiteX0" fmla="*/ 29919 w 29919"/>
                <a:gd name="connsiteY0" fmla="*/ 14960 h 29919"/>
                <a:gd name="connsiteX1" fmla="*/ 14960 w 29919"/>
                <a:gd name="connsiteY1" fmla="*/ 29919 h 29919"/>
                <a:gd name="connsiteX2" fmla="*/ 0 w 29919"/>
                <a:gd name="connsiteY2" fmla="*/ 14960 h 29919"/>
                <a:gd name="connsiteX3" fmla="*/ 14960 w 29919"/>
                <a:gd name="connsiteY3" fmla="*/ 0 h 29919"/>
                <a:gd name="connsiteX4" fmla="*/ 29919 w 29919"/>
                <a:gd name="connsiteY4" fmla="*/ 14960 h 29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919" h="29919">
                  <a:moveTo>
                    <a:pt x="29919" y="14960"/>
                  </a:moveTo>
                  <a:cubicBezTo>
                    <a:pt x="29919" y="23221"/>
                    <a:pt x="23221" y="29919"/>
                    <a:pt x="14960" y="29919"/>
                  </a:cubicBezTo>
                  <a:cubicBezTo>
                    <a:pt x="6698" y="29919"/>
                    <a:pt x="0" y="23221"/>
                    <a:pt x="0" y="14960"/>
                  </a:cubicBezTo>
                  <a:cubicBezTo>
                    <a:pt x="0" y="6698"/>
                    <a:pt x="6698" y="0"/>
                    <a:pt x="14960" y="0"/>
                  </a:cubicBezTo>
                  <a:cubicBezTo>
                    <a:pt x="23221" y="0"/>
                    <a:pt x="29919" y="6698"/>
                    <a:pt x="29919" y="14960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6" name="رسم 182" descr="كعك صغير مع فاكهة و رذاذ">
              <a:extLst>
                <a:ext uri="{FF2B5EF4-FFF2-40B4-BE49-F238E27FC236}">
                  <a16:creationId xmlns:a16="http://schemas.microsoft.com/office/drawing/2014/main" id="{BF914862-E330-4283-AA20-85F5D1437F4B}"/>
                </a:ext>
              </a:extLst>
            </p:cNvPr>
            <p:cNvSpPr/>
            <p:nvPr/>
          </p:nvSpPr>
          <p:spPr>
            <a:xfrm>
              <a:off x="5911692" y="4411777"/>
              <a:ext cx="23933" cy="23933"/>
            </a:xfrm>
            <a:custGeom>
              <a:avLst/>
              <a:gdLst>
                <a:gd name="connsiteX0" fmla="*/ 23934 w 23933"/>
                <a:gd name="connsiteY0" fmla="*/ 11967 h 23933"/>
                <a:gd name="connsiteX1" fmla="*/ 11967 w 23933"/>
                <a:gd name="connsiteY1" fmla="*/ 23934 h 23933"/>
                <a:gd name="connsiteX2" fmla="*/ 0 w 23933"/>
                <a:gd name="connsiteY2" fmla="*/ 11967 h 23933"/>
                <a:gd name="connsiteX3" fmla="*/ 11967 w 23933"/>
                <a:gd name="connsiteY3" fmla="*/ 0 h 23933"/>
                <a:gd name="connsiteX4" fmla="*/ 23934 w 23933"/>
                <a:gd name="connsiteY4" fmla="*/ 11967 h 23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33" h="23933">
                  <a:moveTo>
                    <a:pt x="23934" y="11967"/>
                  </a:moveTo>
                  <a:cubicBezTo>
                    <a:pt x="23934" y="18576"/>
                    <a:pt x="18576" y="23934"/>
                    <a:pt x="11967" y="23934"/>
                  </a:cubicBezTo>
                  <a:cubicBezTo>
                    <a:pt x="5358" y="23934"/>
                    <a:pt x="0" y="18576"/>
                    <a:pt x="0" y="11967"/>
                  </a:cubicBezTo>
                  <a:cubicBezTo>
                    <a:pt x="0" y="5358"/>
                    <a:pt x="5358" y="0"/>
                    <a:pt x="11967" y="0"/>
                  </a:cubicBezTo>
                  <a:cubicBezTo>
                    <a:pt x="18576" y="0"/>
                    <a:pt x="23934" y="5358"/>
                    <a:pt x="23934" y="11967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7" name="رسم 182" descr="كعك صغير مع فاكهة و رذاذ">
              <a:extLst>
                <a:ext uri="{FF2B5EF4-FFF2-40B4-BE49-F238E27FC236}">
                  <a16:creationId xmlns:a16="http://schemas.microsoft.com/office/drawing/2014/main" id="{339E72DD-5AF2-4313-B5C7-FCC9B246C3D6}"/>
                </a:ext>
              </a:extLst>
            </p:cNvPr>
            <p:cNvSpPr/>
            <p:nvPr/>
          </p:nvSpPr>
          <p:spPr>
            <a:xfrm>
              <a:off x="5980593" y="4288974"/>
              <a:ext cx="23933" cy="23933"/>
            </a:xfrm>
            <a:custGeom>
              <a:avLst/>
              <a:gdLst>
                <a:gd name="connsiteX0" fmla="*/ 23934 w 23933"/>
                <a:gd name="connsiteY0" fmla="*/ 11967 h 23933"/>
                <a:gd name="connsiteX1" fmla="*/ 11967 w 23933"/>
                <a:gd name="connsiteY1" fmla="*/ 23934 h 23933"/>
                <a:gd name="connsiteX2" fmla="*/ 0 w 23933"/>
                <a:gd name="connsiteY2" fmla="*/ 11967 h 23933"/>
                <a:gd name="connsiteX3" fmla="*/ 11967 w 23933"/>
                <a:gd name="connsiteY3" fmla="*/ 0 h 23933"/>
                <a:gd name="connsiteX4" fmla="*/ 23934 w 23933"/>
                <a:gd name="connsiteY4" fmla="*/ 11967 h 23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33" h="23933">
                  <a:moveTo>
                    <a:pt x="23934" y="11967"/>
                  </a:moveTo>
                  <a:cubicBezTo>
                    <a:pt x="23934" y="18576"/>
                    <a:pt x="18576" y="23934"/>
                    <a:pt x="11967" y="23934"/>
                  </a:cubicBezTo>
                  <a:cubicBezTo>
                    <a:pt x="5358" y="23934"/>
                    <a:pt x="0" y="18576"/>
                    <a:pt x="0" y="11967"/>
                  </a:cubicBezTo>
                  <a:cubicBezTo>
                    <a:pt x="0" y="5358"/>
                    <a:pt x="5358" y="0"/>
                    <a:pt x="11967" y="0"/>
                  </a:cubicBezTo>
                  <a:cubicBezTo>
                    <a:pt x="18576" y="0"/>
                    <a:pt x="23934" y="5358"/>
                    <a:pt x="23934" y="11967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grpSp>
        <p:nvGrpSpPr>
          <p:cNvPr id="199" name="رسم 182" descr="كعك صغير مع فاكهة و رذاذ">
            <a:extLst>
              <a:ext uri="{FF2B5EF4-FFF2-40B4-BE49-F238E27FC236}">
                <a16:creationId xmlns:a16="http://schemas.microsoft.com/office/drawing/2014/main" id="{AE0C298D-1ABB-40E8-A86A-1BC5655A7BAE}"/>
              </a:ext>
            </a:extLst>
          </p:cNvPr>
          <p:cNvGrpSpPr/>
          <p:nvPr/>
        </p:nvGrpSpPr>
        <p:grpSpPr>
          <a:xfrm>
            <a:off x="5731951" y="3772369"/>
            <a:ext cx="525382" cy="519059"/>
            <a:chOff x="5731951" y="3562056"/>
            <a:chExt cx="525382" cy="519059"/>
          </a:xfrm>
        </p:grpSpPr>
        <p:sp>
          <p:nvSpPr>
            <p:cNvPr id="200" name="رسم 182" descr="كعك صغير مع فاكهة و رذاذ">
              <a:extLst>
                <a:ext uri="{FF2B5EF4-FFF2-40B4-BE49-F238E27FC236}">
                  <a16:creationId xmlns:a16="http://schemas.microsoft.com/office/drawing/2014/main" id="{C7FDDE40-CFCC-4D40-BDFD-CD9283AC4FD4}"/>
                </a:ext>
              </a:extLst>
            </p:cNvPr>
            <p:cNvSpPr/>
            <p:nvPr/>
          </p:nvSpPr>
          <p:spPr>
            <a:xfrm>
              <a:off x="5797751" y="3918965"/>
              <a:ext cx="45169" cy="44632"/>
            </a:xfrm>
            <a:custGeom>
              <a:avLst/>
              <a:gdLst>
                <a:gd name="connsiteX0" fmla="*/ 40108 w 45169"/>
                <a:gd name="connsiteY0" fmla="*/ 44632 h 44632"/>
                <a:gd name="connsiteX1" fmla="*/ 36557 w 45169"/>
                <a:gd name="connsiteY1" fmla="*/ 43178 h 44632"/>
                <a:gd name="connsiteX2" fmla="*/ 1510 w 45169"/>
                <a:gd name="connsiteY2" fmla="*/ 8667 h 44632"/>
                <a:gd name="connsiteX3" fmla="*/ 1454 w 45169"/>
                <a:gd name="connsiteY3" fmla="*/ 1510 h 44632"/>
                <a:gd name="connsiteX4" fmla="*/ 8612 w 45169"/>
                <a:gd name="connsiteY4" fmla="*/ 1454 h 44632"/>
                <a:gd name="connsiteX5" fmla="*/ 43659 w 45169"/>
                <a:gd name="connsiteY5" fmla="*/ 35965 h 44632"/>
                <a:gd name="connsiteX6" fmla="*/ 43715 w 45169"/>
                <a:gd name="connsiteY6" fmla="*/ 43122 h 44632"/>
                <a:gd name="connsiteX7" fmla="*/ 40108 w 45169"/>
                <a:gd name="connsiteY7" fmla="*/ 44632 h 4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169" h="44632">
                  <a:moveTo>
                    <a:pt x="40108" y="44632"/>
                  </a:moveTo>
                  <a:cubicBezTo>
                    <a:pt x="38826" y="44632"/>
                    <a:pt x="37543" y="44148"/>
                    <a:pt x="36557" y="43178"/>
                  </a:cubicBezTo>
                  <a:lnTo>
                    <a:pt x="1510" y="8667"/>
                  </a:lnTo>
                  <a:cubicBezTo>
                    <a:pt x="-482" y="6705"/>
                    <a:pt x="-506" y="3502"/>
                    <a:pt x="1454" y="1510"/>
                  </a:cubicBezTo>
                  <a:cubicBezTo>
                    <a:pt x="3418" y="-481"/>
                    <a:pt x="6620" y="-506"/>
                    <a:pt x="8612" y="1454"/>
                  </a:cubicBezTo>
                  <a:lnTo>
                    <a:pt x="43659" y="35965"/>
                  </a:lnTo>
                  <a:cubicBezTo>
                    <a:pt x="45652" y="37927"/>
                    <a:pt x="45675" y="41130"/>
                    <a:pt x="43715" y="43122"/>
                  </a:cubicBezTo>
                  <a:cubicBezTo>
                    <a:pt x="42725" y="44128"/>
                    <a:pt x="41417" y="44632"/>
                    <a:pt x="40108" y="44632"/>
                  </a:cubicBezTo>
                  <a:close/>
                </a:path>
              </a:pathLst>
            </a:custGeom>
            <a:solidFill>
              <a:schemeClr val="accent4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1" name="رسم 182" descr="كعك صغير مع فاكهة و رذاذ">
              <a:extLst>
                <a:ext uri="{FF2B5EF4-FFF2-40B4-BE49-F238E27FC236}">
                  <a16:creationId xmlns:a16="http://schemas.microsoft.com/office/drawing/2014/main" id="{DEA01516-2D81-4C42-966C-D935379675C4}"/>
                </a:ext>
              </a:extLst>
            </p:cNvPr>
            <p:cNvSpPr/>
            <p:nvPr/>
          </p:nvSpPr>
          <p:spPr>
            <a:xfrm>
              <a:off x="6155889" y="4016294"/>
              <a:ext cx="44629" cy="45168"/>
            </a:xfrm>
            <a:custGeom>
              <a:avLst/>
              <a:gdLst>
                <a:gd name="connsiteX0" fmla="*/ 5059 w 44629"/>
                <a:gd name="connsiteY0" fmla="*/ 45169 h 45168"/>
                <a:gd name="connsiteX1" fmla="*/ 1510 w 44629"/>
                <a:gd name="connsiteY1" fmla="*/ 43714 h 45168"/>
                <a:gd name="connsiteX2" fmla="*/ 1454 w 44629"/>
                <a:gd name="connsiteY2" fmla="*/ 36559 h 45168"/>
                <a:gd name="connsiteX3" fmla="*/ 35964 w 44629"/>
                <a:gd name="connsiteY3" fmla="*/ 1510 h 45168"/>
                <a:gd name="connsiteX4" fmla="*/ 43120 w 44629"/>
                <a:gd name="connsiteY4" fmla="*/ 1454 h 45168"/>
                <a:gd name="connsiteX5" fmla="*/ 43175 w 44629"/>
                <a:gd name="connsiteY5" fmla="*/ 8611 h 45168"/>
                <a:gd name="connsiteX6" fmla="*/ 8666 w 44629"/>
                <a:gd name="connsiteY6" fmla="*/ 43659 h 45168"/>
                <a:gd name="connsiteX7" fmla="*/ 5059 w 44629"/>
                <a:gd name="connsiteY7" fmla="*/ 45169 h 45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29" h="45168">
                  <a:moveTo>
                    <a:pt x="5059" y="45169"/>
                  </a:moveTo>
                  <a:cubicBezTo>
                    <a:pt x="3777" y="45169"/>
                    <a:pt x="2494" y="44684"/>
                    <a:pt x="1510" y="43714"/>
                  </a:cubicBezTo>
                  <a:cubicBezTo>
                    <a:pt x="-482" y="41754"/>
                    <a:pt x="-506" y="38549"/>
                    <a:pt x="1454" y="36559"/>
                  </a:cubicBezTo>
                  <a:lnTo>
                    <a:pt x="35964" y="1510"/>
                  </a:lnTo>
                  <a:cubicBezTo>
                    <a:pt x="37924" y="-481"/>
                    <a:pt x="41131" y="-506"/>
                    <a:pt x="43120" y="1454"/>
                  </a:cubicBezTo>
                  <a:cubicBezTo>
                    <a:pt x="45112" y="3416"/>
                    <a:pt x="45135" y="6619"/>
                    <a:pt x="43175" y="8611"/>
                  </a:cubicBezTo>
                  <a:lnTo>
                    <a:pt x="8666" y="43659"/>
                  </a:lnTo>
                  <a:cubicBezTo>
                    <a:pt x="7676" y="44664"/>
                    <a:pt x="6368" y="45169"/>
                    <a:pt x="5059" y="45169"/>
                  </a:cubicBezTo>
                  <a:close/>
                </a:path>
              </a:pathLst>
            </a:custGeom>
            <a:solidFill>
              <a:srgbClr val="50505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2" name="رسم 182" descr="كعك صغير مع فاكهة و رذاذ">
              <a:extLst>
                <a:ext uri="{FF2B5EF4-FFF2-40B4-BE49-F238E27FC236}">
                  <a16:creationId xmlns:a16="http://schemas.microsoft.com/office/drawing/2014/main" id="{CA979227-66A2-4615-BF86-049FE4293269}"/>
                </a:ext>
              </a:extLst>
            </p:cNvPr>
            <p:cNvSpPr/>
            <p:nvPr/>
          </p:nvSpPr>
          <p:spPr>
            <a:xfrm>
              <a:off x="5922348" y="3998699"/>
              <a:ext cx="10504" cy="59306"/>
            </a:xfrm>
            <a:custGeom>
              <a:avLst/>
              <a:gdLst>
                <a:gd name="connsiteX0" fmla="*/ 5442 w 10504"/>
                <a:gd name="connsiteY0" fmla="*/ 59307 h 59306"/>
                <a:gd name="connsiteX1" fmla="*/ 381 w 10504"/>
                <a:gd name="connsiteY1" fmla="*/ 54285 h 59306"/>
                <a:gd name="connsiteX2" fmla="*/ 0 w 10504"/>
                <a:gd name="connsiteY2" fmla="*/ 5100 h 59306"/>
                <a:gd name="connsiteX3" fmla="*/ 5022 w 10504"/>
                <a:gd name="connsiteY3" fmla="*/ 0 h 59306"/>
                <a:gd name="connsiteX4" fmla="*/ 5063 w 10504"/>
                <a:gd name="connsiteY4" fmla="*/ 0 h 59306"/>
                <a:gd name="connsiteX5" fmla="*/ 10123 w 10504"/>
                <a:gd name="connsiteY5" fmla="*/ 5022 h 59306"/>
                <a:gd name="connsiteX6" fmla="*/ 10505 w 10504"/>
                <a:gd name="connsiteY6" fmla="*/ 54207 h 59306"/>
                <a:gd name="connsiteX7" fmla="*/ 5483 w 10504"/>
                <a:gd name="connsiteY7" fmla="*/ 59307 h 59306"/>
                <a:gd name="connsiteX8" fmla="*/ 5442 w 10504"/>
                <a:gd name="connsiteY8" fmla="*/ 59307 h 59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04" h="59306">
                  <a:moveTo>
                    <a:pt x="5442" y="59307"/>
                  </a:moveTo>
                  <a:cubicBezTo>
                    <a:pt x="2666" y="59307"/>
                    <a:pt x="403" y="57067"/>
                    <a:pt x="381" y="54285"/>
                  </a:cubicBezTo>
                  <a:lnTo>
                    <a:pt x="0" y="5100"/>
                  </a:lnTo>
                  <a:cubicBezTo>
                    <a:pt x="-22" y="2304"/>
                    <a:pt x="2227" y="20"/>
                    <a:pt x="5022" y="0"/>
                  </a:cubicBezTo>
                  <a:cubicBezTo>
                    <a:pt x="5036" y="0"/>
                    <a:pt x="5049" y="0"/>
                    <a:pt x="5063" y="0"/>
                  </a:cubicBezTo>
                  <a:cubicBezTo>
                    <a:pt x="7839" y="0"/>
                    <a:pt x="10101" y="2240"/>
                    <a:pt x="10123" y="5022"/>
                  </a:cubicBezTo>
                  <a:lnTo>
                    <a:pt x="10505" y="54207"/>
                  </a:lnTo>
                  <a:cubicBezTo>
                    <a:pt x="10527" y="57003"/>
                    <a:pt x="8278" y="59287"/>
                    <a:pt x="5483" y="59307"/>
                  </a:cubicBezTo>
                  <a:cubicBezTo>
                    <a:pt x="5469" y="59307"/>
                    <a:pt x="5456" y="59307"/>
                    <a:pt x="5442" y="59307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3" name="رسم 182" descr="كعك صغير مع فاكهة و رذاذ">
              <a:extLst>
                <a:ext uri="{FF2B5EF4-FFF2-40B4-BE49-F238E27FC236}">
                  <a16:creationId xmlns:a16="http://schemas.microsoft.com/office/drawing/2014/main" id="{93B1FA17-50C3-4E93-86B0-D1F0182998B5}"/>
                </a:ext>
              </a:extLst>
            </p:cNvPr>
            <p:cNvSpPr/>
            <p:nvPr/>
          </p:nvSpPr>
          <p:spPr>
            <a:xfrm>
              <a:off x="6246831" y="3968625"/>
              <a:ext cx="10502" cy="59306"/>
            </a:xfrm>
            <a:custGeom>
              <a:avLst/>
              <a:gdLst>
                <a:gd name="connsiteX0" fmla="*/ 5440 w 10502"/>
                <a:gd name="connsiteY0" fmla="*/ 59307 h 59306"/>
                <a:gd name="connsiteX1" fmla="*/ 381 w 10502"/>
                <a:gd name="connsiteY1" fmla="*/ 54285 h 59306"/>
                <a:gd name="connsiteX2" fmla="*/ 0 w 10502"/>
                <a:gd name="connsiteY2" fmla="*/ 5100 h 59306"/>
                <a:gd name="connsiteX3" fmla="*/ 5022 w 10502"/>
                <a:gd name="connsiteY3" fmla="*/ 0 h 59306"/>
                <a:gd name="connsiteX4" fmla="*/ 5063 w 10502"/>
                <a:gd name="connsiteY4" fmla="*/ 0 h 59306"/>
                <a:gd name="connsiteX5" fmla="*/ 10122 w 10502"/>
                <a:gd name="connsiteY5" fmla="*/ 5022 h 59306"/>
                <a:gd name="connsiteX6" fmla="*/ 10503 w 10502"/>
                <a:gd name="connsiteY6" fmla="*/ 54207 h 59306"/>
                <a:gd name="connsiteX7" fmla="*/ 5481 w 10502"/>
                <a:gd name="connsiteY7" fmla="*/ 59307 h 59306"/>
                <a:gd name="connsiteX8" fmla="*/ 5440 w 10502"/>
                <a:gd name="connsiteY8" fmla="*/ 59307 h 59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02" h="59306">
                  <a:moveTo>
                    <a:pt x="5440" y="59307"/>
                  </a:moveTo>
                  <a:cubicBezTo>
                    <a:pt x="2664" y="59307"/>
                    <a:pt x="403" y="57067"/>
                    <a:pt x="381" y="54285"/>
                  </a:cubicBezTo>
                  <a:lnTo>
                    <a:pt x="0" y="5100"/>
                  </a:lnTo>
                  <a:cubicBezTo>
                    <a:pt x="-22" y="2304"/>
                    <a:pt x="2227" y="20"/>
                    <a:pt x="5022" y="0"/>
                  </a:cubicBezTo>
                  <a:cubicBezTo>
                    <a:pt x="5036" y="0"/>
                    <a:pt x="5049" y="0"/>
                    <a:pt x="5063" y="0"/>
                  </a:cubicBezTo>
                  <a:cubicBezTo>
                    <a:pt x="7839" y="0"/>
                    <a:pt x="10100" y="2240"/>
                    <a:pt x="10122" y="5022"/>
                  </a:cubicBezTo>
                  <a:lnTo>
                    <a:pt x="10503" y="54207"/>
                  </a:lnTo>
                  <a:cubicBezTo>
                    <a:pt x="10525" y="57003"/>
                    <a:pt x="8276" y="59287"/>
                    <a:pt x="5481" y="59307"/>
                  </a:cubicBezTo>
                  <a:cubicBezTo>
                    <a:pt x="5467" y="59307"/>
                    <a:pt x="5456" y="59307"/>
                    <a:pt x="5440" y="59307"/>
                  </a:cubicBezTo>
                  <a:close/>
                </a:path>
              </a:pathLst>
            </a:custGeom>
            <a:solidFill>
              <a:schemeClr val="accent4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4" name="رسم 182" descr="كعك صغير مع فاكهة و رذاذ">
              <a:extLst>
                <a:ext uri="{FF2B5EF4-FFF2-40B4-BE49-F238E27FC236}">
                  <a16:creationId xmlns:a16="http://schemas.microsoft.com/office/drawing/2014/main" id="{69B26D8D-E16E-43F0-9F5C-99FABA8DFA5E}"/>
                </a:ext>
              </a:extLst>
            </p:cNvPr>
            <p:cNvSpPr/>
            <p:nvPr/>
          </p:nvSpPr>
          <p:spPr>
            <a:xfrm>
              <a:off x="5987853" y="4035949"/>
              <a:ext cx="44631" cy="45167"/>
            </a:xfrm>
            <a:custGeom>
              <a:avLst/>
              <a:gdLst>
                <a:gd name="connsiteX0" fmla="*/ 5061 w 44631"/>
                <a:gd name="connsiteY0" fmla="*/ 45167 h 45167"/>
                <a:gd name="connsiteX1" fmla="*/ 1510 w 44631"/>
                <a:gd name="connsiteY1" fmla="*/ 43713 h 45167"/>
                <a:gd name="connsiteX2" fmla="*/ 1454 w 44631"/>
                <a:gd name="connsiteY2" fmla="*/ 36557 h 45167"/>
                <a:gd name="connsiteX3" fmla="*/ 35965 w 44631"/>
                <a:gd name="connsiteY3" fmla="*/ 1510 h 45167"/>
                <a:gd name="connsiteX4" fmla="*/ 43121 w 44631"/>
                <a:gd name="connsiteY4" fmla="*/ 1454 h 45167"/>
                <a:gd name="connsiteX5" fmla="*/ 43177 w 44631"/>
                <a:gd name="connsiteY5" fmla="*/ 8610 h 45167"/>
                <a:gd name="connsiteX6" fmla="*/ 8666 w 44631"/>
                <a:gd name="connsiteY6" fmla="*/ 43658 h 45167"/>
                <a:gd name="connsiteX7" fmla="*/ 5061 w 44631"/>
                <a:gd name="connsiteY7" fmla="*/ 45167 h 45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31" h="45167">
                  <a:moveTo>
                    <a:pt x="5061" y="45167"/>
                  </a:moveTo>
                  <a:cubicBezTo>
                    <a:pt x="3779" y="45167"/>
                    <a:pt x="2495" y="44683"/>
                    <a:pt x="1510" y="43713"/>
                  </a:cubicBezTo>
                  <a:cubicBezTo>
                    <a:pt x="-482" y="41753"/>
                    <a:pt x="-506" y="38548"/>
                    <a:pt x="1454" y="36557"/>
                  </a:cubicBezTo>
                  <a:lnTo>
                    <a:pt x="35965" y="1510"/>
                  </a:lnTo>
                  <a:cubicBezTo>
                    <a:pt x="37924" y="-482"/>
                    <a:pt x="41132" y="-506"/>
                    <a:pt x="43121" y="1454"/>
                  </a:cubicBezTo>
                  <a:cubicBezTo>
                    <a:pt x="45113" y="3415"/>
                    <a:pt x="45137" y="6620"/>
                    <a:pt x="43177" y="8610"/>
                  </a:cubicBezTo>
                  <a:lnTo>
                    <a:pt x="8666" y="43658"/>
                  </a:lnTo>
                  <a:cubicBezTo>
                    <a:pt x="7678" y="44663"/>
                    <a:pt x="6368" y="45167"/>
                    <a:pt x="5061" y="45167"/>
                  </a:cubicBezTo>
                  <a:close/>
                </a:path>
              </a:pathLst>
            </a:custGeom>
            <a:solidFill>
              <a:srgbClr val="50505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5" name="رسم 182" descr="كعك صغير مع فاكهة و رذاذ">
              <a:extLst>
                <a:ext uri="{FF2B5EF4-FFF2-40B4-BE49-F238E27FC236}">
                  <a16:creationId xmlns:a16="http://schemas.microsoft.com/office/drawing/2014/main" id="{D2860D60-05F4-4FBB-A3E9-B7F39C355235}"/>
                </a:ext>
              </a:extLst>
            </p:cNvPr>
            <p:cNvSpPr/>
            <p:nvPr/>
          </p:nvSpPr>
          <p:spPr>
            <a:xfrm>
              <a:off x="5878431" y="3879660"/>
              <a:ext cx="45169" cy="44632"/>
            </a:xfrm>
            <a:custGeom>
              <a:avLst/>
              <a:gdLst>
                <a:gd name="connsiteX0" fmla="*/ 40108 w 45169"/>
                <a:gd name="connsiteY0" fmla="*/ 44632 h 44632"/>
                <a:gd name="connsiteX1" fmla="*/ 36557 w 45169"/>
                <a:gd name="connsiteY1" fmla="*/ 43178 h 44632"/>
                <a:gd name="connsiteX2" fmla="*/ 1510 w 45169"/>
                <a:gd name="connsiteY2" fmla="*/ 8667 h 44632"/>
                <a:gd name="connsiteX3" fmla="*/ 1454 w 45169"/>
                <a:gd name="connsiteY3" fmla="*/ 1510 h 44632"/>
                <a:gd name="connsiteX4" fmla="*/ 8612 w 45169"/>
                <a:gd name="connsiteY4" fmla="*/ 1454 h 44632"/>
                <a:gd name="connsiteX5" fmla="*/ 43659 w 45169"/>
                <a:gd name="connsiteY5" fmla="*/ 35965 h 44632"/>
                <a:gd name="connsiteX6" fmla="*/ 43715 w 45169"/>
                <a:gd name="connsiteY6" fmla="*/ 43122 h 44632"/>
                <a:gd name="connsiteX7" fmla="*/ 40108 w 45169"/>
                <a:gd name="connsiteY7" fmla="*/ 44632 h 4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169" h="44632">
                  <a:moveTo>
                    <a:pt x="40108" y="44632"/>
                  </a:moveTo>
                  <a:cubicBezTo>
                    <a:pt x="38826" y="44632"/>
                    <a:pt x="37543" y="44148"/>
                    <a:pt x="36557" y="43178"/>
                  </a:cubicBezTo>
                  <a:lnTo>
                    <a:pt x="1510" y="8667"/>
                  </a:lnTo>
                  <a:cubicBezTo>
                    <a:pt x="-482" y="6705"/>
                    <a:pt x="-506" y="3502"/>
                    <a:pt x="1454" y="1510"/>
                  </a:cubicBezTo>
                  <a:cubicBezTo>
                    <a:pt x="3416" y="-483"/>
                    <a:pt x="6620" y="-505"/>
                    <a:pt x="8612" y="1454"/>
                  </a:cubicBezTo>
                  <a:lnTo>
                    <a:pt x="43659" y="35965"/>
                  </a:lnTo>
                  <a:cubicBezTo>
                    <a:pt x="45652" y="37927"/>
                    <a:pt x="45675" y="41130"/>
                    <a:pt x="43715" y="43122"/>
                  </a:cubicBezTo>
                  <a:cubicBezTo>
                    <a:pt x="42725" y="44128"/>
                    <a:pt x="41417" y="44632"/>
                    <a:pt x="40108" y="44632"/>
                  </a:cubicBezTo>
                  <a:close/>
                </a:path>
              </a:pathLst>
            </a:custGeom>
            <a:solidFill>
              <a:srgbClr val="50505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6" name="رسم 182" descr="كعك صغير مع فاكهة و رذاذ">
              <a:extLst>
                <a:ext uri="{FF2B5EF4-FFF2-40B4-BE49-F238E27FC236}">
                  <a16:creationId xmlns:a16="http://schemas.microsoft.com/office/drawing/2014/main" id="{1ADC357F-8762-4510-B0F3-A1F7D7EFBCAD}"/>
                </a:ext>
              </a:extLst>
            </p:cNvPr>
            <p:cNvSpPr/>
            <p:nvPr/>
          </p:nvSpPr>
          <p:spPr>
            <a:xfrm>
              <a:off x="6044025" y="3796093"/>
              <a:ext cx="44629" cy="45170"/>
            </a:xfrm>
            <a:custGeom>
              <a:avLst/>
              <a:gdLst>
                <a:gd name="connsiteX0" fmla="*/ 5059 w 44629"/>
                <a:gd name="connsiteY0" fmla="*/ 45171 h 45170"/>
                <a:gd name="connsiteX1" fmla="*/ 1510 w 44629"/>
                <a:gd name="connsiteY1" fmla="*/ 43717 h 45170"/>
                <a:gd name="connsiteX2" fmla="*/ 1454 w 44629"/>
                <a:gd name="connsiteY2" fmla="*/ 36559 h 45170"/>
                <a:gd name="connsiteX3" fmla="*/ 35964 w 44629"/>
                <a:gd name="connsiteY3" fmla="*/ 1510 h 45170"/>
                <a:gd name="connsiteX4" fmla="*/ 43120 w 44629"/>
                <a:gd name="connsiteY4" fmla="*/ 1454 h 45170"/>
                <a:gd name="connsiteX5" fmla="*/ 43175 w 44629"/>
                <a:gd name="connsiteY5" fmla="*/ 8612 h 45170"/>
                <a:gd name="connsiteX6" fmla="*/ 8666 w 44629"/>
                <a:gd name="connsiteY6" fmla="*/ 43661 h 45170"/>
                <a:gd name="connsiteX7" fmla="*/ 5059 w 44629"/>
                <a:gd name="connsiteY7" fmla="*/ 45171 h 45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29" h="45170">
                  <a:moveTo>
                    <a:pt x="5059" y="45171"/>
                  </a:moveTo>
                  <a:cubicBezTo>
                    <a:pt x="3777" y="45171"/>
                    <a:pt x="2494" y="44687"/>
                    <a:pt x="1510" y="43717"/>
                  </a:cubicBezTo>
                  <a:cubicBezTo>
                    <a:pt x="-482" y="41755"/>
                    <a:pt x="-506" y="38551"/>
                    <a:pt x="1454" y="36559"/>
                  </a:cubicBezTo>
                  <a:lnTo>
                    <a:pt x="35964" y="1510"/>
                  </a:lnTo>
                  <a:cubicBezTo>
                    <a:pt x="37924" y="-482"/>
                    <a:pt x="41131" y="-506"/>
                    <a:pt x="43120" y="1454"/>
                  </a:cubicBezTo>
                  <a:cubicBezTo>
                    <a:pt x="45112" y="3416"/>
                    <a:pt x="45135" y="6620"/>
                    <a:pt x="43175" y="8612"/>
                  </a:cubicBezTo>
                  <a:lnTo>
                    <a:pt x="8666" y="43661"/>
                  </a:lnTo>
                  <a:cubicBezTo>
                    <a:pt x="7674" y="44668"/>
                    <a:pt x="6367" y="45171"/>
                    <a:pt x="5059" y="45171"/>
                  </a:cubicBezTo>
                  <a:close/>
                </a:path>
              </a:pathLst>
            </a:custGeom>
            <a:solidFill>
              <a:srgbClr val="50505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7" name="رسم 182" descr="كعك صغير مع فاكهة و رذاذ">
              <a:extLst>
                <a:ext uri="{FF2B5EF4-FFF2-40B4-BE49-F238E27FC236}">
                  <a16:creationId xmlns:a16="http://schemas.microsoft.com/office/drawing/2014/main" id="{98F60F38-E42D-474A-94D8-9C42C542ECE6}"/>
                </a:ext>
              </a:extLst>
            </p:cNvPr>
            <p:cNvSpPr/>
            <p:nvPr/>
          </p:nvSpPr>
          <p:spPr>
            <a:xfrm>
              <a:off x="6098519" y="3875951"/>
              <a:ext cx="45167" cy="44632"/>
            </a:xfrm>
            <a:custGeom>
              <a:avLst/>
              <a:gdLst>
                <a:gd name="connsiteX0" fmla="*/ 40107 w 45167"/>
                <a:gd name="connsiteY0" fmla="*/ 44632 h 44632"/>
                <a:gd name="connsiteX1" fmla="*/ 36557 w 45167"/>
                <a:gd name="connsiteY1" fmla="*/ 43178 h 44632"/>
                <a:gd name="connsiteX2" fmla="*/ 1510 w 45167"/>
                <a:gd name="connsiteY2" fmla="*/ 8667 h 44632"/>
                <a:gd name="connsiteX3" fmla="*/ 1454 w 45167"/>
                <a:gd name="connsiteY3" fmla="*/ 1510 h 44632"/>
                <a:gd name="connsiteX4" fmla="*/ 8610 w 45167"/>
                <a:gd name="connsiteY4" fmla="*/ 1454 h 44632"/>
                <a:gd name="connsiteX5" fmla="*/ 43658 w 45167"/>
                <a:gd name="connsiteY5" fmla="*/ 35965 h 44632"/>
                <a:gd name="connsiteX6" fmla="*/ 43713 w 45167"/>
                <a:gd name="connsiteY6" fmla="*/ 43122 h 44632"/>
                <a:gd name="connsiteX7" fmla="*/ 40107 w 45167"/>
                <a:gd name="connsiteY7" fmla="*/ 44632 h 4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167" h="44632">
                  <a:moveTo>
                    <a:pt x="40107" y="44632"/>
                  </a:moveTo>
                  <a:cubicBezTo>
                    <a:pt x="38825" y="44632"/>
                    <a:pt x="37541" y="44148"/>
                    <a:pt x="36557" y="43178"/>
                  </a:cubicBezTo>
                  <a:lnTo>
                    <a:pt x="1510" y="8667"/>
                  </a:lnTo>
                  <a:cubicBezTo>
                    <a:pt x="-482" y="6705"/>
                    <a:pt x="-506" y="3502"/>
                    <a:pt x="1454" y="1510"/>
                  </a:cubicBezTo>
                  <a:cubicBezTo>
                    <a:pt x="3415" y="-481"/>
                    <a:pt x="6621" y="-506"/>
                    <a:pt x="8610" y="1454"/>
                  </a:cubicBezTo>
                  <a:lnTo>
                    <a:pt x="43658" y="35965"/>
                  </a:lnTo>
                  <a:cubicBezTo>
                    <a:pt x="45650" y="37927"/>
                    <a:pt x="45674" y="41130"/>
                    <a:pt x="43713" y="43122"/>
                  </a:cubicBezTo>
                  <a:cubicBezTo>
                    <a:pt x="42723" y="44129"/>
                    <a:pt x="41414" y="44632"/>
                    <a:pt x="40107" y="44632"/>
                  </a:cubicBezTo>
                  <a:close/>
                </a:path>
              </a:pathLst>
            </a:custGeom>
            <a:solidFill>
              <a:schemeClr val="accent4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8" name="رسم 182" descr="كعك صغير مع فاكهة و رذاذ">
              <a:extLst>
                <a:ext uri="{FF2B5EF4-FFF2-40B4-BE49-F238E27FC236}">
                  <a16:creationId xmlns:a16="http://schemas.microsoft.com/office/drawing/2014/main" id="{7409E1EA-46A8-4716-8954-E8EF14D4C2CB}"/>
                </a:ext>
              </a:extLst>
            </p:cNvPr>
            <p:cNvSpPr/>
            <p:nvPr/>
          </p:nvSpPr>
          <p:spPr>
            <a:xfrm>
              <a:off x="5731951" y="4060787"/>
              <a:ext cx="59308" cy="10504"/>
            </a:xfrm>
            <a:custGeom>
              <a:avLst/>
              <a:gdLst>
                <a:gd name="connsiteX0" fmla="*/ 5061 w 59308"/>
                <a:gd name="connsiteY0" fmla="*/ 10504 h 10504"/>
                <a:gd name="connsiteX1" fmla="*/ 0 w 59308"/>
                <a:gd name="connsiteY1" fmla="*/ 5482 h 10504"/>
                <a:gd name="connsiteX2" fmla="*/ 5022 w 59308"/>
                <a:gd name="connsiteY2" fmla="*/ 383 h 10504"/>
                <a:gd name="connsiteX3" fmla="*/ 54207 w 59308"/>
                <a:gd name="connsiteY3" fmla="*/ 0 h 10504"/>
                <a:gd name="connsiteX4" fmla="*/ 54248 w 59308"/>
                <a:gd name="connsiteY4" fmla="*/ 0 h 10504"/>
                <a:gd name="connsiteX5" fmla="*/ 59309 w 59308"/>
                <a:gd name="connsiteY5" fmla="*/ 5022 h 10504"/>
                <a:gd name="connsiteX6" fmla="*/ 54287 w 59308"/>
                <a:gd name="connsiteY6" fmla="*/ 10121 h 10504"/>
                <a:gd name="connsiteX7" fmla="*/ 5101 w 59308"/>
                <a:gd name="connsiteY7" fmla="*/ 10504 h 10504"/>
                <a:gd name="connsiteX8" fmla="*/ 5061 w 59308"/>
                <a:gd name="connsiteY8" fmla="*/ 10504 h 10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308" h="10504">
                  <a:moveTo>
                    <a:pt x="5061" y="10504"/>
                  </a:moveTo>
                  <a:cubicBezTo>
                    <a:pt x="2284" y="10504"/>
                    <a:pt x="22" y="8264"/>
                    <a:pt x="0" y="5482"/>
                  </a:cubicBezTo>
                  <a:cubicBezTo>
                    <a:pt x="-22" y="2687"/>
                    <a:pt x="2227" y="403"/>
                    <a:pt x="5022" y="383"/>
                  </a:cubicBezTo>
                  <a:lnTo>
                    <a:pt x="54207" y="0"/>
                  </a:lnTo>
                  <a:cubicBezTo>
                    <a:pt x="54221" y="0"/>
                    <a:pt x="54234" y="0"/>
                    <a:pt x="54248" y="0"/>
                  </a:cubicBezTo>
                  <a:cubicBezTo>
                    <a:pt x="57025" y="0"/>
                    <a:pt x="59287" y="2240"/>
                    <a:pt x="59309" y="5022"/>
                  </a:cubicBezTo>
                  <a:cubicBezTo>
                    <a:pt x="59331" y="7817"/>
                    <a:pt x="57082" y="10101"/>
                    <a:pt x="54287" y="10121"/>
                  </a:cubicBezTo>
                  <a:lnTo>
                    <a:pt x="5101" y="10504"/>
                  </a:lnTo>
                  <a:cubicBezTo>
                    <a:pt x="5088" y="10504"/>
                    <a:pt x="5074" y="10504"/>
                    <a:pt x="5061" y="10504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9" name="رسم 182" descr="كعك صغير مع فاكهة و رذاذ">
              <a:extLst>
                <a:ext uri="{FF2B5EF4-FFF2-40B4-BE49-F238E27FC236}">
                  <a16:creationId xmlns:a16="http://schemas.microsoft.com/office/drawing/2014/main" id="{1A398568-0343-4C57-BE96-E03BCE90D667}"/>
                </a:ext>
              </a:extLst>
            </p:cNvPr>
            <p:cNvSpPr/>
            <p:nvPr/>
          </p:nvSpPr>
          <p:spPr>
            <a:xfrm>
              <a:off x="6034167" y="3952177"/>
              <a:ext cx="59307" cy="10502"/>
            </a:xfrm>
            <a:custGeom>
              <a:avLst/>
              <a:gdLst>
                <a:gd name="connsiteX0" fmla="*/ 5061 w 59307"/>
                <a:gd name="connsiteY0" fmla="*/ 10503 h 10502"/>
                <a:gd name="connsiteX1" fmla="*/ 0 w 59307"/>
                <a:gd name="connsiteY1" fmla="*/ 5481 h 10502"/>
                <a:gd name="connsiteX2" fmla="*/ 5022 w 59307"/>
                <a:gd name="connsiteY2" fmla="*/ 381 h 10502"/>
                <a:gd name="connsiteX3" fmla="*/ 54207 w 59307"/>
                <a:gd name="connsiteY3" fmla="*/ 0 h 10502"/>
                <a:gd name="connsiteX4" fmla="*/ 54248 w 59307"/>
                <a:gd name="connsiteY4" fmla="*/ 0 h 10502"/>
                <a:gd name="connsiteX5" fmla="*/ 59307 w 59307"/>
                <a:gd name="connsiteY5" fmla="*/ 5022 h 10502"/>
                <a:gd name="connsiteX6" fmla="*/ 54285 w 59307"/>
                <a:gd name="connsiteY6" fmla="*/ 10121 h 10502"/>
                <a:gd name="connsiteX7" fmla="*/ 5100 w 59307"/>
                <a:gd name="connsiteY7" fmla="*/ 10503 h 10502"/>
                <a:gd name="connsiteX8" fmla="*/ 5061 w 59307"/>
                <a:gd name="connsiteY8" fmla="*/ 10503 h 1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307" h="10502">
                  <a:moveTo>
                    <a:pt x="5061" y="10503"/>
                  </a:moveTo>
                  <a:cubicBezTo>
                    <a:pt x="2284" y="10503"/>
                    <a:pt x="22" y="8263"/>
                    <a:pt x="0" y="5481"/>
                  </a:cubicBezTo>
                  <a:cubicBezTo>
                    <a:pt x="-22" y="2686"/>
                    <a:pt x="2227" y="403"/>
                    <a:pt x="5022" y="381"/>
                  </a:cubicBezTo>
                  <a:lnTo>
                    <a:pt x="54207" y="0"/>
                  </a:lnTo>
                  <a:cubicBezTo>
                    <a:pt x="54221" y="0"/>
                    <a:pt x="54234" y="0"/>
                    <a:pt x="54248" y="0"/>
                  </a:cubicBezTo>
                  <a:cubicBezTo>
                    <a:pt x="57025" y="0"/>
                    <a:pt x="59285" y="2240"/>
                    <a:pt x="59307" y="5022"/>
                  </a:cubicBezTo>
                  <a:cubicBezTo>
                    <a:pt x="59329" y="7817"/>
                    <a:pt x="57080" y="10100"/>
                    <a:pt x="54285" y="10121"/>
                  </a:cubicBezTo>
                  <a:lnTo>
                    <a:pt x="5100" y="10503"/>
                  </a:lnTo>
                  <a:cubicBezTo>
                    <a:pt x="5088" y="10503"/>
                    <a:pt x="5074" y="10503"/>
                    <a:pt x="5061" y="10503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0" name="رسم 182" descr="كعك صغير مع فاكهة و رذاذ">
              <a:extLst>
                <a:ext uri="{FF2B5EF4-FFF2-40B4-BE49-F238E27FC236}">
                  <a16:creationId xmlns:a16="http://schemas.microsoft.com/office/drawing/2014/main" id="{5C59C6DD-E7FA-4097-8884-3792F45D4E6F}"/>
                </a:ext>
              </a:extLst>
            </p:cNvPr>
            <p:cNvSpPr/>
            <p:nvPr/>
          </p:nvSpPr>
          <p:spPr>
            <a:xfrm>
              <a:off x="6020753" y="3682350"/>
              <a:ext cx="45167" cy="44630"/>
            </a:xfrm>
            <a:custGeom>
              <a:avLst/>
              <a:gdLst>
                <a:gd name="connsiteX0" fmla="*/ 40107 w 45167"/>
                <a:gd name="connsiteY0" fmla="*/ 44630 h 44630"/>
                <a:gd name="connsiteX1" fmla="*/ 36557 w 45167"/>
                <a:gd name="connsiteY1" fmla="*/ 43176 h 44630"/>
                <a:gd name="connsiteX2" fmla="*/ 1510 w 45167"/>
                <a:gd name="connsiteY2" fmla="*/ 8667 h 44630"/>
                <a:gd name="connsiteX3" fmla="*/ 1454 w 45167"/>
                <a:gd name="connsiteY3" fmla="*/ 1510 h 44630"/>
                <a:gd name="connsiteX4" fmla="*/ 8610 w 45167"/>
                <a:gd name="connsiteY4" fmla="*/ 1454 h 44630"/>
                <a:gd name="connsiteX5" fmla="*/ 43658 w 45167"/>
                <a:gd name="connsiteY5" fmla="*/ 35963 h 44630"/>
                <a:gd name="connsiteX6" fmla="*/ 43713 w 45167"/>
                <a:gd name="connsiteY6" fmla="*/ 43121 h 44630"/>
                <a:gd name="connsiteX7" fmla="*/ 40107 w 45167"/>
                <a:gd name="connsiteY7" fmla="*/ 44630 h 44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167" h="44630">
                  <a:moveTo>
                    <a:pt x="40107" y="44630"/>
                  </a:moveTo>
                  <a:cubicBezTo>
                    <a:pt x="38825" y="44630"/>
                    <a:pt x="37541" y="44146"/>
                    <a:pt x="36557" y="43176"/>
                  </a:cubicBezTo>
                  <a:lnTo>
                    <a:pt x="1510" y="8667"/>
                  </a:lnTo>
                  <a:cubicBezTo>
                    <a:pt x="-482" y="6705"/>
                    <a:pt x="-506" y="3502"/>
                    <a:pt x="1454" y="1510"/>
                  </a:cubicBezTo>
                  <a:cubicBezTo>
                    <a:pt x="3415" y="-481"/>
                    <a:pt x="6621" y="-506"/>
                    <a:pt x="8610" y="1454"/>
                  </a:cubicBezTo>
                  <a:lnTo>
                    <a:pt x="43658" y="35963"/>
                  </a:lnTo>
                  <a:cubicBezTo>
                    <a:pt x="45650" y="37925"/>
                    <a:pt x="45674" y="41128"/>
                    <a:pt x="43713" y="43121"/>
                  </a:cubicBezTo>
                  <a:cubicBezTo>
                    <a:pt x="42723" y="44126"/>
                    <a:pt x="41416" y="44630"/>
                    <a:pt x="40107" y="44630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1" name="رسم 182" descr="كعك صغير مع فاكهة و رذاذ">
              <a:extLst>
                <a:ext uri="{FF2B5EF4-FFF2-40B4-BE49-F238E27FC236}">
                  <a16:creationId xmlns:a16="http://schemas.microsoft.com/office/drawing/2014/main" id="{DB9EA7B8-2BFA-47BC-9AD2-A8DC8E78482F}"/>
                </a:ext>
              </a:extLst>
            </p:cNvPr>
            <p:cNvSpPr/>
            <p:nvPr/>
          </p:nvSpPr>
          <p:spPr>
            <a:xfrm>
              <a:off x="5815585" y="3824097"/>
              <a:ext cx="59307" cy="10502"/>
            </a:xfrm>
            <a:custGeom>
              <a:avLst/>
              <a:gdLst>
                <a:gd name="connsiteX0" fmla="*/ 5061 w 59307"/>
                <a:gd name="connsiteY0" fmla="*/ 10503 h 10502"/>
                <a:gd name="connsiteX1" fmla="*/ 0 w 59307"/>
                <a:gd name="connsiteY1" fmla="*/ 5481 h 10502"/>
                <a:gd name="connsiteX2" fmla="*/ 5022 w 59307"/>
                <a:gd name="connsiteY2" fmla="*/ 381 h 10502"/>
                <a:gd name="connsiteX3" fmla="*/ 54206 w 59307"/>
                <a:gd name="connsiteY3" fmla="*/ 0 h 10502"/>
                <a:gd name="connsiteX4" fmla="*/ 54246 w 59307"/>
                <a:gd name="connsiteY4" fmla="*/ 0 h 10502"/>
                <a:gd name="connsiteX5" fmla="*/ 59307 w 59307"/>
                <a:gd name="connsiteY5" fmla="*/ 5022 h 10502"/>
                <a:gd name="connsiteX6" fmla="*/ 54285 w 59307"/>
                <a:gd name="connsiteY6" fmla="*/ 10121 h 10502"/>
                <a:gd name="connsiteX7" fmla="*/ 5101 w 59307"/>
                <a:gd name="connsiteY7" fmla="*/ 10503 h 10502"/>
                <a:gd name="connsiteX8" fmla="*/ 5061 w 59307"/>
                <a:gd name="connsiteY8" fmla="*/ 10503 h 1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307" h="10502">
                  <a:moveTo>
                    <a:pt x="5061" y="10503"/>
                  </a:moveTo>
                  <a:cubicBezTo>
                    <a:pt x="2284" y="10503"/>
                    <a:pt x="22" y="8263"/>
                    <a:pt x="0" y="5481"/>
                  </a:cubicBezTo>
                  <a:cubicBezTo>
                    <a:pt x="-22" y="2686"/>
                    <a:pt x="2227" y="403"/>
                    <a:pt x="5022" y="381"/>
                  </a:cubicBezTo>
                  <a:lnTo>
                    <a:pt x="54206" y="0"/>
                  </a:lnTo>
                  <a:cubicBezTo>
                    <a:pt x="54219" y="0"/>
                    <a:pt x="54233" y="0"/>
                    <a:pt x="54246" y="0"/>
                  </a:cubicBezTo>
                  <a:cubicBezTo>
                    <a:pt x="57023" y="0"/>
                    <a:pt x="59285" y="2240"/>
                    <a:pt x="59307" y="5022"/>
                  </a:cubicBezTo>
                  <a:cubicBezTo>
                    <a:pt x="59329" y="7817"/>
                    <a:pt x="57080" y="10100"/>
                    <a:pt x="54285" y="10121"/>
                  </a:cubicBezTo>
                  <a:lnTo>
                    <a:pt x="5101" y="10503"/>
                  </a:lnTo>
                  <a:cubicBezTo>
                    <a:pt x="5088" y="10503"/>
                    <a:pt x="5074" y="10503"/>
                    <a:pt x="5061" y="10503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2" name="رسم 182" descr="كعك صغير مع فاكهة و رذاذ">
              <a:extLst>
                <a:ext uri="{FF2B5EF4-FFF2-40B4-BE49-F238E27FC236}">
                  <a16:creationId xmlns:a16="http://schemas.microsoft.com/office/drawing/2014/main" id="{6915520D-A13E-40EE-9F9D-810116ABF067}"/>
                </a:ext>
              </a:extLst>
            </p:cNvPr>
            <p:cNvSpPr/>
            <p:nvPr/>
          </p:nvSpPr>
          <p:spPr>
            <a:xfrm>
              <a:off x="6094133" y="3562056"/>
              <a:ext cx="59305" cy="10502"/>
            </a:xfrm>
            <a:custGeom>
              <a:avLst/>
              <a:gdLst>
                <a:gd name="connsiteX0" fmla="*/ 5061 w 59305"/>
                <a:gd name="connsiteY0" fmla="*/ 10503 h 10502"/>
                <a:gd name="connsiteX1" fmla="*/ 0 w 59305"/>
                <a:gd name="connsiteY1" fmla="*/ 5481 h 10502"/>
                <a:gd name="connsiteX2" fmla="*/ 5022 w 59305"/>
                <a:gd name="connsiteY2" fmla="*/ 381 h 10502"/>
                <a:gd name="connsiteX3" fmla="*/ 54206 w 59305"/>
                <a:gd name="connsiteY3" fmla="*/ 0 h 10502"/>
                <a:gd name="connsiteX4" fmla="*/ 54245 w 59305"/>
                <a:gd name="connsiteY4" fmla="*/ 0 h 10502"/>
                <a:gd name="connsiteX5" fmla="*/ 59305 w 59305"/>
                <a:gd name="connsiteY5" fmla="*/ 5022 h 10502"/>
                <a:gd name="connsiteX6" fmla="*/ 54283 w 59305"/>
                <a:gd name="connsiteY6" fmla="*/ 10121 h 10502"/>
                <a:gd name="connsiteX7" fmla="*/ 5100 w 59305"/>
                <a:gd name="connsiteY7" fmla="*/ 10503 h 10502"/>
                <a:gd name="connsiteX8" fmla="*/ 5061 w 59305"/>
                <a:gd name="connsiteY8" fmla="*/ 10503 h 1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305" h="10502">
                  <a:moveTo>
                    <a:pt x="5061" y="10503"/>
                  </a:moveTo>
                  <a:cubicBezTo>
                    <a:pt x="2284" y="10503"/>
                    <a:pt x="22" y="8263"/>
                    <a:pt x="0" y="5481"/>
                  </a:cubicBezTo>
                  <a:cubicBezTo>
                    <a:pt x="-22" y="2686"/>
                    <a:pt x="2227" y="403"/>
                    <a:pt x="5022" y="381"/>
                  </a:cubicBezTo>
                  <a:lnTo>
                    <a:pt x="54206" y="0"/>
                  </a:lnTo>
                  <a:cubicBezTo>
                    <a:pt x="54219" y="0"/>
                    <a:pt x="54233" y="0"/>
                    <a:pt x="54245" y="0"/>
                  </a:cubicBezTo>
                  <a:cubicBezTo>
                    <a:pt x="57021" y="0"/>
                    <a:pt x="59283" y="2240"/>
                    <a:pt x="59305" y="5022"/>
                  </a:cubicBezTo>
                  <a:cubicBezTo>
                    <a:pt x="59327" y="7817"/>
                    <a:pt x="57079" y="10100"/>
                    <a:pt x="54283" y="10121"/>
                  </a:cubicBezTo>
                  <a:lnTo>
                    <a:pt x="5100" y="10503"/>
                  </a:lnTo>
                  <a:cubicBezTo>
                    <a:pt x="5086" y="10503"/>
                    <a:pt x="5074" y="10503"/>
                    <a:pt x="5061" y="10503"/>
                  </a:cubicBezTo>
                  <a:close/>
                </a:path>
              </a:pathLst>
            </a:custGeom>
            <a:solidFill>
              <a:srgbClr val="D0D0D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3" name="رسم 182" descr="كعك صغير مع فاكهة و رذاذ">
              <a:extLst>
                <a:ext uri="{FF2B5EF4-FFF2-40B4-BE49-F238E27FC236}">
                  <a16:creationId xmlns:a16="http://schemas.microsoft.com/office/drawing/2014/main" id="{CB0FCAAB-3D8E-4466-9761-22617652C020}"/>
                </a:ext>
              </a:extLst>
            </p:cNvPr>
            <p:cNvSpPr/>
            <p:nvPr/>
          </p:nvSpPr>
          <p:spPr>
            <a:xfrm>
              <a:off x="5831160" y="3623887"/>
              <a:ext cx="44633" cy="45170"/>
            </a:xfrm>
            <a:custGeom>
              <a:avLst/>
              <a:gdLst>
                <a:gd name="connsiteX0" fmla="*/ 5061 w 44633"/>
                <a:gd name="connsiteY0" fmla="*/ 45170 h 45170"/>
                <a:gd name="connsiteX1" fmla="*/ 1510 w 44633"/>
                <a:gd name="connsiteY1" fmla="*/ 43716 h 45170"/>
                <a:gd name="connsiteX2" fmla="*/ 1454 w 44633"/>
                <a:gd name="connsiteY2" fmla="*/ 36559 h 45170"/>
                <a:gd name="connsiteX3" fmla="*/ 35965 w 44633"/>
                <a:gd name="connsiteY3" fmla="*/ 1510 h 45170"/>
                <a:gd name="connsiteX4" fmla="*/ 43123 w 44633"/>
                <a:gd name="connsiteY4" fmla="*/ 1454 h 45170"/>
                <a:gd name="connsiteX5" fmla="*/ 43179 w 44633"/>
                <a:gd name="connsiteY5" fmla="*/ 8611 h 45170"/>
                <a:gd name="connsiteX6" fmla="*/ 8668 w 44633"/>
                <a:gd name="connsiteY6" fmla="*/ 43660 h 45170"/>
                <a:gd name="connsiteX7" fmla="*/ 5061 w 44633"/>
                <a:gd name="connsiteY7" fmla="*/ 45170 h 45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33" h="45170">
                  <a:moveTo>
                    <a:pt x="5061" y="45170"/>
                  </a:moveTo>
                  <a:cubicBezTo>
                    <a:pt x="3779" y="45170"/>
                    <a:pt x="2495" y="44686"/>
                    <a:pt x="1510" y="43716"/>
                  </a:cubicBezTo>
                  <a:cubicBezTo>
                    <a:pt x="-482" y="41754"/>
                    <a:pt x="-506" y="38551"/>
                    <a:pt x="1454" y="36559"/>
                  </a:cubicBezTo>
                  <a:lnTo>
                    <a:pt x="35965" y="1510"/>
                  </a:lnTo>
                  <a:cubicBezTo>
                    <a:pt x="37927" y="-483"/>
                    <a:pt x="41132" y="-505"/>
                    <a:pt x="43123" y="1454"/>
                  </a:cubicBezTo>
                  <a:cubicBezTo>
                    <a:pt x="45115" y="3416"/>
                    <a:pt x="45139" y="6619"/>
                    <a:pt x="43179" y="8611"/>
                  </a:cubicBezTo>
                  <a:lnTo>
                    <a:pt x="8668" y="43660"/>
                  </a:lnTo>
                  <a:cubicBezTo>
                    <a:pt x="7677" y="44666"/>
                    <a:pt x="6368" y="45170"/>
                    <a:pt x="5061" y="45170"/>
                  </a:cubicBezTo>
                  <a:close/>
                </a:path>
              </a:pathLst>
            </a:custGeom>
            <a:solidFill>
              <a:schemeClr val="accent4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grpSp>
        <p:nvGrpSpPr>
          <p:cNvPr id="214" name="رسم 182" descr="كعك صغير مع فاكهة و رذاذ">
            <a:extLst>
              <a:ext uri="{FF2B5EF4-FFF2-40B4-BE49-F238E27FC236}">
                <a16:creationId xmlns:a16="http://schemas.microsoft.com/office/drawing/2014/main" id="{FFD84D7D-79E8-47FA-B039-37A2208DED17}"/>
              </a:ext>
            </a:extLst>
          </p:cNvPr>
          <p:cNvGrpSpPr/>
          <p:nvPr/>
        </p:nvGrpSpPr>
        <p:grpSpPr>
          <a:xfrm>
            <a:off x="5801312" y="4350174"/>
            <a:ext cx="401766" cy="45818"/>
            <a:chOff x="5801312" y="4139861"/>
            <a:chExt cx="401766" cy="45818"/>
          </a:xfrm>
        </p:grpSpPr>
        <p:sp>
          <p:nvSpPr>
            <p:cNvPr id="215" name="رسم 182" descr="كعك صغير مع فاكهة و رذاذ">
              <a:extLst>
                <a:ext uri="{FF2B5EF4-FFF2-40B4-BE49-F238E27FC236}">
                  <a16:creationId xmlns:a16="http://schemas.microsoft.com/office/drawing/2014/main" id="{C0390877-20D9-47B9-AA24-A486AAA06FE4}"/>
                </a:ext>
              </a:extLst>
            </p:cNvPr>
            <p:cNvSpPr/>
            <p:nvPr/>
          </p:nvSpPr>
          <p:spPr>
            <a:xfrm>
              <a:off x="5857041" y="4161411"/>
              <a:ext cx="45818" cy="21914"/>
            </a:xfrm>
            <a:custGeom>
              <a:avLst/>
              <a:gdLst>
                <a:gd name="connsiteX0" fmla="*/ 45818 w 45818"/>
                <a:gd name="connsiteY0" fmla="*/ 10780 h 21914"/>
                <a:gd name="connsiteX1" fmla="*/ 22994 w 45818"/>
                <a:gd name="connsiteY1" fmla="*/ 21914 h 21914"/>
                <a:gd name="connsiteX2" fmla="*/ 0 w 45818"/>
                <a:gd name="connsiteY2" fmla="*/ 11134 h 21914"/>
                <a:gd name="connsiteX3" fmla="*/ 22824 w 45818"/>
                <a:gd name="connsiteY3" fmla="*/ 1 h 21914"/>
                <a:gd name="connsiteX4" fmla="*/ 45818 w 45818"/>
                <a:gd name="connsiteY4" fmla="*/ 10780 h 2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818" h="21914">
                  <a:moveTo>
                    <a:pt x="45818" y="10780"/>
                  </a:moveTo>
                  <a:cubicBezTo>
                    <a:pt x="45818" y="10780"/>
                    <a:pt x="35646" y="21816"/>
                    <a:pt x="22994" y="21914"/>
                  </a:cubicBezTo>
                  <a:cubicBezTo>
                    <a:pt x="10342" y="22012"/>
                    <a:pt x="0" y="11134"/>
                    <a:pt x="0" y="11134"/>
                  </a:cubicBezTo>
                  <a:cubicBezTo>
                    <a:pt x="0" y="11134"/>
                    <a:pt x="10172" y="98"/>
                    <a:pt x="22824" y="1"/>
                  </a:cubicBezTo>
                  <a:cubicBezTo>
                    <a:pt x="35477" y="-97"/>
                    <a:pt x="45818" y="10780"/>
                    <a:pt x="45818" y="10780"/>
                  </a:cubicBezTo>
                  <a:close/>
                </a:path>
              </a:pathLst>
            </a:custGeom>
            <a:solidFill>
              <a:srgbClr val="2F2F2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6" name="رسم 182" descr="كعك صغير مع فاكهة و رذاذ">
              <a:extLst>
                <a:ext uri="{FF2B5EF4-FFF2-40B4-BE49-F238E27FC236}">
                  <a16:creationId xmlns:a16="http://schemas.microsoft.com/office/drawing/2014/main" id="{929BDCF2-A3CD-44D9-B04C-0AEB51A8FB25}"/>
                </a:ext>
              </a:extLst>
            </p:cNvPr>
            <p:cNvSpPr/>
            <p:nvPr/>
          </p:nvSpPr>
          <p:spPr>
            <a:xfrm>
              <a:off x="5801312" y="4139861"/>
              <a:ext cx="21914" cy="45818"/>
            </a:xfrm>
            <a:custGeom>
              <a:avLst/>
              <a:gdLst>
                <a:gd name="connsiteX0" fmla="*/ 10780 w 21914"/>
                <a:gd name="connsiteY0" fmla="*/ 0 h 45818"/>
                <a:gd name="connsiteX1" fmla="*/ 21914 w 21914"/>
                <a:gd name="connsiteY1" fmla="*/ 22824 h 45818"/>
                <a:gd name="connsiteX2" fmla="*/ 11134 w 21914"/>
                <a:gd name="connsiteY2" fmla="*/ 45818 h 45818"/>
                <a:gd name="connsiteX3" fmla="*/ 1 w 21914"/>
                <a:gd name="connsiteY3" fmla="*/ 22994 h 45818"/>
                <a:gd name="connsiteX4" fmla="*/ 10780 w 21914"/>
                <a:gd name="connsiteY4" fmla="*/ 0 h 45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14" h="45818">
                  <a:moveTo>
                    <a:pt x="10780" y="0"/>
                  </a:moveTo>
                  <a:cubicBezTo>
                    <a:pt x="10780" y="0"/>
                    <a:pt x="21816" y="10172"/>
                    <a:pt x="21914" y="22824"/>
                  </a:cubicBezTo>
                  <a:cubicBezTo>
                    <a:pt x="22012" y="35476"/>
                    <a:pt x="11134" y="45818"/>
                    <a:pt x="11134" y="45818"/>
                  </a:cubicBezTo>
                  <a:cubicBezTo>
                    <a:pt x="11134" y="45818"/>
                    <a:pt x="99" y="35646"/>
                    <a:pt x="1" y="22994"/>
                  </a:cubicBezTo>
                  <a:cubicBezTo>
                    <a:pt x="-97" y="10341"/>
                    <a:pt x="10780" y="0"/>
                    <a:pt x="10780" y="0"/>
                  </a:cubicBezTo>
                  <a:close/>
                </a:path>
              </a:pathLst>
            </a:custGeom>
            <a:solidFill>
              <a:srgbClr val="737373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7" name="رسم 182" descr="كعك صغير مع فاكهة و رذاذ">
              <a:extLst>
                <a:ext uri="{FF2B5EF4-FFF2-40B4-BE49-F238E27FC236}">
                  <a16:creationId xmlns:a16="http://schemas.microsoft.com/office/drawing/2014/main" id="{D5326263-0A5B-47E8-9F68-A75AF2754DA8}"/>
                </a:ext>
              </a:extLst>
            </p:cNvPr>
            <p:cNvSpPr/>
            <p:nvPr/>
          </p:nvSpPr>
          <p:spPr>
            <a:xfrm>
              <a:off x="6170425" y="4145618"/>
              <a:ext cx="32653" cy="32165"/>
            </a:xfrm>
            <a:custGeom>
              <a:avLst/>
              <a:gdLst>
                <a:gd name="connsiteX0" fmla="*/ 2 w 32653"/>
                <a:gd name="connsiteY0" fmla="*/ 9 h 32165"/>
                <a:gd name="connsiteX1" fmla="*/ 24014 w 32653"/>
                <a:gd name="connsiteY1" fmla="*/ 8275 h 32165"/>
                <a:gd name="connsiteX2" fmla="*/ 32651 w 32653"/>
                <a:gd name="connsiteY2" fmla="*/ 32156 h 32165"/>
                <a:gd name="connsiteX3" fmla="*/ 8639 w 32653"/>
                <a:gd name="connsiteY3" fmla="*/ 23891 h 32165"/>
                <a:gd name="connsiteX4" fmla="*/ 2 w 32653"/>
                <a:gd name="connsiteY4" fmla="*/ 9 h 3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653" h="32165">
                  <a:moveTo>
                    <a:pt x="2" y="9"/>
                  </a:moveTo>
                  <a:cubicBezTo>
                    <a:pt x="2" y="9"/>
                    <a:pt x="14999" y="-602"/>
                    <a:pt x="24014" y="8275"/>
                  </a:cubicBezTo>
                  <a:cubicBezTo>
                    <a:pt x="33030" y="17151"/>
                    <a:pt x="32651" y="32156"/>
                    <a:pt x="32651" y="32156"/>
                  </a:cubicBezTo>
                  <a:cubicBezTo>
                    <a:pt x="32651" y="32156"/>
                    <a:pt x="17654" y="32767"/>
                    <a:pt x="8639" y="23891"/>
                  </a:cubicBezTo>
                  <a:cubicBezTo>
                    <a:pt x="-377" y="15014"/>
                    <a:pt x="2" y="9"/>
                    <a:pt x="2" y="9"/>
                  </a:cubicBezTo>
                  <a:close/>
                </a:path>
              </a:pathLst>
            </a:custGeom>
            <a:solidFill>
              <a:srgbClr val="737373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8" name="رسم 182" descr="كعك صغير مع فاكهة و رذاذ">
              <a:extLst>
                <a:ext uri="{FF2B5EF4-FFF2-40B4-BE49-F238E27FC236}">
                  <a16:creationId xmlns:a16="http://schemas.microsoft.com/office/drawing/2014/main" id="{C94487F2-4366-4BE9-BD6F-08264654B29A}"/>
                </a:ext>
              </a:extLst>
            </p:cNvPr>
            <p:cNvSpPr/>
            <p:nvPr/>
          </p:nvSpPr>
          <p:spPr>
            <a:xfrm>
              <a:off x="5932660" y="4148591"/>
              <a:ext cx="32165" cy="32653"/>
            </a:xfrm>
            <a:custGeom>
              <a:avLst/>
              <a:gdLst>
                <a:gd name="connsiteX0" fmla="*/ 9 w 32165"/>
                <a:gd name="connsiteY0" fmla="*/ 32651 h 32653"/>
                <a:gd name="connsiteX1" fmla="*/ 8275 w 32165"/>
                <a:gd name="connsiteY1" fmla="*/ 8639 h 32653"/>
                <a:gd name="connsiteX2" fmla="*/ 32156 w 32165"/>
                <a:gd name="connsiteY2" fmla="*/ 2 h 32653"/>
                <a:gd name="connsiteX3" fmla="*/ 23891 w 32165"/>
                <a:gd name="connsiteY3" fmla="*/ 24014 h 32653"/>
                <a:gd name="connsiteX4" fmla="*/ 9 w 32165"/>
                <a:gd name="connsiteY4" fmla="*/ 32651 h 3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65" h="32653">
                  <a:moveTo>
                    <a:pt x="9" y="32651"/>
                  </a:moveTo>
                  <a:cubicBezTo>
                    <a:pt x="9" y="32651"/>
                    <a:pt x="-602" y="17654"/>
                    <a:pt x="8275" y="8639"/>
                  </a:cubicBezTo>
                  <a:cubicBezTo>
                    <a:pt x="17151" y="-377"/>
                    <a:pt x="32156" y="2"/>
                    <a:pt x="32156" y="2"/>
                  </a:cubicBezTo>
                  <a:cubicBezTo>
                    <a:pt x="32156" y="2"/>
                    <a:pt x="32767" y="14999"/>
                    <a:pt x="23891" y="24014"/>
                  </a:cubicBezTo>
                  <a:cubicBezTo>
                    <a:pt x="15014" y="33029"/>
                    <a:pt x="9" y="32651"/>
                    <a:pt x="9" y="32651"/>
                  </a:cubicBezTo>
                  <a:close/>
                </a:path>
              </a:pathLst>
            </a:custGeom>
            <a:solidFill>
              <a:srgbClr val="737373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9" name="رسم 182" descr="كعك صغير مع فاكهة و رذاذ">
              <a:extLst>
                <a:ext uri="{FF2B5EF4-FFF2-40B4-BE49-F238E27FC236}">
                  <a16:creationId xmlns:a16="http://schemas.microsoft.com/office/drawing/2014/main" id="{036DC3C4-C656-4CA7-B1F1-93E0FC397571}"/>
                </a:ext>
              </a:extLst>
            </p:cNvPr>
            <p:cNvSpPr/>
            <p:nvPr/>
          </p:nvSpPr>
          <p:spPr>
            <a:xfrm>
              <a:off x="6001618" y="4153358"/>
              <a:ext cx="32653" cy="32165"/>
            </a:xfrm>
            <a:custGeom>
              <a:avLst/>
              <a:gdLst>
                <a:gd name="connsiteX0" fmla="*/ 32651 w 32653"/>
                <a:gd name="connsiteY0" fmla="*/ 32156 h 32165"/>
                <a:gd name="connsiteX1" fmla="*/ 8639 w 32653"/>
                <a:gd name="connsiteY1" fmla="*/ 23891 h 32165"/>
                <a:gd name="connsiteX2" fmla="*/ 2 w 32653"/>
                <a:gd name="connsiteY2" fmla="*/ 9 h 32165"/>
                <a:gd name="connsiteX3" fmla="*/ 24014 w 32653"/>
                <a:gd name="connsiteY3" fmla="*/ 8275 h 32165"/>
                <a:gd name="connsiteX4" fmla="*/ 32651 w 32653"/>
                <a:gd name="connsiteY4" fmla="*/ 32156 h 3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653" h="32165">
                  <a:moveTo>
                    <a:pt x="32651" y="32156"/>
                  </a:moveTo>
                  <a:cubicBezTo>
                    <a:pt x="32651" y="32156"/>
                    <a:pt x="17654" y="32767"/>
                    <a:pt x="8639" y="23891"/>
                  </a:cubicBezTo>
                  <a:cubicBezTo>
                    <a:pt x="-376" y="15014"/>
                    <a:pt x="2" y="9"/>
                    <a:pt x="2" y="9"/>
                  </a:cubicBezTo>
                  <a:cubicBezTo>
                    <a:pt x="2" y="9"/>
                    <a:pt x="14999" y="-602"/>
                    <a:pt x="24014" y="8275"/>
                  </a:cubicBezTo>
                  <a:cubicBezTo>
                    <a:pt x="33029" y="17151"/>
                    <a:pt x="32651" y="32156"/>
                    <a:pt x="32651" y="32156"/>
                  </a:cubicBezTo>
                  <a:close/>
                </a:path>
              </a:pathLst>
            </a:custGeom>
            <a:solidFill>
              <a:srgbClr val="2F2F2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pic>
        <p:nvPicPr>
          <p:cNvPr id="4" name="صورة 3">
            <a:extLst>
              <a:ext uri="{FF2B5EF4-FFF2-40B4-BE49-F238E27FC236}">
                <a16:creationId xmlns:a16="http://schemas.microsoft.com/office/drawing/2014/main" id="{5C3A36B8-1B41-416F-88F9-F55133CDA2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5897" y="1559768"/>
            <a:ext cx="1712166" cy="1408615"/>
          </a:xfrm>
          <a:prstGeom prst="rect">
            <a:avLst/>
          </a:prstGeom>
        </p:spPr>
      </p:pic>
      <p:pic>
        <p:nvPicPr>
          <p:cNvPr id="8" name="صورة 7" descr="صورة تحتوي على سهم&#10;&#10;تم إنشاء الوصف تلقائياً">
            <a:extLst>
              <a:ext uri="{FF2B5EF4-FFF2-40B4-BE49-F238E27FC236}">
                <a16:creationId xmlns:a16="http://schemas.microsoft.com/office/drawing/2014/main" id="{F81945CE-9B82-40FC-A0D4-B6C7942C85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09952" y="1413869"/>
            <a:ext cx="2316153" cy="1737115"/>
          </a:xfrm>
          <a:prstGeom prst="rect">
            <a:avLst/>
          </a:prstGeom>
        </p:spPr>
      </p:pic>
      <p:sp>
        <p:nvSpPr>
          <p:cNvPr id="68" name="مربع نص 67">
            <a:extLst>
              <a:ext uri="{FF2B5EF4-FFF2-40B4-BE49-F238E27FC236}">
                <a16:creationId xmlns:a16="http://schemas.microsoft.com/office/drawing/2014/main" id="{A503A287-CD68-4C21-9688-50A2FDE35736}"/>
              </a:ext>
            </a:extLst>
          </p:cNvPr>
          <p:cNvSpPr txBox="1"/>
          <p:nvPr/>
        </p:nvSpPr>
        <p:spPr>
          <a:xfrm>
            <a:off x="7484705" y="4775012"/>
            <a:ext cx="171216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التدريب </a:t>
            </a:r>
            <a:endParaRPr lang="ar-SA" sz="2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3C196AFE-FDEE-436C-8A86-BC0AD6A4FE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64480" y="3220498"/>
            <a:ext cx="2540105" cy="1905079"/>
          </a:xfrm>
          <a:prstGeom prst="rect">
            <a:avLst/>
          </a:prstGeom>
        </p:spPr>
      </p:pic>
      <p:sp>
        <p:nvSpPr>
          <p:cNvPr id="69" name="مربع نص 68">
            <a:extLst>
              <a:ext uri="{FF2B5EF4-FFF2-40B4-BE49-F238E27FC236}">
                <a16:creationId xmlns:a16="http://schemas.microsoft.com/office/drawing/2014/main" id="{3BF05E8C-C416-49A1-8DCB-E59ECD722FD2}"/>
              </a:ext>
            </a:extLst>
          </p:cNvPr>
          <p:cNvSpPr txBox="1"/>
          <p:nvPr/>
        </p:nvSpPr>
        <p:spPr>
          <a:xfrm>
            <a:off x="3040419" y="4892364"/>
            <a:ext cx="171216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التقويم  </a:t>
            </a:r>
            <a:endParaRPr lang="ar-SA" sz="2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12" name="صورة 11" descr="صورة تحتوي على سهم&#10;&#10;تم إنشاء الوصف تلقائياً">
            <a:extLst>
              <a:ext uri="{FF2B5EF4-FFF2-40B4-BE49-F238E27FC236}">
                <a16:creationId xmlns:a16="http://schemas.microsoft.com/office/drawing/2014/main" id="{0BFF4DF9-7975-416A-9A5C-16EA7E4E8B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2034" y="2990699"/>
            <a:ext cx="3080996" cy="2310747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15416355-B347-4797-8A21-5D6B03863885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20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Cutout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11449" y="2052945"/>
            <a:ext cx="2942692" cy="2956839"/>
          </a:xfrm>
          <a:prstGeom prst="rect">
            <a:avLst/>
          </a:prstGeom>
        </p:spPr>
      </p:pic>
      <p:pic>
        <p:nvPicPr>
          <p:cNvPr id="22" name="رسم 21" descr="مؤشر مع تعبئة خالصة">
            <a:extLst>
              <a:ext uri="{FF2B5EF4-FFF2-40B4-BE49-F238E27FC236}">
                <a16:creationId xmlns:a16="http://schemas.microsoft.com/office/drawing/2014/main" id="{7F458B81-CC22-48E6-90BB-EA77433ED6B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505173" y="4306822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3" name="مربع نص 42"/>
          <p:cNvSpPr txBox="1"/>
          <p:nvPr/>
        </p:nvSpPr>
        <p:spPr>
          <a:xfrm rot="16200000">
            <a:off x="-1018893" y="4599976"/>
            <a:ext cx="266864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أ. عثمان الربيعي</a:t>
            </a:r>
            <a:endParaRPr lang="ar-SA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4" name="صورة 43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56" y="4632091"/>
            <a:ext cx="1148232" cy="1206894"/>
          </a:xfrm>
          <a:prstGeom prst="rect">
            <a:avLst/>
          </a:prstGeom>
        </p:spPr>
      </p:pic>
      <p:sp>
        <p:nvSpPr>
          <p:cNvPr id="45" name="مربع نص 44"/>
          <p:cNvSpPr txBox="1"/>
          <p:nvPr/>
        </p:nvSpPr>
        <p:spPr>
          <a:xfrm>
            <a:off x="443345" y="444612"/>
            <a:ext cx="284018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FF0000"/>
                </a:solidFill>
              </a:rPr>
              <a:t>التاريخ :   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/    / 1443 هـ</a:t>
            </a:r>
          </a:p>
          <a:p>
            <a:r>
              <a:rPr lang="ar-SA" dirty="0" smtClean="0">
                <a:solidFill>
                  <a:srgbClr val="FF0000"/>
                </a:solidFill>
              </a:rPr>
              <a:t>الصف :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أول / </a:t>
            </a:r>
          </a:p>
        </p:txBody>
      </p:sp>
      <p:sp>
        <p:nvSpPr>
          <p:cNvPr id="47" name="مربع نص 46">
            <a:extLst>
              <a:ext uri="{FF2B5EF4-FFF2-40B4-BE49-F238E27FC236}">
                <a16:creationId xmlns:a16="http://schemas.microsoft.com/office/drawing/2014/main" id="{1E69718F-39AC-4EA0-8935-22201B880CA5}"/>
              </a:ext>
            </a:extLst>
          </p:cNvPr>
          <p:cNvSpPr txBox="1"/>
          <p:nvPr/>
        </p:nvSpPr>
        <p:spPr>
          <a:xfrm>
            <a:off x="2071122" y="449262"/>
            <a:ext cx="10161035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عنوان الدرس </a:t>
            </a:r>
            <a:r>
              <a:rPr lang="ar-SA" sz="3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: </a:t>
            </a:r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استراتيجية حل المسألة</a:t>
            </a:r>
            <a:endParaRPr lang="ar-SA" sz="3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731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-0.02593 L -0.47839 -0.02616 " pathEditMode="relative" rAng="0" ptsTypes="AA">
                                      <p:cBhvr>
                                        <p:cTn id="16" dur="7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63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750"/>
                            </p:stCondLst>
                            <p:childTnLst>
                              <p:par>
                                <p:cTn id="1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DEC5A9E-11B4-4B09-B647-D6BB354170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9696"/>
            <a:ext cx="12192000" cy="6858000"/>
          </a:xfrm>
          <a:prstGeom prst="rect">
            <a:avLst/>
          </a:prstGeom>
        </p:spPr>
      </p:pic>
      <p:pic>
        <p:nvPicPr>
          <p:cNvPr id="108" name="رسم 107" descr="منزل مع تعبئة خالصة">
            <a:extLst>
              <a:ext uri="{FF2B5EF4-FFF2-40B4-BE49-F238E27FC236}">
                <a16:creationId xmlns:a16="http://schemas.microsoft.com/office/drawing/2014/main" id="{16208312-6699-41D9-9BB6-3E05A8C4CF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12696" y="759429"/>
            <a:ext cx="654440" cy="654440"/>
          </a:xfrm>
          <a:prstGeom prst="rect">
            <a:avLst/>
          </a:prstGeom>
        </p:spPr>
      </p:pic>
      <p:pic>
        <p:nvPicPr>
          <p:cNvPr id="10" name="رسم 9" descr="مؤشر مع تعبئة خالصة">
            <a:hlinkClick r:id="rId6" action="ppaction://hlinksldjump"/>
            <a:extLst>
              <a:ext uri="{FF2B5EF4-FFF2-40B4-BE49-F238E27FC236}">
                <a16:creationId xmlns:a16="http://schemas.microsoft.com/office/drawing/2014/main" id="{D4E82568-92B7-4E8A-8231-A2F5B0A10D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260563" y="1029148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" name="صورة 7" descr="صورة تحتوي على سهم&#10;&#10;تم إنشاء الوصف تلقائياً">
            <a:extLst>
              <a:ext uri="{FF2B5EF4-FFF2-40B4-BE49-F238E27FC236}">
                <a16:creationId xmlns:a16="http://schemas.microsoft.com/office/drawing/2014/main" id="{89C9F421-E939-44E8-B528-96A0A560CF0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27001" y="1169888"/>
            <a:ext cx="1440135" cy="1080101"/>
          </a:xfrm>
          <a:prstGeom prst="rect">
            <a:avLst/>
          </a:prstGeom>
        </p:spPr>
      </p:pic>
      <p:sp>
        <p:nvSpPr>
          <p:cNvPr id="11" name="مربع نص 10"/>
          <p:cNvSpPr txBox="1"/>
          <p:nvPr/>
        </p:nvSpPr>
        <p:spPr>
          <a:xfrm rot="16200000">
            <a:off x="-1018893" y="4599976"/>
            <a:ext cx="266864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أ. عثمان الربيعي</a:t>
            </a:r>
            <a:endParaRPr lang="ar-SA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صورة 11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56" y="4632091"/>
            <a:ext cx="1148232" cy="1206894"/>
          </a:xfrm>
          <a:prstGeom prst="rect">
            <a:avLst/>
          </a:prstGeom>
        </p:spPr>
      </p:pic>
      <p:sp>
        <p:nvSpPr>
          <p:cNvPr id="13" name="مربع نص 12"/>
          <p:cNvSpPr txBox="1"/>
          <p:nvPr/>
        </p:nvSpPr>
        <p:spPr>
          <a:xfrm>
            <a:off x="443345" y="389192"/>
            <a:ext cx="284018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FF0000"/>
                </a:solidFill>
              </a:rPr>
              <a:t>التاريخ :   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/    / 1443 هـ</a:t>
            </a:r>
          </a:p>
          <a:p>
            <a:r>
              <a:rPr lang="ar-SA" dirty="0" smtClean="0">
                <a:solidFill>
                  <a:srgbClr val="FF0000"/>
                </a:solidFill>
              </a:rPr>
              <a:t>الصف :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أول / </a:t>
            </a:r>
          </a:p>
        </p:txBody>
      </p:sp>
      <p:pic>
        <p:nvPicPr>
          <p:cNvPr id="5122" name="Picture 2" descr="https://i.pinimg.com/564x/49/17/9b/49179bc1ad88037986851bfcb4fe0f7c.jpg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8145" y="850857"/>
            <a:ext cx="2441703" cy="1595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7981679" y="1367178"/>
            <a:ext cx="123463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التقويم</a:t>
            </a:r>
            <a:endParaRPr lang="ar-SA" sz="28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1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12563" y="-407467"/>
            <a:ext cx="3616667" cy="8089801"/>
          </a:xfrm>
          <a:prstGeom prst="rect">
            <a:avLst/>
          </a:prstGeom>
        </p:spPr>
      </p:pic>
      <p:sp>
        <p:nvSpPr>
          <p:cNvPr id="15" name="مربع نص 14"/>
          <p:cNvSpPr txBox="1"/>
          <p:nvPr/>
        </p:nvSpPr>
        <p:spPr>
          <a:xfrm>
            <a:off x="3751445" y="3437273"/>
            <a:ext cx="5845319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.....................................................................................................</a:t>
            </a:r>
          </a:p>
          <a:p>
            <a:endParaRPr lang="ar-SA" dirty="0"/>
          </a:p>
          <a:p>
            <a:r>
              <a:rPr lang="ar-SA" dirty="0" smtClean="0"/>
              <a:t>.....................................................................................................</a:t>
            </a:r>
          </a:p>
          <a:p>
            <a:endParaRPr lang="ar-SA" dirty="0"/>
          </a:p>
          <a:p>
            <a:r>
              <a:rPr lang="ar-SA" dirty="0" smtClean="0"/>
              <a:t>.....................................................................................................</a:t>
            </a:r>
            <a:endParaRPr lang="ar-SA" dirty="0"/>
          </a:p>
        </p:txBody>
      </p:sp>
      <p:pic>
        <p:nvPicPr>
          <p:cNvPr id="17" name="Picture 10" descr="Dialogues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301" y="1223657"/>
            <a:ext cx="1275509" cy="127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مستطيل 17"/>
          <p:cNvSpPr/>
          <p:nvPr/>
        </p:nvSpPr>
        <p:spPr>
          <a:xfrm rot="20520887">
            <a:off x="3246828" y="1554470"/>
            <a:ext cx="109196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ص </a:t>
            </a:r>
            <a:r>
              <a:rPr lang="ar-SA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168</a:t>
            </a:r>
            <a:endParaRPr lang="ar-SA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1E69718F-39AC-4EA0-8935-22201B880CA5}"/>
              </a:ext>
            </a:extLst>
          </p:cNvPr>
          <p:cNvSpPr txBox="1"/>
          <p:nvPr/>
        </p:nvSpPr>
        <p:spPr>
          <a:xfrm>
            <a:off x="2071122" y="296859"/>
            <a:ext cx="10161035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عنوان الدرس </a:t>
            </a:r>
            <a:r>
              <a:rPr lang="ar-SA" sz="3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: </a:t>
            </a:r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استراتيجية حل المسألة</a:t>
            </a:r>
            <a:endParaRPr lang="ar-SA" sz="3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3751445" y="2557812"/>
            <a:ext cx="5647405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002060"/>
                </a:solidFill>
              </a:rPr>
              <a:t>سباقات : </a:t>
            </a:r>
            <a:r>
              <a:rPr lang="ar-SA" dirty="0" smtClean="0"/>
              <a:t>اشترك فهد و محمد وعمر و نواف في سباق الجري ، فإذا كان فهد أمام نواف ، ونواف خلف محمد ، ومحمد خلف عمر ، فاستعمل جدولاً لترتيب هؤلاء المتسابقين .</a:t>
            </a:r>
            <a:endParaRPr lang="ar-SA" dirty="0"/>
          </a:p>
        </p:txBody>
      </p:sp>
      <p:sp>
        <p:nvSpPr>
          <p:cNvPr id="7" name="مستطيل 6"/>
          <p:cNvSpPr/>
          <p:nvPr/>
        </p:nvSpPr>
        <p:spPr>
          <a:xfrm>
            <a:off x="9456200" y="1969801"/>
            <a:ext cx="70564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000" b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س 8</a:t>
            </a:r>
            <a:endParaRPr lang="ar-SA" sz="20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61679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DEC5A9E-11B4-4B09-B647-D6BB354170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9697"/>
            <a:ext cx="12192000" cy="6858000"/>
          </a:xfrm>
          <a:prstGeom prst="rect">
            <a:avLst/>
          </a:prstGeom>
        </p:spPr>
      </p:pic>
      <p:pic>
        <p:nvPicPr>
          <p:cNvPr id="108" name="رسم 107" descr="منزل مع تعبئة خالصة">
            <a:extLst>
              <a:ext uri="{FF2B5EF4-FFF2-40B4-BE49-F238E27FC236}">
                <a16:creationId xmlns:a16="http://schemas.microsoft.com/office/drawing/2014/main" id="{16208312-6699-41D9-9BB6-3E05A8C4CF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12696" y="759429"/>
            <a:ext cx="654440" cy="654440"/>
          </a:xfrm>
          <a:prstGeom prst="rect">
            <a:avLst/>
          </a:prstGeom>
        </p:spPr>
      </p:pic>
      <p:pic>
        <p:nvPicPr>
          <p:cNvPr id="10" name="رسم 9" descr="مؤشر مع تعبئة خالصة">
            <a:hlinkClick r:id="rId6" action="ppaction://hlinksldjump"/>
            <a:extLst>
              <a:ext uri="{FF2B5EF4-FFF2-40B4-BE49-F238E27FC236}">
                <a16:creationId xmlns:a16="http://schemas.microsoft.com/office/drawing/2014/main" id="{D4E82568-92B7-4E8A-8231-A2F5B0A10D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253303" y="1088949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مربع نص 7"/>
          <p:cNvSpPr txBox="1"/>
          <p:nvPr/>
        </p:nvSpPr>
        <p:spPr>
          <a:xfrm rot="16200000">
            <a:off x="-1018893" y="4599976"/>
            <a:ext cx="266864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أ. عثمان الربيعي</a:t>
            </a:r>
            <a:endParaRPr lang="ar-SA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56" y="4632091"/>
            <a:ext cx="1148232" cy="1206894"/>
          </a:xfrm>
          <a:prstGeom prst="rect">
            <a:avLst/>
          </a:prstGeom>
        </p:spPr>
      </p:pic>
      <p:sp>
        <p:nvSpPr>
          <p:cNvPr id="11" name="مربع نص 10"/>
          <p:cNvSpPr txBox="1"/>
          <p:nvPr/>
        </p:nvSpPr>
        <p:spPr>
          <a:xfrm>
            <a:off x="443345" y="389192"/>
            <a:ext cx="284018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FF0000"/>
                </a:solidFill>
              </a:rPr>
              <a:t>التاريخ :   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/    / 1443 هـ</a:t>
            </a:r>
          </a:p>
          <a:p>
            <a:r>
              <a:rPr lang="ar-SA" dirty="0" smtClean="0">
                <a:solidFill>
                  <a:srgbClr val="FF0000"/>
                </a:solidFill>
              </a:rPr>
              <a:t>الصف :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أول / </a:t>
            </a:r>
          </a:p>
        </p:txBody>
      </p:sp>
      <p:pic>
        <p:nvPicPr>
          <p:cNvPr id="13" name="Picture 2" descr="https://i.pinimg.com/564x/49/17/9b/49179bc1ad88037986851bfcb4fe0f7c.jpg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4731" y="850857"/>
            <a:ext cx="2441703" cy="1595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مستطيل 13"/>
          <p:cNvSpPr/>
          <p:nvPr/>
        </p:nvSpPr>
        <p:spPr>
          <a:xfrm>
            <a:off x="8703493" y="1367178"/>
            <a:ext cx="120417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الواجب</a:t>
            </a:r>
            <a:endParaRPr lang="ar-SA" sz="28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11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782" y="1937581"/>
            <a:ext cx="7476914" cy="3933103"/>
          </a:xfrm>
          <a:prstGeom prst="rect">
            <a:avLst/>
          </a:prstGeom>
        </p:spPr>
      </p:pic>
      <p:pic>
        <p:nvPicPr>
          <p:cNvPr id="8196" name="Picture 4" descr="https://i.pinimg.com/564x/38/4c/9f/384c9fcc633098ac38d10ce71e78b807.jpg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3037" y="2241441"/>
            <a:ext cx="1033056" cy="103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ربع نص 15">
            <a:extLst>
              <a:ext uri="{FF2B5EF4-FFF2-40B4-BE49-F238E27FC236}">
                <a16:creationId xmlns:a16="http://schemas.microsoft.com/office/drawing/2014/main" id="{1E69718F-39AC-4EA0-8935-22201B880CA5}"/>
              </a:ext>
            </a:extLst>
          </p:cNvPr>
          <p:cNvSpPr txBox="1"/>
          <p:nvPr/>
        </p:nvSpPr>
        <p:spPr>
          <a:xfrm>
            <a:off x="2071122" y="296859"/>
            <a:ext cx="10161035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عنوان الدرس </a:t>
            </a:r>
            <a:r>
              <a:rPr lang="ar-SA" sz="3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: </a:t>
            </a:r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استراتيجية حل المسألة</a:t>
            </a:r>
            <a:endParaRPr lang="ar-SA" sz="3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888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2">
            <a:hlinkClick r:id="" action="ppaction://media"/>
            <a:extLst>
              <a:ext uri="{FF2B5EF4-FFF2-40B4-BE49-F238E27FC236}">
                <a16:creationId xmlns:a16="http://schemas.microsoft.com/office/drawing/2014/main" id="{DD45436A-BE4D-43F6-834A-C774F377CEA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F4A719BA-3985-47A7-8BDB-A07B6A96D2C8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GlowEdg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90952" y="1313793"/>
            <a:ext cx="7189075" cy="3461182"/>
          </a:xfrm>
          <a:prstGeom prst="rect">
            <a:avLst/>
          </a:prstGeom>
        </p:spPr>
      </p:pic>
      <p:sp>
        <p:nvSpPr>
          <p:cNvPr id="4" name="مربع نص 3"/>
          <p:cNvSpPr txBox="1"/>
          <p:nvPr/>
        </p:nvSpPr>
        <p:spPr>
          <a:xfrm rot="16200000">
            <a:off x="-1018893" y="4599976"/>
            <a:ext cx="266864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أ. عثمان الربيعي</a:t>
            </a:r>
            <a:endParaRPr lang="ar-SA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56" y="4853766"/>
            <a:ext cx="1148232" cy="1206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49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2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DEC5A9E-11B4-4B09-B647-D6BB354170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9697"/>
            <a:ext cx="12192000" cy="6858000"/>
          </a:xfrm>
          <a:prstGeom prst="rect">
            <a:avLst/>
          </a:prstGeom>
        </p:spPr>
      </p:pic>
      <p:sp>
        <p:nvSpPr>
          <p:cNvPr id="13" name="مربع نص 12"/>
          <p:cNvSpPr txBox="1"/>
          <p:nvPr/>
        </p:nvSpPr>
        <p:spPr>
          <a:xfrm>
            <a:off x="443345" y="389192"/>
            <a:ext cx="284018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FF0000"/>
                </a:solidFill>
              </a:rPr>
              <a:t>التاريخ :   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/    / 1443 هـ</a:t>
            </a:r>
          </a:p>
          <a:p>
            <a:r>
              <a:rPr lang="ar-SA" dirty="0" smtClean="0">
                <a:solidFill>
                  <a:srgbClr val="FF0000"/>
                </a:solidFill>
              </a:rPr>
              <a:t>الصف :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أول / </a:t>
            </a:r>
          </a:p>
        </p:txBody>
      </p:sp>
      <p:sp>
        <p:nvSpPr>
          <p:cNvPr id="14" name="مربع نص 13"/>
          <p:cNvSpPr txBox="1"/>
          <p:nvPr/>
        </p:nvSpPr>
        <p:spPr>
          <a:xfrm rot="16200000">
            <a:off x="-1018893" y="4599976"/>
            <a:ext cx="266864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أ. عثمان الربيعي</a:t>
            </a:r>
            <a:endParaRPr lang="ar-SA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صورة 1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56" y="4632091"/>
            <a:ext cx="1148232" cy="1206894"/>
          </a:xfrm>
          <a:prstGeom prst="rect">
            <a:avLst/>
          </a:prstGeom>
        </p:spPr>
      </p:pic>
      <p:sp>
        <p:nvSpPr>
          <p:cNvPr id="2" name="مستطيل مستدير الزوايا 1"/>
          <p:cNvSpPr/>
          <p:nvPr/>
        </p:nvSpPr>
        <p:spPr>
          <a:xfrm>
            <a:off x="9236642" y="1075684"/>
            <a:ext cx="1524000" cy="554182"/>
          </a:xfrm>
          <a:prstGeom prst="round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التمهيد </a:t>
            </a:r>
            <a:endParaRPr lang="ar-SA" dirty="0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72078" y="2023355"/>
            <a:ext cx="8329180" cy="2411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150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DEC5A9E-11B4-4B09-B647-D6BB354170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0736"/>
            <a:ext cx="12192000" cy="6858000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5FF7CB50-85DB-43FF-A757-F25ED6B4AB39}"/>
              </a:ext>
            </a:extLst>
          </p:cNvPr>
          <p:cNvSpPr txBox="1"/>
          <p:nvPr/>
        </p:nvSpPr>
        <p:spPr>
          <a:xfrm>
            <a:off x="7458269" y="3008145"/>
            <a:ext cx="171216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التركيز</a:t>
            </a:r>
            <a:endParaRPr lang="ar-SA" sz="2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05EE54B5-4393-4FED-AF4F-97A79A0EBB75}"/>
              </a:ext>
            </a:extLst>
          </p:cNvPr>
          <p:cNvSpPr txBox="1"/>
          <p:nvPr/>
        </p:nvSpPr>
        <p:spPr>
          <a:xfrm>
            <a:off x="2780678" y="2971501"/>
            <a:ext cx="171216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التدريس</a:t>
            </a:r>
            <a:endParaRPr lang="ar-SA" sz="2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pSp>
        <p:nvGrpSpPr>
          <p:cNvPr id="191" name="رسم 182" descr="كعك صغير مع فاكهة و رذاذ">
            <a:extLst>
              <a:ext uri="{FF2B5EF4-FFF2-40B4-BE49-F238E27FC236}">
                <a16:creationId xmlns:a16="http://schemas.microsoft.com/office/drawing/2014/main" id="{E0F1F13E-44AF-4B9F-8275-1375ABCB9153}"/>
              </a:ext>
            </a:extLst>
          </p:cNvPr>
          <p:cNvGrpSpPr/>
          <p:nvPr/>
        </p:nvGrpSpPr>
        <p:grpSpPr>
          <a:xfrm>
            <a:off x="5773718" y="4440961"/>
            <a:ext cx="230808" cy="205062"/>
            <a:chOff x="5773718" y="4230648"/>
            <a:chExt cx="230808" cy="205062"/>
          </a:xfrm>
          <a:solidFill>
            <a:srgbClr val="FFFFFF"/>
          </a:solidFill>
        </p:grpSpPr>
        <p:sp>
          <p:nvSpPr>
            <p:cNvPr id="192" name="رسم 182" descr="كعك صغير مع فاكهة و رذاذ">
              <a:extLst>
                <a:ext uri="{FF2B5EF4-FFF2-40B4-BE49-F238E27FC236}">
                  <a16:creationId xmlns:a16="http://schemas.microsoft.com/office/drawing/2014/main" id="{2F9E2F37-16D2-40CD-A963-BF7BD59646EA}"/>
                </a:ext>
              </a:extLst>
            </p:cNvPr>
            <p:cNvSpPr/>
            <p:nvPr/>
          </p:nvSpPr>
          <p:spPr>
            <a:xfrm>
              <a:off x="5773718" y="4230648"/>
              <a:ext cx="47867" cy="47867"/>
            </a:xfrm>
            <a:custGeom>
              <a:avLst/>
              <a:gdLst>
                <a:gd name="connsiteX0" fmla="*/ 47868 w 47867"/>
                <a:gd name="connsiteY0" fmla="*/ 23934 h 47867"/>
                <a:gd name="connsiteX1" fmla="*/ 23934 w 47867"/>
                <a:gd name="connsiteY1" fmla="*/ 47868 h 47867"/>
                <a:gd name="connsiteX2" fmla="*/ 0 w 47867"/>
                <a:gd name="connsiteY2" fmla="*/ 23934 h 47867"/>
                <a:gd name="connsiteX3" fmla="*/ 23934 w 47867"/>
                <a:gd name="connsiteY3" fmla="*/ 0 h 47867"/>
                <a:gd name="connsiteX4" fmla="*/ 47868 w 47867"/>
                <a:gd name="connsiteY4" fmla="*/ 23934 h 4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67" h="47867">
                  <a:moveTo>
                    <a:pt x="47868" y="23934"/>
                  </a:moveTo>
                  <a:cubicBezTo>
                    <a:pt x="47868" y="37152"/>
                    <a:pt x="37152" y="47868"/>
                    <a:pt x="23934" y="47868"/>
                  </a:cubicBezTo>
                  <a:cubicBezTo>
                    <a:pt x="10716" y="47868"/>
                    <a:pt x="0" y="37152"/>
                    <a:pt x="0" y="23934"/>
                  </a:cubicBezTo>
                  <a:cubicBezTo>
                    <a:pt x="0" y="10716"/>
                    <a:pt x="10716" y="0"/>
                    <a:pt x="23934" y="0"/>
                  </a:cubicBezTo>
                  <a:cubicBezTo>
                    <a:pt x="37152" y="0"/>
                    <a:pt x="47868" y="10716"/>
                    <a:pt x="47868" y="23934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3" name="رسم 182" descr="كعك صغير مع فاكهة و رذاذ">
              <a:extLst>
                <a:ext uri="{FF2B5EF4-FFF2-40B4-BE49-F238E27FC236}">
                  <a16:creationId xmlns:a16="http://schemas.microsoft.com/office/drawing/2014/main" id="{AA1B4013-9BAF-43A4-8564-A429CEA8B3FE}"/>
                </a:ext>
              </a:extLst>
            </p:cNvPr>
            <p:cNvSpPr/>
            <p:nvPr/>
          </p:nvSpPr>
          <p:spPr>
            <a:xfrm>
              <a:off x="5890748" y="4265644"/>
              <a:ext cx="47867" cy="47867"/>
            </a:xfrm>
            <a:custGeom>
              <a:avLst/>
              <a:gdLst>
                <a:gd name="connsiteX0" fmla="*/ 47868 w 47867"/>
                <a:gd name="connsiteY0" fmla="*/ 23934 h 47867"/>
                <a:gd name="connsiteX1" fmla="*/ 23934 w 47867"/>
                <a:gd name="connsiteY1" fmla="*/ 47868 h 47867"/>
                <a:gd name="connsiteX2" fmla="*/ 0 w 47867"/>
                <a:gd name="connsiteY2" fmla="*/ 23934 h 47867"/>
                <a:gd name="connsiteX3" fmla="*/ 23934 w 47867"/>
                <a:gd name="connsiteY3" fmla="*/ 0 h 47867"/>
                <a:gd name="connsiteX4" fmla="*/ 47868 w 47867"/>
                <a:gd name="connsiteY4" fmla="*/ 23934 h 4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67" h="47867">
                  <a:moveTo>
                    <a:pt x="47868" y="23934"/>
                  </a:moveTo>
                  <a:cubicBezTo>
                    <a:pt x="47868" y="37152"/>
                    <a:pt x="37152" y="47868"/>
                    <a:pt x="23934" y="47868"/>
                  </a:cubicBezTo>
                  <a:cubicBezTo>
                    <a:pt x="10716" y="47868"/>
                    <a:pt x="0" y="37152"/>
                    <a:pt x="0" y="23934"/>
                  </a:cubicBezTo>
                  <a:cubicBezTo>
                    <a:pt x="0" y="10716"/>
                    <a:pt x="10716" y="0"/>
                    <a:pt x="23934" y="0"/>
                  </a:cubicBezTo>
                  <a:cubicBezTo>
                    <a:pt x="37152" y="0"/>
                    <a:pt x="47868" y="10716"/>
                    <a:pt x="47868" y="23934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4" name="رسم 182" descr="كعك صغير مع فاكهة و رذاذ">
              <a:extLst>
                <a:ext uri="{FF2B5EF4-FFF2-40B4-BE49-F238E27FC236}">
                  <a16:creationId xmlns:a16="http://schemas.microsoft.com/office/drawing/2014/main" id="{C945705E-4A2A-400C-BC14-D11D65A33D63}"/>
                </a:ext>
              </a:extLst>
            </p:cNvPr>
            <p:cNvSpPr/>
            <p:nvPr/>
          </p:nvSpPr>
          <p:spPr>
            <a:xfrm>
              <a:off x="5843667" y="4367733"/>
              <a:ext cx="47867" cy="47867"/>
            </a:xfrm>
            <a:custGeom>
              <a:avLst/>
              <a:gdLst>
                <a:gd name="connsiteX0" fmla="*/ 47868 w 47867"/>
                <a:gd name="connsiteY0" fmla="*/ 23934 h 47867"/>
                <a:gd name="connsiteX1" fmla="*/ 23934 w 47867"/>
                <a:gd name="connsiteY1" fmla="*/ 47868 h 47867"/>
                <a:gd name="connsiteX2" fmla="*/ 0 w 47867"/>
                <a:gd name="connsiteY2" fmla="*/ 23934 h 47867"/>
                <a:gd name="connsiteX3" fmla="*/ 23934 w 47867"/>
                <a:gd name="connsiteY3" fmla="*/ 0 h 47867"/>
                <a:gd name="connsiteX4" fmla="*/ 47868 w 47867"/>
                <a:gd name="connsiteY4" fmla="*/ 23934 h 4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67" h="47867">
                  <a:moveTo>
                    <a:pt x="47868" y="23934"/>
                  </a:moveTo>
                  <a:cubicBezTo>
                    <a:pt x="47868" y="37152"/>
                    <a:pt x="37152" y="47868"/>
                    <a:pt x="23934" y="47868"/>
                  </a:cubicBezTo>
                  <a:cubicBezTo>
                    <a:pt x="10716" y="47868"/>
                    <a:pt x="0" y="37152"/>
                    <a:pt x="0" y="23934"/>
                  </a:cubicBezTo>
                  <a:cubicBezTo>
                    <a:pt x="0" y="10716"/>
                    <a:pt x="10716" y="0"/>
                    <a:pt x="23934" y="0"/>
                  </a:cubicBezTo>
                  <a:cubicBezTo>
                    <a:pt x="37152" y="0"/>
                    <a:pt x="47868" y="10716"/>
                    <a:pt x="47868" y="23934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5" name="رسم 182" descr="كعك صغير مع فاكهة و رذاذ">
              <a:extLst>
                <a:ext uri="{FF2B5EF4-FFF2-40B4-BE49-F238E27FC236}">
                  <a16:creationId xmlns:a16="http://schemas.microsoft.com/office/drawing/2014/main" id="{A6F60242-B7DC-41C5-B88D-B3AD5EA7D6A0}"/>
                </a:ext>
              </a:extLst>
            </p:cNvPr>
            <p:cNvSpPr/>
            <p:nvPr/>
          </p:nvSpPr>
          <p:spPr>
            <a:xfrm>
              <a:off x="5824998" y="4284172"/>
              <a:ext cx="29919" cy="29919"/>
            </a:xfrm>
            <a:custGeom>
              <a:avLst/>
              <a:gdLst>
                <a:gd name="connsiteX0" fmla="*/ 29919 w 29919"/>
                <a:gd name="connsiteY0" fmla="*/ 14960 h 29919"/>
                <a:gd name="connsiteX1" fmla="*/ 14960 w 29919"/>
                <a:gd name="connsiteY1" fmla="*/ 29919 h 29919"/>
                <a:gd name="connsiteX2" fmla="*/ 0 w 29919"/>
                <a:gd name="connsiteY2" fmla="*/ 14960 h 29919"/>
                <a:gd name="connsiteX3" fmla="*/ 14960 w 29919"/>
                <a:gd name="connsiteY3" fmla="*/ 0 h 29919"/>
                <a:gd name="connsiteX4" fmla="*/ 29919 w 29919"/>
                <a:gd name="connsiteY4" fmla="*/ 14960 h 29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919" h="29919">
                  <a:moveTo>
                    <a:pt x="29919" y="14960"/>
                  </a:moveTo>
                  <a:cubicBezTo>
                    <a:pt x="29919" y="23221"/>
                    <a:pt x="23221" y="29919"/>
                    <a:pt x="14960" y="29919"/>
                  </a:cubicBezTo>
                  <a:cubicBezTo>
                    <a:pt x="6698" y="29919"/>
                    <a:pt x="0" y="23221"/>
                    <a:pt x="0" y="14960"/>
                  </a:cubicBezTo>
                  <a:cubicBezTo>
                    <a:pt x="0" y="6698"/>
                    <a:pt x="6698" y="0"/>
                    <a:pt x="14960" y="0"/>
                  </a:cubicBezTo>
                  <a:cubicBezTo>
                    <a:pt x="23221" y="0"/>
                    <a:pt x="29919" y="6698"/>
                    <a:pt x="29919" y="14960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6" name="رسم 182" descr="كعك صغير مع فاكهة و رذاذ">
              <a:extLst>
                <a:ext uri="{FF2B5EF4-FFF2-40B4-BE49-F238E27FC236}">
                  <a16:creationId xmlns:a16="http://schemas.microsoft.com/office/drawing/2014/main" id="{BF914862-E330-4283-AA20-85F5D1437F4B}"/>
                </a:ext>
              </a:extLst>
            </p:cNvPr>
            <p:cNvSpPr/>
            <p:nvPr/>
          </p:nvSpPr>
          <p:spPr>
            <a:xfrm>
              <a:off x="5911692" y="4411777"/>
              <a:ext cx="23933" cy="23933"/>
            </a:xfrm>
            <a:custGeom>
              <a:avLst/>
              <a:gdLst>
                <a:gd name="connsiteX0" fmla="*/ 23934 w 23933"/>
                <a:gd name="connsiteY0" fmla="*/ 11967 h 23933"/>
                <a:gd name="connsiteX1" fmla="*/ 11967 w 23933"/>
                <a:gd name="connsiteY1" fmla="*/ 23934 h 23933"/>
                <a:gd name="connsiteX2" fmla="*/ 0 w 23933"/>
                <a:gd name="connsiteY2" fmla="*/ 11967 h 23933"/>
                <a:gd name="connsiteX3" fmla="*/ 11967 w 23933"/>
                <a:gd name="connsiteY3" fmla="*/ 0 h 23933"/>
                <a:gd name="connsiteX4" fmla="*/ 23934 w 23933"/>
                <a:gd name="connsiteY4" fmla="*/ 11967 h 23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33" h="23933">
                  <a:moveTo>
                    <a:pt x="23934" y="11967"/>
                  </a:moveTo>
                  <a:cubicBezTo>
                    <a:pt x="23934" y="18576"/>
                    <a:pt x="18576" y="23934"/>
                    <a:pt x="11967" y="23934"/>
                  </a:cubicBezTo>
                  <a:cubicBezTo>
                    <a:pt x="5358" y="23934"/>
                    <a:pt x="0" y="18576"/>
                    <a:pt x="0" y="11967"/>
                  </a:cubicBezTo>
                  <a:cubicBezTo>
                    <a:pt x="0" y="5358"/>
                    <a:pt x="5358" y="0"/>
                    <a:pt x="11967" y="0"/>
                  </a:cubicBezTo>
                  <a:cubicBezTo>
                    <a:pt x="18576" y="0"/>
                    <a:pt x="23934" y="5358"/>
                    <a:pt x="23934" y="11967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7" name="رسم 182" descr="كعك صغير مع فاكهة و رذاذ">
              <a:extLst>
                <a:ext uri="{FF2B5EF4-FFF2-40B4-BE49-F238E27FC236}">
                  <a16:creationId xmlns:a16="http://schemas.microsoft.com/office/drawing/2014/main" id="{339E72DD-5AF2-4313-B5C7-FCC9B246C3D6}"/>
                </a:ext>
              </a:extLst>
            </p:cNvPr>
            <p:cNvSpPr/>
            <p:nvPr/>
          </p:nvSpPr>
          <p:spPr>
            <a:xfrm>
              <a:off x="5980593" y="4288974"/>
              <a:ext cx="23933" cy="23933"/>
            </a:xfrm>
            <a:custGeom>
              <a:avLst/>
              <a:gdLst>
                <a:gd name="connsiteX0" fmla="*/ 23934 w 23933"/>
                <a:gd name="connsiteY0" fmla="*/ 11967 h 23933"/>
                <a:gd name="connsiteX1" fmla="*/ 11967 w 23933"/>
                <a:gd name="connsiteY1" fmla="*/ 23934 h 23933"/>
                <a:gd name="connsiteX2" fmla="*/ 0 w 23933"/>
                <a:gd name="connsiteY2" fmla="*/ 11967 h 23933"/>
                <a:gd name="connsiteX3" fmla="*/ 11967 w 23933"/>
                <a:gd name="connsiteY3" fmla="*/ 0 h 23933"/>
                <a:gd name="connsiteX4" fmla="*/ 23934 w 23933"/>
                <a:gd name="connsiteY4" fmla="*/ 11967 h 23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33" h="23933">
                  <a:moveTo>
                    <a:pt x="23934" y="11967"/>
                  </a:moveTo>
                  <a:cubicBezTo>
                    <a:pt x="23934" y="18576"/>
                    <a:pt x="18576" y="23934"/>
                    <a:pt x="11967" y="23934"/>
                  </a:cubicBezTo>
                  <a:cubicBezTo>
                    <a:pt x="5358" y="23934"/>
                    <a:pt x="0" y="18576"/>
                    <a:pt x="0" y="11967"/>
                  </a:cubicBezTo>
                  <a:cubicBezTo>
                    <a:pt x="0" y="5358"/>
                    <a:pt x="5358" y="0"/>
                    <a:pt x="11967" y="0"/>
                  </a:cubicBezTo>
                  <a:cubicBezTo>
                    <a:pt x="18576" y="0"/>
                    <a:pt x="23934" y="5358"/>
                    <a:pt x="23934" y="11967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grpSp>
        <p:nvGrpSpPr>
          <p:cNvPr id="199" name="رسم 182" descr="كعك صغير مع فاكهة و رذاذ">
            <a:extLst>
              <a:ext uri="{FF2B5EF4-FFF2-40B4-BE49-F238E27FC236}">
                <a16:creationId xmlns:a16="http://schemas.microsoft.com/office/drawing/2014/main" id="{AE0C298D-1ABB-40E8-A86A-1BC5655A7BAE}"/>
              </a:ext>
            </a:extLst>
          </p:cNvPr>
          <p:cNvGrpSpPr/>
          <p:nvPr/>
        </p:nvGrpSpPr>
        <p:grpSpPr>
          <a:xfrm>
            <a:off x="5731951" y="3772369"/>
            <a:ext cx="525382" cy="519059"/>
            <a:chOff x="5731951" y="3562056"/>
            <a:chExt cx="525382" cy="519059"/>
          </a:xfrm>
        </p:grpSpPr>
        <p:sp>
          <p:nvSpPr>
            <p:cNvPr id="200" name="رسم 182" descr="كعك صغير مع فاكهة و رذاذ">
              <a:extLst>
                <a:ext uri="{FF2B5EF4-FFF2-40B4-BE49-F238E27FC236}">
                  <a16:creationId xmlns:a16="http://schemas.microsoft.com/office/drawing/2014/main" id="{C7FDDE40-CFCC-4D40-BDFD-CD9283AC4FD4}"/>
                </a:ext>
              </a:extLst>
            </p:cNvPr>
            <p:cNvSpPr/>
            <p:nvPr/>
          </p:nvSpPr>
          <p:spPr>
            <a:xfrm>
              <a:off x="5797751" y="3918965"/>
              <a:ext cx="45169" cy="44632"/>
            </a:xfrm>
            <a:custGeom>
              <a:avLst/>
              <a:gdLst>
                <a:gd name="connsiteX0" fmla="*/ 40108 w 45169"/>
                <a:gd name="connsiteY0" fmla="*/ 44632 h 44632"/>
                <a:gd name="connsiteX1" fmla="*/ 36557 w 45169"/>
                <a:gd name="connsiteY1" fmla="*/ 43178 h 44632"/>
                <a:gd name="connsiteX2" fmla="*/ 1510 w 45169"/>
                <a:gd name="connsiteY2" fmla="*/ 8667 h 44632"/>
                <a:gd name="connsiteX3" fmla="*/ 1454 w 45169"/>
                <a:gd name="connsiteY3" fmla="*/ 1510 h 44632"/>
                <a:gd name="connsiteX4" fmla="*/ 8612 w 45169"/>
                <a:gd name="connsiteY4" fmla="*/ 1454 h 44632"/>
                <a:gd name="connsiteX5" fmla="*/ 43659 w 45169"/>
                <a:gd name="connsiteY5" fmla="*/ 35965 h 44632"/>
                <a:gd name="connsiteX6" fmla="*/ 43715 w 45169"/>
                <a:gd name="connsiteY6" fmla="*/ 43122 h 44632"/>
                <a:gd name="connsiteX7" fmla="*/ 40108 w 45169"/>
                <a:gd name="connsiteY7" fmla="*/ 44632 h 4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169" h="44632">
                  <a:moveTo>
                    <a:pt x="40108" y="44632"/>
                  </a:moveTo>
                  <a:cubicBezTo>
                    <a:pt x="38826" y="44632"/>
                    <a:pt x="37543" y="44148"/>
                    <a:pt x="36557" y="43178"/>
                  </a:cubicBezTo>
                  <a:lnTo>
                    <a:pt x="1510" y="8667"/>
                  </a:lnTo>
                  <a:cubicBezTo>
                    <a:pt x="-482" y="6705"/>
                    <a:pt x="-506" y="3502"/>
                    <a:pt x="1454" y="1510"/>
                  </a:cubicBezTo>
                  <a:cubicBezTo>
                    <a:pt x="3418" y="-481"/>
                    <a:pt x="6620" y="-506"/>
                    <a:pt x="8612" y="1454"/>
                  </a:cubicBezTo>
                  <a:lnTo>
                    <a:pt x="43659" y="35965"/>
                  </a:lnTo>
                  <a:cubicBezTo>
                    <a:pt x="45652" y="37927"/>
                    <a:pt x="45675" y="41130"/>
                    <a:pt x="43715" y="43122"/>
                  </a:cubicBezTo>
                  <a:cubicBezTo>
                    <a:pt x="42725" y="44128"/>
                    <a:pt x="41417" y="44632"/>
                    <a:pt x="40108" y="44632"/>
                  </a:cubicBezTo>
                  <a:close/>
                </a:path>
              </a:pathLst>
            </a:custGeom>
            <a:solidFill>
              <a:schemeClr val="accent4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1" name="رسم 182" descr="كعك صغير مع فاكهة و رذاذ">
              <a:extLst>
                <a:ext uri="{FF2B5EF4-FFF2-40B4-BE49-F238E27FC236}">
                  <a16:creationId xmlns:a16="http://schemas.microsoft.com/office/drawing/2014/main" id="{DEA01516-2D81-4C42-966C-D935379675C4}"/>
                </a:ext>
              </a:extLst>
            </p:cNvPr>
            <p:cNvSpPr/>
            <p:nvPr/>
          </p:nvSpPr>
          <p:spPr>
            <a:xfrm>
              <a:off x="6155889" y="4016294"/>
              <a:ext cx="44629" cy="45168"/>
            </a:xfrm>
            <a:custGeom>
              <a:avLst/>
              <a:gdLst>
                <a:gd name="connsiteX0" fmla="*/ 5059 w 44629"/>
                <a:gd name="connsiteY0" fmla="*/ 45169 h 45168"/>
                <a:gd name="connsiteX1" fmla="*/ 1510 w 44629"/>
                <a:gd name="connsiteY1" fmla="*/ 43714 h 45168"/>
                <a:gd name="connsiteX2" fmla="*/ 1454 w 44629"/>
                <a:gd name="connsiteY2" fmla="*/ 36559 h 45168"/>
                <a:gd name="connsiteX3" fmla="*/ 35964 w 44629"/>
                <a:gd name="connsiteY3" fmla="*/ 1510 h 45168"/>
                <a:gd name="connsiteX4" fmla="*/ 43120 w 44629"/>
                <a:gd name="connsiteY4" fmla="*/ 1454 h 45168"/>
                <a:gd name="connsiteX5" fmla="*/ 43175 w 44629"/>
                <a:gd name="connsiteY5" fmla="*/ 8611 h 45168"/>
                <a:gd name="connsiteX6" fmla="*/ 8666 w 44629"/>
                <a:gd name="connsiteY6" fmla="*/ 43659 h 45168"/>
                <a:gd name="connsiteX7" fmla="*/ 5059 w 44629"/>
                <a:gd name="connsiteY7" fmla="*/ 45169 h 45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29" h="45168">
                  <a:moveTo>
                    <a:pt x="5059" y="45169"/>
                  </a:moveTo>
                  <a:cubicBezTo>
                    <a:pt x="3777" y="45169"/>
                    <a:pt x="2494" y="44684"/>
                    <a:pt x="1510" y="43714"/>
                  </a:cubicBezTo>
                  <a:cubicBezTo>
                    <a:pt x="-482" y="41754"/>
                    <a:pt x="-506" y="38549"/>
                    <a:pt x="1454" y="36559"/>
                  </a:cubicBezTo>
                  <a:lnTo>
                    <a:pt x="35964" y="1510"/>
                  </a:lnTo>
                  <a:cubicBezTo>
                    <a:pt x="37924" y="-481"/>
                    <a:pt x="41131" y="-506"/>
                    <a:pt x="43120" y="1454"/>
                  </a:cubicBezTo>
                  <a:cubicBezTo>
                    <a:pt x="45112" y="3416"/>
                    <a:pt x="45135" y="6619"/>
                    <a:pt x="43175" y="8611"/>
                  </a:cubicBezTo>
                  <a:lnTo>
                    <a:pt x="8666" y="43659"/>
                  </a:lnTo>
                  <a:cubicBezTo>
                    <a:pt x="7676" y="44664"/>
                    <a:pt x="6368" y="45169"/>
                    <a:pt x="5059" y="45169"/>
                  </a:cubicBezTo>
                  <a:close/>
                </a:path>
              </a:pathLst>
            </a:custGeom>
            <a:solidFill>
              <a:srgbClr val="50505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2" name="رسم 182" descr="كعك صغير مع فاكهة و رذاذ">
              <a:extLst>
                <a:ext uri="{FF2B5EF4-FFF2-40B4-BE49-F238E27FC236}">
                  <a16:creationId xmlns:a16="http://schemas.microsoft.com/office/drawing/2014/main" id="{CA979227-66A2-4615-BF86-049FE4293269}"/>
                </a:ext>
              </a:extLst>
            </p:cNvPr>
            <p:cNvSpPr/>
            <p:nvPr/>
          </p:nvSpPr>
          <p:spPr>
            <a:xfrm>
              <a:off x="5922348" y="3998699"/>
              <a:ext cx="10504" cy="59306"/>
            </a:xfrm>
            <a:custGeom>
              <a:avLst/>
              <a:gdLst>
                <a:gd name="connsiteX0" fmla="*/ 5442 w 10504"/>
                <a:gd name="connsiteY0" fmla="*/ 59307 h 59306"/>
                <a:gd name="connsiteX1" fmla="*/ 381 w 10504"/>
                <a:gd name="connsiteY1" fmla="*/ 54285 h 59306"/>
                <a:gd name="connsiteX2" fmla="*/ 0 w 10504"/>
                <a:gd name="connsiteY2" fmla="*/ 5100 h 59306"/>
                <a:gd name="connsiteX3" fmla="*/ 5022 w 10504"/>
                <a:gd name="connsiteY3" fmla="*/ 0 h 59306"/>
                <a:gd name="connsiteX4" fmla="*/ 5063 w 10504"/>
                <a:gd name="connsiteY4" fmla="*/ 0 h 59306"/>
                <a:gd name="connsiteX5" fmla="*/ 10123 w 10504"/>
                <a:gd name="connsiteY5" fmla="*/ 5022 h 59306"/>
                <a:gd name="connsiteX6" fmla="*/ 10505 w 10504"/>
                <a:gd name="connsiteY6" fmla="*/ 54207 h 59306"/>
                <a:gd name="connsiteX7" fmla="*/ 5483 w 10504"/>
                <a:gd name="connsiteY7" fmla="*/ 59307 h 59306"/>
                <a:gd name="connsiteX8" fmla="*/ 5442 w 10504"/>
                <a:gd name="connsiteY8" fmla="*/ 59307 h 59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04" h="59306">
                  <a:moveTo>
                    <a:pt x="5442" y="59307"/>
                  </a:moveTo>
                  <a:cubicBezTo>
                    <a:pt x="2666" y="59307"/>
                    <a:pt x="403" y="57067"/>
                    <a:pt x="381" y="54285"/>
                  </a:cubicBezTo>
                  <a:lnTo>
                    <a:pt x="0" y="5100"/>
                  </a:lnTo>
                  <a:cubicBezTo>
                    <a:pt x="-22" y="2304"/>
                    <a:pt x="2227" y="20"/>
                    <a:pt x="5022" y="0"/>
                  </a:cubicBezTo>
                  <a:cubicBezTo>
                    <a:pt x="5036" y="0"/>
                    <a:pt x="5049" y="0"/>
                    <a:pt x="5063" y="0"/>
                  </a:cubicBezTo>
                  <a:cubicBezTo>
                    <a:pt x="7839" y="0"/>
                    <a:pt x="10101" y="2240"/>
                    <a:pt x="10123" y="5022"/>
                  </a:cubicBezTo>
                  <a:lnTo>
                    <a:pt x="10505" y="54207"/>
                  </a:lnTo>
                  <a:cubicBezTo>
                    <a:pt x="10527" y="57003"/>
                    <a:pt x="8278" y="59287"/>
                    <a:pt x="5483" y="59307"/>
                  </a:cubicBezTo>
                  <a:cubicBezTo>
                    <a:pt x="5469" y="59307"/>
                    <a:pt x="5456" y="59307"/>
                    <a:pt x="5442" y="59307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3" name="رسم 182" descr="كعك صغير مع فاكهة و رذاذ">
              <a:extLst>
                <a:ext uri="{FF2B5EF4-FFF2-40B4-BE49-F238E27FC236}">
                  <a16:creationId xmlns:a16="http://schemas.microsoft.com/office/drawing/2014/main" id="{93B1FA17-50C3-4E93-86B0-D1F0182998B5}"/>
                </a:ext>
              </a:extLst>
            </p:cNvPr>
            <p:cNvSpPr/>
            <p:nvPr/>
          </p:nvSpPr>
          <p:spPr>
            <a:xfrm>
              <a:off x="6246831" y="3968625"/>
              <a:ext cx="10502" cy="59306"/>
            </a:xfrm>
            <a:custGeom>
              <a:avLst/>
              <a:gdLst>
                <a:gd name="connsiteX0" fmla="*/ 5440 w 10502"/>
                <a:gd name="connsiteY0" fmla="*/ 59307 h 59306"/>
                <a:gd name="connsiteX1" fmla="*/ 381 w 10502"/>
                <a:gd name="connsiteY1" fmla="*/ 54285 h 59306"/>
                <a:gd name="connsiteX2" fmla="*/ 0 w 10502"/>
                <a:gd name="connsiteY2" fmla="*/ 5100 h 59306"/>
                <a:gd name="connsiteX3" fmla="*/ 5022 w 10502"/>
                <a:gd name="connsiteY3" fmla="*/ 0 h 59306"/>
                <a:gd name="connsiteX4" fmla="*/ 5063 w 10502"/>
                <a:gd name="connsiteY4" fmla="*/ 0 h 59306"/>
                <a:gd name="connsiteX5" fmla="*/ 10122 w 10502"/>
                <a:gd name="connsiteY5" fmla="*/ 5022 h 59306"/>
                <a:gd name="connsiteX6" fmla="*/ 10503 w 10502"/>
                <a:gd name="connsiteY6" fmla="*/ 54207 h 59306"/>
                <a:gd name="connsiteX7" fmla="*/ 5481 w 10502"/>
                <a:gd name="connsiteY7" fmla="*/ 59307 h 59306"/>
                <a:gd name="connsiteX8" fmla="*/ 5440 w 10502"/>
                <a:gd name="connsiteY8" fmla="*/ 59307 h 59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02" h="59306">
                  <a:moveTo>
                    <a:pt x="5440" y="59307"/>
                  </a:moveTo>
                  <a:cubicBezTo>
                    <a:pt x="2664" y="59307"/>
                    <a:pt x="403" y="57067"/>
                    <a:pt x="381" y="54285"/>
                  </a:cubicBezTo>
                  <a:lnTo>
                    <a:pt x="0" y="5100"/>
                  </a:lnTo>
                  <a:cubicBezTo>
                    <a:pt x="-22" y="2304"/>
                    <a:pt x="2227" y="20"/>
                    <a:pt x="5022" y="0"/>
                  </a:cubicBezTo>
                  <a:cubicBezTo>
                    <a:pt x="5036" y="0"/>
                    <a:pt x="5049" y="0"/>
                    <a:pt x="5063" y="0"/>
                  </a:cubicBezTo>
                  <a:cubicBezTo>
                    <a:pt x="7839" y="0"/>
                    <a:pt x="10100" y="2240"/>
                    <a:pt x="10122" y="5022"/>
                  </a:cubicBezTo>
                  <a:lnTo>
                    <a:pt x="10503" y="54207"/>
                  </a:lnTo>
                  <a:cubicBezTo>
                    <a:pt x="10525" y="57003"/>
                    <a:pt x="8276" y="59287"/>
                    <a:pt x="5481" y="59307"/>
                  </a:cubicBezTo>
                  <a:cubicBezTo>
                    <a:pt x="5467" y="59307"/>
                    <a:pt x="5456" y="59307"/>
                    <a:pt x="5440" y="59307"/>
                  </a:cubicBezTo>
                  <a:close/>
                </a:path>
              </a:pathLst>
            </a:custGeom>
            <a:solidFill>
              <a:schemeClr val="accent4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4" name="رسم 182" descr="كعك صغير مع فاكهة و رذاذ">
              <a:extLst>
                <a:ext uri="{FF2B5EF4-FFF2-40B4-BE49-F238E27FC236}">
                  <a16:creationId xmlns:a16="http://schemas.microsoft.com/office/drawing/2014/main" id="{69B26D8D-E16E-43F0-9F5C-99FABA8DFA5E}"/>
                </a:ext>
              </a:extLst>
            </p:cNvPr>
            <p:cNvSpPr/>
            <p:nvPr/>
          </p:nvSpPr>
          <p:spPr>
            <a:xfrm>
              <a:off x="5987853" y="4035949"/>
              <a:ext cx="44631" cy="45167"/>
            </a:xfrm>
            <a:custGeom>
              <a:avLst/>
              <a:gdLst>
                <a:gd name="connsiteX0" fmla="*/ 5061 w 44631"/>
                <a:gd name="connsiteY0" fmla="*/ 45167 h 45167"/>
                <a:gd name="connsiteX1" fmla="*/ 1510 w 44631"/>
                <a:gd name="connsiteY1" fmla="*/ 43713 h 45167"/>
                <a:gd name="connsiteX2" fmla="*/ 1454 w 44631"/>
                <a:gd name="connsiteY2" fmla="*/ 36557 h 45167"/>
                <a:gd name="connsiteX3" fmla="*/ 35965 w 44631"/>
                <a:gd name="connsiteY3" fmla="*/ 1510 h 45167"/>
                <a:gd name="connsiteX4" fmla="*/ 43121 w 44631"/>
                <a:gd name="connsiteY4" fmla="*/ 1454 h 45167"/>
                <a:gd name="connsiteX5" fmla="*/ 43177 w 44631"/>
                <a:gd name="connsiteY5" fmla="*/ 8610 h 45167"/>
                <a:gd name="connsiteX6" fmla="*/ 8666 w 44631"/>
                <a:gd name="connsiteY6" fmla="*/ 43658 h 45167"/>
                <a:gd name="connsiteX7" fmla="*/ 5061 w 44631"/>
                <a:gd name="connsiteY7" fmla="*/ 45167 h 45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31" h="45167">
                  <a:moveTo>
                    <a:pt x="5061" y="45167"/>
                  </a:moveTo>
                  <a:cubicBezTo>
                    <a:pt x="3779" y="45167"/>
                    <a:pt x="2495" y="44683"/>
                    <a:pt x="1510" y="43713"/>
                  </a:cubicBezTo>
                  <a:cubicBezTo>
                    <a:pt x="-482" y="41753"/>
                    <a:pt x="-506" y="38548"/>
                    <a:pt x="1454" y="36557"/>
                  </a:cubicBezTo>
                  <a:lnTo>
                    <a:pt x="35965" y="1510"/>
                  </a:lnTo>
                  <a:cubicBezTo>
                    <a:pt x="37924" y="-482"/>
                    <a:pt x="41132" y="-506"/>
                    <a:pt x="43121" y="1454"/>
                  </a:cubicBezTo>
                  <a:cubicBezTo>
                    <a:pt x="45113" y="3415"/>
                    <a:pt x="45137" y="6620"/>
                    <a:pt x="43177" y="8610"/>
                  </a:cubicBezTo>
                  <a:lnTo>
                    <a:pt x="8666" y="43658"/>
                  </a:lnTo>
                  <a:cubicBezTo>
                    <a:pt x="7678" y="44663"/>
                    <a:pt x="6368" y="45167"/>
                    <a:pt x="5061" y="45167"/>
                  </a:cubicBezTo>
                  <a:close/>
                </a:path>
              </a:pathLst>
            </a:custGeom>
            <a:solidFill>
              <a:srgbClr val="50505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5" name="رسم 182" descr="كعك صغير مع فاكهة و رذاذ">
              <a:extLst>
                <a:ext uri="{FF2B5EF4-FFF2-40B4-BE49-F238E27FC236}">
                  <a16:creationId xmlns:a16="http://schemas.microsoft.com/office/drawing/2014/main" id="{D2860D60-05F4-4FBB-A3E9-B7F39C355235}"/>
                </a:ext>
              </a:extLst>
            </p:cNvPr>
            <p:cNvSpPr/>
            <p:nvPr/>
          </p:nvSpPr>
          <p:spPr>
            <a:xfrm>
              <a:off x="5878431" y="3879660"/>
              <a:ext cx="45169" cy="44632"/>
            </a:xfrm>
            <a:custGeom>
              <a:avLst/>
              <a:gdLst>
                <a:gd name="connsiteX0" fmla="*/ 40108 w 45169"/>
                <a:gd name="connsiteY0" fmla="*/ 44632 h 44632"/>
                <a:gd name="connsiteX1" fmla="*/ 36557 w 45169"/>
                <a:gd name="connsiteY1" fmla="*/ 43178 h 44632"/>
                <a:gd name="connsiteX2" fmla="*/ 1510 w 45169"/>
                <a:gd name="connsiteY2" fmla="*/ 8667 h 44632"/>
                <a:gd name="connsiteX3" fmla="*/ 1454 w 45169"/>
                <a:gd name="connsiteY3" fmla="*/ 1510 h 44632"/>
                <a:gd name="connsiteX4" fmla="*/ 8612 w 45169"/>
                <a:gd name="connsiteY4" fmla="*/ 1454 h 44632"/>
                <a:gd name="connsiteX5" fmla="*/ 43659 w 45169"/>
                <a:gd name="connsiteY5" fmla="*/ 35965 h 44632"/>
                <a:gd name="connsiteX6" fmla="*/ 43715 w 45169"/>
                <a:gd name="connsiteY6" fmla="*/ 43122 h 44632"/>
                <a:gd name="connsiteX7" fmla="*/ 40108 w 45169"/>
                <a:gd name="connsiteY7" fmla="*/ 44632 h 4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169" h="44632">
                  <a:moveTo>
                    <a:pt x="40108" y="44632"/>
                  </a:moveTo>
                  <a:cubicBezTo>
                    <a:pt x="38826" y="44632"/>
                    <a:pt x="37543" y="44148"/>
                    <a:pt x="36557" y="43178"/>
                  </a:cubicBezTo>
                  <a:lnTo>
                    <a:pt x="1510" y="8667"/>
                  </a:lnTo>
                  <a:cubicBezTo>
                    <a:pt x="-482" y="6705"/>
                    <a:pt x="-506" y="3502"/>
                    <a:pt x="1454" y="1510"/>
                  </a:cubicBezTo>
                  <a:cubicBezTo>
                    <a:pt x="3416" y="-483"/>
                    <a:pt x="6620" y="-505"/>
                    <a:pt x="8612" y="1454"/>
                  </a:cubicBezTo>
                  <a:lnTo>
                    <a:pt x="43659" y="35965"/>
                  </a:lnTo>
                  <a:cubicBezTo>
                    <a:pt x="45652" y="37927"/>
                    <a:pt x="45675" y="41130"/>
                    <a:pt x="43715" y="43122"/>
                  </a:cubicBezTo>
                  <a:cubicBezTo>
                    <a:pt x="42725" y="44128"/>
                    <a:pt x="41417" y="44632"/>
                    <a:pt x="40108" y="44632"/>
                  </a:cubicBezTo>
                  <a:close/>
                </a:path>
              </a:pathLst>
            </a:custGeom>
            <a:solidFill>
              <a:srgbClr val="50505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6" name="رسم 182" descr="كعك صغير مع فاكهة و رذاذ">
              <a:extLst>
                <a:ext uri="{FF2B5EF4-FFF2-40B4-BE49-F238E27FC236}">
                  <a16:creationId xmlns:a16="http://schemas.microsoft.com/office/drawing/2014/main" id="{1ADC357F-8762-4510-B0F3-A1F7D7EFBCAD}"/>
                </a:ext>
              </a:extLst>
            </p:cNvPr>
            <p:cNvSpPr/>
            <p:nvPr/>
          </p:nvSpPr>
          <p:spPr>
            <a:xfrm>
              <a:off x="6044025" y="3796093"/>
              <a:ext cx="44629" cy="45170"/>
            </a:xfrm>
            <a:custGeom>
              <a:avLst/>
              <a:gdLst>
                <a:gd name="connsiteX0" fmla="*/ 5059 w 44629"/>
                <a:gd name="connsiteY0" fmla="*/ 45171 h 45170"/>
                <a:gd name="connsiteX1" fmla="*/ 1510 w 44629"/>
                <a:gd name="connsiteY1" fmla="*/ 43717 h 45170"/>
                <a:gd name="connsiteX2" fmla="*/ 1454 w 44629"/>
                <a:gd name="connsiteY2" fmla="*/ 36559 h 45170"/>
                <a:gd name="connsiteX3" fmla="*/ 35964 w 44629"/>
                <a:gd name="connsiteY3" fmla="*/ 1510 h 45170"/>
                <a:gd name="connsiteX4" fmla="*/ 43120 w 44629"/>
                <a:gd name="connsiteY4" fmla="*/ 1454 h 45170"/>
                <a:gd name="connsiteX5" fmla="*/ 43175 w 44629"/>
                <a:gd name="connsiteY5" fmla="*/ 8612 h 45170"/>
                <a:gd name="connsiteX6" fmla="*/ 8666 w 44629"/>
                <a:gd name="connsiteY6" fmla="*/ 43661 h 45170"/>
                <a:gd name="connsiteX7" fmla="*/ 5059 w 44629"/>
                <a:gd name="connsiteY7" fmla="*/ 45171 h 45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29" h="45170">
                  <a:moveTo>
                    <a:pt x="5059" y="45171"/>
                  </a:moveTo>
                  <a:cubicBezTo>
                    <a:pt x="3777" y="45171"/>
                    <a:pt x="2494" y="44687"/>
                    <a:pt x="1510" y="43717"/>
                  </a:cubicBezTo>
                  <a:cubicBezTo>
                    <a:pt x="-482" y="41755"/>
                    <a:pt x="-506" y="38551"/>
                    <a:pt x="1454" y="36559"/>
                  </a:cubicBezTo>
                  <a:lnTo>
                    <a:pt x="35964" y="1510"/>
                  </a:lnTo>
                  <a:cubicBezTo>
                    <a:pt x="37924" y="-482"/>
                    <a:pt x="41131" y="-506"/>
                    <a:pt x="43120" y="1454"/>
                  </a:cubicBezTo>
                  <a:cubicBezTo>
                    <a:pt x="45112" y="3416"/>
                    <a:pt x="45135" y="6620"/>
                    <a:pt x="43175" y="8612"/>
                  </a:cubicBezTo>
                  <a:lnTo>
                    <a:pt x="8666" y="43661"/>
                  </a:lnTo>
                  <a:cubicBezTo>
                    <a:pt x="7674" y="44668"/>
                    <a:pt x="6367" y="45171"/>
                    <a:pt x="5059" y="45171"/>
                  </a:cubicBezTo>
                  <a:close/>
                </a:path>
              </a:pathLst>
            </a:custGeom>
            <a:solidFill>
              <a:srgbClr val="50505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7" name="رسم 182" descr="كعك صغير مع فاكهة و رذاذ">
              <a:extLst>
                <a:ext uri="{FF2B5EF4-FFF2-40B4-BE49-F238E27FC236}">
                  <a16:creationId xmlns:a16="http://schemas.microsoft.com/office/drawing/2014/main" id="{98F60F38-E42D-474A-94D8-9C42C542ECE6}"/>
                </a:ext>
              </a:extLst>
            </p:cNvPr>
            <p:cNvSpPr/>
            <p:nvPr/>
          </p:nvSpPr>
          <p:spPr>
            <a:xfrm>
              <a:off x="6098519" y="3875951"/>
              <a:ext cx="45167" cy="44632"/>
            </a:xfrm>
            <a:custGeom>
              <a:avLst/>
              <a:gdLst>
                <a:gd name="connsiteX0" fmla="*/ 40107 w 45167"/>
                <a:gd name="connsiteY0" fmla="*/ 44632 h 44632"/>
                <a:gd name="connsiteX1" fmla="*/ 36557 w 45167"/>
                <a:gd name="connsiteY1" fmla="*/ 43178 h 44632"/>
                <a:gd name="connsiteX2" fmla="*/ 1510 w 45167"/>
                <a:gd name="connsiteY2" fmla="*/ 8667 h 44632"/>
                <a:gd name="connsiteX3" fmla="*/ 1454 w 45167"/>
                <a:gd name="connsiteY3" fmla="*/ 1510 h 44632"/>
                <a:gd name="connsiteX4" fmla="*/ 8610 w 45167"/>
                <a:gd name="connsiteY4" fmla="*/ 1454 h 44632"/>
                <a:gd name="connsiteX5" fmla="*/ 43658 w 45167"/>
                <a:gd name="connsiteY5" fmla="*/ 35965 h 44632"/>
                <a:gd name="connsiteX6" fmla="*/ 43713 w 45167"/>
                <a:gd name="connsiteY6" fmla="*/ 43122 h 44632"/>
                <a:gd name="connsiteX7" fmla="*/ 40107 w 45167"/>
                <a:gd name="connsiteY7" fmla="*/ 44632 h 4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167" h="44632">
                  <a:moveTo>
                    <a:pt x="40107" y="44632"/>
                  </a:moveTo>
                  <a:cubicBezTo>
                    <a:pt x="38825" y="44632"/>
                    <a:pt x="37541" y="44148"/>
                    <a:pt x="36557" y="43178"/>
                  </a:cubicBezTo>
                  <a:lnTo>
                    <a:pt x="1510" y="8667"/>
                  </a:lnTo>
                  <a:cubicBezTo>
                    <a:pt x="-482" y="6705"/>
                    <a:pt x="-506" y="3502"/>
                    <a:pt x="1454" y="1510"/>
                  </a:cubicBezTo>
                  <a:cubicBezTo>
                    <a:pt x="3415" y="-481"/>
                    <a:pt x="6621" y="-506"/>
                    <a:pt x="8610" y="1454"/>
                  </a:cubicBezTo>
                  <a:lnTo>
                    <a:pt x="43658" y="35965"/>
                  </a:lnTo>
                  <a:cubicBezTo>
                    <a:pt x="45650" y="37927"/>
                    <a:pt x="45674" y="41130"/>
                    <a:pt x="43713" y="43122"/>
                  </a:cubicBezTo>
                  <a:cubicBezTo>
                    <a:pt x="42723" y="44129"/>
                    <a:pt x="41414" y="44632"/>
                    <a:pt x="40107" y="44632"/>
                  </a:cubicBezTo>
                  <a:close/>
                </a:path>
              </a:pathLst>
            </a:custGeom>
            <a:solidFill>
              <a:schemeClr val="accent4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8" name="رسم 182" descr="كعك صغير مع فاكهة و رذاذ">
              <a:extLst>
                <a:ext uri="{FF2B5EF4-FFF2-40B4-BE49-F238E27FC236}">
                  <a16:creationId xmlns:a16="http://schemas.microsoft.com/office/drawing/2014/main" id="{7409E1EA-46A8-4716-8954-E8EF14D4C2CB}"/>
                </a:ext>
              </a:extLst>
            </p:cNvPr>
            <p:cNvSpPr/>
            <p:nvPr/>
          </p:nvSpPr>
          <p:spPr>
            <a:xfrm>
              <a:off x="5731951" y="4060787"/>
              <a:ext cx="59308" cy="10504"/>
            </a:xfrm>
            <a:custGeom>
              <a:avLst/>
              <a:gdLst>
                <a:gd name="connsiteX0" fmla="*/ 5061 w 59308"/>
                <a:gd name="connsiteY0" fmla="*/ 10504 h 10504"/>
                <a:gd name="connsiteX1" fmla="*/ 0 w 59308"/>
                <a:gd name="connsiteY1" fmla="*/ 5482 h 10504"/>
                <a:gd name="connsiteX2" fmla="*/ 5022 w 59308"/>
                <a:gd name="connsiteY2" fmla="*/ 383 h 10504"/>
                <a:gd name="connsiteX3" fmla="*/ 54207 w 59308"/>
                <a:gd name="connsiteY3" fmla="*/ 0 h 10504"/>
                <a:gd name="connsiteX4" fmla="*/ 54248 w 59308"/>
                <a:gd name="connsiteY4" fmla="*/ 0 h 10504"/>
                <a:gd name="connsiteX5" fmla="*/ 59309 w 59308"/>
                <a:gd name="connsiteY5" fmla="*/ 5022 h 10504"/>
                <a:gd name="connsiteX6" fmla="*/ 54287 w 59308"/>
                <a:gd name="connsiteY6" fmla="*/ 10121 h 10504"/>
                <a:gd name="connsiteX7" fmla="*/ 5101 w 59308"/>
                <a:gd name="connsiteY7" fmla="*/ 10504 h 10504"/>
                <a:gd name="connsiteX8" fmla="*/ 5061 w 59308"/>
                <a:gd name="connsiteY8" fmla="*/ 10504 h 10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308" h="10504">
                  <a:moveTo>
                    <a:pt x="5061" y="10504"/>
                  </a:moveTo>
                  <a:cubicBezTo>
                    <a:pt x="2284" y="10504"/>
                    <a:pt x="22" y="8264"/>
                    <a:pt x="0" y="5482"/>
                  </a:cubicBezTo>
                  <a:cubicBezTo>
                    <a:pt x="-22" y="2687"/>
                    <a:pt x="2227" y="403"/>
                    <a:pt x="5022" y="383"/>
                  </a:cubicBezTo>
                  <a:lnTo>
                    <a:pt x="54207" y="0"/>
                  </a:lnTo>
                  <a:cubicBezTo>
                    <a:pt x="54221" y="0"/>
                    <a:pt x="54234" y="0"/>
                    <a:pt x="54248" y="0"/>
                  </a:cubicBezTo>
                  <a:cubicBezTo>
                    <a:pt x="57025" y="0"/>
                    <a:pt x="59287" y="2240"/>
                    <a:pt x="59309" y="5022"/>
                  </a:cubicBezTo>
                  <a:cubicBezTo>
                    <a:pt x="59331" y="7817"/>
                    <a:pt x="57082" y="10101"/>
                    <a:pt x="54287" y="10121"/>
                  </a:cubicBezTo>
                  <a:lnTo>
                    <a:pt x="5101" y="10504"/>
                  </a:lnTo>
                  <a:cubicBezTo>
                    <a:pt x="5088" y="10504"/>
                    <a:pt x="5074" y="10504"/>
                    <a:pt x="5061" y="10504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9" name="رسم 182" descr="كعك صغير مع فاكهة و رذاذ">
              <a:extLst>
                <a:ext uri="{FF2B5EF4-FFF2-40B4-BE49-F238E27FC236}">
                  <a16:creationId xmlns:a16="http://schemas.microsoft.com/office/drawing/2014/main" id="{1A398568-0343-4C57-BE96-E03BCE90D667}"/>
                </a:ext>
              </a:extLst>
            </p:cNvPr>
            <p:cNvSpPr/>
            <p:nvPr/>
          </p:nvSpPr>
          <p:spPr>
            <a:xfrm>
              <a:off x="6034167" y="3952177"/>
              <a:ext cx="59307" cy="10502"/>
            </a:xfrm>
            <a:custGeom>
              <a:avLst/>
              <a:gdLst>
                <a:gd name="connsiteX0" fmla="*/ 5061 w 59307"/>
                <a:gd name="connsiteY0" fmla="*/ 10503 h 10502"/>
                <a:gd name="connsiteX1" fmla="*/ 0 w 59307"/>
                <a:gd name="connsiteY1" fmla="*/ 5481 h 10502"/>
                <a:gd name="connsiteX2" fmla="*/ 5022 w 59307"/>
                <a:gd name="connsiteY2" fmla="*/ 381 h 10502"/>
                <a:gd name="connsiteX3" fmla="*/ 54207 w 59307"/>
                <a:gd name="connsiteY3" fmla="*/ 0 h 10502"/>
                <a:gd name="connsiteX4" fmla="*/ 54248 w 59307"/>
                <a:gd name="connsiteY4" fmla="*/ 0 h 10502"/>
                <a:gd name="connsiteX5" fmla="*/ 59307 w 59307"/>
                <a:gd name="connsiteY5" fmla="*/ 5022 h 10502"/>
                <a:gd name="connsiteX6" fmla="*/ 54285 w 59307"/>
                <a:gd name="connsiteY6" fmla="*/ 10121 h 10502"/>
                <a:gd name="connsiteX7" fmla="*/ 5100 w 59307"/>
                <a:gd name="connsiteY7" fmla="*/ 10503 h 10502"/>
                <a:gd name="connsiteX8" fmla="*/ 5061 w 59307"/>
                <a:gd name="connsiteY8" fmla="*/ 10503 h 1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307" h="10502">
                  <a:moveTo>
                    <a:pt x="5061" y="10503"/>
                  </a:moveTo>
                  <a:cubicBezTo>
                    <a:pt x="2284" y="10503"/>
                    <a:pt x="22" y="8263"/>
                    <a:pt x="0" y="5481"/>
                  </a:cubicBezTo>
                  <a:cubicBezTo>
                    <a:pt x="-22" y="2686"/>
                    <a:pt x="2227" y="403"/>
                    <a:pt x="5022" y="381"/>
                  </a:cubicBezTo>
                  <a:lnTo>
                    <a:pt x="54207" y="0"/>
                  </a:lnTo>
                  <a:cubicBezTo>
                    <a:pt x="54221" y="0"/>
                    <a:pt x="54234" y="0"/>
                    <a:pt x="54248" y="0"/>
                  </a:cubicBezTo>
                  <a:cubicBezTo>
                    <a:pt x="57025" y="0"/>
                    <a:pt x="59285" y="2240"/>
                    <a:pt x="59307" y="5022"/>
                  </a:cubicBezTo>
                  <a:cubicBezTo>
                    <a:pt x="59329" y="7817"/>
                    <a:pt x="57080" y="10100"/>
                    <a:pt x="54285" y="10121"/>
                  </a:cubicBezTo>
                  <a:lnTo>
                    <a:pt x="5100" y="10503"/>
                  </a:lnTo>
                  <a:cubicBezTo>
                    <a:pt x="5088" y="10503"/>
                    <a:pt x="5074" y="10503"/>
                    <a:pt x="5061" y="10503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0" name="رسم 182" descr="كعك صغير مع فاكهة و رذاذ">
              <a:extLst>
                <a:ext uri="{FF2B5EF4-FFF2-40B4-BE49-F238E27FC236}">
                  <a16:creationId xmlns:a16="http://schemas.microsoft.com/office/drawing/2014/main" id="{5C59C6DD-E7FA-4097-8884-3792F45D4E6F}"/>
                </a:ext>
              </a:extLst>
            </p:cNvPr>
            <p:cNvSpPr/>
            <p:nvPr/>
          </p:nvSpPr>
          <p:spPr>
            <a:xfrm>
              <a:off x="6020753" y="3682350"/>
              <a:ext cx="45167" cy="44630"/>
            </a:xfrm>
            <a:custGeom>
              <a:avLst/>
              <a:gdLst>
                <a:gd name="connsiteX0" fmla="*/ 40107 w 45167"/>
                <a:gd name="connsiteY0" fmla="*/ 44630 h 44630"/>
                <a:gd name="connsiteX1" fmla="*/ 36557 w 45167"/>
                <a:gd name="connsiteY1" fmla="*/ 43176 h 44630"/>
                <a:gd name="connsiteX2" fmla="*/ 1510 w 45167"/>
                <a:gd name="connsiteY2" fmla="*/ 8667 h 44630"/>
                <a:gd name="connsiteX3" fmla="*/ 1454 w 45167"/>
                <a:gd name="connsiteY3" fmla="*/ 1510 h 44630"/>
                <a:gd name="connsiteX4" fmla="*/ 8610 w 45167"/>
                <a:gd name="connsiteY4" fmla="*/ 1454 h 44630"/>
                <a:gd name="connsiteX5" fmla="*/ 43658 w 45167"/>
                <a:gd name="connsiteY5" fmla="*/ 35963 h 44630"/>
                <a:gd name="connsiteX6" fmla="*/ 43713 w 45167"/>
                <a:gd name="connsiteY6" fmla="*/ 43121 h 44630"/>
                <a:gd name="connsiteX7" fmla="*/ 40107 w 45167"/>
                <a:gd name="connsiteY7" fmla="*/ 44630 h 44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167" h="44630">
                  <a:moveTo>
                    <a:pt x="40107" y="44630"/>
                  </a:moveTo>
                  <a:cubicBezTo>
                    <a:pt x="38825" y="44630"/>
                    <a:pt x="37541" y="44146"/>
                    <a:pt x="36557" y="43176"/>
                  </a:cubicBezTo>
                  <a:lnTo>
                    <a:pt x="1510" y="8667"/>
                  </a:lnTo>
                  <a:cubicBezTo>
                    <a:pt x="-482" y="6705"/>
                    <a:pt x="-506" y="3502"/>
                    <a:pt x="1454" y="1510"/>
                  </a:cubicBezTo>
                  <a:cubicBezTo>
                    <a:pt x="3415" y="-481"/>
                    <a:pt x="6621" y="-506"/>
                    <a:pt x="8610" y="1454"/>
                  </a:cubicBezTo>
                  <a:lnTo>
                    <a:pt x="43658" y="35963"/>
                  </a:lnTo>
                  <a:cubicBezTo>
                    <a:pt x="45650" y="37925"/>
                    <a:pt x="45674" y="41128"/>
                    <a:pt x="43713" y="43121"/>
                  </a:cubicBezTo>
                  <a:cubicBezTo>
                    <a:pt x="42723" y="44126"/>
                    <a:pt x="41416" y="44630"/>
                    <a:pt x="40107" y="44630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1" name="رسم 182" descr="كعك صغير مع فاكهة و رذاذ">
              <a:extLst>
                <a:ext uri="{FF2B5EF4-FFF2-40B4-BE49-F238E27FC236}">
                  <a16:creationId xmlns:a16="http://schemas.microsoft.com/office/drawing/2014/main" id="{DB9EA7B8-2BFA-47BC-9AD2-A8DC8E78482F}"/>
                </a:ext>
              </a:extLst>
            </p:cNvPr>
            <p:cNvSpPr/>
            <p:nvPr/>
          </p:nvSpPr>
          <p:spPr>
            <a:xfrm>
              <a:off x="5815585" y="3824097"/>
              <a:ext cx="59307" cy="10502"/>
            </a:xfrm>
            <a:custGeom>
              <a:avLst/>
              <a:gdLst>
                <a:gd name="connsiteX0" fmla="*/ 5061 w 59307"/>
                <a:gd name="connsiteY0" fmla="*/ 10503 h 10502"/>
                <a:gd name="connsiteX1" fmla="*/ 0 w 59307"/>
                <a:gd name="connsiteY1" fmla="*/ 5481 h 10502"/>
                <a:gd name="connsiteX2" fmla="*/ 5022 w 59307"/>
                <a:gd name="connsiteY2" fmla="*/ 381 h 10502"/>
                <a:gd name="connsiteX3" fmla="*/ 54206 w 59307"/>
                <a:gd name="connsiteY3" fmla="*/ 0 h 10502"/>
                <a:gd name="connsiteX4" fmla="*/ 54246 w 59307"/>
                <a:gd name="connsiteY4" fmla="*/ 0 h 10502"/>
                <a:gd name="connsiteX5" fmla="*/ 59307 w 59307"/>
                <a:gd name="connsiteY5" fmla="*/ 5022 h 10502"/>
                <a:gd name="connsiteX6" fmla="*/ 54285 w 59307"/>
                <a:gd name="connsiteY6" fmla="*/ 10121 h 10502"/>
                <a:gd name="connsiteX7" fmla="*/ 5101 w 59307"/>
                <a:gd name="connsiteY7" fmla="*/ 10503 h 10502"/>
                <a:gd name="connsiteX8" fmla="*/ 5061 w 59307"/>
                <a:gd name="connsiteY8" fmla="*/ 10503 h 1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307" h="10502">
                  <a:moveTo>
                    <a:pt x="5061" y="10503"/>
                  </a:moveTo>
                  <a:cubicBezTo>
                    <a:pt x="2284" y="10503"/>
                    <a:pt x="22" y="8263"/>
                    <a:pt x="0" y="5481"/>
                  </a:cubicBezTo>
                  <a:cubicBezTo>
                    <a:pt x="-22" y="2686"/>
                    <a:pt x="2227" y="403"/>
                    <a:pt x="5022" y="381"/>
                  </a:cubicBezTo>
                  <a:lnTo>
                    <a:pt x="54206" y="0"/>
                  </a:lnTo>
                  <a:cubicBezTo>
                    <a:pt x="54219" y="0"/>
                    <a:pt x="54233" y="0"/>
                    <a:pt x="54246" y="0"/>
                  </a:cubicBezTo>
                  <a:cubicBezTo>
                    <a:pt x="57023" y="0"/>
                    <a:pt x="59285" y="2240"/>
                    <a:pt x="59307" y="5022"/>
                  </a:cubicBezTo>
                  <a:cubicBezTo>
                    <a:pt x="59329" y="7817"/>
                    <a:pt x="57080" y="10100"/>
                    <a:pt x="54285" y="10121"/>
                  </a:cubicBezTo>
                  <a:lnTo>
                    <a:pt x="5101" y="10503"/>
                  </a:lnTo>
                  <a:cubicBezTo>
                    <a:pt x="5088" y="10503"/>
                    <a:pt x="5074" y="10503"/>
                    <a:pt x="5061" y="10503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2" name="رسم 182" descr="كعك صغير مع فاكهة و رذاذ">
              <a:extLst>
                <a:ext uri="{FF2B5EF4-FFF2-40B4-BE49-F238E27FC236}">
                  <a16:creationId xmlns:a16="http://schemas.microsoft.com/office/drawing/2014/main" id="{6915520D-A13E-40EE-9F9D-810116ABF067}"/>
                </a:ext>
              </a:extLst>
            </p:cNvPr>
            <p:cNvSpPr/>
            <p:nvPr/>
          </p:nvSpPr>
          <p:spPr>
            <a:xfrm>
              <a:off x="6094133" y="3562056"/>
              <a:ext cx="59305" cy="10502"/>
            </a:xfrm>
            <a:custGeom>
              <a:avLst/>
              <a:gdLst>
                <a:gd name="connsiteX0" fmla="*/ 5061 w 59305"/>
                <a:gd name="connsiteY0" fmla="*/ 10503 h 10502"/>
                <a:gd name="connsiteX1" fmla="*/ 0 w 59305"/>
                <a:gd name="connsiteY1" fmla="*/ 5481 h 10502"/>
                <a:gd name="connsiteX2" fmla="*/ 5022 w 59305"/>
                <a:gd name="connsiteY2" fmla="*/ 381 h 10502"/>
                <a:gd name="connsiteX3" fmla="*/ 54206 w 59305"/>
                <a:gd name="connsiteY3" fmla="*/ 0 h 10502"/>
                <a:gd name="connsiteX4" fmla="*/ 54245 w 59305"/>
                <a:gd name="connsiteY4" fmla="*/ 0 h 10502"/>
                <a:gd name="connsiteX5" fmla="*/ 59305 w 59305"/>
                <a:gd name="connsiteY5" fmla="*/ 5022 h 10502"/>
                <a:gd name="connsiteX6" fmla="*/ 54283 w 59305"/>
                <a:gd name="connsiteY6" fmla="*/ 10121 h 10502"/>
                <a:gd name="connsiteX7" fmla="*/ 5100 w 59305"/>
                <a:gd name="connsiteY7" fmla="*/ 10503 h 10502"/>
                <a:gd name="connsiteX8" fmla="*/ 5061 w 59305"/>
                <a:gd name="connsiteY8" fmla="*/ 10503 h 1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305" h="10502">
                  <a:moveTo>
                    <a:pt x="5061" y="10503"/>
                  </a:moveTo>
                  <a:cubicBezTo>
                    <a:pt x="2284" y="10503"/>
                    <a:pt x="22" y="8263"/>
                    <a:pt x="0" y="5481"/>
                  </a:cubicBezTo>
                  <a:cubicBezTo>
                    <a:pt x="-22" y="2686"/>
                    <a:pt x="2227" y="403"/>
                    <a:pt x="5022" y="381"/>
                  </a:cubicBezTo>
                  <a:lnTo>
                    <a:pt x="54206" y="0"/>
                  </a:lnTo>
                  <a:cubicBezTo>
                    <a:pt x="54219" y="0"/>
                    <a:pt x="54233" y="0"/>
                    <a:pt x="54245" y="0"/>
                  </a:cubicBezTo>
                  <a:cubicBezTo>
                    <a:pt x="57021" y="0"/>
                    <a:pt x="59283" y="2240"/>
                    <a:pt x="59305" y="5022"/>
                  </a:cubicBezTo>
                  <a:cubicBezTo>
                    <a:pt x="59327" y="7817"/>
                    <a:pt x="57079" y="10100"/>
                    <a:pt x="54283" y="10121"/>
                  </a:cubicBezTo>
                  <a:lnTo>
                    <a:pt x="5100" y="10503"/>
                  </a:lnTo>
                  <a:cubicBezTo>
                    <a:pt x="5086" y="10503"/>
                    <a:pt x="5074" y="10503"/>
                    <a:pt x="5061" y="10503"/>
                  </a:cubicBezTo>
                  <a:close/>
                </a:path>
              </a:pathLst>
            </a:custGeom>
            <a:solidFill>
              <a:srgbClr val="D0D0D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3" name="رسم 182" descr="كعك صغير مع فاكهة و رذاذ">
              <a:extLst>
                <a:ext uri="{FF2B5EF4-FFF2-40B4-BE49-F238E27FC236}">
                  <a16:creationId xmlns:a16="http://schemas.microsoft.com/office/drawing/2014/main" id="{CB0FCAAB-3D8E-4466-9761-22617652C020}"/>
                </a:ext>
              </a:extLst>
            </p:cNvPr>
            <p:cNvSpPr/>
            <p:nvPr/>
          </p:nvSpPr>
          <p:spPr>
            <a:xfrm>
              <a:off x="5831160" y="3623887"/>
              <a:ext cx="44633" cy="45170"/>
            </a:xfrm>
            <a:custGeom>
              <a:avLst/>
              <a:gdLst>
                <a:gd name="connsiteX0" fmla="*/ 5061 w 44633"/>
                <a:gd name="connsiteY0" fmla="*/ 45170 h 45170"/>
                <a:gd name="connsiteX1" fmla="*/ 1510 w 44633"/>
                <a:gd name="connsiteY1" fmla="*/ 43716 h 45170"/>
                <a:gd name="connsiteX2" fmla="*/ 1454 w 44633"/>
                <a:gd name="connsiteY2" fmla="*/ 36559 h 45170"/>
                <a:gd name="connsiteX3" fmla="*/ 35965 w 44633"/>
                <a:gd name="connsiteY3" fmla="*/ 1510 h 45170"/>
                <a:gd name="connsiteX4" fmla="*/ 43123 w 44633"/>
                <a:gd name="connsiteY4" fmla="*/ 1454 h 45170"/>
                <a:gd name="connsiteX5" fmla="*/ 43179 w 44633"/>
                <a:gd name="connsiteY5" fmla="*/ 8611 h 45170"/>
                <a:gd name="connsiteX6" fmla="*/ 8668 w 44633"/>
                <a:gd name="connsiteY6" fmla="*/ 43660 h 45170"/>
                <a:gd name="connsiteX7" fmla="*/ 5061 w 44633"/>
                <a:gd name="connsiteY7" fmla="*/ 45170 h 45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33" h="45170">
                  <a:moveTo>
                    <a:pt x="5061" y="45170"/>
                  </a:moveTo>
                  <a:cubicBezTo>
                    <a:pt x="3779" y="45170"/>
                    <a:pt x="2495" y="44686"/>
                    <a:pt x="1510" y="43716"/>
                  </a:cubicBezTo>
                  <a:cubicBezTo>
                    <a:pt x="-482" y="41754"/>
                    <a:pt x="-506" y="38551"/>
                    <a:pt x="1454" y="36559"/>
                  </a:cubicBezTo>
                  <a:lnTo>
                    <a:pt x="35965" y="1510"/>
                  </a:lnTo>
                  <a:cubicBezTo>
                    <a:pt x="37927" y="-483"/>
                    <a:pt x="41132" y="-505"/>
                    <a:pt x="43123" y="1454"/>
                  </a:cubicBezTo>
                  <a:cubicBezTo>
                    <a:pt x="45115" y="3416"/>
                    <a:pt x="45139" y="6619"/>
                    <a:pt x="43179" y="8611"/>
                  </a:cubicBezTo>
                  <a:lnTo>
                    <a:pt x="8668" y="43660"/>
                  </a:lnTo>
                  <a:cubicBezTo>
                    <a:pt x="7677" y="44666"/>
                    <a:pt x="6368" y="45170"/>
                    <a:pt x="5061" y="45170"/>
                  </a:cubicBezTo>
                  <a:close/>
                </a:path>
              </a:pathLst>
            </a:custGeom>
            <a:solidFill>
              <a:schemeClr val="accent4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grpSp>
        <p:nvGrpSpPr>
          <p:cNvPr id="214" name="رسم 182" descr="كعك صغير مع فاكهة و رذاذ">
            <a:extLst>
              <a:ext uri="{FF2B5EF4-FFF2-40B4-BE49-F238E27FC236}">
                <a16:creationId xmlns:a16="http://schemas.microsoft.com/office/drawing/2014/main" id="{FFD84D7D-79E8-47FA-B039-37A2208DED17}"/>
              </a:ext>
            </a:extLst>
          </p:cNvPr>
          <p:cNvGrpSpPr/>
          <p:nvPr/>
        </p:nvGrpSpPr>
        <p:grpSpPr>
          <a:xfrm>
            <a:off x="5801312" y="4350174"/>
            <a:ext cx="401766" cy="45818"/>
            <a:chOff x="5801312" y="4139861"/>
            <a:chExt cx="401766" cy="45818"/>
          </a:xfrm>
        </p:grpSpPr>
        <p:sp>
          <p:nvSpPr>
            <p:cNvPr id="215" name="رسم 182" descr="كعك صغير مع فاكهة و رذاذ">
              <a:extLst>
                <a:ext uri="{FF2B5EF4-FFF2-40B4-BE49-F238E27FC236}">
                  <a16:creationId xmlns:a16="http://schemas.microsoft.com/office/drawing/2014/main" id="{C0390877-20D9-47B9-AA24-A486AAA06FE4}"/>
                </a:ext>
              </a:extLst>
            </p:cNvPr>
            <p:cNvSpPr/>
            <p:nvPr/>
          </p:nvSpPr>
          <p:spPr>
            <a:xfrm>
              <a:off x="5857041" y="4161411"/>
              <a:ext cx="45818" cy="21914"/>
            </a:xfrm>
            <a:custGeom>
              <a:avLst/>
              <a:gdLst>
                <a:gd name="connsiteX0" fmla="*/ 45818 w 45818"/>
                <a:gd name="connsiteY0" fmla="*/ 10780 h 21914"/>
                <a:gd name="connsiteX1" fmla="*/ 22994 w 45818"/>
                <a:gd name="connsiteY1" fmla="*/ 21914 h 21914"/>
                <a:gd name="connsiteX2" fmla="*/ 0 w 45818"/>
                <a:gd name="connsiteY2" fmla="*/ 11134 h 21914"/>
                <a:gd name="connsiteX3" fmla="*/ 22824 w 45818"/>
                <a:gd name="connsiteY3" fmla="*/ 1 h 21914"/>
                <a:gd name="connsiteX4" fmla="*/ 45818 w 45818"/>
                <a:gd name="connsiteY4" fmla="*/ 10780 h 2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818" h="21914">
                  <a:moveTo>
                    <a:pt x="45818" y="10780"/>
                  </a:moveTo>
                  <a:cubicBezTo>
                    <a:pt x="45818" y="10780"/>
                    <a:pt x="35646" y="21816"/>
                    <a:pt x="22994" y="21914"/>
                  </a:cubicBezTo>
                  <a:cubicBezTo>
                    <a:pt x="10342" y="22012"/>
                    <a:pt x="0" y="11134"/>
                    <a:pt x="0" y="11134"/>
                  </a:cubicBezTo>
                  <a:cubicBezTo>
                    <a:pt x="0" y="11134"/>
                    <a:pt x="10172" y="98"/>
                    <a:pt x="22824" y="1"/>
                  </a:cubicBezTo>
                  <a:cubicBezTo>
                    <a:pt x="35477" y="-97"/>
                    <a:pt x="45818" y="10780"/>
                    <a:pt x="45818" y="10780"/>
                  </a:cubicBezTo>
                  <a:close/>
                </a:path>
              </a:pathLst>
            </a:custGeom>
            <a:solidFill>
              <a:srgbClr val="2F2F2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6" name="رسم 182" descr="كعك صغير مع فاكهة و رذاذ">
              <a:extLst>
                <a:ext uri="{FF2B5EF4-FFF2-40B4-BE49-F238E27FC236}">
                  <a16:creationId xmlns:a16="http://schemas.microsoft.com/office/drawing/2014/main" id="{929BDCF2-A3CD-44D9-B04C-0AEB51A8FB25}"/>
                </a:ext>
              </a:extLst>
            </p:cNvPr>
            <p:cNvSpPr/>
            <p:nvPr/>
          </p:nvSpPr>
          <p:spPr>
            <a:xfrm>
              <a:off x="5801312" y="4139861"/>
              <a:ext cx="21914" cy="45818"/>
            </a:xfrm>
            <a:custGeom>
              <a:avLst/>
              <a:gdLst>
                <a:gd name="connsiteX0" fmla="*/ 10780 w 21914"/>
                <a:gd name="connsiteY0" fmla="*/ 0 h 45818"/>
                <a:gd name="connsiteX1" fmla="*/ 21914 w 21914"/>
                <a:gd name="connsiteY1" fmla="*/ 22824 h 45818"/>
                <a:gd name="connsiteX2" fmla="*/ 11134 w 21914"/>
                <a:gd name="connsiteY2" fmla="*/ 45818 h 45818"/>
                <a:gd name="connsiteX3" fmla="*/ 1 w 21914"/>
                <a:gd name="connsiteY3" fmla="*/ 22994 h 45818"/>
                <a:gd name="connsiteX4" fmla="*/ 10780 w 21914"/>
                <a:gd name="connsiteY4" fmla="*/ 0 h 45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14" h="45818">
                  <a:moveTo>
                    <a:pt x="10780" y="0"/>
                  </a:moveTo>
                  <a:cubicBezTo>
                    <a:pt x="10780" y="0"/>
                    <a:pt x="21816" y="10172"/>
                    <a:pt x="21914" y="22824"/>
                  </a:cubicBezTo>
                  <a:cubicBezTo>
                    <a:pt x="22012" y="35476"/>
                    <a:pt x="11134" y="45818"/>
                    <a:pt x="11134" y="45818"/>
                  </a:cubicBezTo>
                  <a:cubicBezTo>
                    <a:pt x="11134" y="45818"/>
                    <a:pt x="99" y="35646"/>
                    <a:pt x="1" y="22994"/>
                  </a:cubicBezTo>
                  <a:cubicBezTo>
                    <a:pt x="-97" y="10341"/>
                    <a:pt x="10780" y="0"/>
                    <a:pt x="10780" y="0"/>
                  </a:cubicBezTo>
                  <a:close/>
                </a:path>
              </a:pathLst>
            </a:custGeom>
            <a:solidFill>
              <a:srgbClr val="737373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7" name="رسم 182" descr="كعك صغير مع فاكهة و رذاذ">
              <a:extLst>
                <a:ext uri="{FF2B5EF4-FFF2-40B4-BE49-F238E27FC236}">
                  <a16:creationId xmlns:a16="http://schemas.microsoft.com/office/drawing/2014/main" id="{D5326263-0A5B-47E8-9F68-A75AF2754DA8}"/>
                </a:ext>
              </a:extLst>
            </p:cNvPr>
            <p:cNvSpPr/>
            <p:nvPr/>
          </p:nvSpPr>
          <p:spPr>
            <a:xfrm>
              <a:off x="6170425" y="4145618"/>
              <a:ext cx="32653" cy="32165"/>
            </a:xfrm>
            <a:custGeom>
              <a:avLst/>
              <a:gdLst>
                <a:gd name="connsiteX0" fmla="*/ 2 w 32653"/>
                <a:gd name="connsiteY0" fmla="*/ 9 h 32165"/>
                <a:gd name="connsiteX1" fmla="*/ 24014 w 32653"/>
                <a:gd name="connsiteY1" fmla="*/ 8275 h 32165"/>
                <a:gd name="connsiteX2" fmla="*/ 32651 w 32653"/>
                <a:gd name="connsiteY2" fmla="*/ 32156 h 32165"/>
                <a:gd name="connsiteX3" fmla="*/ 8639 w 32653"/>
                <a:gd name="connsiteY3" fmla="*/ 23891 h 32165"/>
                <a:gd name="connsiteX4" fmla="*/ 2 w 32653"/>
                <a:gd name="connsiteY4" fmla="*/ 9 h 3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653" h="32165">
                  <a:moveTo>
                    <a:pt x="2" y="9"/>
                  </a:moveTo>
                  <a:cubicBezTo>
                    <a:pt x="2" y="9"/>
                    <a:pt x="14999" y="-602"/>
                    <a:pt x="24014" y="8275"/>
                  </a:cubicBezTo>
                  <a:cubicBezTo>
                    <a:pt x="33030" y="17151"/>
                    <a:pt x="32651" y="32156"/>
                    <a:pt x="32651" y="32156"/>
                  </a:cubicBezTo>
                  <a:cubicBezTo>
                    <a:pt x="32651" y="32156"/>
                    <a:pt x="17654" y="32767"/>
                    <a:pt x="8639" y="23891"/>
                  </a:cubicBezTo>
                  <a:cubicBezTo>
                    <a:pt x="-377" y="15014"/>
                    <a:pt x="2" y="9"/>
                    <a:pt x="2" y="9"/>
                  </a:cubicBezTo>
                  <a:close/>
                </a:path>
              </a:pathLst>
            </a:custGeom>
            <a:solidFill>
              <a:srgbClr val="737373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8" name="رسم 182" descr="كعك صغير مع فاكهة و رذاذ">
              <a:extLst>
                <a:ext uri="{FF2B5EF4-FFF2-40B4-BE49-F238E27FC236}">
                  <a16:creationId xmlns:a16="http://schemas.microsoft.com/office/drawing/2014/main" id="{C94487F2-4366-4BE9-BD6F-08264654B29A}"/>
                </a:ext>
              </a:extLst>
            </p:cNvPr>
            <p:cNvSpPr/>
            <p:nvPr/>
          </p:nvSpPr>
          <p:spPr>
            <a:xfrm>
              <a:off x="5932660" y="4148591"/>
              <a:ext cx="32165" cy="32653"/>
            </a:xfrm>
            <a:custGeom>
              <a:avLst/>
              <a:gdLst>
                <a:gd name="connsiteX0" fmla="*/ 9 w 32165"/>
                <a:gd name="connsiteY0" fmla="*/ 32651 h 32653"/>
                <a:gd name="connsiteX1" fmla="*/ 8275 w 32165"/>
                <a:gd name="connsiteY1" fmla="*/ 8639 h 32653"/>
                <a:gd name="connsiteX2" fmla="*/ 32156 w 32165"/>
                <a:gd name="connsiteY2" fmla="*/ 2 h 32653"/>
                <a:gd name="connsiteX3" fmla="*/ 23891 w 32165"/>
                <a:gd name="connsiteY3" fmla="*/ 24014 h 32653"/>
                <a:gd name="connsiteX4" fmla="*/ 9 w 32165"/>
                <a:gd name="connsiteY4" fmla="*/ 32651 h 3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65" h="32653">
                  <a:moveTo>
                    <a:pt x="9" y="32651"/>
                  </a:moveTo>
                  <a:cubicBezTo>
                    <a:pt x="9" y="32651"/>
                    <a:pt x="-602" y="17654"/>
                    <a:pt x="8275" y="8639"/>
                  </a:cubicBezTo>
                  <a:cubicBezTo>
                    <a:pt x="17151" y="-377"/>
                    <a:pt x="32156" y="2"/>
                    <a:pt x="32156" y="2"/>
                  </a:cubicBezTo>
                  <a:cubicBezTo>
                    <a:pt x="32156" y="2"/>
                    <a:pt x="32767" y="14999"/>
                    <a:pt x="23891" y="24014"/>
                  </a:cubicBezTo>
                  <a:cubicBezTo>
                    <a:pt x="15014" y="33029"/>
                    <a:pt x="9" y="32651"/>
                    <a:pt x="9" y="32651"/>
                  </a:cubicBezTo>
                  <a:close/>
                </a:path>
              </a:pathLst>
            </a:custGeom>
            <a:solidFill>
              <a:srgbClr val="737373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9" name="رسم 182" descr="كعك صغير مع فاكهة و رذاذ">
              <a:extLst>
                <a:ext uri="{FF2B5EF4-FFF2-40B4-BE49-F238E27FC236}">
                  <a16:creationId xmlns:a16="http://schemas.microsoft.com/office/drawing/2014/main" id="{036DC3C4-C656-4CA7-B1F1-93E0FC397571}"/>
                </a:ext>
              </a:extLst>
            </p:cNvPr>
            <p:cNvSpPr/>
            <p:nvPr/>
          </p:nvSpPr>
          <p:spPr>
            <a:xfrm>
              <a:off x="6001618" y="4153358"/>
              <a:ext cx="32653" cy="32165"/>
            </a:xfrm>
            <a:custGeom>
              <a:avLst/>
              <a:gdLst>
                <a:gd name="connsiteX0" fmla="*/ 32651 w 32653"/>
                <a:gd name="connsiteY0" fmla="*/ 32156 h 32165"/>
                <a:gd name="connsiteX1" fmla="*/ 8639 w 32653"/>
                <a:gd name="connsiteY1" fmla="*/ 23891 h 32165"/>
                <a:gd name="connsiteX2" fmla="*/ 2 w 32653"/>
                <a:gd name="connsiteY2" fmla="*/ 9 h 32165"/>
                <a:gd name="connsiteX3" fmla="*/ 24014 w 32653"/>
                <a:gd name="connsiteY3" fmla="*/ 8275 h 32165"/>
                <a:gd name="connsiteX4" fmla="*/ 32651 w 32653"/>
                <a:gd name="connsiteY4" fmla="*/ 32156 h 3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653" h="32165">
                  <a:moveTo>
                    <a:pt x="32651" y="32156"/>
                  </a:moveTo>
                  <a:cubicBezTo>
                    <a:pt x="32651" y="32156"/>
                    <a:pt x="17654" y="32767"/>
                    <a:pt x="8639" y="23891"/>
                  </a:cubicBezTo>
                  <a:cubicBezTo>
                    <a:pt x="-376" y="15014"/>
                    <a:pt x="2" y="9"/>
                    <a:pt x="2" y="9"/>
                  </a:cubicBezTo>
                  <a:cubicBezTo>
                    <a:pt x="2" y="9"/>
                    <a:pt x="14999" y="-602"/>
                    <a:pt x="24014" y="8275"/>
                  </a:cubicBezTo>
                  <a:cubicBezTo>
                    <a:pt x="33029" y="17151"/>
                    <a:pt x="32651" y="32156"/>
                    <a:pt x="32651" y="32156"/>
                  </a:cubicBezTo>
                  <a:close/>
                </a:path>
              </a:pathLst>
            </a:custGeom>
            <a:solidFill>
              <a:srgbClr val="2F2F2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pic>
        <p:nvPicPr>
          <p:cNvPr id="4" name="صورة 3">
            <a:extLst>
              <a:ext uri="{FF2B5EF4-FFF2-40B4-BE49-F238E27FC236}">
                <a16:creationId xmlns:a16="http://schemas.microsoft.com/office/drawing/2014/main" id="{5C3A36B8-1B41-416F-88F9-F55133CDA2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5897" y="1559768"/>
            <a:ext cx="1712166" cy="1408615"/>
          </a:xfrm>
          <a:prstGeom prst="rect">
            <a:avLst/>
          </a:prstGeom>
        </p:spPr>
      </p:pic>
      <p:pic>
        <p:nvPicPr>
          <p:cNvPr id="8" name="صورة 7" descr="صورة تحتوي على سهم&#10;&#10;تم إنشاء الوصف تلقائياً">
            <a:extLst>
              <a:ext uri="{FF2B5EF4-FFF2-40B4-BE49-F238E27FC236}">
                <a16:creationId xmlns:a16="http://schemas.microsoft.com/office/drawing/2014/main" id="{F81945CE-9B82-40FC-A0D4-B6C7942C85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09952" y="1413869"/>
            <a:ext cx="2316153" cy="1737115"/>
          </a:xfrm>
          <a:prstGeom prst="rect">
            <a:avLst/>
          </a:prstGeom>
        </p:spPr>
      </p:pic>
      <p:sp>
        <p:nvSpPr>
          <p:cNvPr id="68" name="مربع نص 67">
            <a:extLst>
              <a:ext uri="{FF2B5EF4-FFF2-40B4-BE49-F238E27FC236}">
                <a16:creationId xmlns:a16="http://schemas.microsoft.com/office/drawing/2014/main" id="{A503A287-CD68-4C21-9688-50A2FDE35736}"/>
              </a:ext>
            </a:extLst>
          </p:cNvPr>
          <p:cNvSpPr txBox="1"/>
          <p:nvPr/>
        </p:nvSpPr>
        <p:spPr>
          <a:xfrm>
            <a:off x="7484705" y="4775012"/>
            <a:ext cx="171216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التدريب </a:t>
            </a:r>
            <a:endParaRPr lang="ar-SA" sz="2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3C196AFE-FDEE-436C-8A86-BC0AD6A4FE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64480" y="3220498"/>
            <a:ext cx="2540105" cy="1905079"/>
          </a:xfrm>
          <a:prstGeom prst="rect">
            <a:avLst/>
          </a:prstGeom>
        </p:spPr>
      </p:pic>
      <p:sp>
        <p:nvSpPr>
          <p:cNvPr id="69" name="مربع نص 68">
            <a:extLst>
              <a:ext uri="{FF2B5EF4-FFF2-40B4-BE49-F238E27FC236}">
                <a16:creationId xmlns:a16="http://schemas.microsoft.com/office/drawing/2014/main" id="{3BF05E8C-C416-49A1-8DCB-E59ECD722FD2}"/>
              </a:ext>
            </a:extLst>
          </p:cNvPr>
          <p:cNvSpPr txBox="1"/>
          <p:nvPr/>
        </p:nvSpPr>
        <p:spPr>
          <a:xfrm>
            <a:off x="3040419" y="4892364"/>
            <a:ext cx="171216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التقويم  </a:t>
            </a:r>
            <a:endParaRPr lang="ar-SA" sz="2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12" name="صورة 11" descr="صورة تحتوي على سهم&#10;&#10;تم إنشاء الوصف تلقائياً">
            <a:extLst>
              <a:ext uri="{FF2B5EF4-FFF2-40B4-BE49-F238E27FC236}">
                <a16:creationId xmlns:a16="http://schemas.microsoft.com/office/drawing/2014/main" id="{0BFF4DF9-7975-416A-9A5C-16EA7E4E8B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2034" y="2990699"/>
            <a:ext cx="3080996" cy="2310747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15416355-B347-4797-8A21-5D6B03863885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20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Cutout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11449" y="2052945"/>
            <a:ext cx="2942692" cy="2956839"/>
          </a:xfrm>
          <a:prstGeom prst="rect">
            <a:avLst/>
          </a:prstGeom>
        </p:spPr>
      </p:pic>
      <p:pic>
        <p:nvPicPr>
          <p:cNvPr id="22" name="رسم 21" descr="مؤشر مع تعبئة خالصة">
            <a:extLst>
              <a:ext uri="{FF2B5EF4-FFF2-40B4-BE49-F238E27FC236}">
                <a16:creationId xmlns:a16="http://schemas.microsoft.com/office/drawing/2014/main" id="{7F458B81-CC22-48E6-90BB-EA77433ED6B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505173" y="4306822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3" name="مربع نص 42"/>
          <p:cNvSpPr txBox="1"/>
          <p:nvPr/>
        </p:nvSpPr>
        <p:spPr>
          <a:xfrm rot="16200000">
            <a:off x="-1018893" y="4599976"/>
            <a:ext cx="266864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أ. عثمان الربيعي</a:t>
            </a:r>
            <a:endParaRPr lang="ar-SA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4" name="صورة 43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56" y="4632091"/>
            <a:ext cx="1148232" cy="1206894"/>
          </a:xfrm>
          <a:prstGeom prst="rect">
            <a:avLst/>
          </a:prstGeom>
        </p:spPr>
      </p:pic>
      <p:sp>
        <p:nvSpPr>
          <p:cNvPr id="45" name="مربع نص 44">
            <a:extLst>
              <a:ext uri="{FF2B5EF4-FFF2-40B4-BE49-F238E27FC236}">
                <a16:creationId xmlns:a16="http://schemas.microsoft.com/office/drawing/2014/main" id="{1E69718F-39AC-4EA0-8935-22201B880CA5}"/>
              </a:ext>
            </a:extLst>
          </p:cNvPr>
          <p:cNvSpPr txBox="1"/>
          <p:nvPr/>
        </p:nvSpPr>
        <p:spPr>
          <a:xfrm>
            <a:off x="2071122" y="296859"/>
            <a:ext cx="10161035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عنوان الدرس </a:t>
            </a:r>
            <a:r>
              <a:rPr lang="ar-SA" sz="3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: </a:t>
            </a:r>
            <a:r>
              <a:rPr lang="ar-SA" sz="3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استراتيجية حل المسألة</a:t>
            </a:r>
            <a:endParaRPr lang="ar-SA" sz="3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" name="مربع نص 1"/>
          <p:cNvSpPr txBox="1"/>
          <p:nvPr/>
        </p:nvSpPr>
        <p:spPr>
          <a:xfrm>
            <a:off x="443345" y="389192"/>
            <a:ext cx="284018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FF0000"/>
                </a:solidFill>
              </a:rPr>
              <a:t>التاريخ :   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/    / 1443 هـ</a:t>
            </a:r>
          </a:p>
          <a:p>
            <a:r>
              <a:rPr lang="ar-SA" dirty="0" smtClean="0">
                <a:solidFill>
                  <a:srgbClr val="FF0000"/>
                </a:solidFill>
              </a:rPr>
              <a:t>الصف :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أول / </a:t>
            </a:r>
          </a:p>
        </p:txBody>
      </p:sp>
    </p:spTree>
    <p:extLst>
      <p:ext uri="{BB962C8B-B14F-4D97-AF65-F5344CB8AC3E}">
        <p14:creationId xmlns:p14="http://schemas.microsoft.com/office/powerpoint/2010/main" val="3279427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-0.02593 L -0.1375 -0.30625 " pathEditMode="relative" rAng="0" ptsTypes="AA">
                                      <p:cBhvr>
                                        <p:cTn id="17" dur="6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19" y="-1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DEC5A9E-11B4-4B09-B647-D6BB354170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9697"/>
            <a:ext cx="12192000" cy="6858000"/>
          </a:xfrm>
          <a:prstGeom prst="rect">
            <a:avLst/>
          </a:prstGeom>
        </p:spPr>
      </p:pic>
      <p:pic>
        <p:nvPicPr>
          <p:cNvPr id="108" name="رسم 107" descr="منزل مع تعبئة خالصة">
            <a:extLst>
              <a:ext uri="{FF2B5EF4-FFF2-40B4-BE49-F238E27FC236}">
                <a16:creationId xmlns:a16="http://schemas.microsoft.com/office/drawing/2014/main" id="{16208312-6699-41D9-9BB6-3E05A8C4CF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12696" y="759429"/>
            <a:ext cx="654440" cy="654440"/>
          </a:xfrm>
          <a:prstGeom prst="rect">
            <a:avLst/>
          </a:prstGeom>
        </p:spPr>
      </p:pic>
      <p:pic>
        <p:nvPicPr>
          <p:cNvPr id="10" name="رسم 9" descr="مؤشر مع تعبئة خالصة">
            <a:hlinkClick r:id="rId6" action="ppaction://hlinksldjump"/>
            <a:extLst>
              <a:ext uri="{FF2B5EF4-FFF2-40B4-BE49-F238E27FC236}">
                <a16:creationId xmlns:a16="http://schemas.microsoft.com/office/drawing/2014/main" id="{D4E82568-92B7-4E8A-8231-A2F5B0A10D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253303" y="1088949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7B7CB49A-3F46-47E1-AB04-FEA4461BCE6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42764" y="1250064"/>
            <a:ext cx="979754" cy="806053"/>
          </a:xfrm>
          <a:prstGeom prst="rect">
            <a:avLst/>
          </a:prstGeom>
        </p:spPr>
      </p:pic>
      <p:sp>
        <p:nvSpPr>
          <p:cNvPr id="13" name="مربع نص 12"/>
          <p:cNvSpPr txBox="1"/>
          <p:nvPr/>
        </p:nvSpPr>
        <p:spPr>
          <a:xfrm>
            <a:off x="443345" y="389192"/>
            <a:ext cx="284018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FF0000"/>
                </a:solidFill>
              </a:rPr>
              <a:t>التاريخ :   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/    / 1443 هـ</a:t>
            </a:r>
          </a:p>
          <a:p>
            <a:r>
              <a:rPr lang="ar-SA" dirty="0" smtClean="0">
                <a:solidFill>
                  <a:srgbClr val="FF0000"/>
                </a:solidFill>
              </a:rPr>
              <a:t>الصف :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أول / </a:t>
            </a:r>
          </a:p>
        </p:txBody>
      </p:sp>
      <p:sp>
        <p:nvSpPr>
          <p:cNvPr id="14" name="مربع نص 13"/>
          <p:cNvSpPr txBox="1"/>
          <p:nvPr/>
        </p:nvSpPr>
        <p:spPr>
          <a:xfrm rot="16200000">
            <a:off x="-1018893" y="4599976"/>
            <a:ext cx="266864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أ. عثمان الربيعي</a:t>
            </a:r>
            <a:endParaRPr lang="ar-SA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صورة 14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56" y="4632091"/>
            <a:ext cx="1148232" cy="1206894"/>
          </a:xfrm>
          <a:prstGeom prst="rect">
            <a:avLst/>
          </a:prstGeom>
        </p:spPr>
      </p:pic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393198"/>
              </p:ext>
            </p:extLst>
          </p:nvPr>
        </p:nvGraphicFramePr>
        <p:xfrm>
          <a:off x="2334127" y="2087381"/>
          <a:ext cx="8127999" cy="3167365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12450493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57610818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020419815"/>
                    </a:ext>
                  </a:extLst>
                </a:gridCol>
              </a:tblGrid>
              <a:tr h="334178"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/>
                        <a:t>ماذا أعرف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/>
                        <a:t>ماذا أريد أن أعرف ؟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/>
                        <a:t>ماذا تعلمت ؟</a:t>
                      </a:r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7693029"/>
                  </a:ext>
                </a:extLst>
              </a:tr>
              <a:tr h="2801605">
                <a:tc>
                  <a:txBody>
                    <a:bodyPr/>
                    <a:lstStyle/>
                    <a:p>
                      <a:pPr rtl="1"/>
                      <a:endParaRPr lang="ar-SA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3140388"/>
                  </a:ext>
                </a:extLst>
              </a:tr>
            </a:tbl>
          </a:graphicData>
        </a:graphic>
      </p:graphicFrame>
      <p:pic>
        <p:nvPicPr>
          <p:cNvPr id="1026" name="Picture 2" descr="https://i.pinimg.com/564x/29/b6/f0/29b6f083fe87f21abd685718761a233c.jpg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237" y="858614"/>
            <a:ext cx="3172690" cy="1116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مستطيل 7"/>
          <p:cNvSpPr/>
          <p:nvPr/>
        </p:nvSpPr>
        <p:spPr>
          <a:xfrm>
            <a:off x="5561702" y="1180098"/>
            <a:ext cx="170591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جدول التعلم</a:t>
            </a:r>
            <a:endParaRPr lang="ar-SA" sz="24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1E69718F-39AC-4EA0-8935-22201B880CA5}"/>
              </a:ext>
            </a:extLst>
          </p:cNvPr>
          <p:cNvSpPr txBox="1"/>
          <p:nvPr/>
        </p:nvSpPr>
        <p:spPr>
          <a:xfrm>
            <a:off x="2071122" y="296859"/>
            <a:ext cx="10161035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عنوان الدرس </a:t>
            </a:r>
            <a:r>
              <a:rPr lang="ar-SA" sz="3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: </a:t>
            </a:r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استراتيجية حل المسألة</a:t>
            </a:r>
            <a:endParaRPr lang="ar-SA" sz="3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48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DEC5A9E-11B4-4B09-B647-D6BB354170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39"/>
            <a:ext cx="12192000" cy="6858000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5FF7CB50-85DB-43FF-A757-F25ED6B4AB39}"/>
              </a:ext>
            </a:extLst>
          </p:cNvPr>
          <p:cNvSpPr txBox="1"/>
          <p:nvPr/>
        </p:nvSpPr>
        <p:spPr>
          <a:xfrm>
            <a:off x="7458269" y="3008145"/>
            <a:ext cx="171216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التركيز</a:t>
            </a:r>
            <a:endParaRPr lang="ar-SA" sz="2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05EE54B5-4393-4FED-AF4F-97A79A0EBB75}"/>
              </a:ext>
            </a:extLst>
          </p:cNvPr>
          <p:cNvSpPr txBox="1"/>
          <p:nvPr/>
        </p:nvSpPr>
        <p:spPr>
          <a:xfrm>
            <a:off x="2780678" y="2971501"/>
            <a:ext cx="171216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التدريس</a:t>
            </a:r>
            <a:endParaRPr lang="ar-SA" sz="2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pSp>
        <p:nvGrpSpPr>
          <p:cNvPr id="191" name="رسم 182" descr="كعك صغير مع فاكهة و رذاذ">
            <a:extLst>
              <a:ext uri="{FF2B5EF4-FFF2-40B4-BE49-F238E27FC236}">
                <a16:creationId xmlns:a16="http://schemas.microsoft.com/office/drawing/2014/main" id="{E0F1F13E-44AF-4B9F-8275-1375ABCB9153}"/>
              </a:ext>
            </a:extLst>
          </p:cNvPr>
          <p:cNvGrpSpPr/>
          <p:nvPr/>
        </p:nvGrpSpPr>
        <p:grpSpPr>
          <a:xfrm>
            <a:off x="5773718" y="4440961"/>
            <a:ext cx="230808" cy="205062"/>
            <a:chOff x="5773718" y="4230648"/>
            <a:chExt cx="230808" cy="205062"/>
          </a:xfrm>
          <a:solidFill>
            <a:srgbClr val="FFFFFF"/>
          </a:solidFill>
        </p:grpSpPr>
        <p:sp>
          <p:nvSpPr>
            <p:cNvPr id="192" name="رسم 182" descr="كعك صغير مع فاكهة و رذاذ">
              <a:extLst>
                <a:ext uri="{FF2B5EF4-FFF2-40B4-BE49-F238E27FC236}">
                  <a16:creationId xmlns:a16="http://schemas.microsoft.com/office/drawing/2014/main" id="{2F9E2F37-16D2-40CD-A963-BF7BD59646EA}"/>
                </a:ext>
              </a:extLst>
            </p:cNvPr>
            <p:cNvSpPr/>
            <p:nvPr/>
          </p:nvSpPr>
          <p:spPr>
            <a:xfrm>
              <a:off x="5773718" y="4230648"/>
              <a:ext cx="47867" cy="47867"/>
            </a:xfrm>
            <a:custGeom>
              <a:avLst/>
              <a:gdLst>
                <a:gd name="connsiteX0" fmla="*/ 47868 w 47867"/>
                <a:gd name="connsiteY0" fmla="*/ 23934 h 47867"/>
                <a:gd name="connsiteX1" fmla="*/ 23934 w 47867"/>
                <a:gd name="connsiteY1" fmla="*/ 47868 h 47867"/>
                <a:gd name="connsiteX2" fmla="*/ 0 w 47867"/>
                <a:gd name="connsiteY2" fmla="*/ 23934 h 47867"/>
                <a:gd name="connsiteX3" fmla="*/ 23934 w 47867"/>
                <a:gd name="connsiteY3" fmla="*/ 0 h 47867"/>
                <a:gd name="connsiteX4" fmla="*/ 47868 w 47867"/>
                <a:gd name="connsiteY4" fmla="*/ 23934 h 4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67" h="47867">
                  <a:moveTo>
                    <a:pt x="47868" y="23934"/>
                  </a:moveTo>
                  <a:cubicBezTo>
                    <a:pt x="47868" y="37152"/>
                    <a:pt x="37152" y="47868"/>
                    <a:pt x="23934" y="47868"/>
                  </a:cubicBezTo>
                  <a:cubicBezTo>
                    <a:pt x="10716" y="47868"/>
                    <a:pt x="0" y="37152"/>
                    <a:pt x="0" y="23934"/>
                  </a:cubicBezTo>
                  <a:cubicBezTo>
                    <a:pt x="0" y="10716"/>
                    <a:pt x="10716" y="0"/>
                    <a:pt x="23934" y="0"/>
                  </a:cubicBezTo>
                  <a:cubicBezTo>
                    <a:pt x="37152" y="0"/>
                    <a:pt x="47868" y="10716"/>
                    <a:pt x="47868" y="23934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3" name="رسم 182" descr="كعك صغير مع فاكهة و رذاذ">
              <a:extLst>
                <a:ext uri="{FF2B5EF4-FFF2-40B4-BE49-F238E27FC236}">
                  <a16:creationId xmlns:a16="http://schemas.microsoft.com/office/drawing/2014/main" id="{AA1B4013-9BAF-43A4-8564-A429CEA8B3FE}"/>
                </a:ext>
              </a:extLst>
            </p:cNvPr>
            <p:cNvSpPr/>
            <p:nvPr/>
          </p:nvSpPr>
          <p:spPr>
            <a:xfrm>
              <a:off x="5890748" y="4265644"/>
              <a:ext cx="47867" cy="47867"/>
            </a:xfrm>
            <a:custGeom>
              <a:avLst/>
              <a:gdLst>
                <a:gd name="connsiteX0" fmla="*/ 47868 w 47867"/>
                <a:gd name="connsiteY0" fmla="*/ 23934 h 47867"/>
                <a:gd name="connsiteX1" fmla="*/ 23934 w 47867"/>
                <a:gd name="connsiteY1" fmla="*/ 47868 h 47867"/>
                <a:gd name="connsiteX2" fmla="*/ 0 w 47867"/>
                <a:gd name="connsiteY2" fmla="*/ 23934 h 47867"/>
                <a:gd name="connsiteX3" fmla="*/ 23934 w 47867"/>
                <a:gd name="connsiteY3" fmla="*/ 0 h 47867"/>
                <a:gd name="connsiteX4" fmla="*/ 47868 w 47867"/>
                <a:gd name="connsiteY4" fmla="*/ 23934 h 4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67" h="47867">
                  <a:moveTo>
                    <a:pt x="47868" y="23934"/>
                  </a:moveTo>
                  <a:cubicBezTo>
                    <a:pt x="47868" y="37152"/>
                    <a:pt x="37152" y="47868"/>
                    <a:pt x="23934" y="47868"/>
                  </a:cubicBezTo>
                  <a:cubicBezTo>
                    <a:pt x="10716" y="47868"/>
                    <a:pt x="0" y="37152"/>
                    <a:pt x="0" y="23934"/>
                  </a:cubicBezTo>
                  <a:cubicBezTo>
                    <a:pt x="0" y="10716"/>
                    <a:pt x="10716" y="0"/>
                    <a:pt x="23934" y="0"/>
                  </a:cubicBezTo>
                  <a:cubicBezTo>
                    <a:pt x="37152" y="0"/>
                    <a:pt x="47868" y="10716"/>
                    <a:pt x="47868" y="23934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4" name="رسم 182" descr="كعك صغير مع فاكهة و رذاذ">
              <a:extLst>
                <a:ext uri="{FF2B5EF4-FFF2-40B4-BE49-F238E27FC236}">
                  <a16:creationId xmlns:a16="http://schemas.microsoft.com/office/drawing/2014/main" id="{C945705E-4A2A-400C-BC14-D11D65A33D63}"/>
                </a:ext>
              </a:extLst>
            </p:cNvPr>
            <p:cNvSpPr/>
            <p:nvPr/>
          </p:nvSpPr>
          <p:spPr>
            <a:xfrm>
              <a:off x="5843667" y="4367733"/>
              <a:ext cx="47867" cy="47867"/>
            </a:xfrm>
            <a:custGeom>
              <a:avLst/>
              <a:gdLst>
                <a:gd name="connsiteX0" fmla="*/ 47868 w 47867"/>
                <a:gd name="connsiteY0" fmla="*/ 23934 h 47867"/>
                <a:gd name="connsiteX1" fmla="*/ 23934 w 47867"/>
                <a:gd name="connsiteY1" fmla="*/ 47868 h 47867"/>
                <a:gd name="connsiteX2" fmla="*/ 0 w 47867"/>
                <a:gd name="connsiteY2" fmla="*/ 23934 h 47867"/>
                <a:gd name="connsiteX3" fmla="*/ 23934 w 47867"/>
                <a:gd name="connsiteY3" fmla="*/ 0 h 47867"/>
                <a:gd name="connsiteX4" fmla="*/ 47868 w 47867"/>
                <a:gd name="connsiteY4" fmla="*/ 23934 h 4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67" h="47867">
                  <a:moveTo>
                    <a:pt x="47868" y="23934"/>
                  </a:moveTo>
                  <a:cubicBezTo>
                    <a:pt x="47868" y="37152"/>
                    <a:pt x="37152" y="47868"/>
                    <a:pt x="23934" y="47868"/>
                  </a:cubicBezTo>
                  <a:cubicBezTo>
                    <a:pt x="10716" y="47868"/>
                    <a:pt x="0" y="37152"/>
                    <a:pt x="0" y="23934"/>
                  </a:cubicBezTo>
                  <a:cubicBezTo>
                    <a:pt x="0" y="10716"/>
                    <a:pt x="10716" y="0"/>
                    <a:pt x="23934" y="0"/>
                  </a:cubicBezTo>
                  <a:cubicBezTo>
                    <a:pt x="37152" y="0"/>
                    <a:pt x="47868" y="10716"/>
                    <a:pt x="47868" y="23934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5" name="رسم 182" descr="كعك صغير مع فاكهة و رذاذ">
              <a:extLst>
                <a:ext uri="{FF2B5EF4-FFF2-40B4-BE49-F238E27FC236}">
                  <a16:creationId xmlns:a16="http://schemas.microsoft.com/office/drawing/2014/main" id="{A6F60242-B7DC-41C5-B88D-B3AD5EA7D6A0}"/>
                </a:ext>
              </a:extLst>
            </p:cNvPr>
            <p:cNvSpPr/>
            <p:nvPr/>
          </p:nvSpPr>
          <p:spPr>
            <a:xfrm>
              <a:off x="5824998" y="4284172"/>
              <a:ext cx="29919" cy="29919"/>
            </a:xfrm>
            <a:custGeom>
              <a:avLst/>
              <a:gdLst>
                <a:gd name="connsiteX0" fmla="*/ 29919 w 29919"/>
                <a:gd name="connsiteY0" fmla="*/ 14960 h 29919"/>
                <a:gd name="connsiteX1" fmla="*/ 14960 w 29919"/>
                <a:gd name="connsiteY1" fmla="*/ 29919 h 29919"/>
                <a:gd name="connsiteX2" fmla="*/ 0 w 29919"/>
                <a:gd name="connsiteY2" fmla="*/ 14960 h 29919"/>
                <a:gd name="connsiteX3" fmla="*/ 14960 w 29919"/>
                <a:gd name="connsiteY3" fmla="*/ 0 h 29919"/>
                <a:gd name="connsiteX4" fmla="*/ 29919 w 29919"/>
                <a:gd name="connsiteY4" fmla="*/ 14960 h 29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919" h="29919">
                  <a:moveTo>
                    <a:pt x="29919" y="14960"/>
                  </a:moveTo>
                  <a:cubicBezTo>
                    <a:pt x="29919" y="23221"/>
                    <a:pt x="23221" y="29919"/>
                    <a:pt x="14960" y="29919"/>
                  </a:cubicBezTo>
                  <a:cubicBezTo>
                    <a:pt x="6698" y="29919"/>
                    <a:pt x="0" y="23221"/>
                    <a:pt x="0" y="14960"/>
                  </a:cubicBezTo>
                  <a:cubicBezTo>
                    <a:pt x="0" y="6698"/>
                    <a:pt x="6698" y="0"/>
                    <a:pt x="14960" y="0"/>
                  </a:cubicBezTo>
                  <a:cubicBezTo>
                    <a:pt x="23221" y="0"/>
                    <a:pt x="29919" y="6698"/>
                    <a:pt x="29919" y="14960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6" name="رسم 182" descr="كعك صغير مع فاكهة و رذاذ">
              <a:extLst>
                <a:ext uri="{FF2B5EF4-FFF2-40B4-BE49-F238E27FC236}">
                  <a16:creationId xmlns:a16="http://schemas.microsoft.com/office/drawing/2014/main" id="{BF914862-E330-4283-AA20-85F5D1437F4B}"/>
                </a:ext>
              </a:extLst>
            </p:cNvPr>
            <p:cNvSpPr/>
            <p:nvPr/>
          </p:nvSpPr>
          <p:spPr>
            <a:xfrm>
              <a:off x="5911692" y="4411777"/>
              <a:ext cx="23933" cy="23933"/>
            </a:xfrm>
            <a:custGeom>
              <a:avLst/>
              <a:gdLst>
                <a:gd name="connsiteX0" fmla="*/ 23934 w 23933"/>
                <a:gd name="connsiteY0" fmla="*/ 11967 h 23933"/>
                <a:gd name="connsiteX1" fmla="*/ 11967 w 23933"/>
                <a:gd name="connsiteY1" fmla="*/ 23934 h 23933"/>
                <a:gd name="connsiteX2" fmla="*/ 0 w 23933"/>
                <a:gd name="connsiteY2" fmla="*/ 11967 h 23933"/>
                <a:gd name="connsiteX3" fmla="*/ 11967 w 23933"/>
                <a:gd name="connsiteY3" fmla="*/ 0 h 23933"/>
                <a:gd name="connsiteX4" fmla="*/ 23934 w 23933"/>
                <a:gd name="connsiteY4" fmla="*/ 11967 h 23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33" h="23933">
                  <a:moveTo>
                    <a:pt x="23934" y="11967"/>
                  </a:moveTo>
                  <a:cubicBezTo>
                    <a:pt x="23934" y="18576"/>
                    <a:pt x="18576" y="23934"/>
                    <a:pt x="11967" y="23934"/>
                  </a:cubicBezTo>
                  <a:cubicBezTo>
                    <a:pt x="5358" y="23934"/>
                    <a:pt x="0" y="18576"/>
                    <a:pt x="0" y="11967"/>
                  </a:cubicBezTo>
                  <a:cubicBezTo>
                    <a:pt x="0" y="5358"/>
                    <a:pt x="5358" y="0"/>
                    <a:pt x="11967" y="0"/>
                  </a:cubicBezTo>
                  <a:cubicBezTo>
                    <a:pt x="18576" y="0"/>
                    <a:pt x="23934" y="5358"/>
                    <a:pt x="23934" y="11967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7" name="رسم 182" descr="كعك صغير مع فاكهة و رذاذ">
              <a:extLst>
                <a:ext uri="{FF2B5EF4-FFF2-40B4-BE49-F238E27FC236}">
                  <a16:creationId xmlns:a16="http://schemas.microsoft.com/office/drawing/2014/main" id="{339E72DD-5AF2-4313-B5C7-FCC9B246C3D6}"/>
                </a:ext>
              </a:extLst>
            </p:cNvPr>
            <p:cNvSpPr/>
            <p:nvPr/>
          </p:nvSpPr>
          <p:spPr>
            <a:xfrm>
              <a:off x="5980593" y="4288974"/>
              <a:ext cx="23933" cy="23933"/>
            </a:xfrm>
            <a:custGeom>
              <a:avLst/>
              <a:gdLst>
                <a:gd name="connsiteX0" fmla="*/ 23934 w 23933"/>
                <a:gd name="connsiteY0" fmla="*/ 11967 h 23933"/>
                <a:gd name="connsiteX1" fmla="*/ 11967 w 23933"/>
                <a:gd name="connsiteY1" fmla="*/ 23934 h 23933"/>
                <a:gd name="connsiteX2" fmla="*/ 0 w 23933"/>
                <a:gd name="connsiteY2" fmla="*/ 11967 h 23933"/>
                <a:gd name="connsiteX3" fmla="*/ 11967 w 23933"/>
                <a:gd name="connsiteY3" fmla="*/ 0 h 23933"/>
                <a:gd name="connsiteX4" fmla="*/ 23934 w 23933"/>
                <a:gd name="connsiteY4" fmla="*/ 11967 h 23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33" h="23933">
                  <a:moveTo>
                    <a:pt x="23934" y="11967"/>
                  </a:moveTo>
                  <a:cubicBezTo>
                    <a:pt x="23934" y="18576"/>
                    <a:pt x="18576" y="23934"/>
                    <a:pt x="11967" y="23934"/>
                  </a:cubicBezTo>
                  <a:cubicBezTo>
                    <a:pt x="5358" y="23934"/>
                    <a:pt x="0" y="18576"/>
                    <a:pt x="0" y="11967"/>
                  </a:cubicBezTo>
                  <a:cubicBezTo>
                    <a:pt x="0" y="5358"/>
                    <a:pt x="5358" y="0"/>
                    <a:pt x="11967" y="0"/>
                  </a:cubicBezTo>
                  <a:cubicBezTo>
                    <a:pt x="18576" y="0"/>
                    <a:pt x="23934" y="5358"/>
                    <a:pt x="23934" y="11967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grpSp>
        <p:nvGrpSpPr>
          <p:cNvPr id="199" name="رسم 182" descr="كعك صغير مع فاكهة و رذاذ">
            <a:extLst>
              <a:ext uri="{FF2B5EF4-FFF2-40B4-BE49-F238E27FC236}">
                <a16:creationId xmlns:a16="http://schemas.microsoft.com/office/drawing/2014/main" id="{AE0C298D-1ABB-40E8-A86A-1BC5655A7BAE}"/>
              </a:ext>
            </a:extLst>
          </p:cNvPr>
          <p:cNvGrpSpPr/>
          <p:nvPr/>
        </p:nvGrpSpPr>
        <p:grpSpPr>
          <a:xfrm>
            <a:off x="5731951" y="3772369"/>
            <a:ext cx="525382" cy="519059"/>
            <a:chOff x="5731951" y="3562056"/>
            <a:chExt cx="525382" cy="519059"/>
          </a:xfrm>
        </p:grpSpPr>
        <p:sp>
          <p:nvSpPr>
            <p:cNvPr id="200" name="رسم 182" descr="كعك صغير مع فاكهة و رذاذ">
              <a:extLst>
                <a:ext uri="{FF2B5EF4-FFF2-40B4-BE49-F238E27FC236}">
                  <a16:creationId xmlns:a16="http://schemas.microsoft.com/office/drawing/2014/main" id="{C7FDDE40-CFCC-4D40-BDFD-CD9283AC4FD4}"/>
                </a:ext>
              </a:extLst>
            </p:cNvPr>
            <p:cNvSpPr/>
            <p:nvPr/>
          </p:nvSpPr>
          <p:spPr>
            <a:xfrm>
              <a:off x="5797751" y="3918965"/>
              <a:ext cx="45169" cy="44632"/>
            </a:xfrm>
            <a:custGeom>
              <a:avLst/>
              <a:gdLst>
                <a:gd name="connsiteX0" fmla="*/ 40108 w 45169"/>
                <a:gd name="connsiteY0" fmla="*/ 44632 h 44632"/>
                <a:gd name="connsiteX1" fmla="*/ 36557 w 45169"/>
                <a:gd name="connsiteY1" fmla="*/ 43178 h 44632"/>
                <a:gd name="connsiteX2" fmla="*/ 1510 w 45169"/>
                <a:gd name="connsiteY2" fmla="*/ 8667 h 44632"/>
                <a:gd name="connsiteX3" fmla="*/ 1454 w 45169"/>
                <a:gd name="connsiteY3" fmla="*/ 1510 h 44632"/>
                <a:gd name="connsiteX4" fmla="*/ 8612 w 45169"/>
                <a:gd name="connsiteY4" fmla="*/ 1454 h 44632"/>
                <a:gd name="connsiteX5" fmla="*/ 43659 w 45169"/>
                <a:gd name="connsiteY5" fmla="*/ 35965 h 44632"/>
                <a:gd name="connsiteX6" fmla="*/ 43715 w 45169"/>
                <a:gd name="connsiteY6" fmla="*/ 43122 h 44632"/>
                <a:gd name="connsiteX7" fmla="*/ 40108 w 45169"/>
                <a:gd name="connsiteY7" fmla="*/ 44632 h 4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169" h="44632">
                  <a:moveTo>
                    <a:pt x="40108" y="44632"/>
                  </a:moveTo>
                  <a:cubicBezTo>
                    <a:pt x="38826" y="44632"/>
                    <a:pt x="37543" y="44148"/>
                    <a:pt x="36557" y="43178"/>
                  </a:cubicBezTo>
                  <a:lnTo>
                    <a:pt x="1510" y="8667"/>
                  </a:lnTo>
                  <a:cubicBezTo>
                    <a:pt x="-482" y="6705"/>
                    <a:pt x="-506" y="3502"/>
                    <a:pt x="1454" y="1510"/>
                  </a:cubicBezTo>
                  <a:cubicBezTo>
                    <a:pt x="3418" y="-481"/>
                    <a:pt x="6620" y="-506"/>
                    <a:pt x="8612" y="1454"/>
                  </a:cubicBezTo>
                  <a:lnTo>
                    <a:pt x="43659" y="35965"/>
                  </a:lnTo>
                  <a:cubicBezTo>
                    <a:pt x="45652" y="37927"/>
                    <a:pt x="45675" y="41130"/>
                    <a:pt x="43715" y="43122"/>
                  </a:cubicBezTo>
                  <a:cubicBezTo>
                    <a:pt x="42725" y="44128"/>
                    <a:pt x="41417" y="44632"/>
                    <a:pt x="40108" y="44632"/>
                  </a:cubicBezTo>
                  <a:close/>
                </a:path>
              </a:pathLst>
            </a:custGeom>
            <a:solidFill>
              <a:schemeClr val="accent4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1" name="رسم 182" descr="كعك صغير مع فاكهة و رذاذ">
              <a:extLst>
                <a:ext uri="{FF2B5EF4-FFF2-40B4-BE49-F238E27FC236}">
                  <a16:creationId xmlns:a16="http://schemas.microsoft.com/office/drawing/2014/main" id="{DEA01516-2D81-4C42-966C-D935379675C4}"/>
                </a:ext>
              </a:extLst>
            </p:cNvPr>
            <p:cNvSpPr/>
            <p:nvPr/>
          </p:nvSpPr>
          <p:spPr>
            <a:xfrm>
              <a:off x="6155889" y="4016294"/>
              <a:ext cx="44629" cy="45168"/>
            </a:xfrm>
            <a:custGeom>
              <a:avLst/>
              <a:gdLst>
                <a:gd name="connsiteX0" fmla="*/ 5059 w 44629"/>
                <a:gd name="connsiteY0" fmla="*/ 45169 h 45168"/>
                <a:gd name="connsiteX1" fmla="*/ 1510 w 44629"/>
                <a:gd name="connsiteY1" fmla="*/ 43714 h 45168"/>
                <a:gd name="connsiteX2" fmla="*/ 1454 w 44629"/>
                <a:gd name="connsiteY2" fmla="*/ 36559 h 45168"/>
                <a:gd name="connsiteX3" fmla="*/ 35964 w 44629"/>
                <a:gd name="connsiteY3" fmla="*/ 1510 h 45168"/>
                <a:gd name="connsiteX4" fmla="*/ 43120 w 44629"/>
                <a:gd name="connsiteY4" fmla="*/ 1454 h 45168"/>
                <a:gd name="connsiteX5" fmla="*/ 43175 w 44629"/>
                <a:gd name="connsiteY5" fmla="*/ 8611 h 45168"/>
                <a:gd name="connsiteX6" fmla="*/ 8666 w 44629"/>
                <a:gd name="connsiteY6" fmla="*/ 43659 h 45168"/>
                <a:gd name="connsiteX7" fmla="*/ 5059 w 44629"/>
                <a:gd name="connsiteY7" fmla="*/ 45169 h 45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29" h="45168">
                  <a:moveTo>
                    <a:pt x="5059" y="45169"/>
                  </a:moveTo>
                  <a:cubicBezTo>
                    <a:pt x="3777" y="45169"/>
                    <a:pt x="2494" y="44684"/>
                    <a:pt x="1510" y="43714"/>
                  </a:cubicBezTo>
                  <a:cubicBezTo>
                    <a:pt x="-482" y="41754"/>
                    <a:pt x="-506" y="38549"/>
                    <a:pt x="1454" y="36559"/>
                  </a:cubicBezTo>
                  <a:lnTo>
                    <a:pt x="35964" y="1510"/>
                  </a:lnTo>
                  <a:cubicBezTo>
                    <a:pt x="37924" y="-481"/>
                    <a:pt x="41131" y="-506"/>
                    <a:pt x="43120" y="1454"/>
                  </a:cubicBezTo>
                  <a:cubicBezTo>
                    <a:pt x="45112" y="3416"/>
                    <a:pt x="45135" y="6619"/>
                    <a:pt x="43175" y="8611"/>
                  </a:cubicBezTo>
                  <a:lnTo>
                    <a:pt x="8666" y="43659"/>
                  </a:lnTo>
                  <a:cubicBezTo>
                    <a:pt x="7676" y="44664"/>
                    <a:pt x="6368" y="45169"/>
                    <a:pt x="5059" y="45169"/>
                  </a:cubicBezTo>
                  <a:close/>
                </a:path>
              </a:pathLst>
            </a:custGeom>
            <a:solidFill>
              <a:srgbClr val="50505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2" name="رسم 182" descr="كعك صغير مع فاكهة و رذاذ">
              <a:extLst>
                <a:ext uri="{FF2B5EF4-FFF2-40B4-BE49-F238E27FC236}">
                  <a16:creationId xmlns:a16="http://schemas.microsoft.com/office/drawing/2014/main" id="{CA979227-66A2-4615-BF86-049FE4293269}"/>
                </a:ext>
              </a:extLst>
            </p:cNvPr>
            <p:cNvSpPr/>
            <p:nvPr/>
          </p:nvSpPr>
          <p:spPr>
            <a:xfrm>
              <a:off x="5922348" y="3998699"/>
              <a:ext cx="10504" cy="59306"/>
            </a:xfrm>
            <a:custGeom>
              <a:avLst/>
              <a:gdLst>
                <a:gd name="connsiteX0" fmla="*/ 5442 w 10504"/>
                <a:gd name="connsiteY0" fmla="*/ 59307 h 59306"/>
                <a:gd name="connsiteX1" fmla="*/ 381 w 10504"/>
                <a:gd name="connsiteY1" fmla="*/ 54285 h 59306"/>
                <a:gd name="connsiteX2" fmla="*/ 0 w 10504"/>
                <a:gd name="connsiteY2" fmla="*/ 5100 h 59306"/>
                <a:gd name="connsiteX3" fmla="*/ 5022 w 10504"/>
                <a:gd name="connsiteY3" fmla="*/ 0 h 59306"/>
                <a:gd name="connsiteX4" fmla="*/ 5063 w 10504"/>
                <a:gd name="connsiteY4" fmla="*/ 0 h 59306"/>
                <a:gd name="connsiteX5" fmla="*/ 10123 w 10504"/>
                <a:gd name="connsiteY5" fmla="*/ 5022 h 59306"/>
                <a:gd name="connsiteX6" fmla="*/ 10505 w 10504"/>
                <a:gd name="connsiteY6" fmla="*/ 54207 h 59306"/>
                <a:gd name="connsiteX7" fmla="*/ 5483 w 10504"/>
                <a:gd name="connsiteY7" fmla="*/ 59307 h 59306"/>
                <a:gd name="connsiteX8" fmla="*/ 5442 w 10504"/>
                <a:gd name="connsiteY8" fmla="*/ 59307 h 59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04" h="59306">
                  <a:moveTo>
                    <a:pt x="5442" y="59307"/>
                  </a:moveTo>
                  <a:cubicBezTo>
                    <a:pt x="2666" y="59307"/>
                    <a:pt x="403" y="57067"/>
                    <a:pt x="381" y="54285"/>
                  </a:cubicBezTo>
                  <a:lnTo>
                    <a:pt x="0" y="5100"/>
                  </a:lnTo>
                  <a:cubicBezTo>
                    <a:pt x="-22" y="2304"/>
                    <a:pt x="2227" y="20"/>
                    <a:pt x="5022" y="0"/>
                  </a:cubicBezTo>
                  <a:cubicBezTo>
                    <a:pt x="5036" y="0"/>
                    <a:pt x="5049" y="0"/>
                    <a:pt x="5063" y="0"/>
                  </a:cubicBezTo>
                  <a:cubicBezTo>
                    <a:pt x="7839" y="0"/>
                    <a:pt x="10101" y="2240"/>
                    <a:pt x="10123" y="5022"/>
                  </a:cubicBezTo>
                  <a:lnTo>
                    <a:pt x="10505" y="54207"/>
                  </a:lnTo>
                  <a:cubicBezTo>
                    <a:pt x="10527" y="57003"/>
                    <a:pt x="8278" y="59287"/>
                    <a:pt x="5483" y="59307"/>
                  </a:cubicBezTo>
                  <a:cubicBezTo>
                    <a:pt x="5469" y="59307"/>
                    <a:pt x="5456" y="59307"/>
                    <a:pt x="5442" y="59307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3" name="رسم 182" descr="كعك صغير مع فاكهة و رذاذ">
              <a:extLst>
                <a:ext uri="{FF2B5EF4-FFF2-40B4-BE49-F238E27FC236}">
                  <a16:creationId xmlns:a16="http://schemas.microsoft.com/office/drawing/2014/main" id="{93B1FA17-50C3-4E93-86B0-D1F0182998B5}"/>
                </a:ext>
              </a:extLst>
            </p:cNvPr>
            <p:cNvSpPr/>
            <p:nvPr/>
          </p:nvSpPr>
          <p:spPr>
            <a:xfrm>
              <a:off x="6246831" y="3968625"/>
              <a:ext cx="10502" cy="59306"/>
            </a:xfrm>
            <a:custGeom>
              <a:avLst/>
              <a:gdLst>
                <a:gd name="connsiteX0" fmla="*/ 5440 w 10502"/>
                <a:gd name="connsiteY0" fmla="*/ 59307 h 59306"/>
                <a:gd name="connsiteX1" fmla="*/ 381 w 10502"/>
                <a:gd name="connsiteY1" fmla="*/ 54285 h 59306"/>
                <a:gd name="connsiteX2" fmla="*/ 0 w 10502"/>
                <a:gd name="connsiteY2" fmla="*/ 5100 h 59306"/>
                <a:gd name="connsiteX3" fmla="*/ 5022 w 10502"/>
                <a:gd name="connsiteY3" fmla="*/ 0 h 59306"/>
                <a:gd name="connsiteX4" fmla="*/ 5063 w 10502"/>
                <a:gd name="connsiteY4" fmla="*/ 0 h 59306"/>
                <a:gd name="connsiteX5" fmla="*/ 10122 w 10502"/>
                <a:gd name="connsiteY5" fmla="*/ 5022 h 59306"/>
                <a:gd name="connsiteX6" fmla="*/ 10503 w 10502"/>
                <a:gd name="connsiteY6" fmla="*/ 54207 h 59306"/>
                <a:gd name="connsiteX7" fmla="*/ 5481 w 10502"/>
                <a:gd name="connsiteY7" fmla="*/ 59307 h 59306"/>
                <a:gd name="connsiteX8" fmla="*/ 5440 w 10502"/>
                <a:gd name="connsiteY8" fmla="*/ 59307 h 59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02" h="59306">
                  <a:moveTo>
                    <a:pt x="5440" y="59307"/>
                  </a:moveTo>
                  <a:cubicBezTo>
                    <a:pt x="2664" y="59307"/>
                    <a:pt x="403" y="57067"/>
                    <a:pt x="381" y="54285"/>
                  </a:cubicBezTo>
                  <a:lnTo>
                    <a:pt x="0" y="5100"/>
                  </a:lnTo>
                  <a:cubicBezTo>
                    <a:pt x="-22" y="2304"/>
                    <a:pt x="2227" y="20"/>
                    <a:pt x="5022" y="0"/>
                  </a:cubicBezTo>
                  <a:cubicBezTo>
                    <a:pt x="5036" y="0"/>
                    <a:pt x="5049" y="0"/>
                    <a:pt x="5063" y="0"/>
                  </a:cubicBezTo>
                  <a:cubicBezTo>
                    <a:pt x="7839" y="0"/>
                    <a:pt x="10100" y="2240"/>
                    <a:pt x="10122" y="5022"/>
                  </a:cubicBezTo>
                  <a:lnTo>
                    <a:pt x="10503" y="54207"/>
                  </a:lnTo>
                  <a:cubicBezTo>
                    <a:pt x="10525" y="57003"/>
                    <a:pt x="8276" y="59287"/>
                    <a:pt x="5481" y="59307"/>
                  </a:cubicBezTo>
                  <a:cubicBezTo>
                    <a:pt x="5467" y="59307"/>
                    <a:pt x="5456" y="59307"/>
                    <a:pt x="5440" y="59307"/>
                  </a:cubicBezTo>
                  <a:close/>
                </a:path>
              </a:pathLst>
            </a:custGeom>
            <a:solidFill>
              <a:schemeClr val="accent4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4" name="رسم 182" descr="كعك صغير مع فاكهة و رذاذ">
              <a:extLst>
                <a:ext uri="{FF2B5EF4-FFF2-40B4-BE49-F238E27FC236}">
                  <a16:creationId xmlns:a16="http://schemas.microsoft.com/office/drawing/2014/main" id="{69B26D8D-E16E-43F0-9F5C-99FABA8DFA5E}"/>
                </a:ext>
              </a:extLst>
            </p:cNvPr>
            <p:cNvSpPr/>
            <p:nvPr/>
          </p:nvSpPr>
          <p:spPr>
            <a:xfrm>
              <a:off x="5987853" y="4035949"/>
              <a:ext cx="44631" cy="45167"/>
            </a:xfrm>
            <a:custGeom>
              <a:avLst/>
              <a:gdLst>
                <a:gd name="connsiteX0" fmla="*/ 5061 w 44631"/>
                <a:gd name="connsiteY0" fmla="*/ 45167 h 45167"/>
                <a:gd name="connsiteX1" fmla="*/ 1510 w 44631"/>
                <a:gd name="connsiteY1" fmla="*/ 43713 h 45167"/>
                <a:gd name="connsiteX2" fmla="*/ 1454 w 44631"/>
                <a:gd name="connsiteY2" fmla="*/ 36557 h 45167"/>
                <a:gd name="connsiteX3" fmla="*/ 35965 w 44631"/>
                <a:gd name="connsiteY3" fmla="*/ 1510 h 45167"/>
                <a:gd name="connsiteX4" fmla="*/ 43121 w 44631"/>
                <a:gd name="connsiteY4" fmla="*/ 1454 h 45167"/>
                <a:gd name="connsiteX5" fmla="*/ 43177 w 44631"/>
                <a:gd name="connsiteY5" fmla="*/ 8610 h 45167"/>
                <a:gd name="connsiteX6" fmla="*/ 8666 w 44631"/>
                <a:gd name="connsiteY6" fmla="*/ 43658 h 45167"/>
                <a:gd name="connsiteX7" fmla="*/ 5061 w 44631"/>
                <a:gd name="connsiteY7" fmla="*/ 45167 h 45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31" h="45167">
                  <a:moveTo>
                    <a:pt x="5061" y="45167"/>
                  </a:moveTo>
                  <a:cubicBezTo>
                    <a:pt x="3779" y="45167"/>
                    <a:pt x="2495" y="44683"/>
                    <a:pt x="1510" y="43713"/>
                  </a:cubicBezTo>
                  <a:cubicBezTo>
                    <a:pt x="-482" y="41753"/>
                    <a:pt x="-506" y="38548"/>
                    <a:pt x="1454" y="36557"/>
                  </a:cubicBezTo>
                  <a:lnTo>
                    <a:pt x="35965" y="1510"/>
                  </a:lnTo>
                  <a:cubicBezTo>
                    <a:pt x="37924" y="-482"/>
                    <a:pt x="41132" y="-506"/>
                    <a:pt x="43121" y="1454"/>
                  </a:cubicBezTo>
                  <a:cubicBezTo>
                    <a:pt x="45113" y="3415"/>
                    <a:pt x="45137" y="6620"/>
                    <a:pt x="43177" y="8610"/>
                  </a:cubicBezTo>
                  <a:lnTo>
                    <a:pt x="8666" y="43658"/>
                  </a:lnTo>
                  <a:cubicBezTo>
                    <a:pt x="7678" y="44663"/>
                    <a:pt x="6368" y="45167"/>
                    <a:pt x="5061" y="45167"/>
                  </a:cubicBezTo>
                  <a:close/>
                </a:path>
              </a:pathLst>
            </a:custGeom>
            <a:solidFill>
              <a:srgbClr val="50505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5" name="رسم 182" descr="كعك صغير مع فاكهة و رذاذ">
              <a:extLst>
                <a:ext uri="{FF2B5EF4-FFF2-40B4-BE49-F238E27FC236}">
                  <a16:creationId xmlns:a16="http://schemas.microsoft.com/office/drawing/2014/main" id="{D2860D60-05F4-4FBB-A3E9-B7F39C355235}"/>
                </a:ext>
              </a:extLst>
            </p:cNvPr>
            <p:cNvSpPr/>
            <p:nvPr/>
          </p:nvSpPr>
          <p:spPr>
            <a:xfrm>
              <a:off x="5878431" y="3879660"/>
              <a:ext cx="45169" cy="44632"/>
            </a:xfrm>
            <a:custGeom>
              <a:avLst/>
              <a:gdLst>
                <a:gd name="connsiteX0" fmla="*/ 40108 w 45169"/>
                <a:gd name="connsiteY0" fmla="*/ 44632 h 44632"/>
                <a:gd name="connsiteX1" fmla="*/ 36557 w 45169"/>
                <a:gd name="connsiteY1" fmla="*/ 43178 h 44632"/>
                <a:gd name="connsiteX2" fmla="*/ 1510 w 45169"/>
                <a:gd name="connsiteY2" fmla="*/ 8667 h 44632"/>
                <a:gd name="connsiteX3" fmla="*/ 1454 w 45169"/>
                <a:gd name="connsiteY3" fmla="*/ 1510 h 44632"/>
                <a:gd name="connsiteX4" fmla="*/ 8612 w 45169"/>
                <a:gd name="connsiteY4" fmla="*/ 1454 h 44632"/>
                <a:gd name="connsiteX5" fmla="*/ 43659 w 45169"/>
                <a:gd name="connsiteY5" fmla="*/ 35965 h 44632"/>
                <a:gd name="connsiteX6" fmla="*/ 43715 w 45169"/>
                <a:gd name="connsiteY6" fmla="*/ 43122 h 44632"/>
                <a:gd name="connsiteX7" fmla="*/ 40108 w 45169"/>
                <a:gd name="connsiteY7" fmla="*/ 44632 h 4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169" h="44632">
                  <a:moveTo>
                    <a:pt x="40108" y="44632"/>
                  </a:moveTo>
                  <a:cubicBezTo>
                    <a:pt x="38826" y="44632"/>
                    <a:pt x="37543" y="44148"/>
                    <a:pt x="36557" y="43178"/>
                  </a:cubicBezTo>
                  <a:lnTo>
                    <a:pt x="1510" y="8667"/>
                  </a:lnTo>
                  <a:cubicBezTo>
                    <a:pt x="-482" y="6705"/>
                    <a:pt x="-506" y="3502"/>
                    <a:pt x="1454" y="1510"/>
                  </a:cubicBezTo>
                  <a:cubicBezTo>
                    <a:pt x="3416" y="-483"/>
                    <a:pt x="6620" y="-505"/>
                    <a:pt x="8612" y="1454"/>
                  </a:cubicBezTo>
                  <a:lnTo>
                    <a:pt x="43659" y="35965"/>
                  </a:lnTo>
                  <a:cubicBezTo>
                    <a:pt x="45652" y="37927"/>
                    <a:pt x="45675" y="41130"/>
                    <a:pt x="43715" y="43122"/>
                  </a:cubicBezTo>
                  <a:cubicBezTo>
                    <a:pt x="42725" y="44128"/>
                    <a:pt x="41417" y="44632"/>
                    <a:pt x="40108" y="44632"/>
                  </a:cubicBezTo>
                  <a:close/>
                </a:path>
              </a:pathLst>
            </a:custGeom>
            <a:solidFill>
              <a:srgbClr val="50505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6" name="رسم 182" descr="كعك صغير مع فاكهة و رذاذ">
              <a:extLst>
                <a:ext uri="{FF2B5EF4-FFF2-40B4-BE49-F238E27FC236}">
                  <a16:creationId xmlns:a16="http://schemas.microsoft.com/office/drawing/2014/main" id="{1ADC357F-8762-4510-B0F3-A1F7D7EFBCAD}"/>
                </a:ext>
              </a:extLst>
            </p:cNvPr>
            <p:cNvSpPr/>
            <p:nvPr/>
          </p:nvSpPr>
          <p:spPr>
            <a:xfrm>
              <a:off x="6044025" y="3796093"/>
              <a:ext cx="44629" cy="45170"/>
            </a:xfrm>
            <a:custGeom>
              <a:avLst/>
              <a:gdLst>
                <a:gd name="connsiteX0" fmla="*/ 5059 w 44629"/>
                <a:gd name="connsiteY0" fmla="*/ 45171 h 45170"/>
                <a:gd name="connsiteX1" fmla="*/ 1510 w 44629"/>
                <a:gd name="connsiteY1" fmla="*/ 43717 h 45170"/>
                <a:gd name="connsiteX2" fmla="*/ 1454 w 44629"/>
                <a:gd name="connsiteY2" fmla="*/ 36559 h 45170"/>
                <a:gd name="connsiteX3" fmla="*/ 35964 w 44629"/>
                <a:gd name="connsiteY3" fmla="*/ 1510 h 45170"/>
                <a:gd name="connsiteX4" fmla="*/ 43120 w 44629"/>
                <a:gd name="connsiteY4" fmla="*/ 1454 h 45170"/>
                <a:gd name="connsiteX5" fmla="*/ 43175 w 44629"/>
                <a:gd name="connsiteY5" fmla="*/ 8612 h 45170"/>
                <a:gd name="connsiteX6" fmla="*/ 8666 w 44629"/>
                <a:gd name="connsiteY6" fmla="*/ 43661 h 45170"/>
                <a:gd name="connsiteX7" fmla="*/ 5059 w 44629"/>
                <a:gd name="connsiteY7" fmla="*/ 45171 h 45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29" h="45170">
                  <a:moveTo>
                    <a:pt x="5059" y="45171"/>
                  </a:moveTo>
                  <a:cubicBezTo>
                    <a:pt x="3777" y="45171"/>
                    <a:pt x="2494" y="44687"/>
                    <a:pt x="1510" y="43717"/>
                  </a:cubicBezTo>
                  <a:cubicBezTo>
                    <a:pt x="-482" y="41755"/>
                    <a:pt x="-506" y="38551"/>
                    <a:pt x="1454" y="36559"/>
                  </a:cubicBezTo>
                  <a:lnTo>
                    <a:pt x="35964" y="1510"/>
                  </a:lnTo>
                  <a:cubicBezTo>
                    <a:pt x="37924" y="-482"/>
                    <a:pt x="41131" y="-506"/>
                    <a:pt x="43120" y="1454"/>
                  </a:cubicBezTo>
                  <a:cubicBezTo>
                    <a:pt x="45112" y="3416"/>
                    <a:pt x="45135" y="6620"/>
                    <a:pt x="43175" y="8612"/>
                  </a:cubicBezTo>
                  <a:lnTo>
                    <a:pt x="8666" y="43661"/>
                  </a:lnTo>
                  <a:cubicBezTo>
                    <a:pt x="7674" y="44668"/>
                    <a:pt x="6367" y="45171"/>
                    <a:pt x="5059" y="45171"/>
                  </a:cubicBezTo>
                  <a:close/>
                </a:path>
              </a:pathLst>
            </a:custGeom>
            <a:solidFill>
              <a:srgbClr val="50505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7" name="رسم 182" descr="كعك صغير مع فاكهة و رذاذ">
              <a:extLst>
                <a:ext uri="{FF2B5EF4-FFF2-40B4-BE49-F238E27FC236}">
                  <a16:creationId xmlns:a16="http://schemas.microsoft.com/office/drawing/2014/main" id="{98F60F38-E42D-474A-94D8-9C42C542ECE6}"/>
                </a:ext>
              </a:extLst>
            </p:cNvPr>
            <p:cNvSpPr/>
            <p:nvPr/>
          </p:nvSpPr>
          <p:spPr>
            <a:xfrm>
              <a:off x="6098519" y="3875951"/>
              <a:ext cx="45167" cy="44632"/>
            </a:xfrm>
            <a:custGeom>
              <a:avLst/>
              <a:gdLst>
                <a:gd name="connsiteX0" fmla="*/ 40107 w 45167"/>
                <a:gd name="connsiteY0" fmla="*/ 44632 h 44632"/>
                <a:gd name="connsiteX1" fmla="*/ 36557 w 45167"/>
                <a:gd name="connsiteY1" fmla="*/ 43178 h 44632"/>
                <a:gd name="connsiteX2" fmla="*/ 1510 w 45167"/>
                <a:gd name="connsiteY2" fmla="*/ 8667 h 44632"/>
                <a:gd name="connsiteX3" fmla="*/ 1454 w 45167"/>
                <a:gd name="connsiteY3" fmla="*/ 1510 h 44632"/>
                <a:gd name="connsiteX4" fmla="*/ 8610 w 45167"/>
                <a:gd name="connsiteY4" fmla="*/ 1454 h 44632"/>
                <a:gd name="connsiteX5" fmla="*/ 43658 w 45167"/>
                <a:gd name="connsiteY5" fmla="*/ 35965 h 44632"/>
                <a:gd name="connsiteX6" fmla="*/ 43713 w 45167"/>
                <a:gd name="connsiteY6" fmla="*/ 43122 h 44632"/>
                <a:gd name="connsiteX7" fmla="*/ 40107 w 45167"/>
                <a:gd name="connsiteY7" fmla="*/ 44632 h 4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167" h="44632">
                  <a:moveTo>
                    <a:pt x="40107" y="44632"/>
                  </a:moveTo>
                  <a:cubicBezTo>
                    <a:pt x="38825" y="44632"/>
                    <a:pt x="37541" y="44148"/>
                    <a:pt x="36557" y="43178"/>
                  </a:cubicBezTo>
                  <a:lnTo>
                    <a:pt x="1510" y="8667"/>
                  </a:lnTo>
                  <a:cubicBezTo>
                    <a:pt x="-482" y="6705"/>
                    <a:pt x="-506" y="3502"/>
                    <a:pt x="1454" y="1510"/>
                  </a:cubicBezTo>
                  <a:cubicBezTo>
                    <a:pt x="3415" y="-481"/>
                    <a:pt x="6621" y="-506"/>
                    <a:pt x="8610" y="1454"/>
                  </a:cubicBezTo>
                  <a:lnTo>
                    <a:pt x="43658" y="35965"/>
                  </a:lnTo>
                  <a:cubicBezTo>
                    <a:pt x="45650" y="37927"/>
                    <a:pt x="45674" y="41130"/>
                    <a:pt x="43713" y="43122"/>
                  </a:cubicBezTo>
                  <a:cubicBezTo>
                    <a:pt x="42723" y="44129"/>
                    <a:pt x="41414" y="44632"/>
                    <a:pt x="40107" y="44632"/>
                  </a:cubicBezTo>
                  <a:close/>
                </a:path>
              </a:pathLst>
            </a:custGeom>
            <a:solidFill>
              <a:schemeClr val="accent4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8" name="رسم 182" descr="كعك صغير مع فاكهة و رذاذ">
              <a:extLst>
                <a:ext uri="{FF2B5EF4-FFF2-40B4-BE49-F238E27FC236}">
                  <a16:creationId xmlns:a16="http://schemas.microsoft.com/office/drawing/2014/main" id="{7409E1EA-46A8-4716-8954-E8EF14D4C2CB}"/>
                </a:ext>
              </a:extLst>
            </p:cNvPr>
            <p:cNvSpPr/>
            <p:nvPr/>
          </p:nvSpPr>
          <p:spPr>
            <a:xfrm>
              <a:off x="5731951" y="4060787"/>
              <a:ext cx="59308" cy="10504"/>
            </a:xfrm>
            <a:custGeom>
              <a:avLst/>
              <a:gdLst>
                <a:gd name="connsiteX0" fmla="*/ 5061 w 59308"/>
                <a:gd name="connsiteY0" fmla="*/ 10504 h 10504"/>
                <a:gd name="connsiteX1" fmla="*/ 0 w 59308"/>
                <a:gd name="connsiteY1" fmla="*/ 5482 h 10504"/>
                <a:gd name="connsiteX2" fmla="*/ 5022 w 59308"/>
                <a:gd name="connsiteY2" fmla="*/ 383 h 10504"/>
                <a:gd name="connsiteX3" fmla="*/ 54207 w 59308"/>
                <a:gd name="connsiteY3" fmla="*/ 0 h 10504"/>
                <a:gd name="connsiteX4" fmla="*/ 54248 w 59308"/>
                <a:gd name="connsiteY4" fmla="*/ 0 h 10504"/>
                <a:gd name="connsiteX5" fmla="*/ 59309 w 59308"/>
                <a:gd name="connsiteY5" fmla="*/ 5022 h 10504"/>
                <a:gd name="connsiteX6" fmla="*/ 54287 w 59308"/>
                <a:gd name="connsiteY6" fmla="*/ 10121 h 10504"/>
                <a:gd name="connsiteX7" fmla="*/ 5101 w 59308"/>
                <a:gd name="connsiteY7" fmla="*/ 10504 h 10504"/>
                <a:gd name="connsiteX8" fmla="*/ 5061 w 59308"/>
                <a:gd name="connsiteY8" fmla="*/ 10504 h 10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308" h="10504">
                  <a:moveTo>
                    <a:pt x="5061" y="10504"/>
                  </a:moveTo>
                  <a:cubicBezTo>
                    <a:pt x="2284" y="10504"/>
                    <a:pt x="22" y="8264"/>
                    <a:pt x="0" y="5482"/>
                  </a:cubicBezTo>
                  <a:cubicBezTo>
                    <a:pt x="-22" y="2687"/>
                    <a:pt x="2227" y="403"/>
                    <a:pt x="5022" y="383"/>
                  </a:cubicBezTo>
                  <a:lnTo>
                    <a:pt x="54207" y="0"/>
                  </a:lnTo>
                  <a:cubicBezTo>
                    <a:pt x="54221" y="0"/>
                    <a:pt x="54234" y="0"/>
                    <a:pt x="54248" y="0"/>
                  </a:cubicBezTo>
                  <a:cubicBezTo>
                    <a:pt x="57025" y="0"/>
                    <a:pt x="59287" y="2240"/>
                    <a:pt x="59309" y="5022"/>
                  </a:cubicBezTo>
                  <a:cubicBezTo>
                    <a:pt x="59331" y="7817"/>
                    <a:pt x="57082" y="10101"/>
                    <a:pt x="54287" y="10121"/>
                  </a:cubicBezTo>
                  <a:lnTo>
                    <a:pt x="5101" y="10504"/>
                  </a:lnTo>
                  <a:cubicBezTo>
                    <a:pt x="5088" y="10504"/>
                    <a:pt x="5074" y="10504"/>
                    <a:pt x="5061" y="10504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9" name="رسم 182" descr="كعك صغير مع فاكهة و رذاذ">
              <a:extLst>
                <a:ext uri="{FF2B5EF4-FFF2-40B4-BE49-F238E27FC236}">
                  <a16:creationId xmlns:a16="http://schemas.microsoft.com/office/drawing/2014/main" id="{1A398568-0343-4C57-BE96-E03BCE90D667}"/>
                </a:ext>
              </a:extLst>
            </p:cNvPr>
            <p:cNvSpPr/>
            <p:nvPr/>
          </p:nvSpPr>
          <p:spPr>
            <a:xfrm>
              <a:off x="6034167" y="3952177"/>
              <a:ext cx="59307" cy="10502"/>
            </a:xfrm>
            <a:custGeom>
              <a:avLst/>
              <a:gdLst>
                <a:gd name="connsiteX0" fmla="*/ 5061 w 59307"/>
                <a:gd name="connsiteY0" fmla="*/ 10503 h 10502"/>
                <a:gd name="connsiteX1" fmla="*/ 0 w 59307"/>
                <a:gd name="connsiteY1" fmla="*/ 5481 h 10502"/>
                <a:gd name="connsiteX2" fmla="*/ 5022 w 59307"/>
                <a:gd name="connsiteY2" fmla="*/ 381 h 10502"/>
                <a:gd name="connsiteX3" fmla="*/ 54207 w 59307"/>
                <a:gd name="connsiteY3" fmla="*/ 0 h 10502"/>
                <a:gd name="connsiteX4" fmla="*/ 54248 w 59307"/>
                <a:gd name="connsiteY4" fmla="*/ 0 h 10502"/>
                <a:gd name="connsiteX5" fmla="*/ 59307 w 59307"/>
                <a:gd name="connsiteY5" fmla="*/ 5022 h 10502"/>
                <a:gd name="connsiteX6" fmla="*/ 54285 w 59307"/>
                <a:gd name="connsiteY6" fmla="*/ 10121 h 10502"/>
                <a:gd name="connsiteX7" fmla="*/ 5100 w 59307"/>
                <a:gd name="connsiteY7" fmla="*/ 10503 h 10502"/>
                <a:gd name="connsiteX8" fmla="*/ 5061 w 59307"/>
                <a:gd name="connsiteY8" fmla="*/ 10503 h 1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307" h="10502">
                  <a:moveTo>
                    <a:pt x="5061" y="10503"/>
                  </a:moveTo>
                  <a:cubicBezTo>
                    <a:pt x="2284" y="10503"/>
                    <a:pt x="22" y="8263"/>
                    <a:pt x="0" y="5481"/>
                  </a:cubicBezTo>
                  <a:cubicBezTo>
                    <a:pt x="-22" y="2686"/>
                    <a:pt x="2227" y="403"/>
                    <a:pt x="5022" y="381"/>
                  </a:cubicBezTo>
                  <a:lnTo>
                    <a:pt x="54207" y="0"/>
                  </a:lnTo>
                  <a:cubicBezTo>
                    <a:pt x="54221" y="0"/>
                    <a:pt x="54234" y="0"/>
                    <a:pt x="54248" y="0"/>
                  </a:cubicBezTo>
                  <a:cubicBezTo>
                    <a:pt x="57025" y="0"/>
                    <a:pt x="59285" y="2240"/>
                    <a:pt x="59307" y="5022"/>
                  </a:cubicBezTo>
                  <a:cubicBezTo>
                    <a:pt x="59329" y="7817"/>
                    <a:pt x="57080" y="10100"/>
                    <a:pt x="54285" y="10121"/>
                  </a:cubicBezTo>
                  <a:lnTo>
                    <a:pt x="5100" y="10503"/>
                  </a:lnTo>
                  <a:cubicBezTo>
                    <a:pt x="5088" y="10503"/>
                    <a:pt x="5074" y="10503"/>
                    <a:pt x="5061" y="10503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0" name="رسم 182" descr="كعك صغير مع فاكهة و رذاذ">
              <a:extLst>
                <a:ext uri="{FF2B5EF4-FFF2-40B4-BE49-F238E27FC236}">
                  <a16:creationId xmlns:a16="http://schemas.microsoft.com/office/drawing/2014/main" id="{5C59C6DD-E7FA-4097-8884-3792F45D4E6F}"/>
                </a:ext>
              </a:extLst>
            </p:cNvPr>
            <p:cNvSpPr/>
            <p:nvPr/>
          </p:nvSpPr>
          <p:spPr>
            <a:xfrm>
              <a:off x="6020753" y="3682350"/>
              <a:ext cx="45167" cy="44630"/>
            </a:xfrm>
            <a:custGeom>
              <a:avLst/>
              <a:gdLst>
                <a:gd name="connsiteX0" fmla="*/ 40107 w 45167"/>
                <a:gd name="connsiteY0" fmla="*/ 44630 h 44630"/>
                <a:gd name="connsiteX1" fmla="*/ 36557 w 45167"/>
                <a:gd name="connsiteY1" fmla="*/ 43176 h 44630"/>
                <a:gd name="connsiteX2" fmla="*/ 1510 w 45167"/>
                <a:gd name="connsiteY2" fmla="*/ 8667 h 44630"/>
                <a:gd name="connsiteX3" fmla="*/ 1454 w 45167"/>
                <a:gd name="connsiteY3" fmla="*/ 1510 h 44630"/>
                <a:gd name="connsiteX4" fmla="*/ 8610 w 45167"/>
                <a:gd name="connsiteY4" fmla="*/ 1454 h 44630"/>
                <a:gd name="connsiteX5" fmla="*/ 43658 w 45167"/>
                <a:gd name="connsiteY5" fmla="*/ 35963 h 44630"/>
                <a:gd name="connsiteX6" fmla="*/ 43713 w 45167"/>
                <a:gd name="connsiteY6" fmla="*/ 43121 h 44630"/>
                <a:gd name="connsiteX7" fmla="*/ 40107 w 45167"/>
                <a:gd name="connsiteY7" fmla="*/ 44630 h 44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167" h="44630">
                  <a:moveTo>
                    <a:pt x="40107" y="44630"/>
                  </a:moveTo>
                  <a:cubicBezTo>
                    <a:pt x="38825" y="44630"/>
                    <a:pt x="37541" y="44146"/>
                    <a:pt x="36557" y="43176"/>
                  </a:cubicBezTo>
                  <a:lnTo>
                    <a:pt x="1510" y="8667"/>
                  </a:lnTo>
                  <a:cubicBezTo>
                    <a:pt x="-482" y="6705"/>
                    <a:pt x="-506" y="3502"/>
                    <a:pt x="1454" y="1510"/>
                  </a:cubicBezTo>
                  <a:cubicBezTo>
                    <a:pt x="3415" y="-481"/>
                    <a:pt x="6621" y="-506"/>
                    <a:pt x="8610" y="1454"/>
                  </a:cubicBezTo>
                  <a:lnTo>
                    <a:pt x="43658" y="35963"/>
                  </a:lnTo>
                  <a:cubicBezTo>
                    <a:pt x="45650" y="37925"/>
                    <a:pt x="45674" y="41128"/>
                    <a:pt x="43713" y="43121"/>
                  </a:cubicBezTo>
                  <a:cubicBezTo>
                    <a:pt x="42723" y="44126"/>
                    <a:pt x="41416" y="44630"/>
                    <a:pt x="40107" y="44630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1" name="رسم 182" descr="كعك صغير مع فاكهة و رذاذ">
              <a:extLst>
                <a:ext uri="{FF2B5EF4-FFF2-40B4-BE49-F238E27FC236}">
                  <a16:creationId xmlns:a16="http://schemas.microsoft.com/office/drawing/2014/main" id="{DB9EA7B8-2BFA-47BC-9AD2-A8DC8E78482F}"/>
                </a:ext>
              </a:extLst>
            </p:cNvPr>
            <p:cNvSpPr/>
            <p:nvPr/>
          </p:nvSpPr>
          <p:spPr>
            <a:xfrm>
              <a:off x="5815585" y="3824097"/>
              <a:ext cx="59307" cy="10502"/>
            </a:xfrm>
            <a:custGeom>
              <a:avLst/>
              <a:gdLst>
                <a:gd name="connsiteX0" fmla="*/ 5061 w 59307"/>
                <a:gd name="connsiteY0" fmla="*/ 10503 h 10502"/>
                <a:gd name="connsiteX1" fmla="*/ 0 w 59307"/>
                <a:gd name="connsiteY1" fmla="*/ 5481 h 10502"/>
                <a:gd name="connsiteX2" fmla="*/ 5022 w 59307"/>
                <a:gd name="connsiteY2" fmla="*/ 381 h 10502"/>
                <a:gd name="connsiteX3" fmla="*/ 54206 w 59307"/>
                <a:gd name="connsiteY3" fmla="*/ 0 h 10502"/>
                <a:gd name="connsiteX4" fmla="*/ 54246 w 59307"/>
                <a:gd name="connsiteY4" fmla="*/ 0 h 10502"/>
                <a:gd name="connsiteX5" fmla="*/ 59307 w 59307"/>
                <a:gd name="connsiteY5" fmla="*/ 5022 h 10502"/>
                <a:gd name="connsiteX6" fmla="*/ 54285 w 59307"/>
                <a:gd name="connsiteY6" fmla="*/ 10121 h 10502"/>
                <a:gd name="connsiteX7" fmla="*/ 5101 w 59307"/>
                <a:gd name="connsiteY7" fmla="*/ 10503 h 10502"/>
                <a:gd name="connsiteX8" fmla="*/ 5061 w 59307"/>
                <a:gd name="connsiteY8" fmla="*/ 10503 h 1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307" h="10502">
                  <a:moveTo>
                    <a:pt x="5061" y="10503"/>
                  </a:moveTo>
                  <a:cubicBezTo>
                    <a:pt x="2284" y="10503"/>
                    <a:pt x="22" y="8263"/>
                    <a:pt x="0" y="5481"/>
                  </a:cubicBezTo>
                  <a:cubicBezTo>
                    <a:pt x="-22" y="2686"/>
                    <a:pt x="2227" y="403"/>
                    <a:pt x="5022" y="381"/>
                  </a:cubicBezTo>
                  <a:lnTo>
                    <a:pt x="54206" y="0"/>
                  </a:lnTo>
                  <a:cubicBezTo>
                    <a:pt x="54219" y="0"/>
                    <a:pt x="54233" y="0"/>
                    <a:pt x="54246" y="0"/>
                  </a:cubicBezTo>
                  <a:cubicBezTo>
                    <a:pt x="57023" y="0"/>
                    <a:pt x="59285" y="2240"/>
                    <a:pt x="59307" y="5022"/>
                  </a:cubicBezTo>
                  <a:cubicBezTo>
                    <a:pt x="59329" y="7817"/>
                    <a:pt x="57080" y="10100"/>
                    <a:pt x="54285" y="10121"/>
                  </a:cubicBezTo>
                  <a:lnTo>
                    <a:pt x="5101" y="10503"/>
                  </a:lnTo>
                  <a:cubicBezTo>
                    <a:pt x="5088" y="10503"/>
                    <a:pt x="5074" y="10503"/>
                    <a:pt x="5061" y="10503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2" name="رسم 182" descr="كعك صغير مع فاكهة و رذاذ">
              <a:extLst>
                <a:ext uri="{FF2B5EF4-FFF2-40B4-BE49-F238E27FC236}">
                  <a16:creationId xmlns:a16="http://schemas.microsoft.com/office/drawing/2014/main" id="{6915520D-A13E-40EE-9F9D-810116ABF067}"/>
                </a:ext>
              </a:extLst>
            </p:cNvPr>
            <p:cNvSpPr/>
            <p:nvPr/>
          </p:nvSpPr>
          <p:spPr>
            <a:xfrm>
              <a:off x="6094133" y="3562056"/>
              <a:ext cx="59305" cy="10502"/>
            </a:xfrm>
            <a:custGeom>
              <a:avLst/>
              <a:gdLst>
                <a:gd name="connsiteX0" fmla="*/ 5061 w 59305"/>
                <a:gd name="connsiteY0" fmla="*/ 10503 h 10502"/>
                <a:gd name="connsiteX1" fmla="*/ 0 w 59305"/>
                <a:gd name="connsiteY1" fmla="*/ 5481 h 10502"/>
                <a:gd name="connsiteX2" fmla="*/ 5022 w 59305"/>
                <a:gd name="connsiteY2" fmla="*/ 381 h 10502"/>
                <a:gd name="connsiteX3" fmla="*/ 54206 w 59305"/>
                <a:gd name="connsiteY3" fmla="*/ 0 h 10502"/>
                <a:gd name="connsiteX4" fmla="*/ 54245 w 59305"/>
                <a:gd name="connsiteY4" fmla="*/ 0 h 10502"/>
                <a:gd name="connsiteX5" fmla="*/ 59305 w 59305"/>
                <a:gd name="connsiteY5" fmla="*/ 5022 h 10502"/>
                <a:gd name="connsiteX6" fmla="*/ 54283 w 59305"/>
                <a:gd name="connsiteY6" fmla="*/ 10121 h 10502"/>
                <a:gd name="connsiteX7" fmla="*/ 5100 w 59305"/>
                <a:gd name="connsiteY7" fmla="*/ 10503 h 10502"/>
                <a:gd name="connsiteX8" fmla="*/ 5061 w 59305"/>
                <a:gd name="connsiteY8" fmla="*/ 10503 h 1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305" h="10502">
                  <a:moveTo>
                    <a:pt x="5061" y="10503"/>
                  </a:moveTo>
                  <a:cubicBezTo>
                    <a:pt x="2284" y="10503"/>
                    <a:pt x="22" y="8263"/>
                    <a:pt x="0" y="5481"/>
                  </a:cubicBezTo>
                  <a:cubicBezTo>
                    <a:pt x="-22" y="2686"/>
                    <a:pt x="2227" y="403"/>
                    <a:pt x="5022" y="381"/>
                  </a:cubicBezTo>
                  <a:lnTo>
                    <a:pt x="54206" y="0"/>
                  </a:lnTo>
                  <a:cubicBezTo>
                    <a:pt x="54219" y="0"/>
                    <a:pt x="54233" y="0"/>
                    <a:pt x="54245" y="0"/>
                  </a:cubicBezTo>
                  <a:cubicBezTo>
                    <a:pt x="57021" y="0"/>
                    <a:pt x="59283" y="2240"/>
                    <a:pt x="59305" y="5022"/>
                  </a:cubicBezTo>
                  <a:cubicBezTo>
                    <a:pt x="59327" y="7817"/>
                    <a:pt x="57079" y="10100"/>
                    <a:pt x="54283" y="10121"/>
                  </a:cubicBezTo>
                  <a:lnTo>
                    <a:pt x="5100" y="10503"/>
                  </a:lnTo>
                  <a:cubicBezTo>
                    <a:pt x="5086" y="10503"/>
                    <a:pt x="5074" y="10503"/>
                    <a:pt x="5061" y="10503"/>
                  </a:cubicBezTo>
                  <a:close/>
                </a:path>
              </a:pathLst>
            </a:custGeom>
            <a:solidFill>
              <a:srgbClr val="D0D0D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3" name="رسم 182" descr="كعك صغير مع فاكهة و رذاذ">
              <a:extLst>
                <a:ext uri="{FF2B5EF4-FFF2-40B4-BE49-F238E27FC236}">
                  <a16:creationId xmlns:a16="http://schemas.microsoft.com/office/drawing/2014/main" id="{CB0FCAAB-3D8E-4466-9761-22617652C020}"/>
                </a:ext>
              </a:extLst>
            </p:cNvPr>
            <p:cNvSpPr/>
            <p:nvPr/>
          </p:nvSpPr>
          <p:spPr>
            <a:xfrm>
              <a:off x="5831160" y="3623887"/>
              <a:ext cx="44633" cy="45170"/>
            </a:xfrm>
            <a:custGeom>
              <a:avLst/>
              <a:gdLst>
                <a:gd name="connsiteX0" fmla="*/ 5061 w 44633"/>
                <a:gd name="connsiteY0" fmla="*/ 45170 h 45170"/>
                <a:gd name="connsiteX1" fmla="*/ 1510 w 44633"/>
                <a:gd name="connsiteY1" fmla="*/ 43716 h 45170"/>
                <a:gd name="connsiteX2" fmla="*/ 1454 w 44633"/>
                <a:gd name="connsiteY2" fmla="*/ 36559 h 45170"/>
                <a:gd name="connsiteX3" fmla="*/ 35965 w 44633"/>
                <a:gd name="connsiteY3" fmla="*/ 1510 h 45170"/>
                <a:gd name="connsiteX4" fmla="*/ 43123 w 44633"/>
                <a:gd name="connsiteY4" fmla="*/ 1454 h 45170"/>
                <a:gd name="connsiteX5" fmla="*/ 43179 w 44633"/>
                <a:gd name="connsiteY5" fmla="*/ 8611 h 45170"/>
                <a:gd name="connsiteX6" fmla="*/ 8668 w 44633"/>
                <a:gd name="connsiteY6" fmla="*/ 43660 h 45170"/>
                <a:gd name="connsiteX7" fmla="*/ 5061 w 44633"/>
                <a:gd name="connsiteY7" fmla="*/ 45170 h 45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33" h="45170">
                  <a:moveTo>
                    <a:pt x="5061" y="45170"/>
                  </a:moveTo>
                  <a:cubicBezTo>
                    <a:pt x="3779" y="45170"/>
                    <a:pt x="2495" y="44686"/>
                    <a:pt x="1510" y="43716"/>
                  </a:cubicBezTo>
                  <a:cubicBezTo>
                    <a:pt x="-482" y="41754"/>
                    <a:pt x="-506" y="38551"/>
                    <a:pt x="1454" y="36559"/>
                  </a:cubicBezTo>
                  <a:lnTo>
                    <a:pt x="35965" y="1510"/>
                  </a:lnTo>
                  <a:cubicBezTo>
                    <a:pt x="37927" y="-483"/>
                    <a:pt x="41132" y="-505"/>
                    <a:pt x="43123" y="1454"/>
                  </a:cubicBezTo>
                  <a:cubicBezTo>
                    <a:pt x="45115" y="3416"/>
                    <a:pt x="45139" y="6619"/>
                    <a:pt x="43179" y="8611"/>
                  </a:cubicBezTo>
                  <a:lnTo>
                    <a:pt x="8668" y="43660"/>
                  </a:lnTo>
                  <a:cubicBezTo>
                    <a:pt x="7677" y="44666"/>
                    <a:pt x="6368" y="45170"/>
                    <a:pt x="5061" y="45170"/>
                  </a:cubicBezTo>
                  <a:close/>
                </a:path>
              </a:pathLst>
            </a:custGeom>
            <a:solidFill>
              <a:schemeClr val="accent4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grpSp>
        <p:nvGrpSpPr>
          <p:cNvPr id="214" name="رسم 182" descr="كعك صغير مع فاكهة و رذاذ">
            <a:extLst>
              <a:ext uri="{FF2B5EF4-FFF2-40B4-BE49-F238E27FC236}">
                <a16:creationId xmlns:a16="http://schemas.microsoft.com/office/drawing/2014/main" id="{FFD84D7D-79E8-47FA-B039-37A2208DED17}"/>
              </a:ext>
            </a:extLst>
          </p:cNvPr>
          <p:cNvGrpSpPr/>
          <p:nvPr/>
        </p:nvGrpSpPr>
        <p:grpSpPr>
          <a:xfrm>
            <a:off x="5801312" y="4350174"/>
            <a:ext cx="401766" cy="45818"/>
            <a:chOff x="5801312" y="4139861"/>
            <a:chExt cx="401766" cy="45818"/>
          </a:xfrm>
        </p:grpSpPr>
        <p:sp>
          <p:nvSpPr>
            <p:cNvPr id="215" name="رسم 182" descr="كعك صغير مع فاكهة و رذاذ">
              <a:extLst>
                <a:ext uri="{FF2B5EF4-FFF2-40B4-BE49-F238E27FC236}">
                  <a16:creationId xmlns:a16="http://schemas.microsoft.com/office/drawing/2014/main" id="{C0390877-20D9-47B9-AA24-A486AAA06FE4}"/>
                </a:ext>
              </a:extLst>
            </p:cNvPr>
            <p:cNvSpPr/>
            <p:nvPr/>
          </p:nvSpPr>
          <p:spPr>
            <a:xfrm>
              <a:off x="5857041" y="4161411"/>
              <a:ext cx="45818" cy="21914"/>
            </a:xfrm>
            <a:custGeom>
              <a:avLst/>
              <a:gdLst>
                <a:gd name="connsiteX0" fmla="*/ 45818 w 45818"/>
                <a:gd name="connsiteY0" fmla="*/ 10780 h 21914"/>
                <a:gd name="connsiteX1" fmla="*/ 22994 w 45818"/>
                <a:gd name="connsiteY1" fmla="*/ 21914 h 21914"/>
                <a:gd name="connsiteX2" fmla="*/ 0 w 45818"/>
                <a:gd name="connsiteY2" fmla="*/ 11134 h 21914"/>
                <a:gd name="connsiteX3" fmla="*/ 22824 w 45818"/>
                <a:gd name="connsiteY3" fmla="*/ 1 h 21914"/>
                <a:gd name="connsiteX4" fmla="*/ 45818 w 45818"/>
                <a:gd name="connsiteY4" fmla="*/ 10780 h 2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818" h="21914">
                  <a:moveTo>
                    <a:pt x="45818" y="10780"/>
                  </a:moveTo>
                  <a:cubicBezTo>
                    <a:pt x="45818" y="10780"/>
                    <a:pt x="35646" y="21816"/>
                    <a:pt x="22994" y="21914"/>
                  </a:cubicBezTo>
                  <a:cubicBezTo>
                    <a:pt x="10342" y="22012"/>
                    <a:pt x="0" y="11134"/>
                    <a:pt x="0" y="11134"/>
                  </a:cubicBezTo>
                  <a:cubicBezTo>
                    <a:pt x="0" y="11134"/>
                    <a:pt x="10172" y="98"/>
                    <a:pt x="22824" y="1"/>
                  </a:cubicBezTo>
                  <a:cubicBezTo>
                    <a:pt x="35477" y="-97"/>
                    <a:pt x="45818" y="10780"/>
                    <a:pt x="45818" y="10780"/>
                  </a:cubicBezTo>
                  <a:close/>
                </a:path>
              </a:pathLst>
            </a:custGeom>
            <a:solidFill>
              <a:srgbClr val="2F2F2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6" name="رسم 182" descr="كعك صغير مع فاكهة و رذاذ">
              <a:extLst>
                <a:ext uri="{FF2B5EF4-FFF2-40B4-BE49-F238E27FC236}">
                  <a16:creationId xmlns:a16="http://schemas.microsoft.com/office/drawing/2014/main" id="{929BDCF2-A3CD-44D9-B04C-0AEB51A8FB25}"/>
                </a:ext>
              </a:extLst>
            </p:cNvPr>
            <p:cNvSpPr/>
            <p:nvPr/>
          </p:nvSpPr>
          <p:spPr>
            <a:xfrm>
              <a:off x="5801312" y="4139861"/>
              <a:ext cx="21914" cy="45818"/>
            </a:xfrm>
            <a:custGeom>
              <a:avLst/>
              <a:gdLst>
                <a:gd name="connsiteX0" fmla="*/ 10780 w 21914"/>
                <a:gd name="connsiteY0" fmla="*/ 0 h 45818"/>
                <a:gd name="connsiteX1" fmla="*/ 21914 w 21914"/>
                <a:gd name="connsiteY1" fmla="*/ 22824 h 45818"/>
                <a:gd name="connsiteX2" fmla="*/ 11134 w 21914"/>
                <a:gd name="connsiteY2" fmla="*/ 45818 h 45818"/>
                <a:gd name="connsiteX3" fmla="*/ 1 w 21914"/>
                <a:gd name="connsiteY3" fmla="*/ 22994 h 45818"/>
                <a:gd name="connsiteX4" fmla="*/ 10780 w 21914"/>
                <a:gd name="connsiteY4" fmla="*/ 0 h 45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14" h="45818">
                  <a:moveTo>
                    <a:pt x="10780" y="0"/>
                  </a:moveTo>
                  <a:cubicBezTo>
                    <a:pt x="10780" y="0"/>
                    <a:pt x="21816" y="10172"/>
                    <a:pt x="21914" y="22824"/>
                  </a:cubicBezTo>
                  <a:cubicBezTo>
                    <a:pt x="22012" y="35476"/>
                    <a:pt x="11134" y="45818"/>
                    <a:pt x="11134" y="45818"/>
                  </a:cubicBezTo>
                  <a:cubicBezTo>
                    <a:pt x="11134" y="45818"/>
                    <a:pt x="99" y="35646"/>
                    <a:pt x="1" y="22994"/>
                  </a:cubicBezTo>
                  <a:cubicBezTo>
                    <a:pt x="-97" y="10341"/>
                    <a:pt x="10780" y="0"/>
                    <a:pt x="10780" y="0"/>
                  </a:cubicBezTo>
                  <a:close/>
                </a:path>
              </a:pathLst>
            </a:custGeom>
            <a:solidFill>
              <a:srgbClr val="737373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7" name="رسم 182" descr="كعك صغير مع فاكهة و رذاذ">
              <a:extLst>
                <a:ext uri="{FF2B5EF4-FFF2-40B4-BE49-F238E27FC236}">
                  <a16:creationId xmlns:a16="http://schemas.microsoft.com/office/drawing/2014/main" id="{D5326263-0A5B-47E8-9F68-A75AF2754DA8}"/>
                </a:ext>
              </a:extLst>
            </p:cNvPr>
            <p:cNvSpPr/>
            <p:nvPr/>
          </p:nvSpPr>
          <p:spPr>
            <a:xfrm>
              <a:off x="6170425" y="4145618"/>
              <a:ext cx="32653" cy="32165"/>
            </a:xfrm>
            <a:custGeom>
              <a:avLst/>
              <a:gdLst>
                <a:gd name="connsiteX0" fmla="*/ 2 w 32653"/>
                <a:gd name="connsiteY0" fmla="*/ 9 h 32165"/>
                <a:gd name="connsiteX1" fmla="*/ 24014 w 32653"/>
                <a:gd name="connsiteY1" fmla="*/ 8275 h 32165"/>
                <a:gd name="connsiteX2" fmla="*/ 32651 w 32653"/>
                <a:gd name="connsiteY2" fmla="*/ 32156 h 32165"/>
                <a:gd name="connsiteX3" fmla="*/ 8639 w 32653"/>
                <a:gd name="connsiteY3" fmla="*/ 23891 h 32165"/>
                <a:gd name="connsiteX4" fmla="*/ 2 w 32653"/>
                <a:gd name="connsiteY4" fmla="*/ 9 h 3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653" h="32165">
                  <a:moveTo>
                    <a:pt x="2" y="9"/>
                  </a:moveTo>
                  <a:cubicBezTo>
                    <a:pt x="2" y="9"/>
                    <a:pt x="14999" y="-602"/>
                    <a:pt x="24014" y="8275"/>
                  </a:cubicBezTo>
                  <a:cubicBezTo>
                    <a:pt x="33030" y="17151"/>
                    <a:pt x="32651" y="32156"/>
                    <a:pt x="32651" y="32156"/>
                  </a:cubicBezTo>
                  <a:cubicBezTo>
                    <a:pt x="32651" y="32156"/>
                    <a:pt x="17654" y="32767"/>
                    <a:pt x="8639" y="23891"/>
                  </a:cubicBezTo>
                  <a:cubicBezTo>
                    <a:pt x="-377" y="15014"/>
                    <a:pt x="2" y="9"/>
                    <a:pt x="2" y="9"/>
                  </a:cubicBezTo>
                  <a:close/>
                </a:path>
              </a:pathLst>
            </a:custGeom>
            <a:solidFill>
              <a:srgbClr val="737373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8" name="رسم 182" descr="كعك صغير مع فاكهة و رذاذ">
              <a:extLst>
                <a:ext uri="{FF2B5EF4-FFF2-40B4-BE49-F238E27FC236}">
                  <a16:creationId xmlns:a16="http://schemas.microsoft.com/office/drawing/2014/main" id="{C94487F2-4366-4BE9-BD6F-08264654B29A}"/>
                </a:ext>
              </a:extLst>
            </p:cNvPr>
            <p:cNvSpPr/>
            <p:nvPr/>
          </p:nvSpPr>
          <p:spPr>
            <a:xfrm>
              <a:off x="5932660" y="4148591"/>
              <a:ext cx="32165" cy="32653"/>
            </a:xfrm>
            <a:custGeom>
              <a:avLst/>
              <a:gdLst>
                <a:gd name="connsiteX0" fmla="*/ 9 w 32165"/>
                <a:gd name="connsiteY0" fmla="*/ 32651 h 32653"/>
                <a:gd name="connsiteX1" fmla="*/ 8275 w 32165"/>
                <a:gd name="connsiteY1" fmla="*/ 8639 h 32653"/>
                <a:gd name="connsiteX2" fmla="*/ 32156 w 32165"/>
                <a:gd name="connsiteY2" fmla="*/ 2 h 32653"/>
                <a:gd name="connsiteX3" fmla="*/ 23891 w 32165"/>
                <a:gd name="connsiteY3" fmla="*/ 24014 h 32653"/>
                <a:gd name="connsiteX4" fmla="*/ 9 w 32165"/>
                <a:gd name="connsiteY4" fmla="*/ 32651 h 3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65" h="32653">
                  <a:moveTo>
                    <a:pt x="9" y="32651"/>
                  </a:moveTo>
                  <a:cubicBezTo>
                    <a:pt x="9" y="32651"/>
                    <a:pt x="-602" y="17654"/>
                    <a:pt x="8275" y="8639"/>
                  </a:cubicBezTo>
                  <a:cubicBezTo>
                    <a:pt x="17151" y="-377"/>
                    <a:pt x="32156" y="2"/>
                    <a:pt x="32156" y="2"/>
                  </a:cubicBezTo>
                  <a:cubicBezTo>
                    <a:pt x="32156" y="2"/>
                    <a:pt x="32767" y="14999"/>
                    <a:pt x="23891" y="24014"/>
                  </a:cubicBezTo>
                  <a:cubicBezTo>
                    <a:pt x="15014" y="33029"/>
                    <a:pt x="9" y="32651"/>
                    <a:pt x="9" y="32651"/>
                  </a:cubicBezTo>
                  <a:close/>
                </a:path>
              </a:pathLst>
            </a:custGeom>
            <a:solidFill>
              <a:srgbClr val="737373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9" name="رسم 182" descr="كعك صغير مع فاكهة و رذاذ">
              <a:extLst>
                <a:ext uri="{FF2B5EF4-FFF2-40B4-BE49-F238E27FC236}">
                  <a16:creationId xmlns:a16="http://schemas.microsoft.com/office/drawing/2014/main" id="{036DC3C4-C656-4CA7-B1F1-93E0FC397571}"/>
                </a:ext>
              </a:extLst>
            </p:cNvPr>
            <p:cNvSpPr/>
            <p:nvPr/>
          </p:nvSpPr>
          <p:spPr>
            <a:xfrm>
              <a:off x="6001618" y="4153358"/>
              <a:ext cx="32653" cy="32165"/>
            </a:xfrm>
            <a:custGeom>
              <a:avLst/>
              <a:gdLst>
                <a:gd name="connsiteX0" fmla="*/ 32651 w 32653"/>
                <a:gd name="connsiteY0" fmla="*/ 32156 h 32165"/>
                <a:gd name="connsiteX1" fmla="*/ 8639 w 32653"/>
                <a:gd name="connsiteY1" fmla="*/ 23891 h 32165"/>
                <a:gd name="connsiteX2" fmla="*/ 2 w 32653"/>
                <a:gd name="connsiteY2" fmla="*/ 9 h 32165"/>
                <a:gd name="connsiteX3" fmla="*/ 24014 w 32653"/>
                <a:gd name="connsiteY3" fmla="*/ 8275 h 32165"/>
                <a:gd name="connsiteX4" fmla="*/ 32651 w 32653"/>
                <a:gd name="connsiteY4" fmla="*/ 32156 h 3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653" h="32165">
                  <a:moveTo>
                    <a:pt x="32651" y="32156"/>
                  </a:moveTo>
                  <a:cubicBezTo>
                    <a:pt x="32651" y="32156"/>
                    <a:pt x="17654" y="32767"/>
                    <a:pt x="8639" y="23891"/>
                  </a:cubicBezTo>
                  <a:cubicBezTo>
                    <a:pt x="-376" y="15014"/>
                    <a:pt x="2" y="9"/>
                    <a:pt x="2" y="9"/>
                  </a:cubicBezTo>
                  <a:cubicBezTo>
                    <a:pt x="2" y="9"/>
                    <a:pt x="14999" y="-602"/>
                    <a:pt x="24014" y="8275"/>
                  </a:cubicBezTo>
                  <a:cubicBezTo>
                    <a:pt x="33029" y="17151"/>
                    <a:pt x="32651" y="32156"/>
                    <a:pt x="32651" y="32156"/>
                  </a:cubicBezTo>
                  <a:close/>
                </a:path>
              </a:pathLst>
            </a:custGeom>
            <a:solidFill>
              <a:srgbClr val="2F2F2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pic>
        <p:nvPicPr>
          <p:cNvPr id="4" name="صورة 3">
            <a:extLst>
              <a:ext uri="{FF2B5EF4-FFF2-40B4-BE49-F238E27FC236}">
                <a16:creationId xmlns:a16="http://schemas.microsoft.com/office/drawing/2014/main" id="{5C3A36B8-1B41-416F-88F9-F55133CDA2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5897" y="1559768"/>
            <a:ext cx="1712166" cy="1408615"/>
          </a:xfrm>
          <a:prstGeom prst="rect">
            <a:avLst/>
          </a:prstGeom>
        </p:spPr>
      </p:pic>
      <p:pic>
        <p:nvPicPr>
          <p:cNvPr id="8" name="صورة 7" descr="صورة تحتوي على سهم&#10;&#10;تم إنشاء الوصف تلقائياً">
            <a:extLst>
              <a:ext uri="{FF2B5EF4-FFF2-40B4-BE49-F238E27FC236}">
                <a16:creationId xmlns:a16="http://schemas.microsoft.com/office/drawing/2014/main" id="{F81945CE-9B82-40FC-A0D4-B6C7942C85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09952" y="1413869"/>
            <a:ext cx="2316153" cy="1737115"/>
          </a:xfrm>
          <a:prstGeom prst="rect">
            <a:avLst/>
          </a:prstGeom>
        </p:spPr>
      </p:pic>
      <p:sp>
        <p:nvSpPr>
          <p:cNvPr id="68" name="مربع نص 67">
            <a:extLst>
              <a:ext uri="{FF2B5EF4-FFF2-40B4-BE49-F238E27FC236}">
                <a16:creationId xmlns:a16="http://schemas.microsoft.com/office/drawing/2014/main" id="{A503A287-CD68-4C21-9688-50A2FDE35736}"/>
              </a:ext>
            </a:extLst>
          </p:cNvPr>
          <p:cNvSpPr txBox="1"/>
          <p:nvPr/>
        </p:nvSpPr>
        <p:spPr>
          <a:xfrm>
            <a:off x="7484705" y="4775012"/>
            <a:ext cx="171216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التدريب </a:t>
            </a:r>
            <a:endParaRPr lang="ar-SA" sz="2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3C196AFE-FDEE-436C-8A86-BC0AD6A4FE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64480" y="3220498"/>
            <a:ext cx="2540105" cy="1905079"/>
          </a:xfrm>
          <a:prstGeom prst="rect">
            <a:avLst/>
          </a:prstGeom>
        </p:spPr>
      </p:pic>
      <p:sp>
        <p:nvSpPr>
          <p:cNvPr id="69" name="مربع نص 68">
            <a:extLst>
              <a:ext uri="{FF2B5EF4-FFF2-40B4-BE49-F238E27FC236}">
                <a16:creationId xmlns:a16="http://schemas.microsoft.com/office/drawing/2014/main" id="{3BF05E8C-C416-49A1-8DCB-E59ECD722FD2}"/>
              </a:ext>
            </a:extLst>
          </p:cNvPr>
          <p:cNvSpPr txBox="1"/>
          <p:nvPr/>
        </p:nvSpPr>
        <p:spPr>
          <a:xfrm>
            <a:off x="3040419" y="4892364"/>
            <a:ext cx="171216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التقويم  </a:t>
            </a:r>
            <a:endParaRPr lang="ar-SA" sz="2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12" name="صورة 11" descr="صورة تحتوي على سهم&#10;&#10;تم إنشاء الوصف تلقائياً">
            <a:extLst>
              <a:ext uri="{FF2B5EF4-FFF2-40B4-BE49-F238E27FC236}">
                <a16:creationId xmlns:a16="http://schemas.microsoft.com/office/drawing/2014/main" id="{0BFF4DF9-7975-416A-9A5C-16EA7E4E8B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2034" y="2990699"/>
            <a:ext cx="3080996" cy="2310747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15416355-B347-4797-8A21-5D6B03863885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20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Cutout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11449" y="2052945"/>
            <a:ext cx="2942692" cy="2956839"/>
          </a:xfrm>
          <a:prstGeom prst="rect">
            <a:avLst/>
          </a:prstGeom>
        </p:spPr>
      </p:pic>
      <p:pic>
        <p:nvPicPr>
          <p:cNvPr id="22" name="رسم 21" descr="مؤشر مع تعبئة خالصة">
            <a:extLst>
              <a:ext uri="{FF2B5EF4-FFF2-40B4-BE49-F238E27FC236}">
                <a16:creationId xmlns:a16="http://schemas.microsoft.com/office/drawing/2014/main" id="{7F458B81-CC22-48E6-90BB-EA77433ED6B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505173" y="4306822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3" name="مربع نص 42"/>
          <p:cNvSpPr txBox="1"/>
          <p:nvPr/>
        </p:nvSpPr>
        <p:spPr>
          <a:xfrm rot="16200000">
            <a:off x="-1018893" y="4599976"/>
            <a:ext cx="266864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أ. عثمان الربيعي</a:t>
            </a:r>
            <a:endParaRPr lang="ar-SA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4" name="صورة 43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56" y="4632091"/>
            <a:ext cx="1148232" cy="1206894"/>
          </a:xfrm>
          <a:prstGeom prst="rect">
            <a:avLst/>
          </a:prstGeom>
        </p:spPr>
      </p:pic>
      <p:sp>
        <p:nvSpPr>
          <p:cNvPr id="45" name="مربع نص 44"/>
          <p:cNvSpPr txBox="1"/>
          <p:nvPr/>
        </p:nvSpPr>
        <p:spPr>
          <a:xfrm>
            <a:off x="443345" y="486176"/>
            <a:ext cx="284018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FF0000"/>
                </a:solidFill>
              </a:rPr>
              <a:t>التاريخ :   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/    / 1443 هـ</a:t>
            </a:r>
          </a:p>
          <a:p>
            <a:r>
              <a:rPr lang="ar-SA" dirty="0" smtClean="0">
                <a:solidFill>
                  <a:srgbClr val="FF0000"/>
                </a:solidFill>
              </a:rPr>
              <a:t>الصف :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أول / </a:t>
            </a:r>
          </a:p>
        </p:txBody>
      </p:sp>
      <p:sp>
        <p:nvSpPr>
          <p:cNvPr id="47" name="مربع نص 46">
            <a:extLst>
              <a:ext uri="{FF2B5EF4-FFF2-40B4-BE49-F238E27FC236}">
                <a16:creationId xmlns:a16="http://schemas.microsoft.com/office/drawing/2014/main" id="{1E69718F-39AC-4EA0-8935-22201B880CA5}"/>
              </a:ext>
            </a:extLst>
          </p:cNvPr>
          <p:cNvSpPr txBox="1"/>
          <p:nvPr/>
        </p:nvSpPr>
        <p:spPr>
          <a:xfrm>
            <a:off x="2071122" y="532385"/>
            <a:ext cx="10161035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عنوان الدرس </a:t>
            </a:r>
            <a:r>
              <a:rPr lang="ar-SA" sz="3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: </a:t>
            </a:r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استراتيجية حل المسألة</a:t>
            </a:r>
            <a:endParaRPr lang="ar-SA" sz="3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551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-0.02593 L -0.49545 -0.27524 " pathEditMode="relative" rAng="0" ptsTypes="AA">
                                      <p:cBhvr>
                                        <p:cTn id="17" dur="7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22" y="-12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DEC5A9E-11B4-4B09-B647-D6BB354170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9697"/>
            <a:ext cx="12192000" cy="6858000"/>
          </a:xfrm>
          <a:prstGeom prst="rect">
            <a:avLst/>
          </a:prstGeom>
        </p:spPr>
      </p:pic>
      <p:pic>
        <p:nvPicPr>
          <p:cNvPr id="108" name="رسم 107" descr="منزل مع تعبئة خالصة">
            <a:extLst>
              <a:ext uri="{FF2B5EF4-FFF2-40B4-BE49-F238E27FC236}">
                <a16:creationId xmlns:a16="http://schemas.microsoft.com/office/drawing/2014/main" id="{16208312-6699-41D9-9BB6-3E05A8C4CF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12696" y="759429"/>
            <a:ext cx="654440" cy="654440"/>
          </a:xfrm>
          <a:prstGeom prst="rect">
            <a:avLst/>
          </a:prstGeom>
        </p:spPr>
      </p:pic>
      <p:pic>
        <p:nvPicPr>
          <p:cNvPr id="10" name="رسم 9" descr="مؤشر مع تعبئة خالصة">
            <a:hlinkClick r:id="rId6" action="ppaction://hlinksldjump"/>
            <a:extLst>
              <a:ext uri="{FF2B5EF4-FFF2-40B4-BE49-F238E27FC236}">
                <a16:creationId xmlns:a16="http://schemas.microsoft.com/office/drawing/2014/main" id="{D4E82568-92B7-4E8A-8231-A2F5B0A10D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253303" y="1088949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مربع نص 7"/>
          <p:cNvSpPr txBox="1"/>
          <p:nvPr/>
        </p:nvSpPr>
        <p:spPr>
          <a:xfrm rot="16200000">
            <a:off x="-1018893" y="4599976"/>
            <a:ext cx="266864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أ. عثمان الربيعي</a:t>
            </a:r>
            <a:endParaRPr lang="ar-SA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56" y="4632091"/>
            <a:ext cx="1148232" cy="1206894"/>
          </a:xfrm>
          <a:prstGeom prst="rect">
            <a:avLst/>
          </a:prstGeom>
        </p:spPr>
      </p:pic>
      <p:sp>
        <p:nvSpPr>
          <p:cNvPr id="11" name="مربع نص 10"/>
          <p:cNvSpPr txBox="1"/>
          <p:nvPr/>
        </p:nvSpPr>
        <p:spPr>
          <a:xfrm>
            <a:off x="443345" y="306063"/>
            <a:ext cx="284018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FF0000"/>
                </a:solidFill>
              </a:rPr>
              <a:t>التاريخ :   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/    / 1443 هـ</a:t>
            </a:r>
          </a:p>
          <a:p>
            <a:r>
              <a:rPr lang="ar-SA" dirty="0" smtClean="0">
                <a:solidFill>
                  <a:srgbClr val="FF0000"/>
                </a:solidFill>
              </a:rPr>
              <a:t>الصف :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أول / </a:t>
            </a:r>
          </a:p>
        </p:txBody>
      </p:sp>
      <p:pic>
        <p:nvPicPr>
          <p:cNvPr id="2058" name="Picture 10" descr="Dialogues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85" y="806747"/>
            <a:ext cx="1275509" cy="127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 16"/>
          <p:cNvSpPr/>
          <p:nvPr/>
        </p:nvSpPr>
        <p:spPr>
          <a:xfrm rot="20520887">
            <a:off x="2480344" y="1145464"/>
            <a:ext cx="109196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ص </a:t>
            </a:r>
            <a:r>
              <a:rPr lang="ar-SA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167</a:t>
            </a:r>
            <a:endParaRPr lang="ar-SA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1E69718F-39AC-4EA0-8935-22201B880CA5}"/>
              </a:ext>
            </a:extLst>
          </p:cNvPr>
          <p:cNvSpPr txBox="1"/>
          <p:nvPr/>
        </p:nvSpPr>
        <p:spPr>
          <a:xfrm>
            <a:off x="2071122" y="296859"/>
            <a:ext cx="10161035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عنوان الدرس </a:t>
            </a:r>
            <a:r>
              <a:rPr lang="ar-SA" sz="3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: </a:t>
            </a:r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استراتيجية حل المسألة</a:t>
            </a:r>
            <a:endParaRPr lang="ar-SA" sz="3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20" name="صورة 19" descr="صورة تحتوي على سهم&#10;&#10;تم إنشاء الوصف تلقائياً">
            <a:extLst>
              <a:ext uri="{FF2B5EF4-FFF2-40B4-BE49-F238E27FC236}">
                <a16:creationId xmlns:a16="http://schemas.microsoft.com/office/drawing/2014/main" id="{2704AB48-4F00-49A4-BD4B-AB265D0B7D5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560814" y="1313427"/>
            <a:ext cx="1489005" cy="1116754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40680" y="988159"/>
            <a:ext cx="5139479" cy="4518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782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DEC5A9E-11B4-4B09-B647-D6BB354170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39"/>
            <a:ext cx="12192000" cy="6858000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5FF7CB50-85DB-43FF-A757-F25ED6B4AB39}"/>
              </a:ext>
            </a:extLst>
          </p:cNvPr>
          <p:cNvSpPr txBox="1"/>
          <p:nvPr/>
        </p:nvSpPr>
        <p:spPr>
          <a:xfrm>
            <a:off x="7458269" y="3008145"/>
            <a:ext cx="171216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التركيز</a:t>
            </a:r>
            <a:endParaRPr lang="ar-SA" sz="2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05EE54B5-4393-4FED-AF4F-97A79A0EBB75}"/>
              </a:ext>
            </a:extLst>
          </p:cNvPr>
          <p:cNvSpPr txBox="1"/>
          <p:nvPr/>
        </p:nvSpPr>
        <p:spPr>
          <a:xfrm>
            <a:off x="2780678" y="2971501"/>
            <a:ext cx="171216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التدريس</a:t>
            </a:r>
            <a:endParaRPr lang="ar-SA" sz="2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pSp>
        <p:nvGrpSpPr>
          <p:cNvPr id="191" name="رسم 182" descr="كعك صغير مع فاكهة و رذاذ">
            <a:extLst>
              <a:ext uri="{FF2B5EF4-FFF2-40B4-BE49-F238E27FC236}">
                <a16:creationId xmlns:a16="http://schemas.microsoft.com/office/drawing/2014/main" id="{E0F1F13E-44AF-4B9F-8275-1375ABCB9153}"/>
              </a:ext>
            </a:extLst>
          </p:cNvPr>
          <p:cNvGrpSpPr/>
          <p:nvPr/>
        </p:nvGrpSpPr>
        <p:grpSpPr>
          <a:xfrm>
            <a:off x="5773718" y="4440961"/>
            <a:ext cx="230808" cy="205062"/>
            <a:chOff x="5773718" y="4230648"/>
            <a:chExt cx="230808" cy="205062"/>
          </a:xfrm>
          <a:solidFill>
            <a:srgbClr val="FFFFFF"/>
          </a:solidFill>
        </p:grpSpPr>
        <p:sp>
          <p:nvSpPr>
            <p:cNvPr id="192" name="رسم 182" descr="كعك صغير مع فاكهة و رذاذ">
              <a:extLst>
                <a:ext uri="{FF2B5EF4-FFF2-40B4-BE49-F238E27FC236}">
                  <a16:creationId xmlns:a16="http://schemas.microsoft.com/office/drawing/2014/main" id="{2F9E2F37-16D2-40CD-A963-BF7BD59646EA}"/>
                </a:ext>
              </a:extLst>
            </p:cNvPr>
            <p:cNvSpPr/>
            <p:nvPr/>
          </p:nvSpPr>
          <p:spPr>
            <a:xfrm>
              <a:off x="5773718" y="4230648"/>
              <a:ext cx="47867" cy="47867"/>
            </a:xfrm>
            <a:custGeom>
              <a:avLst/>
              <a:gdLst>
                <a:gd name="connsiteX0" fmla="*/ 47868 w 47867"/>
                <a:gd name="connsiteY0" fmla="*/ 23934 h 47867"/>
                <a:gd name="connsiteX1" fmla="*/ 23934 w 47867"/>
                <a:gd name="connsiteY1" fmla="*/ 47868 h 47867"/>
                <a:gd name="connsiteX2" fmla="*/ 0 w 47867"/>
                <a:gd name="connsiteY2" fmla="*/ 23934 h 47867"/>
                <a:gd name="connsiteX3" fmla="*/ 23934 w 47867"/>
                <a:gd name="connsiteY3" fmla="*/ 0 h 47867"/>
                <a:gd name="connsiteX4" fmla="*/ 47868 w 47867"/>
                <a:gd name="connsiteY4" fmla="*/ 23934 h 4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67" h="47867">
                  <a:moveTo>
                    <a:pt x="47868" y="23934"/>
                  </a:moveTo>
                  <a:cubicBezTo>
                    <a:pt x="47868" y="37152"/>
                    <a:pt x="37152" y="47868"/>
                    <a:pt x="23934" y="47868"/>
                  </a:cubicBezTo>
                  <a:cubicBezTo>
                    <a:pt x="10716" y="47868"/>
                    <a:pt x="0" y="37152"/>
                    <a:pt x="0" y="23934"/>
                  </a:cubicBezTo>
                  <a:cubicBezTo>
                    <a:pt x="0" y="10716"/>
                    <a:pt x="10716" y="0"/>
                    <a:pt x="23934" y="0"/>
                  </a:cubicBezTo>
                  <a:cubicBezTo>
                    <a:pt x="37152" y="0"/>
                    <a:pt x="47868" y="10716"/>
                    <a:pt x="47868" y="23934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3" name="رسم 182" descr="كعك صغير مع فاكهة و رذاذ">
              <a:extLst>
                <a:ext uri="{FF2B5EF4-FFF2-40B4-BE49-F238E27FC236}">
                  <a16:creationId xmlns:a16="http://schemas.microsoft.com/office/drawing/2014/main" id="{AA1B4013-9BAF-43A4-8564-A429CEA8B3FE}"/>
                </a:ext>
              </a:extLst>
            </p:cNvPr>
            <p:cNvSpPr/>
            <p:nvPr/>
          </p:nvSpPr>
          <p:spPr>
            <a:xfrm>
              <a:off x="5890748" y="4265644"/>
              <a:ext cx="47867" cy="47867"/>
            </a:xfrm>
            <a:custGeom>
              <a:avLst/>
              <a:gdLst>
                <a:gd name="connsiteX0" fmla="*/ 47868 w 47867"/>
                <a:gd name="connsiteY0" fmla="*/ 23934 h 47867"/>
                <a:gd name="connsiteX1" fmla="*/ 23934 w 47867"/>
                <a:gd name="connsiteY1" fmla="*/ 47868 h 47867"/>
                <a:gd name="connsiteX2" fmla="*/ 0 w 47867"/>
                <a:gd name="connsiteY2" fmla="*/ 23934 h 47867"/>
                <a:gd name="connsiteX3" fmla="*/ 23934 w 47867"/>
                <a:gd name="connsiteY3" fmla="*/ 0 h 47867"/>
                <a:gd name="connsiteX4" fmla="*/ 47868 w 47867"/>
                <a:gd name="connsiteY4" fmla="*/ 23934 h 4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67" h="47867">
                  <a:moveTo>
                    <a:pt x="47868" y="23934"/>
                  </a:moveTo>
                  <a:cubicBezTo>
                    <a:pt x="47868" y="37152"/>
                    <a:pt x="37152" y="47868"/>
                    <a:pt x="23934" y="47868"/>
                  </a:cubicBezTo>
                  <a:cubicBezTo>
                    <a:pt x="10716" y="47868"/>
                    <a:pt x="0" y="37152"/>
                    <a:pt x="0" y="23934"/>
                  </a:cubicBezTo>
                  <a:cubicBezTo>
                    <a:pt x="0" y="10716"/>
                    <a:pt x="10716" y="0"/>
                    <a:pt x="23934" y="0"/>
                  </a:cubicBezTo>
                  <a:cubicBezTo>
                    <a:pt x="37152" y="0"/>
                    <a:pt x="47868" y="10716"/>
                    <a:pt x="47868" y="23934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4" name="رسم 182" descr="كعك صغير مع فاكهة و رذاذ">
              <a:extLst>
                <a:ext uri="{FF2B5EF4-FFF2-40B4-BE49-F238E27FC236}">
                  <a16:creationId xmlns:a16="http://schemas.microsoft.com/office/drawing/2014/main" id="{C945705E-4A2A-400C-BC14-D11D65A33D63}"/>
                </a:ext>
              </a:extLst>
            </p:cNvPr>
            <p:cNvSpPr/>
            <p:nvPr/>
          </p:nvSpPr>
          <p:spPr>
            <a:xfrm>
              <a:off x="5843667" y="4367733"/>
              <a:ext cx="47867" cy="47867"/>
            </a:xfrm>
            <a:custGeom>
              <a:avLst/>
              <a:gdLst>
                <a:gd name="connsiteX0" fmla="*/ 47868 w 47867"/>
                <a:gd name="connsiteY0" fmla="*/ 23934 h 47867"/>
                <a:gd name="connsiteX1" fmla="*/ 23934 w 47867"/>
                <a:gd name="connsiteY1" fmla="*/ 47868 h 47867"/>
                <a:gd name="connsiteX2" fmla="*/ 0 w 47867"/>
                <a:gd name="connsiteY2" fmla="*/ 23934 h 47867"/>
                <a:gd name="connsiteX3" fmla="*/ 23934 w 47867"/>
                <a:gd name="connsiteY3" fmla="*/ 0 h 47867"/>
                <a:gd name="connsiteX4" fmla="*/ 47868 w 47867"/>
                <a:gd name="connsiteY4" fmla="*/ 23934 h 4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67" h="47867">
                  <a:moveTo>
                    <a:pt x="47868" y="23934"/>
                  </a:moveTo>
                  <a:cubicBezTo>
                    <a:pt x="47868" y="37152"/>
                    <a:pt x="37152" y="47868"/>
                    <a:pt x="23934" y="47868"/>
                  </a:cubicBezTo>
                  <a:cubicBezTo>
                    <a:pt x="10716" y="47868"/>
                    <a:pt x="0" y="37152"/>
                    <a:pt x="0" y="23934"/>
                  </a:cubicBezTo>
                  <a:cubicBezTo>
                    <a:pt x="0" y="10716"/>
                    <a:pt x="10716" y="0"/>
                    <a:pt x="23934" y="0"/>
                  </a:cubicBezTo>
                  <a:cubicBezTo>
                    <a:pt x="37152" y="0"/>
                    <a:pt x="47868" y="10716"/>
                    <a:pt x="47868" y="23934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5" name="رسم 182" descr="كعك صغير مع فاكهة و رذاذ">
              <a:extLst>
                <a:ext uri="{FF2B5EF4-FFF2-40B4-BE49-F238E27FC236}">
                  <a16:creationId xmlns:a16="http://schemas.microsoft.com/office/drawing/2014/main" id="{A6F60242-B7DC-41C5-B88D-B3AD5EA7D6A0}"/>
                </a:ext>
              </a:extLst>
            </p:cNvPr>
            <p:cNvSpPr/>
            <p:nvPr/>
          </p:nvSpPr>
          <p:spPr>
            <a:xfrm>
              <a:off x="5824998" y="4284172"/>
              <a:ext cx="29919" cy="29919"/>
            </a:xfrm>
            <a:custGeom>
              <a:avLst/>
              <a:gdLst>
                <a:gd name="connsiteX0" fmla="*/ 29919 w 29919"/>
                <a:gd name="connsiteY0" fmla="*/ 14960 h 29919"/>
                <a:gd name="connsiteX1" fmla="*/ 14960 w 29919"/>
                <a:gd name="connsiteY1" fmla="*/ 29919 h 29919"/>
                <a:gd name="connsiteX2" fmla="*/ 0 w 29919"/>
                <a:gd name="connsiteY2" fmla="*/ 14960 h 29919"/>
                <a:gd name="connsiteX3" fmla="*/ 14960 w 29919"/>
                <a:gd name="connsiteY3" fmla="*/ 0 h 29919"/>
                <a:gd name="connsiteX4" fmla="*/ 29919 w 29919"/>
                <a:gd name="connsiteY4" fmla="*/ 14960 h 29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919" h="29919">
                  <a:moveTo>
                    <a:pt x="29919" y="14960"/>
                  </a:moveTo>
                  <a:cubicBezTo>
                    <a:pt x="29919" y="23221"/>
                    <a:pt x="23221" y="29919"/>
                    <a:pt x="14960" y="29919"/>
                  </a:cubicBezTo>
                  <a:cubicBezTo>
                    <a:pt x="6698" y="29919"/>
                    <a:pt x="0" y="23221"/>
                    <a:pt x="0" y="14960"/>
                  </a:cubicBezTo>
                  <a:cubicBezTo>
                    <a:pt x="0" y="6698"/>
                    <a:pt x="6698" y="0"/>
                    <a:pt x="14960" y="0"/>
                  </a:cubicBezTo>
                  <a:cubicBezTo>
                    <a:pt x="23221" y="0"/>
                    <a:pt x="29919" y="6698"/>
                    <a:pt x="29919" y="14960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6" name="رسم 182" descr="كعك صغير مع فاكهة و رذاذ">
              <a:extLst>
                <a:ext uri="{FF2B5EF4-FFF2-40B4-BE49-F238E27FC236}">
                  <a16:creationId xmlns:a16="http://schemas.microsoft.com/office/drawing/2014/main" id="{BF914862-E330-4283-AA20-85F5D1437F4B}"/>
                </a:ext>
              </a:extLst>
            </p:cNvPr>
            <p:cNvSpPr/>
            <p:nvPr/>
          </p:nvSpPr>
          <p:spPr>
            <a:xfrm>
              <a:off x="5911692" y="4411777"/>
              <a:ext cx="23933" cy="23933"/>
            </a:xfrm>
            <a:custGeom>
              <a:avLst/>
              <a:gdLst>
                <a:gd name="connsiteX0" fmla="*/ 23934 w 23933"/>
                <a:gd name="connsiteY0" fmla="*/ 11967 h 23933"/>
                <a:gd name="connsiteX1" fmla="*/ 11967 w 23933"/>
                <a:gd name="connsiteY1" fmla="*/ 23934 h 23933"/>
                <a:gd name="connsiteX2" fmla="*/ 0 w 23933"/>
                <a:gd name="connsiteY2" fmla="*/ 11967 h 23933"/>
                <a:gd name="connsiteX3" fmla="*/ 11967 w 23933"/>
                <a:gd name="connsiteY3" fmla="*/ 0 h 23933"/>
                <a:gd name="connsiteX4" fmla="*/ 23934 w 23933"/>
                <a:gd name="connsiteY4" fmla="*/ 11967 h 23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33" h="23933">
                  <a:moveTo>
                    <a:pt x="23934" y="11967"/>
                  </a:moveTo>
                  <a:cubicBezTo>
                    <a:pt x="23934" y="18576"/>
                    <a:pt x="18576" y="23934"/>
                    <a:pt x="11967" y="23934"/>
                  </a:cubicBezTo>
                  <a:cubicBezTo>
                    <a:pt x="5358" y="23934"/>
                    <a:pt x="0" y="18576"/>
                    <a:pt x="0" y="11967"/>
                  </a:cubicBezTo>
                  <a:cubicBezTo>
                    <a:pt x="0" y="5358"/>
                    <a:pt x="5358" y="0"/>
                    <a:pt x="11967" y="0"/>
                  </a:cubicBezTo>
                  <a:cubicBezTo>
                    <a:pt x="18576" y="0"/>
                    <a:pt x="23934" y="5358"/>
                    <a:pt x="23934" y="11967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7" name="رسم 182" descr="كعك صغير مع فاكهة و رذاذ">
              <a:extLst>
                <a:ext uri="{FF2B5EF4-FFF2-40B4-BE49-F238E27FC236}">
                  <a16:creationId xmlns:a16="http://schemas.microsoft.com/office/drawing/2014/main" id="{339E72DD-5AF2-4313-B5C7-FCC9B246C3D6}"/>
                </a:ext>
              </a:extLst>
            </p:cNvPr>
            <p:cNvSpPr/>
            <p:nvPr/>
          </p:nvSpPr>
          <p:spPr>
            <a:xfrm>
              <a:off x="5980593" y="4288974"/>
              <a:ext cx="23933" cy="23933"/>
            </a:xfrm>
            <a:custGeom>
              <a:avLst/>
              <a:gdLst>
                <a:gd name="connsiteX0" fmla="*/ 23934 w 23933"/>
                <a:gd name="connsiteY0" fmla="*/ 11967 h 23933"/>
                <a:gd name="connsiteX1" fmla="*/ 11967 w 23933"/>
                <a:gd name="connsiteY1" fmla="*/ 23934 h 23933"/>
                <a:gd name="connsiteX2" fmla="*/ 0 w 23933"/>
                <a:gd name="connsiteY2" fmla="*/ 11967 h 23933"/>
                <a:gd name="connsiteX3" fmla="*/ 11967 w 23933"/>
                <a:gd name="connsiteY3" fmla="*/ 0 h 23933"/>
                <a:gd name="connsiteX4" fmla="*/ 23934 w 23933"/>
                <a:gd name="connsiteY4" fmla="*/ 11967 h 23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33" h="23933">
                  <a:moveTo>
                    <a:pt x="23934" y="11967"/>
                  </a:moveTo>
                  <a:cubicBezTo>
                    <a:pt x="23934" y="18576"/>
                    <a:pt x="18576" y="23934"/>
                    <a:pt x="11967" y="23934"/>
                  </a:cubicBezTo>
                  <a:cubicBezTo>
                    <a:pt x="5358" y="23934"/>
                    <a:pt x="0" y="18576"/>
                    <a:pt x="0" y="11967"/>
                  </a:cubicBezTo>
                  <a:cubicBezTo>
                    <a:pt x="0" y="5358"/>
                    <a:pt x="5358" y="0"/>
                    <a:pt x="11967" y="0"/>
                  </a:cubicBezTo>
                  <a:cubicBezTo>
                    <a:pt x="18576" y="0"/>
                    <a:pt x="23934" y="5358"/>
                    <a:pt x="23934" y="11967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grpSp>
        <p:nvGrpSpPr>
          <p:cNvPr id="199" name="رسم 182" descr="كعك صغير مع فاكهة و رذاذ">
            <a:extLst>
              <a:ext uri="{FF2B5EF4-FFF2-40B4-BE49-F238E27FC236}">
                <a16:creationId xmlns:a16="http://schemas.microsoft.com/office/drawing/2014/main" id="{AE0C298D-1ABB-40E8-A86A-1BC5655A7BAE}"/>
              </a:ext>
            </a:extLst>
          </p:cNvPr>
          <p:cNvGrpSpPr/>
          <p:nvPr/>
        </p:nvGrpSpPr>
        <p:grpSpPr>
          <a:xfrm>
            <a:off x="5731951" y="3772369"/>
            <a:ext cx="525382" cy="519059"/>
            <a:chOff x="5731951" y="3562056"/>
            <a:chExt cx="525382" cy="519059"/>
          </a:xfrm>
        </p:grpSpPr>
        <p:sp>
          <p:nvSpPr>
            <p:cNvPr id="200" name="رسم 182" descr="كعك صغير مع فاكهة و رذاذ">
              <a:extLst>
                <a:ext uri="{FF2B5EF4-FFF2-40B4-BE49-F238E27FC236}">
                  <a16:creationId xmlns:a16="http://schemas.microsoft.com/office/drawing/2014/main" id="{C7FDDE40-CFCC-4D40-BDFD-CD9283AC4FD4}"/>
                </a:ext>
              </a:extLst>
            </p:cNvPr>
            <p:cNvSpPr/>
            <p:nvPr/>
          </p:nvSpPr>
          <p:spPr>
            <a:xfrm>
              <a:off x="5797751" y="3918965"/>
              <a:ext cx="45169" cy="44632"/>
            </a:xfrm>
            <a:custGeom>
              <a:avLst/>
              <a:gdLst>
                <a:gd name="connsiteX0" fmla="*/ 40108 w 45169"/>
                <a:gd name="connsiteY0" fmla="*/ 44632 h 44632"/>
                <a:gd name="connsiteX1" fmla="*/ 36557 w 45169"/>
                <a:gd name="connsiteY1" fmla="*/ 43178 h 44632"/>
                <a:gd name="connsiteX2" fmla="*/ 1510 w 45169"/>
                <a:gd name="connsiteY2" fmla="*/ 8667 h 44632"/>
                <a:gd name="connsiteX3" fmla="*/ 1454 w 45169"/>
                <a:gd name="connsiteY3" fmla="*/ 1510 h 44632"/>
                <a:gd name="connsiteX4" fmla="*/ 8612 w 45169"/>
                <a:gd name="connsiteY4" fmla="*/ 1454 h 44632"/>
                <a:gd name="connsiteX5" fmla="*/ 43659 w 45169"/>
                <a:gd name="connsiteY5" fmla="*/ 35965 h 44632"/>
                <a:gd name="connsiteX6" fmla="*/ 43715 w 45169"/>
                <a:gd name="connsiteY6" fmla="*/ 43122 h 44632"/>
                <a:gd name="connsiteX7" fmla="*/ 40108 w 45169"/>
                <a:gd name="connsiteY7" fmla="*/ 44632 h 4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169" h="44632">
                  <a:moveTo>
                    <a:pt x="40108" y="44632"/>
                  </a:moveTo>
                  <a:cubicBezTo>
                    <a:pt x="38826" y="44632"/>
                    <a:pt x="37543" y="44148"/>
                    <a:pt x="36557" y="43178"/>
                  </a:cubicBezTo>
                  <a:lnTo>
                    <a:pt x="1510" y="8667"/>
                  </a:lnTo>
                  <a:cubicBezTo>
                    <a:pt x="-482" y="6705"/>
                    <a:pt x="-506" y="3502"/>
                    <a:pt x="1454" y="1510"/>
                  </a:cubicBezTo>
                  <a:cubicBezTo>
                    <a:pt x="3418" y="-481"/>
                    <a:pt x="6620" y="-506"/>
                    <a:pt x="8612" y="1454"/>
                  </a:cubicBezTo>
                  <a:lnTo>
                    <a:pt x="43659" y="35965"/>
                  </a:lnTo>
                  <a:cubicBezTo>
                    <a:pt x="45652" y="37927"/>
                    <a:pt x="45675" y="41130"/>
                    <a:pt x="43715" y="43122"/>
                  </a:cubicBezTo>
                  <a:cubicBezTo>
                    <a:pt x="42725" y="44128"/>
                    <a:pt x="41417" y="44632"/>
                    <a:pt x="40108" y="44632"/>
                  </a:cubicBezTo>
                  <a:close/>
                </a:path>
              </a:pathLst>
            </a:custGeom>
            <a:solidFill>
              <a:schemeClr val="accent4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1" name="رسم 182" descr="كعك صغير مع فاكهة و رذاذ">
              <a:extLst>
                <a:ext uri="{FF2B5EF4-FFF2-40B4-BE49-F238E27FC236}">
                  <a16:creationId xmlns:a16="http://schemas.microsoft.com/office/drawing/2014/main" id="{DEA01516-2D81-4C42-966C-D935379675C4}"/>
                </a:ext>
              </a:extLst>
            </p:cNvPr>
            <p:cNvSpPr/>
            <p:nvPr/>
          </p:nvSpPr>
          <p:spPr>
            <a:xfrm>
              <a:off x="6155889" y="4016294"/>
              <a:ext cx="44629" cy="45168"/>
            </a:xfrm>
            <a:custGeom>
              <a:avLst/>
              <a:gdLst>
                <a:gd name="connsiteX0" fmla="*/ 5059 w 44629"/>
                <a:gd name="connsiteY0" fmla="*/ 45169 h 45168"/>
                <a:gd name="connsiteX1" fmla="*/ 1510 w 44629"/>
                <a:gd name="connsiteY1" fmla="*/ 43714 h 45168"/>
                <a:gd name="connsiteX2" fmla="*/ 1454 w 44629"/>
                <a:gd name="connsiteY2" fmla="*/ 36559 h 45168"/>
                <a:gd name="connsiteX3" fmla="*/ 35964 w 44629"/>
                <a:gd name="connsiteY3" fmla="*/ 1510 h 45168"/>
                <a:gd name="connsiteX4" fmla="*/ 43120 w 44629"/>
                <a:gd name="connsiteY4" fmla="*/ 1454 h 45168"/>
                <a:gd name="connsiteX5" fmla="*/ 43175 w 44629"/>
                <a:gd name="connsiteY5" fmla="*/ 8611 h 45168"/>
                <a:gd name="connsiteX6" fmla="*/ 8666 w 44629"/>
                <a:gd name="connsiteY6" fmla="*/ 43659 h 45168"/>
                <a:gd name="connsiteX7" fmla="*/ 5059 w 44629"/>
                <a:gd name="connsiteY7" fmla="*/ 45169 h 45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29" h="45168">
                  <a:moveTo>
                    <a:pt x="5059" y="45169"/>
                  </a:moveTo>
                  <a:cubicBezTo>
                    <a:pt x="3777" y="45169"/>
                    <a:pt x="2494" y="44684"/>
                    <a:pt x="1510" y="43714"/>
                  </a:cubicBezTo>
                  <a:cubicBezTo>
                    <a:pt x="-482" y="41754"/>
                    <a:pt x="-506" y="38549"/>
                    <a:pt x="1454" y="36559"/>
                  </a:cubicBezTo>
                  <a:lnTo>
                    <a:pt x="35964" y="1510"/>
                  </a:lnTo>
                  <a:cubicBezTo>
                    <a:pt x="37924" y="-481"/>
                    <a:pt x="41131" y="-506"/>
                    <a:pt x="43120" y="1454"/>
                  </a:cubicBezTo>
                  <a:cubicBezTo>
                    <a:pt x="45112" y="3416"/>
                    <a:pt x="45135" y="6619"/>
                    <a:pt x="43175" y="8611"/>
                  </a:cubicBezTo>
                  <a:lnTo>
                    <a:pt x="8666" y="43659"/>
                  </a:lnTo>
                  <a:cubicBezTo>
                    <a:pt x="7676" y="44664"/>
                    <a:pt x="6368" y="45169"/>
                    <a:pt x="5059" y="45169"/>
                  </a:cubicBezTo>
                  <a:close/>
                </a:path>
              </a:pathLst>
            </a:custGeom>
            <a:solidFill>
              <a:srgbClr val="50505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2" name="رسم 182" descr="كعك صغير مع فاكهة و رذاذ">
              <a:extLst>
                <a:ext uri="{FF2B5EF4-FFF2-40B4-BE49-F238E27FC236}">
                  <a16:creationId xmlns:a16="http://schemas.microsoft.com/office/drawing/2014/main" id="{CA979227-66A2-4615-BF86-049FE4293269}"/>
                </a:ext>
              </a:extLst>
            </p:cNvPr>
            <p:cNvSpPr/>
            <p:nvPr/>
          </p:nvSpPr>
          <p:spPr>
            <a:xfrm>
              <a:off x="5922348" y="3998699"/>
              <a:ext cx="10504" cy="59306"/>
            </a:xfrm>
            <a:custGeom>
              <a:avLst/>
              <a:gdLst>
                <a:gd name="connsiteX0" fmla="*/ 5442 w 10504"/>
                <a:gd name="connsiteY0" fmla="*/ 59307 h 59306"/>
                <a:gd name="connsiteX1" fmla="*/ 381 w 10504"/>
                <a:gd name="connsiteY1" fmla="*/ 54285 h 59306"/>
                <a:gd name="connsiteX2" fmla="*/ 0 w 10504"/>
                <a:gd name="connsiteY2" fmla="*/ 5100 h 59306"/>
                <a:gd name="connsiteX3" fmla="*/ 5022 w 10504"/>
                <a:gd name="connsiteY3" fmla="*/ 0 h 59306"/>
                <a:gd name="connsiteX4" fmla="*/ 5063 w 10504"/>
                <a:gd name="connsiteY4" fmla="*/ 0 h 59306"/>
                <a:gd name="connsiteX5" fmla="*/ 10123 w 10504"/>
                <a:gd name="connsiteY5" fmla="*/ 5022 h 59306"/>
                <a:gd name="connsiteX6" fmla="*/ 10505 w 10504"/>
                <a:gd name="connsiteY6" fmla="*/ 54207 h 59306"/>
                <a:gd name="connsiteX7" fmla="*/ 5483 w 10504"/>
                <a:gd name="connsiteY7" fmla="*/ 59307 h 59306"/>
                <a:gd name="connsiteX8" fmla="*/ 5442 w 10504"/>
                <a:gd name="connsiteY8" fmla="*/ 59307 h 59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04" h="59306">
                  <a:moveTo>
                    <a:pt x="5442" y="59307"/>
                  </a:moveTo>
                  <a:cubicBezTo>
                    <a:pt x="2666" y="59307"/>
                    <a:pt x="403" y="57067"/>
                    <a:pt x="381" y="54285"/>
                  </a:cubicBezTo>
                  <a:lnTo>
                    <a:pt x="0" y="5100"/>
                  </a:lnTo>
                  <a:cubicBezTo>
                    <a:pt x="-22" y="2304"/>
                    <a:pt x="2227" y="20"/>
                    <a:pt x="5022" y="0"/>
                  </a:cubicBezTo>
                  <a:cubicBezTo>
                    <a:pt x="5036" y="0"/>
                    <a:pt x="5049" y="0"/>
                    <a:pt x="5063" y="0"/>
                  </a:cubicBezTo>
                  <a:cubicBezTo>
                    <a:pt x="7839" y="0"/>
                    <a:pt x="10101" y="2240"/>
                    <a:pt x="10123" y="5022"/>
                  </a:cubicBezTo>
                  <a:lnTo>
                    <a:pt x="10505" y="54207"/>
                  </a:lnTo>
                  <a:cubicBezTo>
                    <a:pt x="10527" y="57003"/>
                    <a:pt x="8278" y="59287"/>
                    <a:pt x="5483" y="59307"/>
                  </a:cubicBezTo>
                  <a:cubicBezTo>
                    <a:pt x="5469" y="59307"/>
                    <a:pt x="5456" y="59307"/>
                    <a:pt x="5442" y="59307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3" name="رسم 182" descr="كعك صغير مع فاكهة و رذاذ">
              <a:extLst>
                <a:ext uri="{FF2B5EF4-FFF2-40B4-BE49-F238E27FC236}">
                  <a16:creationId xmlns:a16="http://schemas.microsoft.com/office/drawing/2014/main" id="{93B1FA17-50C3-4E93-86B0-D1F0182998B5}"/>
                </a:ext>
              </a:extLst>
            </p:cNvPr>
            <p:cNvSpPr/>
            <p:nvPr/>
          </p:nvSpPr>
          <p:spPr>
            <a:xfrm>
              <a:off x="6246831" y="3968625"/>
              <a:ext cx="10502" cy="59306"/>
            </a:xfrm>
            <a:custGeom>
              <a:avLst/>
              <a:gdLst>
                <a:gd name="connsiteX0" fmla="*/ 5440 w 10502"/>
                <a:gd name="connsiteY0" fmla="*/ 59307 h 59306"/>
                <a:gd name="connsiteX1" fmla="*/ 381 w 10502"/>
                <a:gd name="connsiteY1" fmla="*/ 54285 h 59306"/>
                <a:gd name="connsiteX2" fmla="*/ 0 w 10502"/>
                <a:gd name="connsiteY2" fmla="*/ 5100 h 59306"/>
                <a:gd name="connsiteX3" fmla="*/ 5022 w 10502"/>
                <a:gd name="connsiteY3" fmla="*/ 0 h 59306"/>
                <a:gd name="connsiteX4" fmla="*/ 5063 w 10502"/>
                <a:gd name="connsiteY4" fmla="*/ 0 h 59306"/>
                <a:gd name="connsiteX5" fmla="*/ 10122 w 10502"/>
                <a:gd name="connsiteY5" fmla="*/ 5022 h 59306"/>
                <a:gd name="connsiteX6" fmla="*/ 10503 w 10502"/>
                <a:gd name="connsiteY6" fmla="*/ 54207 h 59306"/>
                <a:gd name="connsiteX7" fmla="*/ 5481 w 10502"/>
                <a:gd name="connsiteY7" fmla="*/ 59307 h 59306"/>
                <a:gd name="connsiteX8" fmla="*/ 5440 w 10502"/>
                <a:gd name="connsiteY8" fmla="*/ 59307 h 59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02" h="59306">
                  <a:moveTo>
                    <a:pt x="5440" y="59307"/>
                  </a:moveTo>
                  <a:cubicBezTo>
                    <a:pt x="2664" y="59307"/>
                    <a:pt x="403" y="57067"/>
                    <a:pt x="381" y="54285"/>
                  </a:cubicBezTo>
                  <a:lnTo>
                    <a:pt x="0" y="5100"/>
                  </a:lnTo>
                  <a:cubicBezTo>
                    <a:pt x="-22" y="2304"/>
                    <a:pt x="2227" y="20"/>
                    <a:pt x="5022" y="0"/>
                  </a:cubicBezTo>
                  <a:cubicBezTo>
                    <a:pt x="5036" y="0"/>
                    <a:pt x="5049" y="0"/>
                    <a:pt x="5063" y="0"/>
                  </a:cubicBezTo>
                  <a:cubicBezTo>
                    <a:pt x="7839" y="0"/>
                    <a:pt x="10100" y="2240"/>
                    <a:pt x="10122" y="5022"/>
                  </a:cubicBezTo>
                  <a:lnTo>
                    <a:pt x="10503" y="54207"/>
                  </a:lnTo>
                  <a:cubicBezTo>
                    <a:pt x="10525" y="57003"/>
                    <a:pt x="8276" y="59287"/>
                    <a:pt x="5481" y="59307"/>
                  </a:cubicBezTo>
                  <a:cubicBezTo>
                    <a:pt x="5467" y="59307"/>
                    <a:pt x="5456" y="59307"/>
                    <a:pt x="5440" y="59307"/>
                  </a:cubicBezTo>
                  <a:close/>
                </a:path>
              </a:pathLst>
            </a:custGeom>
            <a:solidFill>
              <a:schemeClr val="accent4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4" name="رسم 182" descr="كعك صغير مع فاكهة و رذاذ">
              <a:extLst>
                <a:ext uri="{FF2B5EF4-FFF2-40B4-BE49-F238E27FC236}">
                  <a16:creationId xmlns:a16="http://schemas.microsoft.com/office/drawing/2014/main" id="{69B26D8D-E16E-43F0-9F5C-99FABA8DFA5E}"/>
                </a:ext>
              </a:extLst>
            </p:cNvPr>
            <p:cNvSpPr/>
            <p:nvPr/>
          </p:nvSpPr>
          <p:spPr>
            <a:xfrm>
              <a:off x="5987853" y="4035949"/>
              <a:ext cx="44631" cy="45167"/>
            </a:xfrm>
            <a:custGeom>
              <a:avLst/>
              <a:gdLst>
                <a:gd name="connsiteX0" fmla="*/ 5061 w 44631"/>
                <a:gd name="connsiteY0" fmla="*/ 45167 h 45167"/>
                <a:gd name="connsiteX1" fmla="*/ 1510 w 44631"/>
                <a:gd name="connsiteY1" fmla="*/ 43713 h 45167"/>
                <a:gd name="connsiteX2" fmla="*/ 1454 w 44631"/>
                <a:gd name="connsiteY2" fmla="*/ 36557 h 45167"/>
                <a:gd name="connsiteX3" fmla="*/ 35965 w 44631"/>
                <a:gd name="connsiteY3" fmla="*/ 1510 h 45167"/>
                <a:gd name="connsiteX4" fmla="*/ 43121 w 44631"/>
                <a:gd name="connsiteY4" fmla="*/ 1454 h 45167"/>
                <a:gd name="connsiteX5" fmla="*/ 43177 w 44631"/>
                <a:gd name="connsiteY5" fmla="*/ 8610 h 45167"/>
                <a:gd name="connsiteX6" fmla="*/ 8666 w 44631"/>
                <a:gd name="connsiteY6" fmla="*/ 43658 h 45167"/>
                <a:gd name="connsiteX7" fmla="*/ 5061 w 44631"/>
                <a:gd name="connsiteY7" fmla="*/ 45167 h 45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31" h="45167">
                  <a:moveTo>
                    <a:pt x="5061" y="45167"/>
                  </a:moveTo>
                  <a:cubicBezTo>
                    <a:pt x="3779" y="45167"/>
                    <a:pt x="2495" y="44683"/>
                    <a:pt x="1510" y="43713"/>
                  </a:cubicBezTo>
                  <a:cubicBezTo>
                    <a:pt x="-482" y="41753"/>
                    <a:pt x="-506" y="38548"/>
                    <a:pt x="1454" y="36557"/>
                  </a:cubicBezTo>
                  <a:lnTo>
                    <a:pt x="35965" y="1510"/>
                  </a:lnTo>
                  <a:cubicBezTo>
                    <a:pt x="37924" y="-482"/>
                    <a:pt x="41132" y="-506"/>
                    <a:pt x="43121" y="1454"/>
                  </a:cubicBezTo>
                  <a:cubicBezTo>
                    <a:pt x="45113" y="3415"/>
                    <a:pt x="45137" y="6620"/>
                    <a:pt x="43177" y="8610"/>
                  </a:cubicBezTo>
                  <a:lnTo>
                    <a:pt x="8666" y="43658"/>
                  </a:lnTo>
                  <a:cubicBezTo>
                    <a:pt x="7678" y="44663"/>
                    <a:pt x="6368" y="45167"/>
                    <a:pt x="5061" y="45167"/>
                  </a:cubicBezTo>
                  <a:close/>
                </a:path>
              </a:pathLst>
            </a:custGeom>
            <a:solidFill>
              <a:srgbClr val="50505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5" name="رسم 182" descr="كعك صغير مع فاكهة و رذاذ">
              <a:extLst>
                <a:ext uri="{FF2B5EF4-FFF2-40B4-BE49-F238E27FC236}">
                  <a16:creationId xmlns:a16="http://schemas.microsoft.com/office/drawing/2014/main" id="{D2860D60-05F4-4FBB-A3E9-B7F39C355235}"/>
                </a:ext>
              </a:extLst>
            </p:cNvPr>
            <p:cNvSpPr/>
            <p:nvPr/>
          </p:nvSpPr>
          <p:spPr>
            <a:xfrm>
              <a:off x="5878431" y="3879660"/>
              <a:ext cx="45169" cy="44632"/>
            </a:xfrm>
            <a:custGeom>
              <a:avLst/>
              <a:gdLst>
                <a:gd name="connsiteX0" fmla="*/ 40108 w 45169"/>
                <a:gd name="connsiteY0" fmla="*/ 44632 h 44632"/>
                <a:gd name="connsiteX1" fmla="*/ 36557 w 45169"/>
                <a:gd name="connsiteY1" fmla="*/ 43178 h 44632"/>
                <a:gd name="connsiteX2" fmla="*/ 1510 w 45169"/>
                <a:gd name="connsiteY2" fmla="*/ 8667 h 44632"/>
                <a:gd name="connsiteX3" fmla="*/ 1454 w 45169"/>
                <a:gd name="connsiteY3" fmla="*/ 1510 h 44632"/>
                <a:gd name="connsiteX4" fmla="*/ 8612 w 45169"/>
                <a:gd name="connsiteY4" fmla="*/ 1454 h 44632"/>
                <a:gd name="connsiteX5" fmla="*/ 43659 w 45169"/>
                <a:gd name="connsiteY5" fmla="*/ 35965 h 44632"/>
                <a:gd name="connsiteX6" fmla="*/ 43715 w 45169"/>
                <a:gd name="connsiteY6" fmla="*/ 43122 h 44632"/>
                <a:gd name="connsiteX7" fmla="*/ 40108 w 45169"/>
                <a:gd name="connsiteY7" fmla="*/ 44632 h 4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169" h="44632">
                  <a:moveTo>
                    <a:pt x="40108" y="44632"/>
                  </a:moveTo>
                  <a:cubicBezTo>
                    <a:pt x="38826" y="44632"/>
                    <a:pt x="37543" y="44148"/>
                    <a:pt x="36557" y="43178"/>
                  </a:cubicBezTo>
                  <a:lnTo>
                    <a:pt x="1510" y="8667"/>
                  </a:lnTo>
                  <a:cubicBezTo>
                    <a:pt x="-482" y="6705"/>
                    <a:pt x="-506" y="3502"/>
                    <a:pt x="1454" y="1510"/>
                  </a:cubicBezTo>
                  <a:cubicBezTo>
                    <a:pt x="3416" y="-483"/>
                    <a:pt x="6620" y="-505"/>
                    <a:pt x="8612" y="1454"/>
                  </a:cubicBezTo>
                  <a:lnTo>
                    <a:pt x="43659" y="35965"/>
                  </a:lnTo>
                  <a:cubicBezTo>
                    <a:pt x="45652" y="37927"/>
                    <a:pt x="45675" y="41130"/>
                    <a:pt x="43715" y="43122"/>
                  </a:cubicBezTo>
                  <a:cubicBezTo>
                    <a:pt x="42725" y="44128"/>
                    <a:pt x="41417" y="44632"/>
                    <a:pt x="40108" y="44632"/>
                  </a:cubicBezTo>
                  <a:close/>
                </a:path>
              </a:pathLst>
            </a:custGeom>
            <a:solidFill>
              <a:srgbClr val="50505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6" name="رسم 182" descr="كعك صغير مع فاكهة و رذاذ">
              <a:extLst>
                <a:ext uri="{FF2B5EF4-FFF2-40B4-BE49-F238E27FC236}">
                  <a16:creationId xmlns:a16="http://schemas.microsoft.com/office/drawing/2014/main" id="{1ADC357F-8762-4510-B0F3-A1F7D7EFBCAD}"/>
                </a:ext>
              </a:extLst>
            </p:cNvPr>
            <p:cNvSpPr/>
            <p:nvPr/>
          </p:nvSpPr>
          <p:spPr>
            <a:xfrm>
              <a:off x="6044025" y="3796093"/>
              <a:ext cx="44629" cy="45170"/>
            </a:xfrm>
            <a:custGeom>
              <a:avLst/>
              <a:gdLst>
                <a:gd name="connsiteX0" fmla="*/ 5059 w 44629"/>
                <a:gd name="connsiteY0" fmla="*/ 45171 h 45170"/>
                <a:gd name="connsiteX1" fmla="*/ 1510 w 44629"/>
                <a:gd name="connsiteY1" fmla="*/ 43717 h 45170"/>
                <a:gd name="connsiteX2" fmla="*/ 1454 w 44629"/>
                <a:gd name="connsiteY2" fmla="*/ 36559 h 45170"/>
                <a:gd name="connsiteX3" fmla="*/ 35964 w 44629"/>
                <a:gd name="connsiteY3" fmla="*/ 1510 h 45170"/>
                <a:gd name="connsiteX4" fmla="*/ 43120 w 44629"/>
                <a:gd name="connsiteY4" fmla="*/ 1454 h 45170"/>
                <a:gd name="connsiteX5" fmla="*/ 43175 w 44629"/>
                <a:gd name="connsiteY5" fmla="*/ 8612 h 45170"/>
                <a:gd name="connsiteX6" fmla="*/ 8666 w 44629"/>
                <a:gd name="connsiteY6" fmla="*/ 43661 h 45170"/>
                <a:gd name="connsiteX7" fmla="*/ 5059 w 44629"/>
                <a:gd name="connsiteY7" fmla="*/ 45171 h 45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29" h="45170">
                  <a:moveTo>
                    <a:pt x="5059" y="45171"/>
                  </a:moveTo>
                  <a:cubicBezTo>
                    <a:pt x="3777" y="45171"/>
                    <a:pt x="2494" y="44687"/>
                    <a:pt x="1510" y="43717"/>
                  </a:cubicBezTo>
                  <a:cubicBezTo>
                    <a:pt x="-482" y="41755"/>
                    <a:pt x="-506" y="38551"/>
                    <a:pt x="1454" y="36559"/>
                  </a:cubicBezTo>
                  <a:lnTo>
                    <a:pt x="35964" y="1510"/>
                  </a:lnTo>
                  <a:cubicBezTo>
                    <a:pt x="37924" y="-482"/>
                    <a:pt x="41131" y="-506"/>
                    <a:pt x="43120" y="1454"/>
                  </a:cubicBezTo>
                  <a:cubicBezTo>
                    <a:pt x="45112" y="3416"/>
                    <a:pt x="45135" y="6620"/>
                    <a:pt x="43175" y="8612"/>
                  </a:cubicBezTo>
                  <a:lnTo>
                    <a:pt x="8666" y="43661"/>
                  </a:lnTo>
                  <a:cubicBezTo>
                    <a:pt x="7674" y="44668"/>
                    <a:pt x="6367" y="45171"/>
                    <a:pt x="5059" y="45171"/>
                  </a:cubicBezTo>
                  <a:close/>
                </a:path>
              </a:pathLst>
            </a:custGeom>
            <a:solidFill>
              <a:srgbClr val="50505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7" name="رسم 182" descr="كعك صغير مع فاكهة و رذاذ">
              <a:extLst>
                <a:ext uri="{FF2B5EF4-FFF2-40B4-BE49-F238E27FC236}">
                  <a16:creationId xmlns:a16="http://schemas.microsoft.com/office/drawing/2014/main" id="{98F60F38-E42D-474A-94D8-9C42C542ECE6}"/>
                </a:ext>
              </a:extLst>
            </p:cNvPr>
            <p:cNvSpPr/>
            <p:nvPr/>
          </p:nvSpPr>
          <p:spPr>
            <a:xfrm>
              <a:off x="6098519" y="3875951"/>
              <a:ext cx="45167" cy="44632"/>
            </a:xfrm>
            <a:custGeom>
              <a:avLst/>
              <a:gdLst>
                <a:gd name="connsiteX0" fmla="*/ 40107 w 45167"/>
                <a:gd name="connsiteY0" fmla="*/ 44632 h 44632"/>
                <a:gd name="connsiteX1" fmla="*/ 36557 w 45167"/>
                <a:gd name="connsiteY1" fmla="*/ 43178 h 44632"/>
                <a:gd name="connsiteX2" fmla="*/ 1510 w 45167"/>
                <a:gd name="connsiteY2" fmla="*/ 8667 h 44632"/>
                <a:gd name="connsiteX3" fmla="*/ 1454 w 45167"/>
                <a:gd name="connsiteY3" fmla="*/ 1510 h 44632"/>
                <a:gd name="connsiteX4" fmla="*/ 8610 w 45167"/>
                <a:gd name="connsiteY4" fmla="*/ 1454 h 44632"/>
                <a:gd name="connsiteX5" fmla="*/ 43658 w 45167"/>
                <a:gd name="connsiteY5" fmla="*/ 35965 h 44632"/>
                <a:gd name="connsiteX6" fmla="*/ 43713 w 45167"/>
                <a:gd name="connsiteY6" fmla="*/ 43122 h 44632"/>
                <a:gd name="connsiteX7" fmla="*/ 40107 w 45167"/>
                <a:gd name="connsiteY7" fmla="*/ 44632 h 4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167" h="44632">
                  <a:moveTo>
                    <a:pt x="40107" y="44632"/>
                  </a:moveTo>
                  <a:cubicBezTo>
                    <a:pt x="38825" y="44632"/>
                    <a:pt x="37541" y="44148"/>
                    <a:pt x="36557" y="43178"/>
                  </a:cubicBezTo>
                  <a:lnTo>
                    <a:pt x="1510" y="8667"/>
                  </a:lnTo>
                  <a:cubicBezTo>
                    <a:pt x="-482" y="6705"/>
                    <a:pt x="-506" y="3502"/>
                    <a:pt x="1454" y="1510"/>
                  </a:cubicBezTo>
                  <a:cubicBezTo>
                    <a:pt x="3415" y="-481"/>
                    <a:pt x="6621" y="-506"/>
                    <a:pt x="8610" y="1454"/>
                  </a:cubicBezTo>
                  <a:lnTo>
                    <a:pt x="43658" y="35965"/>
                  </a:lnTo>
                  <a:cubicBezTo>
                    <a:pt x="45650" y="37927"/>
                    <a:pt x="45674" y="41130"/>
                    <a:pt x="43713" y="43122"/>
                  </a:cubicBezTo>
                  <a:cubicBezTo>
                    <a:pt x="42723" y="44129"/>
                    <a:pt x="41414" y="44632"/>
                    <a:pt x="40107" y="44632"/>
                  </a:cubicBezTo>
                  <a:close/>
                </a:path>
              </a:pathLst>
            </a:custGeom>
            <a:solidFill>
              <a:schemeClr val="accent4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8" name="رسم 182" descr="كعك صغير مع فاكهة و رذاذ">
              <a:extLst>
                <a:ext uri="{FF2B5EF4-FFF2-40B4-BE49-F238E27FC236}">
                  <a16:creationId xmlns:a16="http://schemas.microsoft.com/office/drawing/2014/main" id="{7409E1EA-46A8-4716-8954-E8EF14D4C2CB}"/>
                </a:ext>
              </a:extLst>
            </p:cNvPr>
            <p:cNvSpPr/>
            <p:nvPr/>
          </p:nvSpPr>
          <p:spPr>
            <a:xfrm>
              <a:off x="5731951" y="4060787"/>
              <a:ext cx="59308" cy="10504"/>
            </a:xfrm>
            <a:custGeom>
              <a:avLst/>
              <a:gdLst>
                <a:gd name="connsiteX0" fmla="*/ 5061 w 59308"/>
                <a:gd name="connsiteY0" fmla="*/ 10504 h 10504"/>
                <a:gd name="connsiteX1" fmla="*/ 0 w 59308"/>
                <a:gd name="connsiteY1" fmla="*/ 5482 h 10504"/>
                <a:gd name="connsiteX2" fmla="*/ 5022 w 59308"/>
                <a:gd name="connsiteY2" fmla="*/ 383 h 10504"/>
                <a:gd name="connsiteX3" fmla="*/ 54207 w 59308"/>
                <a:gd name="connsiteY3" fmla="*/ 0 h 10504"/>
                <a:gd name="connsiteX4" fmla="*/ 54248 w 59308"/>
                <a:gd name="connsiteY4" fmla="*/ 0 h 10504"/>
                <a:gd name="connsiteX5" fmla="*/ 59309 w 59308"/>
                <a:gd name="connsiteY5" fmla="*/ 5022 h 10504"/>
                <a:gd name="connsiteX6" fmla="*/ 54287 w 59308"/>
                <a:gd name="connsiteY6" fmla="*/ 10121 h 10504"/>
                <a:gd name="connsiteX7" fmla="*/ 5101 w 59308"/>
                <a:gd name="connsiteY7" fmla="*/ 10504 h 10504"/>
                <a:gd name="connsiteX8" fmla="*/ 5061 w 59308"/>
                <a:gd name="connsiteY8" fmla="*/ 10504 h 10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308" h="10504">
                  <a:moveTo>
                    <a:pt x="5061" y="10504"/>
                  </a:moveTo>
                  <a:cubicBezTo>
                    <a:pt x="2284" y="10504"/>
                    <a:pt x="22" y="8264"/>
                    <a:pt x="0" y="5482"/>
                  </a:cubicBezTo>
                  <a:cubicBezTo>
                    <a:pt x="-22" y="2687"/>
                    <a:pt x="2227" y="403"/>
                    <a:pt x="5022" y="383"/>
                  </a:cubicBezTo>
                  <a:lnTo>
                    <a:pt x="54207" y="0"/>
                  </a:lnTo>
                  <a:cubicBezTo>
                    <a:pt x="54221" y="0"/>
                    <a:pt x="54234" y="0"/>
                    <a:pt x="54248" y="0"/>
                  </a:cubicBezTo>
                  <a:cubicBezTo>
                    <a:pt x="57025" y="0"/>
                    <a:pt x="59287" y="2240"/>
                    <a:pt x="59309" y="5022"/>
                  </a:cubicBezTo>
                  <a:cubicBezTo>
                    <a:pt x="59331" y="7817"/>
                    <a:pt x="57082" y="10101"/>
                    <a:pt x="54287" y="10121"/>
                  </a:cubicBezTo>
                  <a:lnTo>
                    <a:pt x="5101" y="10504"/>
                  </a:lnTo>
                  <a:cubicBezTo>
                    <a:pt x="5088" y="10504"/>
                    <a:pt x="5074" y="10504"/>
                    <a:pt x="5061" y="10504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9" name="رسم 182" descr="كعك صغير مع فاكهة و رذاذ">
              <a:extLst>
                <a:ext uri="{FF2B5EF4-FFF2-40B4-BE49-F238E27FC236}">
                  <a16:creationId xmlns:a16="http://schemas.microsoft.com/office/drawing/2014/main" id="{1A398568-0343-4C57-BE96-E03BCE90D667}"/>
                </a:ext>
              </a:extLst>
            </p:cNvPr>
            <p:cNvSpPr/>
            <p:nvPr/>
          </p:nvSpPr>
          <p:spPr>
            <a:xfrm>
              <a:off x="6034167" y="3952177"/>
              <a:ext cx="59307" cy="10502"/>
            </a:xfrm>
            <a:custGeom>
              <a:avLst/>
              <a:gdLst>
                <a:gd name="connsiteX0" fmla="*/ 5061 w 59307"/>
                <a:gd name="connsiteY0" fmla="*/ 10503 h 10502"/>
                <a:gd name="connsiteX1" fmla="*/ 0 w 59307"/>
                <a:gd name="connsiteY1" fmla="*/ 5481 h 10502"/>
                <a:gd name="connsiteX2" fmla="*/ 5022 w 59307"/>
                <a:gd name="connsiteY2" fmla="*/ 381 h 10502"/>
                <a:gd name="connsiteX3" fmla="*/ 54207 w 59307"/>
                <a:gd name="connsiteY3" fmla="*/ 0 h 10502"/>
                <a:gd name="connsiteX4" fmla="*/ 54248 w 59307"/>
                <a:gd name="connsiteY4" fmla="*/ 0 h 10502"/>
                <a:gd name="connsiteX5" fmla="*/ 59307 w 59307"/>
                <a:gd name="connsiteY5" fmla="*/ 5022 h 10502"/>
                <a:gd name="connsiteX6" fmla="*/ 54285 w 59307"/>
                <a:gd name="connsiteY6" fmla="*/ 10121 h 10502"/>
                <a:gd name="connsiteX7" fmla="*/ 5100 w 59307"/>
                <a:gd name="connsiteY7" fmla="*/ 10503 h 10502"/>
                <a:gd name="connsiteX8" fmla="*/ 5061 w 59307"/>
                <a:gd name="connsiteY8" fmla="*/ 10503 h 1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307" h="10502">
                  <a:moveTo>
                    <a:pt x="5061" y="10503"/>
                  </a:moveTo>
                  <a:cubicBezTo>
                    <a:pt x="2284" y="10503"/>
                    <a:pt x="22" y="8263"/>
                    <a:pt x="0" y="5481"/>
                  </a:cubicBezTo>
                  <a:cubicBezTo>
                    <a:pt x="-22" y="2686"/>
                    <a:pt x="2227" y="403"/>
                    <a:pt x="5022" y="381"/>
                  </a:cubicBezTo>
                  <a:lnTo>
                    <a:pt x="54207" y="0"/>
                  </a:lnTo>
                  <a:cubicBezTo>
                    <a:pt x="54221" y="0"/>
                    <a:pt x="54234" y="0"/>
                    <a:pt x="54248" y="0"/>
                  </a:cubicBezTo>
                  <a:cubicBezTo>
                    <a:pt x="57025" y="0"/>
                    <a:pt x="59285" y="2240"/>
                    <a:pt x="59307" y="5022"/>
                  </a:cubicBezTo>
                  <a:cubicBezTo>
                    <a:pt x="59329" y="7817"/>
                    <a:pt x="57080" y="10100"/>
                    <a:pt x="54285" y="10121"/>
                  </a:cubicBezTo>
                  <a:lnTo>
                    <a:pt x="5100" y="10503"/>
                  </a:lnTo>
                  <a:cubicBezTo>
                    <a:pt x="5088" y="10503"/>
                    <a:pt x="5074" y="10503"/>
                    <a:pt x="5061" y="10503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0" name="رسم 182" descr="كعك صغير مع فاكهة و رذاذ">
              <a:extLst>
                <a:ext uri="{FF2B5EF4-FFF2-40B4-BE49-F238E27FC236}">
                  <a16:creationId xmlns:a16="http://schemas.microsoft.com/office/drawing/2014/main" id="{5C59C6DD-E7FA-4097-8884-3792F45D4E6F}"/>
                </a:ext>
              </a:extLst>
            </p:cNvPr>
            <p:cNvSpPr/>
            <p:nvPr/>
          </p:nvSpPr>
          <p:spPr>
            <a:xfrm>
              <a:off x="6020753" y="3682350"/>
              <a:ext cx="45167" cy="44630"/>
            </a:xfrm>
            <a:custGeom>
              <a:avLst/>
              <a:gdLst>
                <a:gd name="connsiteX0" fmla="*/ 40107 w 45167"/>
                <a:gd name="connsiteY0" fmla="*/ 44630 h 44630"/>
                <a:gd name="connsiteX1" fmla="*/ 36557 w 45167"/>
                <a:gd name="connsiteY1" fmla="*/ 43176 h 44630"/>
                <a:gd name="connsiteX2" fmla="*/ 1510 w 45167"/>
                <a:gd name="connsiteY2" fmla="*/ 8667 h 44630"/>
                <a:gd name="connsiteX3" fmla="*/ 1454 w 45167"/>
                <a:gd name="connsiteY3" fmla="*/ 1510 h 44630"/>
                <a:gd name="connsiteX4" fmla="*/ 8610 w 45167"/>
                <a:gd name="connsiteY4" fmla="*/ 1454 h 44630"/>
                <a:gd name="connsiteX5" fmla="*/ 43658 w 45167"/>
                <a:gd name="connsiteY5" fmla="*/ 35963 h 44630"/>
                <a:gd name="connsiteX6" fmla="*/ 43713 w 45167"/>
                <a:gd name="connsiteY6" fmla="*/ 43121 h 44630"/>
                <a:gd name="connsiteX7" fmla="*/ 40107 w 45167"/>
                <a:gd name="connsiteY7" fmla="*/ 44630 h 44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167" h="44630">
                  <a:moveTo>
                    <a:pt x="40107" y="44630"/>
                  </a:moveTo>
                  <a:cubicBezTo>
                    <a:pt x="38825" y="44630"/>
                    <a:pt x="37541" y="44146"/>
                    <a:pt x="36557" y="43176"/>
                  </a:cubicBezTo>
                  <a:lnTo>
                    <a:pt x="1510" y="8667"/>
                  </a:lnTo>
                  <a:cubicBezTo>
                    <a:pt x="-482" y="6705"/>
                    <a:pt x="-506" y="3502"/>
                    <a:pt x="1454" y="1510"/>
                  </a:cubicBezTo>
                  <a:cubicBezTo>
                    <a:pt x="3415" y="-481"/>
                    <a:pt x="6621" y="-506"/>
                    <a:pt x="8610" y="1454"/>
                  </a:cubicBezTo>
                  <a:lnTo>
                    <a:pt x="43658" y="35963"/>
                  </a:lnTo>
                  <a:cubicBezTo>
                    <a:pt x="45650" y="37925"/>
                    <a:pt x="45674" y="41128"/>
                    <a:pt x="43713" y="43121"/>
                  </a:cubicBezTo>
                  <a:cubicBezTo>
                    <a:pt x="42723" y="44126"/>
                    <a:pt x="41416" y="44630"/>
                    <a:pt x="40107" y="44630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1" name="رسم 182" descr="كعك صغير مع فاكهة و رذاذ">
              <a:extLst>
                <a:ext uri="{FF2B5EF4-FFF2-40B4-BE49-F238E27FC236}">
                  <a16:creationId xmlns:a16="http://schemas.microsoft.com/office/drawing/2014/main" id="{DB9EA7B8-2BFA-47BC-9AD2-A8DC8E78482F}"/>
                </a:ext>
              </a:extLst>
            </p:cNvPr>
            <p:cNvSpPr/>
            <p:nvPr/>
          </p:nvSpPr>
          <p:spPr>
            <a:xfrm>
              <a:off x="5815585" y="3824097"/>
              <a:ext cx="59307" cy="10502"/>
            </a:xfrm>
            <a:custGeom>
              <a:avLst/>
              <a:gdLst>
                <a:gd name="connsiteX0" fmla="*/ 5061 w 59307"/>
                <a:gd name="connsiteY0" fmla="*/ 10503 h 10502"/>
                <a:gd name="connsiteX1" fmla="*/ 0 w 59307"/>
                <a:gd name="connsiteY1" fmla="*/ 5481 h 10502"/>
                <a:gd name="connsiteX2" fmla="*/ 5022 w 59307"/>
                <a:gd name="connsiteY2" fmla="*/ 381 h 10502"/>
                <a:gd name="connsiteX3" fmla="*/ 54206 w 59307"/>
                <a:gd name="connsiteY3" fmla="*/ 0 h 10502"/>
                <a:gd name="connsiteX4" fmla="*/ 54246 w 59307"/>
                <a:gd name="connsiteY4" fmla="*/ 0 h 10502"/>
                <a:gd name="connsiteX5" fmla="*/ 59307 w 59307"/>
                <a:gd name="connsiteY5" fmla="*/ 5022 h 10502"/>
                <a:gd name="connsiteX6" fmla="*/ 54285 w 59307"/>
                <a:gd name="connsiteY6" fmla="*/ 10121 h 10502"/>
                <a:gd name="connsiteX7" fmla="*/ 5101 w 59307"/>
                <a:gd name="connsiteY7" fmla="*/ 10503 h 10502"/>
                <a:gd name="connsiteX8" fmla="*/ 5061 w 59307"/>
                <a:gd name="connsiteY8" fmla="*/ 10503 h 1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307" h="10502">
                  <a:moveTo>
                    <a:pt x="5061" y="10503"/>
                  </a:moveTo>
                  <a:cubicBezTo>
                    <a:pt x="2284" y="10503"/>
                    <a:pt x="22" y="8263"/>
                    <a:pt x="0" y="5481"/>
                  </a:cubicBezTo>
                  <a:cubicBezTo>
                    <a:pt x="-22" y="2686"/>
                    <a:pt x="2227" y="403"/>
                    <a:pt x="5022" y="381"/>
                  </a:cubicBezTo>
                  <a:lnTo>
                    <a:pt x="54206" y="0"/>
                  </a:lnTo>
                  <a:cubicBezTo>
                    <a:pt x="54219" y="0"/>
                    <a:pt x="54233" y="0"/>
                    <a:pt x="54246" y="0"/>
                  </a:cubicBezTo>
                  <a:cubicBezTo>
                    <a:pt x="57023" y="0"/>
                    <a:pt x="59285" y="2240"/>
                    <a:pt x="59307" y="5022"/>
                  </a:cubicBezTo>
                  <a:cubicBezTo>
                    <a:pt x="59329" y="7817"/>
                    <a:pt x="57080" y="10100"/>
                    <a:pt x="54285" y="10121"/>
                  </a:cubicBezTo>
                  <a:lnTo>
                    <a:pt x="5101" y="10503"/>
                  </a:lnTo>
                  <a:cubicBezTo>
                    <a:pt x="5088" y="10503"/>
                    <a:pt x="5074" y="10503"/>
                    <a:pt x="5061" y="10503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2" name="رسم 182" descr="كعك صغير مع فاكهة و رذاذ">
              <a:extLst>
                <a:ext uri="{FF2B5EF4-FFF2-40B4-BE49-F238E27FC236}">
                  <a16:creationId xmlns:a16="http://schemas.microsoft.com/office/drawing/2014/main" id="{6915520D-A13E-40EE-9F9D-810116ABF067}"/>
                </a:ext>
              </a:extLst>
            </p:cNvPr>
            <p:cNvSpPr/>
            <p:nvPr/>
          </p:nvSpPr>
          <p:spPr>
            <a:xfrm>
              <a:off x="6094133" y="3562056"/>
              <a:ext cx="59305" cy="10502"/>
            </a:xfrm>
            <a:custGeom>
              <a:avLst/>
              <a:gdLst>
                <a:gd name="connsiteX0" fmla="*/ 5061 w 59305"/>
                <a:gd name="connsiteY0" fmla="*/ 10503 h 10502"/>
                <a:gd name="connsiteX1" fmla="*/ 0 w 59305"/>
                <a:gd name="connsiteY1" fmla="*/ 5481 h 10502"/>
                <a:gd name="connsiteX2" fmla="*/ 5022 w 59305"/>
                <a:gd name="connsiteY2" fmla="*/ 381 h 10502"/>
                <a:gd name="connsiteX3" fmla="*/ 54206 w 59305"/>
                <a:gd name="connsiteY3" fmla="*/ 0 h 10502"/>
                <a:gd name="connsiteX4" fmla="*/ 54245 w 59305"/>
                <a:gd name="connsiteY4" fmla="*/ 0 h 10502"/>
                <a:gd name="connsiteX5" fmla="*/ 59305 w 59305"/>
                <a:gd name="connsiteY5" fmla="*/ 5022 h 10502"/>
                <a:gd name="connsiteX6" fmla="*/ 54283 w 59305"/>
                <a:gd name="connsiteY6" fmla="*/ 10121 h 10502"/>
                <a:gd name="connsiteX7" fmla="*/ 5100 w 59305"/>
                <a:gd name="connsiteY7" fmla="*/ 10503 h 10502"/>
                <a:gd name="connsiteX8" fmla="*/ 5061 w 59305"/>
                <a:gd name="connsiteY8" fmla="*/ 10503 h 1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305" h="10502">
                  <a:moveTo>
                    <a:pt x="5061" y="10503"/>
                  </a:moveTo>
                  <a:cubicBezTo>
                    <a:pt x="2284" y="10503"/>
                    <a:pt x="22" y="8263"/>
                    <a:pt x="0" y="5481"/>
                  </a:cubicBezTo>
                  <a:cubicBezTo>
                    <a:pt x="-22" y="2686"/>
                    <a:pt x="2227" y="403"/>
                    <a:pt x="5022" y="381"/>
                  </a:cubicBezTo>
                  <a:lnTo>
                    <a:pt x="54206" y="0"/>
                  </a:lnTo>
                  <a:cubicBezTo>
                    <a:pt x="54219" y="0"/>
                    <a:pt x="54233" y="0"/>
                    <a:pt x="54245" y="0"/>
                  </a:cubicBezTo>
                  <a:cubicBezTo>
                    <a:pt x="57021" y="0"/>
                    <a:pt x="59283" y="2240"/>
                    <a:pt x="59305" y="5022"/>
                  </a:cubicBezTo>
                  <a:cubicBezTo>
                    <a:pt x="59327" y="7817"/>
                    <a:pt x="57079" y="10100"/>
                    <a:pt x="54283" y="10121"/>
                  </a:cubicBezTo>
                  <a:lnTo>
                    <a:pt x="5100" y="10503"/>
                  </a:lnTo>
                  <a:cubicBezTo>
                    <a:pt x="5086" y="10503"/>
                    <a:pt x="5074" y="10503"/>
                    <a:pt x="5061" y="10503"/>
                  </a:cubicBezTo>
                  <a:close/>
                </a:path>
              </a:pathLst>
            </a:custGeom>
            <a:solidFill>
              <a:srgbClr val="D0D0D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3" name="رسم 182" descr="كعك صغير مع فاكهة و رذاذ">
              <a:extLst>
                <a:ext uri="{FF2B5EF4-FFF2-40B4-BE49-F238E27FC236}">
                  <a16:creationId xmlns:a16="http://schemas.microsoft.com/office/drawing/2014/main" id="{CB0FCAAB-3D8E-4466-9761-22617652C020}"/>
                </a:ext>
              </a:extLst>
            </p:cNvPr>
            <p:cNvSpPr/>
            <p:nvPr/>
          </p:nvSpPr>
          <p:spPr>
            <a:xfrm>
              <a:off x="5831160" y="3623887"/>
              <a:ext cx="44633" cy="45170"/>
            </a:xfrm>
            <a:custGeom>
              <a:avLst/>
              <a:gdLst>
                <a:gd name="connsiteX0" fmla="*/ 5061 w 44633"/>
                <a:gd name="connsiteY0" fmla="*/ 45170 h 45170"/>
                <a:gd name="connsiteX1" fmla="*/ 1510 w 44633"/>
                <a:gd name="connsiteY1" fmla="*/ 43716 h 45170"/>
                <a:gd name="connsiteX2" fmla="*/ 1454 w 44633"/>
                <a:gd name="connsiteY2" fmla="*/ 36559 h 45170"/>
                <a:gd name="connsiteX3" fmla="*/ 35965 w 44633"/>
                <a:gd name="connsiteY3" fmla="*/ 1510 h 45170"/>
                <a:gd name="connsiteX4" fmla="*/ 43123 w 44633"/>
                <a:gd name="connsiteY4" fmla="*/ 1454 h 45170"/>
                <a:gd name="connsiteX5" fmla="*/ 43179 w 44633"/>
                <a:gd name="connsiteY5" fmla="*/ 8611 h 45170"/>
                <a:gd name="connsiteX6" fmla="*/ 8668 w 44633"/>
                <a:gd name="connsiteY6" fmla="*/ 43660 h 45170"/>
                <a:gd name="connsiteX7" fmla="*/ 5061 w 44633"/>
                <a:gd name="connsiteY7" fmla="*/ 45170 h 45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33" h="45170">
                  <a:moveTo>
                    <a:pt x="5061" y="45170"/>
                  </a:moveTo>
                  <a:cubicBezTo>
                    <a:pt x="3779" y="45170"/>
                    <a:pt x="2495" y="44686"/>
                    <a:pt x="1510" y="43716"/>
                  </a:cubicBezTo>
                  <a:cubicBezTo>
                    <a:pt x="-482" y="41754"/>
                    <a:pt x="-506" y="38551"/>
                    <a:pt x="1454" y="36559"/>
                  </a:cubicBezTo>
                  <a:lnTo>
                    <a:pt x="35965" y="1510"/>
                  </a:lnTo>
                  <a:cubicBezTo>
                    <a:pt x="37927" y="-483"/>
                    <a:pt x="41132" y="-505"/>
                    <a:pt x="43123" y="1454"/>
                  </a:cubicBezTo>
                  <a:cubicBezTo>
                    <a:pt x="45115" y="3416"/>
                    <a:pt x="45139" y="6619"/>
                    <a:pt x="43179" y="8611"/>
                  </a:cubicBezTo>
                  <a:lnTo>
                    <a:pt x="8668" y="43660"/>
                  </a:lnTo>
                  <a:cubicBezTo>
                    <a:pt x="7677" y="44666"/>
                    <a:pt x="6368" y="45170"/>
                    <a:pt x="5061" y="45170"/>
                  </a:cubicBezTo>
                  <a:close/>
                </a:path>
              </a:pathLst>
            </a:custGeom>
            <a:solidFill>
              <a:schemeClr val="accent4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grpSp>
        <p:nvGrpSpPr>
          <p:cNvPr id="214" name="رسم 182" descr="كعك صغير مع فاكهة و رذاذ">
            <a:extLst>
              <a:ext uri="{FF2B5EF4-FFF2-40B4-BE49-F238E27FC236}">
                <a16:creationId xmlns:a16="http://schemas.microsoft.com/office/drawing/2014/main" id="{FFD84D7D-79E8-47FA-B039-37A2208DED17}"/>
              </a:ext>
            </a:extLst>
          </p:cNvPr>
          <p:cNvGrpSpPr/>
          <p:nvPr/>
        </p:nvGrpSpPr>
        <p:grpSpPr>
          <a:xfrm>
            <a:off x="5801312" y="4350174"/>
            <a:ext cx="401766" cy="45818"/>
            <a:chOff x="5801312" y="4139861"/>
            <a:chExt cx="401766" cy="45818"/>
          </a:xfrm>
        </p:grpSpPr>
        <p:sp>
          <p:nvSpPr>
            <p:cNvPr id="215" name="رسم 182" descr="كعك صغير مع فاكهة و رذاذ">
              <a:extLst>
                <a:ext uri="{FF2B5EF4-FFF2-40B4-BE49-F238E27FC236}">
                  <a16:creationId xmlns:a16="http://schemas.microsoft.com/office/drawing/2014/main" id="{C0390877-20D9-47B9-AA24-A486AAA06FE4}"/>
                </a:ext>
              </a:extLst>
            </p:cNvPr>
            <p:cNvSpPr/>
            <p:nvPr/>
          </p:nvSpPr>
          <p:spPr>
            <a:xfrm>
              <a:off x="5857041" y="4161411"/>
              <a:ext cx="45818" cy="21914"/>
            </a:xfrm>
            <a:custGeom>
              <a:avLst/>
              <a:gdLst>
                <a:gd name="connsiteX0" fmla="*/ 45818 w 45818"/>
                <a:gd name="connsiteY0" fmla="*/ 10780 h 21914"/>
                <a:gd name="connsiteX1" fmla="*/ 22994 w 45818"/>
                <a:gd name="connsiteY1" fmla="*/ 21914 h 21914"/>
                <a:gd name="connsiteX2" fmla="*/ 0 w 45818"/>
                <a:gd name="connsiteY2" fmla="*/ 11134 h 21914"/>
                <a:gd name="connsiteX3" fmla="*/ 22824 w 45818"/>
                <a:gd name="connsiteY3" fmla="*/ 1 h 21914"/>
                <a:gd name="connsiteX4" fmla="*/ 45818 w 45818"/>
                <a:gd name="connsiteY4" fmla="*/ 10780 h 2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818" h="21914">
                  <a:moveTo>
                    <a:pt x="45818" y="10780"/>
                  </a:moveTo>
                  <a:cubicBezTo>
                    <a:pt x="45818" y="10780"/>
                    <a:pt x="35646" y="21816"/>
                    <a:pt x="22994" y="21914"/>
                  </a:cubicBezTo>
                  <a:cubicBezTo>
                    <a:pt x="10342" y="22012"/>
                    <a:pt x="0" y="11134"/>
                    <a:pt x="0" y="11134"/>
                  </a:cubicBezTo>
                  <a:cubicBezTo>
                    <a:pt x="0" y="11134"/>
                    <a:pt x="10172" y="98"/>
                    <a:pt x="22824" y="1"/>
                  </a:cubicBezTo>
                  <a:cubicBezTo>
                    <a:pt x="35477" y="-97"/>
                    <a:pt x="45818" y="10780"/>
                    <a:pt x="45818" y="10780"/>
                  </a:cubicBezTo>
                  <a:close/>
                </a:path>
              </a:pathLst>
            </a:custGeom>
            <a:solidFill>
              <a:srgbClr val="2F2F2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6" name="رسم 182" descr="كعك صغير مع فاكهة و رذاذ">
              <a:extLst>
                <a:ext uri="{FF2B5EF4-FFF2-40B4-BE49-F238E27FC236}">
                  <a16:creationId xmlns:a16="http://schemas.microsoft.com/office/drawing/2014/main" id="{929BDCF2-A3CD-44D9-B04C-0AEB51A8FB25}"/>
                </a:ext>
              </a:extLst>
            </p:cNvPr>
            <p:cNvSpPr/>
            <p:nvPr/>
          </p:nvSpPr>
          <p:spPr>
            <a:xfrm>
              <a:off x="5801312" y="4139861"/>
              <a:ext cx="21914" cy="45818"/>
            </a:xfrm>
            <a:custGeom>
              <a:avLst/>
              <a:gdLst>
                <a:gd name="connsiteX0" fmla="*/ 10780 w 21914"/>
                <a:gd name="connsiteY0" fmla="*/ 0 h 45818"/>
                <a:gd name="connsiteX1" fmla="*/ 21914 w 21914"/>
                <a:gd name="connsiteY1" fmla="*/ 22824 h 45818"/>
                <a:gd name="connsiteX2" fmla="*/ 11134 w 21914"/>
                <a:gd name="connsiteY2" fmla="*/ 45818 h 45818"/>
                <a:gd name="connsiteX3" fmla="*/ 1 w 21914"/>
                <a:gd name="connsiteY3" fmla="*/ 22994 h 45818"/>
                <a:gd name="connsiteX4" fmla="*/ 10780 w 21914"/>
                <a:gd name="connsiteY4" fmla="*/ 0 h 45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14" h="45818">
                  <a:moveTo>
                    <a:pt x="10780" y="0"/>
                  </a:moveTo>
                  <a:cubicBezTo>
                    <a:pt x="10780" y="0"/>
                    <a:pt x="21816" y="10172"/>
                    <a:pt x="21914" y="22824"/>
                  </a:cubicBezTo>
                  <a:cubicBezTo>
                    <a:pt x="22012" y="35476"/>
                    <a:pt x="11134" y="45818"/>
                    <a:pt x="11134" y="45818"/>
                  </a:cubicBezTo>
                  <a:cubicBezTo>
                    <a:pt x="11134" y="45818"/>
                    <a:pt x="99" y="35646"/>
                    <a:pt x="1" y="22994"/>
                  </a:cubicBezTo>
                  <a:cubicBezTo>
                    <a:pt x="-97" y="10341"/>
                    <a:pt x="10780" y="0"/>
                    <a:pt x="10780" y="0"/>
                  </a:cubicBezTo>
                  <a:close/>
                </a:path>
              </a:pathLst>
            </a:custGeom>
            <a:solidFill>
              <a:srgbClr val="737373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7" name="رسم 182" descr="كعك صغير مع فاكهة و رذاذ">
              <a:extLst>
                <a:ext uri="{FF2B5EF4-FFF2-40B4-BE49-F238E27FC236}">
                  <a16:creationId xmlns:a16="http://schemas.microsoft.com/office/drawing/2014/main" id="{D5326263-0A5B-47E8-9F68-A75AF2754DA8}"/>
                </a:ext>
              </a:extLst>
            </p:cNvPr>
            <p:cNvSpPr/>
            <p:nvPr/>
          </p:nvSpPr>
          <p:spPr>
            <a:xfrm>
              <a:off x="6170425" y="4145618"/>
              <a:ext cx="32653" cy="32165"/>
            </a:xfrm>
            <a:custGeom>
              <a:avLst/>
              <a:gdLst>
                <a:gd name="connsiteX0" fmla="*/ 2 w 32653"/>
                <a:gd name="connsiteY0" fmla="*/ 9 h 32165"/>
                <a:gd name="connsiteX1" fmla="*/ 24014 w 32653"/>
                <a:gd name="connsiteY1" fmla="*/ 8275 h 32165"/>
                <a:gd name="connsiteX2" fmla="*/ 32651 w 32653"/>
                <a:gd name="connsiteY2" fmla="*/ 32156 h 32165"/>
                <a:gd name="connsiteX3" fmla="*/ 8639 w 32653"/>
                <a:gd name="connsiteY3" fmla="*/ 23891 h 32165"/>
                <a:gd name="connsiteX4" fmla="*/ 2 w 32653"/>
                <a:gd name="connsiteY4" fmla="*/ 9 h 3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653" h="32165">
                  <a:moveTo>
                    <a:pt x="2" y="9"/>
                  </a:moveTo>
                  <a:cubicBezTo>
                    <a:pt x="2" y="9"/>
                    <a:pt x="14999" y="-602"/>
                    <a:pt x="24014" y="8275"/>
                  </a:cubicBezTo>
                  <a:cubicBezTo>
                    <a:pt x="33030" y="17151"/>
                    <a:pt x="32651" y="32156"/>
                    <a:pt x="32651" y="32156"/>
                  </a:cubicBezTo>
                  <a:cubicBezTo>
                    <a:pt x="32651" y="32156"/>
                    <a:pt x="17654" y="32767"/>
                    <a:pt x="8639" y="23891"/>
                  </a:cubicBezTo>
                  <a:cubicBezTo>
                    <a:pt x="-377" y="15014"/>
                    <a:pt x="2" y="9"/>
                    <a:pt x="2" y="9"/>
                  </a:cubicBezTo>
                  <a:close/>
                </a:path>
              </a:pathLst>
            </a:custGeom>
            <a:solidFill>
              <a:srgbClr val="737373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8" name="رسم 182" descr="كعك صغير مع فاكهة و رذاذ">
              <a:extLst>
                <a:ext uri="{FF2B5EF4-FFF2-40B4-BE49-F238E27FC236}">
                  <a16:creationId xmlns:a16="http://schemas.microsoft.com/office/drawing/2014/main" id="{C94487F2-4366-4BE9-BD6F-08264654B29A}"/>
                </a:ext>
              </a:extLst>
            </p:cNvPr>
            <p:cNvSpPr/>
            <p:nvPr/>
          </p:nvSpPr>
          <p:spPr>
            <a:xfrm>
              <a:off x="5932660" y="4148591"/>
              <a:ext cx="32165" cy="32653"/>
            </a:xfrm>
            <a:custGeom>
              <a:avLst/>
              <a:gdLst>
                <a:gd name="connsiteX0" fmla="*/ 9 w 32165"/>
                <a:gd name="connsiteY0" fmla="*/ 32651 h 32653"/>
                <a:gd name="connsiteX1" fmla="*/ 8275 w 32165"/>
                <a:gd name="connsiteY1" fmla="*/ 8639 h 32653"/>
                <a:gd name="connsiteX2" fmla="*/ 32156 w 32165"/>
                <a:gd name="connsiteY2" fmla="*/ 2 h 32653"/>
                <a:gd name="connsiteX3" fmla="*/ 23891 w 32165"/>
                <a:gd name="connsiteY3" fmla="*/ 24014 h 32653"/>
                <a:gd name="connsiteX4" fmla="*/ 9 w 32165"/>
                <a:gd name="connsiteY4" fmla="*/ 32651 h 3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65" h="32653">
                  <a:moveTo>
                    <a:pt x="9" y="32651"/>
                  </a:moveTo>
                  <a:cubicBezTo>
                    <a:pt x="9" y="32651"/>
                    <a:pt x="-602" y="17654"/>
                    <a:pt x="8275" y="8639"/>
                  </a:cubicBezTo>
                  <a:cubicBezTo>
                    <a:pt x="17151" y="-377"/>
                    <a:pt x="32156" y="2"/>
                    <a:pt x="32156" y="2"/>
                  </a:cubicBezTo>
                  <a:cubicBezTo>
                    <a:pt x="32156" y="2"/>
                    <a:pt x="32767" y="14999"/>
                    <a:pt x="23891" y="24014"/>
                  </a:cubicBezTo>
                  <a:cubicBezTo>
                    <a:pt x="15014" y="33029"/>
                    <a:pt x="9" y="32651"/>
                    <a:pt x="9" y="32651"/>
                  </a:cubicBezTo>
                  <a:close/>
                </a:path>
              </a:pathLst>
            </a:custGeom>
            <a:solidFill>
              <a:srgbClr val="737373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9" name="رسم 182" descr="كعك صغير مع فاكهة و رذاذ">
              <a:extLst>
                <a:ext uri="{FF2B5EF4-FFF2-40B4-BE49-F238E27FC236}">
                  <a16:creationId xmlns:a16="http://schemas.microsoft.com/office/drawing/2014/main" id="{036DC3C4-C656-4CA7-B1F1-93E0FC397571}"/>
                </a:ext>
              </a:extLst>
            </p:cNvPr>
            <p:cNvSpPr/>
            <p:nvPr/>
          </p:nvSpPr>
          <p:spPr>
            <a:xfrm>
              <a:off x="6001618" y="4153358"/>
              <a:ext cx="32653" cy="32165"/>
            </a:xfrm>
            <a:custGeom>
              <a:avLst/>
              <a:gdLst>
                <a:gd name="connsiteX0" fmla="*/ 32651 w 32653"/>
                <a:gd name="connsiteY0" fmla="*/ 32156 h 32165"/>
                <a:gd name="connsiteX1" fmla="*/ 8639 w 32653"/>
                <a:gd name="connsiteY1" fmla="*/ 23891 h 32165"/>
                <a:gd name="connsiteX2" fmla="*/ 2 w 32653"/>
                <a:gd name="connsiteY2" fmla="*/ 9 h 32165"/>
                <a:gd name="connsiteX3" fmla="*/ 24014 w 32653"/>
                <a:gd name="connsiteY3" fmla="*/ 8275 h 32165"/>
                <a:gd name="connsiteX4" fmla="*/ 32651 w 32653"/>
                <a:gd name="connsiteY4" fmla="*/ 32156 h 3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653" h="32165">
                  <a:moveTo>
                    <a:pt x="32651" y="32156"/>
                  </a:moveTo>
                  <a:cubicBezTo>
                    <a:pt x="32651" y="32156"/>
                    <a:pt x="17654" y="32767"/>
                    <a:pt x="8639" y="23891"/>
                  </a:cubicBezTo>
                  <a:cubicBezTo>
                    <a:pt x="-376" y="15014"/>
                    <a:pt x="2" y="9"/>
                    <a:pt x="2" y="9"/>
                  </a:cubicBezTo>
                  <a:cubicBezTo>
                    <a:pt x="2" y="9"/>
                    <a:pt x="14999" y="-602"/>
                    <a:pt x="24014" y="8275"/>
                  </a:cubicBezTo>
                  <a:cubicBezTo>
                    <a:pt x="33029" y="17151"/>
                    <a:pt x="32651" y="32156"/>
                    <a:pt x="32651" y="32156"/>
                  </a:cubicBezTo>
                  <a:close/>
                </a:path>
              </a:pathLst>
            </a:custGeom>
            <a:solidFill>
              <a:srgbClr val="2F2F2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pic>
        <p:nvPicPr>
          <p:cNvPr id="4" name="صورة 3">
            <a:extLst>
              <a:ext uri="{FF2B5EF4-FFF2-40B4-BE49-F238E27FC236}">
                <a16:creationId xmlns:a16="http://schemas.microsoft.com/office/drawing/2014/main" id="{5C3A36B8-1B41-416F-88F9-F55133CDA2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5897" y="1559768"/>
            <a:ext cx="1712166" cy="1408615"/>
          </a:xfrm>
          <a:prstGeom prst="rect">
            <a:avLst/>
          </a:prstGeom>
        </p:spPr>
      </p:pic>
      <p:pic>
        <p:nvPicPr>
          <p:cNvPr id="8" name="صورة 7" descr="صورة تحتوي على سهم&#10;&#10;تم إنشاء الوصف تلقائياً">
            <a:extLst>
              <a:ext uri="{FF2B5EF4-FFF2-40B4-BE49-F238E27FC236}">
                <a16:creationId xmlns:a16="http://schemas.microsoft.com/office/drawing/2014/main" id="{F81945CE-9B82-40FC-A0D4-B6C7942C85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09952" y="1413869"/>
            <a:ext cx="2316153" cy="1737115"/>
          </a:xfrm>
          <a:prstGeom prst="rect">
            <a:avLst/>
          </a:prstGeom>
        </p:spPr>
      </p:pic>
      <p:sp>
        <p:nvSpPr>
          <p:cNvPr id="68" name="مربع نص 67">
            <a:extLst>
              <a:ext uri="{FF2B5EF4-FFF2-40B4-BE49-F238E27FC236}">
                <a16:creationId xmlns:a16="http://schemas.microsoft.com/office/drawing/2014/main" id="{A503A287-CD68-4C21-9688-50A2FDE35736}"/>
              </a:ext>
            </a:extLst>
          </p:cNvPr>
          <p:cNvSpPr txBox="1"/>
          <p:nvPr/>
        </p:nvSpPr>
        <p:spPr>
          <a:xfrm>
            <a:off x="7484705" y="4775012"/>
            <a:ext cx="171216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التدريب </a:t>
            </a:r>
            <a:endParaRPr lang="ar-SA" sz="2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3C196AFE-FDEE-436C-8A86-BC0AD6A4FE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64480" y="3220498"/>
            <a:ext cx="2540105" cy="1905079"/>
          </a:xfrm>
          <a:prstGeom prst="rect">
            <a:avLst/>
          </a:prstGeom>
        </p:spPr>
      </p:pic>
      <p:sp>
        <p:nvSpPr>
          <p:cNvPr id="69" name="مربع نص 68">
            <a:extLst>
              <a:ext uri="{FF2B5EF4-FFF2-40B4-BE49-F238E27FC236}">
                <a16:creationId xmlns:a16="http://schemas.microsoft.com/office/drawing/2014/main" id="{3BF05E8C-C416-49A1-8DCB-E59ECD722FD2}"/>
              </a:ext>
            </a:extLst>
          </p:cNvPr>
          <p:cNvSpPr txBox="1"/>
          <p:nvPr/>
        </p:nvSpPr>
        <p:spPr>
          <a:xfrm>
            <a:off x="3040419" y="4892364"/>
            <a:ext cx="171216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التقويم  </a:t>
            </a:r>
            <a:endParaRPr lang="ar-SA" sz="2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12" name="صورة 11" descr="صورة تحتوي على سهم&#10;&#10;تم إنشاء الوصف تلقائياً">
            <a:extLst>
              <a:ext uri="{FF2B5EF4-FFF2-40B4-BE49-F238E27FC236}">
                <a16:creationId xmlns:a16="http://schemas.microsoft.com/office/drawing/2014/main" id="{0BFF4DF9-7975-416A-9A5C-16EA7E4E8B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2034" y="2990699"/>
            <a:ext cx="3080996" cy="2310747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15416355-B347-4797-8A21-5D6B03863885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20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Cutout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11449" y="2052945"/>
            <a:ext cx="2942692" cy="2956839"/>
          </a:xfrm>
          <a:prstGeom prst="rect">
            <a:avLst/>
          </a:prstGeom>
        </p:spPr>
      </p:pic>
      <p:pic>
        <p:nvPicPr>
          <p:cNvPr id="22" name="رسم 21" descr="مؤشر مع تعبئة خالصة">
            <a:extLst>
              <a:ext uri="{FF2B5EF4-FFF2-40B4-BE49-F238E27FC236}">
                <a16:creationId xmlns:a16="http://schemas.microsoft.com/office/drawing/2014/main" id="{7F458B81-CC22-48E6-90BB-EA77433ED6B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505173" y="4306822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3" name="مربع نص 42"/>
          <p:cNvSpPr txBox="1"/>
          <p:nvPr/>
        </p:nvSpPr>
        <p:spPr>
          <a:xfrm rot="16200000">
            <a:off x="-1018893" y="4599976"/>
            <a:ext cx="266864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أ. عثمان الربيعي</a:t>
            </a:r>
            <a:endParaRPr lang="ar-SA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4" name="صورة 43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56" y="4632091"/>
            <a:ext cx="1148232" cy="1206894"/>
          </a:xfrm>
          <a:prstGeom prst="rect">
            <a:avLst/>
          </a:prstGeom>
        </p:spPr>
      </p:pic>
      <p:sp>
        <p:nvSpPr>
          <p:cNvPr id="45" name="مربع نص 44"/>
          <p:cNvSpPr txBox="1"/>
          <p:nvPr/>
        </p:nvSpPr>
        <p:spPr>
          <a:xfrm>
            <a:off x="443345" y="472322"/>
            <a:ext cx="284018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FF0000"/>
                </a:solidFill>
              </a:rPr>
              <a:t>التاريخ :   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/    / 1443 هـ</a:t>
            </a:r>
          </a:p>
          <a:p>
            <a:r>
              <a:rPr lang="ar-SA" dirty="0" smtClean="0">
                <a:solidFill>
                  <a:srgbClr val="FF0000"/>
                </a:solidFill>
              </a:rPr>
              <a:t>الصف :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أول / </a:t>
            </a:r>
          </a:p>
        </p:txBody>
      </p:sp>
      <p:sp>
        <p:nvSpPr>
          <p:cNvPr id="47" name="مربع نص 46">
            <a:extLst>
              <a:ext uri="{FF2B5EF4-FFF2-40B4-BE49-F238E27FC236}">
                <a16:creationId xmlns:a16="http://schemas.microsoft.com/office/drawing/2014/main" id="{1E69718F-39AC-4EA0-8935-22201B880CA5}"/>
              </a:ext>
            </a:extLst>
          </p:cNvPr>
          <p:cNvSpPr txBox="1"/>
          <p:nvPr/>
        </p:nvSpPr>
        <p:spPr>
          <a:xfrm>
            <a:off x="2071122" y="518535"/>
            <a:ext cx="10161035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عنوان الدرس </a:t>
            </a:r>
            <a:r>
              <a:rPr lang="ar-SA" sz="3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: </a:t>
            </a:r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استراتيجية حل المسألة</a:t>
            </a:r>
            <a:endParaRPr lang="ar-SA" sz="3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43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-0.02593 L -0.11341 -0.07848 " pathEditMode="relative" rAng="0" ptsTypes="AA">
                                      <p:cBhvr>
                                        <p:cTn id="16" dur="7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21" y="-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750"/>
                            </p:stCondLst>
                            <p:childTnLst>
                              <p:par>
                                <p:cTn id="1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DEC5A9E-11B4-4B09-B647-D6BB354170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9696"/>
            <a:ext cx="12192000" cy="6858000"/>
          </a:xfrm>
          <a:prstGeom prst="rect">
            <a:avLst/>
          </a:prstGeom>
        </p:spPr>
      </p:pic>
      <p:pic>
        <p:nvPicPr>
          <p:cNvPr id="108" name="رسم 107" descr="منزل مع تعبئة خالصة">
            <a:extLst>
              <a:ext uri="{FF2B5EF4-FFF2-40B4-BE49-F238E27FC236}">
                <a16:creationId xmlns:a16="http://schemas.microsoft.com/office/drawing/2014/main" id="{16208312-6699-41D9-9BB6-3E05A8C4CF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12696" y="759429"/>
            <a:ext cx="654440" cy="654440"/>
          </a:xfrm>
          <a:prstGeom prst="rect">
            <a:avLst/>
          </a:prstGeom>
        </p:spPr>
      </p:pic>
      <p:pic>
        <p:nvPicPr>
          <p:cNvPr id="10" name="رسم 9" descr="مؤشر مع تعبئة خالصة">
            <a:hlinkClick r:id="" action="ppaction://noaction"/>
            <a:extLst>
              <a:ext uri="{FF2B5EF4-FFF2-40B4-BE49-F238E27FC236}">
                <a16:creationId xmlns:a16="http://schemas.microsoft.com/office/drawing/2014/main" id="{D4E82568-92B7-4E8A-8231-A2F5B0A10D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260563" y="1029148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73D0E574-E8B5-4472-AAAE-70A596FB250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88796" y="1313427"/>
            <a:ext cx="1447800" cy="1085850"/>
          </a:xfrm>
          <a:prstGeom prst="rect">
            <a:avLst/>
          </a:prstGeom>
        </p:spPr>
      </p:pic>
      <p:sp>
        <p:nvSpPr>
          <p:cNvPr id="11" name="مربع نص 10"/>
          <p:cNvSpPr txBox="1"/>
          <p:nvPr/>
        </p:nvSpPr>
        <p:spPr>
          <a:xfrm rot="16200000">
            <a:off x="-1018893" y="4599976"/>
            <a:ext cx="266864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أ. عثمان الربيعي</a:t>
            </a:r>
            <a:endParaRPr lang="ar-SA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صورة 11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56" y="4632091"/>
            <a:ext cx="1148232" cy="1206894"/>
          </a:xfrm>
          <a:prstGeom prst="rect">
            <a:avLst/>
          </a:prstGeom>
        </p:spPr>
      </p:pic>
      <p:sp>
        <p:nvSpPr>
          <p:cNvPr id="13" name="مربع نص 12"/>
          <p:cNvSpPr txBox="1"/>
          <p:nvPr/>
        </p:nvSpPr>
        <p:spPr>
          <a:xfrm>
            <a:off x="443345" y="389192"/>
            <a:ext cx="284018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FF0000"/>
                </a:solidFill>
              </a:rPr>
              <a:t>التاريخ :   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/    / 1443 هـ</a:t>
            </a:r>
          </a:p>
          <a:p>
            <a:r>
              <a:rPr lang="ar-SA" dirty="0" smtClean="0">
                <a:solidFill>
                  <a:srgbClr val="FF0000"/>
                </a:solidFill>
              </a:rPr>
              <a:t>الصف :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أول / </a:t>
            </a:r>
          </a:p>
        </p:txBody>
      </p:sp>
      <p:pic>
        <p:nvPicPr>
          <p:cNvPr id="21" name="Picture 10" descr="Dialogues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8547" y="792691"/>
            <a:ext cx="1275509" cy="127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مستطيل 21"/>
          <p:cNvSpPr/>
          <p:nvPr/>
        </p:nvSpPr>
        <p:spPr>
          <a:xfrm rot="20520887">
            <a:off x="2857074" y="1123504"/>
            <a:ext cx="109196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ص 168</a:t>
            </a:r>
            <a:endParaRPr lang="ar-SA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1E69718F-39AC-4EA0-8935-22201B880CA5}"/>
              </a:ext>
            </a:extLst>
          </p:cNvPr>
          <p:cNvSpPr txBox="1"/>
          <p:nvPr/>
        </p:nvSpPr>
        <p:spPr>
          <a:xfrm>
            <a:off x="2071122" y="296859"/>
            <a:ext cx="10161035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عنوان الدرس </a:t>
            </a:r>
            <a:r>
              <a:rPr lang="ar-SA" sz="3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: </a:t>
            </a:r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استراتيجية حل المسألة</a:t>
            </a:r>
            <a:endParaRPr lang="ar-SA" sz="3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3" name="مستطيل مستدير الزوايا 22"/>
          <p:cNvSpPr/>
          <p:nvPr/>
        </p:nvSpPr>
        <p:spPr>
          <a:xfrm>
            <a:off x="9405504" y="2351474"/>
            <a:ext cx="1614383" cy="554182"/>
          </a:xfrm>
          <a:prstGeom prst="round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مسائل متنوعة </a:t>
            </a:r>
            <a:endParaRPr lang="ar-SA" dirty="0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1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079" y="554182"/>
            <a:ext cx="6997346" cy="471054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مربع نص 8"/>
              <p:cNvSpPr txBox="1"/>
              <p:nvPr/>
            </p:nvSpPr>
            <p:spPr>
              <a:xfrm>
                <a:off x="4322623" y="2161308"/>
                <a:ext cx="4530437" cy="109523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dirty="0" smtClean="0">
                    <a:solidFill>
                      <a:srgbClr val="002060"/>
                    </a:solidFill>
                  </a:rPr>
                  <a:t>زيارة </a:t>
                </a:r>
                <a:r>
                  <a:rPr lang="ar-SA" dirty="0" smtClean="0">
                    <a:solidFill>
                      <a:srgbClr val="002060"/>
                    </a:solidFill>
                  </a:rPr>
                  <a:t>: </a:t>
                </a:r>
                <a:r>
                  <a:rPr lang="ar-SA" dirty="0" smtClean="0"/>
                  <a:t>قطع عدنان مسافة 60 م ، والتي تمثل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SA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SA" i="1">
                            <a:latin typeface="Cambria Math" panose="02040503050406030204" pitchFamily="18" charset="0"/>
                          </a:rPr>
                          <m:t>٢</m:t>
                        </m:r>
                      </m:num>
                      <m:den>
                        <m:r>
                          <a:rPr lang="ar-SA" i="1" smtClean="0">
                            <a:latin typeface="Cambria Math" panose="02040503050406030204" pitchFamily="18" charset="0"/>
                          </a:rPr>
                          <m:t>٣</m:t>
                        </m:r>
                      </m:den>
                    </m:f>
                  </m:oMath>
                </a14:m>
                <a:r>
                  <a:rPr lang="ar-SA" dirty="0" smtClean="0">
                    <a:solidFill>
                      <a:srgbClr val="002060"/>
                    </a:solidFill>
                  </a:rPr>
                  <a:t>  </a:t>
                </a:r>
                <a:r>
                  <a:rPr lang="ar-SA" dirty="0" smtClean="0"/>
                  <a:t>الطريق إلى منزل شقيقه . فما المسافة المتبقية ليصل إلى منزل شقيقه ؟</a:t>
                </a:r>
                <a:endParaRPr lang="ar-SA" dirty="0"/>
              </a:p>
            </p:txBody>
          </p:sp>
        </mc:Choice>
        <mc:Fallback>
          <p:sp>
            <p:nvSpPr>
              <p:cNvPr id="9" name="مربع نص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2623" y="2161308"/>
                <a:ext cx="4530437" cy="1095236"/>
              </a:xfrm>
              <a:prstGeom prst="rect">
                <a:avLst/>
              </a:prstGeom>
              <a:blipFill>
                <a:blip r:embed="rId13"/>
                <a:stretch>
                  <a:fillRect l="-538" r="-1211" b="-8380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مستطيل 13"/>
          <p:cNvSpPr/>
          <p:nvPr/>
        </p:nvSpPr>
        <p:spPr>
          <a:xfrm>
            <a:off x="8368334" y="1494114"/>
            <a:ext cx="91403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س </a:t>
            </a:r>
            <a:r>
              <a:rPr lang="ar-SA" sz="28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3</a:t>
            </a:r>
            <a:endParaRPr lang="ar-SA" sz="28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44738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9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DEC5A9E-11B4-4B09-B647-D6BB354170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9696"/>
            <a:ext cx="12192000" cy="6858000"/>
          </a:xfrm>
          <a:prstGeom prst="rect">
            <a:avLst/>
          </a:prstGeom>
        </p:spPr>
      </p:pic>
      <p:pic>
        <p:nvPicPr>
          <p:cNvPr id="108" name="رسم 107" descr="منزل مع تعبئة خالصة">
            <a:extLst>
              <a:ext uri="{FF2B5EF4-FFF2-40B4-BE49-F238E27FC236}">
                <a16:creationId xmlns:a16="http://schemas.microsoft.com/office/drawing/2014/main" id="{16208312-6699-41D9-9BB6-3E05A8C4CF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12696" y="759429"/>
            <a:ext cx="654440" cy="654440"/>
          </a:xfrm>
          <a:prstGeom prst="rect">
            <a:avLst/>
          </a:prstGeom>
        </p:spPr>
      </p:pic>
      <p:pic>
        <p:nvPicPr>
          <p:cNvPr id="10" name="رسم 9" descr="مؤشر مع تعبئة خالصة">
            <a:hlinkClick r:id="" action="ppaction://noaction"/>
            <a:extLst>
              <a:ext uri="{FF2B5EF4-FFF2-40B4-BE49-F238E27FC236}">
                <a16:creationId xmlns:a16="http://schemas.microsoft.com/office/drawing/2014/main" id="{D4E82568-92B7-4E8A-8231-A2F5B0A10D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260563" y="1029148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73D0E574-E8B5-4472-AAAE-70A596FB250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88796" y="1313427"/>
            <a:ext cx="1447800" cy="1085850"/>
          </a:xfrm>
          <a:prstGeom prst="rect">
            <a:avLst/>
          </a:prstGeom>
        </p:spPr>
      </p:pic>
      <p:sp>
        <p:nvSpPr>
          <p:cNvPr id="11" name="مربع نص 10"/>
          <p:cNvSpPr txBox="1"/>
          <p:nvPr/>
        </p:nvSpPr>
        <p:spPr>
          <a:xfrm rot="16200000">
            <a:off x="-1018893" y="4599976"/>
            <a:ext cx="266864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أ. عثمان الربيعي</a:t>
            </a:r>
            <a:endParaRPr lang="ar-SA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صورة 11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56" y="4632091"/>
            <a:ext cx="1148232" cy="1206894"/>
          </a:xfrm>
          <a:prstGeom prst="rect">
            <a:avLst/>
          </a:prstGeom>
        </p:spPr>
      </p:pic>
      <p:sp>
        <p:nvSpPr>
          <p:cNvPr id="13" name="مربع نص 12"/>
          <p:cNvSpPr txBox="1"/>
          <p:nvPr/>
        </p:nvSpPr>
        <p:spPr>
          <a:xfrm>
            <a:off x="443345" y="389192"/>
            <a:ext cx="284018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FF0000"/>
                </a:solidFill>
              </a:rPr>
              <a:t>التاريخ :   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/    / 1443 هـ</a:t>
            </a:r>
          </a:p>
          <a:p>
            <a:r>
              <a:rPr lang="ar-SA" dirty="0" smtClean="0">
                <a:solidFill>
                  <a:srgbClr val="FF0000"/>
                </a:solidFill>
              </a:rPr>
              <a:t>الصف :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أول / </a:t>
            </a:r>
          </a:p>
        </p:txBody>
      </p:sp>
      <p:pic>
        <p:nvPicPr>
          <p:cNvPr id="21" name="Picture 10" descr="Dialogues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8547" y="792691"/>
            <a:ext cx="1275509" cy="127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مستطيل 21"/>
          <p:cNvSpPr/>
          <p:nvPr/>
        </p:nvSpPr>
        <p:spPr>
          <a:xfrm rot="20520887">
            <a:off x="2857074" y="1123504"/>
            <a:ext cx="109196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ص 168</a:t>
            </a:r>
            <a:endParaRPr lang="ar-SA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1E69718F-39AC-4EA0-8935-22201B880CA5}"/>
              </a:ext>
            </a:extLst>
          </p:cNvPr>
          <p:cNvSpPr txBox="1"/>
          <p:nvPr/>
        </p:nvSpPr>
        <p:spPr>
          <a:xfrm>
            <a:off x="2071122" y="296859"/>
            <a:ext cx="10161035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عنوان الدرس </a:t>
            </a:r>
            <a:r>
              <a:rPr lang="ar-SA" sz="3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: </a:t>
            </a:r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استراتيجية حل المسألة</a:t>
            </a:r>
            <a:endParaRPr lang="ar-SA" sz="3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3" name="مستطيل مستدير الزوايا 22"/>
          <p:cNvSpPr/>
          <p:nvPr/>
        </p:nvSpPr>
        <p:spPr>
          <a:xfrm>
            <a:off x="9405504" y="2351474"/>
            <a:ext cx="1614383" cy="554182"/>
          </a:xfrm>
          <a:prstGeom prst="round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مسائل متنوعة </a:t>
            </a:r>
            <a:endParaRPr lang="ar-SA" dirty="0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1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079" y="389192"/>
            <a:ext cx="6997346" cy="504178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مربع نص 8"/>
              <p:cNvSpPr txBox="1"/>
              <p:nvPr/>
            </p:nvSpPr>
            <p:spPr>
              <a:xfrm>
                <a:off x="4034056" y="2161308"/>
                <a:ext cx="4819005" cy="109760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dirty="0" smtClean="0">
                    <a:solidFill>
                      <a:srgbClr val="002060"/>
                    </a:solidFill>
                  </a:rPr>
                  <a:t>مسافة</a:t>
                </a:r>
                <a:r>
                  <a:rPr lang="ar-SA" dirty="0" smtClean="0">
                    <a:solidFill>
                      <a:srgbClr val="002060"/>
                    </a:solidFill>
                  </a:rPr>
                  <a:t> </a:t>
                </a:r>
                <a:r>
                  <a:rPr lang="ar-SA" dirty="0" smtClean="0">
                    <a:solidFill>
                      <a:srgbClr val="002060"/>
                    </a:solidFill>
                  </a:rPr>
                  <a:t>: </a:t>
                </a:r>
                <a:r>
                  <a:rPr lang="ar-SA" dirty="0" smtClean="0"/>
                  <a:t>يقود ماهر دراجته للوصول إلى المدرسة وبعد كيلو متر واحد كان قد قطع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SA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SA" i="1" smtClean="0">
                            <a:latin typeface="Cambria Math" panose="02040503050406030204" pitchFamily="18" charset="0"/>
                          </a:rPr>
                          <m:t>٤</m:t>
                        </m:r>
                      </m:num>
                      <m:den>
                        <m:r>
                          <a:rPr lang="ar-SA" i="1" smtClean="0">
                            <a:latin typeface="Cambria Math" panose="02040503050406030204" pitchFamily="18" charset="0"/>
                          </a:rPr>
                          <m:t>٥</m:t>
                        </m:r>
                      </m:den>
                    </m:f>
                  </m:oMath>
                </a14:m>
                <a:r>
                  <a:rPr lang="ar-SA" dirty="0" smtClean="0">
                    <a:solidFill>
                      <a:srgbClr val="002060"/>
                    </a:solidFill>
                  </a:rPr>
                  <a:t>  </a:t>
                </a:r>
                <a:r>
                  <a:rPr lang="ar-SA" dirty="0" smtClean="0"/>
                  <a:t>الطريق . فما المسافة التي عليه قطعها للوصول إلى المدرسة ؟</a:t>
                </a:r>
                <a:endParaRPr lang="ar-SA" dirty="0"/>
              </a:p>
            </p:txBody>
          </p:sp>
        </mc:Choice>
        <mc:Fallback>
          <p:sp>
            <p:nvSpPr>
              <p:cNvPr id="9" name="مربع نص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4056" y="2161308"/>
                <a:ext cx="4819005" cy="1097608"/>
              </a:xfrm>
              <a:prstGeom prst="rect">
                <a:avLst/>
              </a:prstGeom>
              <a:blipFill>
                <a:blip r:embed="rId13"/>
                <a:stretch>
                  <a:fillRect l="-886" t="-2778" r="-1013" b="-8333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مستطيل 13"/>
          <p:cNvSpPr/>
          <p:nvPr/>
        </p:nvSpPr>
        <p:spPr>
          <a:xfrm>
            <a:off x="8333870" y="1355567"/>
            <a:ext cx="98296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س </a:t>
            </a:r>
            <a:r>
              <a:rPr lang="ar-SA" sz="28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4 </a:t>
            </a:r>
            <a:endParaRPr lang="ar-SA" sz="28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34740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9" grpId="0"/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446130527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 SemiboldSegoe UI Semibold3">
      <a:majorFont>
        <a:latin typeface="Segoe UI Semibold"/>
        <a:ea typeface=""/>
        <a:cs typeface="Segoe UI Semibold"/>
      </a:majorFont>
      <a:minorFont>
        <a:latin typeface="Segoe UI Semibold"/>
        <a:ea typeface=""/>
        <a:cs typeface="Segoe UI Semibold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4020</TotalTime>
  <Words>465</Words>
  <Application>Microsoft Office PowerPoint</Application>
  <PresentationFormat>شاشة عريضة</PresentationFormat>
  <Paragraphs>118</Paragraphs>
  <Slides>14</Slides>
  <Notes>14</Notes>
  <HiddenSlides>0</HiddenSlides>
  <MMClips>2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19" baseType="lpstr">
      <vt:lpstr>Arial</vt:lpstr>
      <vt:lpstr>Cambria Math</vt:lpstr>
      <vt:lpstr>Calibri</vt:lpstr>
      <vt:lpstr>Segoe UI Semibold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ingez-ppt</dc:creator>
  <cp:lastModifiedBy>Maher</cp:lastModifiedBy>
  <cp:revision>107</cp:revision>
  <dcterms:created xsi:type="dcterms:W3CDTF">2021-05-11T19:30:39Z</dcterms:created>
  <dcterms:modified xsi:type="dcterms:W3CDTF">2021-11-05T10:33:31Z</dcterms:modified>
</cp:coreProperties>
</file>