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79952-3143-4961-90F7-41A8ECF266DA}" type="doc">
      <dgm:prSet loTypeId="urn:microsoft.com/office/officeart/2005/8/layout/cycle6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5D06084-EA26-4D09-BFF3-3F06572F8565}">
      <dgm:prSet phldrT="[Text]" custT="1"/>
      <dgm:spPr/>
      <dgm:t>
        <a:bodyPr/>
        <a:lstStyle/>
        <a:p>
          <a:pPr rtl="1"/>
          <a:r>
            <a:rPr lang="en-US" sz="1800" b="1" dirty="0"/>
            <a:t>Write a note to ask about a favor</a:t>
          </a:r>
          <a:endParaRPr lang="ar-SA" sz="1800" b="1" dirty="0"/>
        </a:p>
      </dgm:t>
    </dgm:pt>
    <dgm:pt modelId="{5722B595-F876-4DD7-AD19-8C4FEA521E40}" type="parTrans" cxnId="{D82B382C-B581-4F8D-BB38-5134330E51D8}">
      <dgm:prSet/>
      <dgm:spPr/>
      <dgm:t>
        <a:bodyPr/>
        <a:lstStyle/>
        <a:p>
          <a:pPr rtl="1"/>
          <a:endParaRPr lang="ar-SA" sz="2800"/>
        </a:p>
      </dgm:t>
    </dgm:pt>
    <dgm:pt modelId="{B6C02739-7444-435C-A237-CD822E17338E}" type="sibTrans" cxnId="{D82B382C-B581-4F8D-BB38-5134330E51D8}">
      <dgm:prSet/>
      <dgm:spPr/>
      <dgm:t>
        <a:bodyPr/>
        <a:lstStyle/>
        <a:p>
          <a:pPr rtl="1"/>
          <a:endParaRPr lang="ar-SA" sz="2800"/>
        </a:p>
      </dgm:t>
    </dgm:pt>
    <dgm:pt modelId="{B3DA774B-6527-4D10-B02E-D7D5950A0D8C}">
      <dgm:prSet phldrT="[Text]" custT="1"/>
      <dgm:spPr/>
      <dgm:t>
        <a:bodyPr/>
        <a:lstStyle/>
        <a:p>
          <a:pPr rtl="1"/>
          <a:r>
            <a:rPr lang="en-US" sz="1800" b="1" dirty="0"/>
            <a:t>Write about common favors</a:t>
          </a:r>
          <a:endParaRPr lang="ar-SA" sz="1800" b="1" dirty="0"/>
        </a:p>
      </dgm:t>
    </dgm:pt>
    <dgm:pt modelId="{A15A65FD-BF83-4B05-B4E3-993A7EC6DFA5}" type="parTrans" cxnId="{EE13815C-0A3F-4D52-83EB-F91C2B4CC580}">
      <dgm:prSet/>
      <dgm:spPr/>
      <dgm:t>
        <a:bodyPr/>
        <a:lstStyle/>
        <a:p>
          <a:pPr rtl="1"/>
          <a:endParaRPr lang="ar-SA" sz="2800"/>
        </a:p>
      </dgm:t>
    </dgm:pt>
    <dgm:pt modelId="{AF266A3E-9BE8-4893-92D4-2F49ADED0093}" type="sibTrans" cxnId="{EE13815C-0A3F-4D52-83EB-F91C2B4CC580}">
      <dgm:prSet/>
      <dgm:spPr/>
      <dgm:t>
        <a:bodyPr/>
        <a:lstStyle/>
        <a:p>
          <a:pPr rtl="1"/>
          <a:endParaRPr lang="ar-SA" sz="2800"/>
        </a:p>
      </dgm:t>
    </dgm:pt>
    <dgm:pt modelId="{5A5CB0DB-B2B7-418E-82A9-BD44E7F00E9D}">
      <dgm:prSet phldrT="[Text]" custT="1"/>
      <dgm:spPr/>
      <dgm:t>
        <a:bodyPr/>
        <a:lstStyle/>
        <a:p>
          <a:pPr rtl="1"/>
          <a:r>
            <a:rPr lang="en-US" sz="1800" b="1" dirty="0"/>
            <a:t>Practice the use of please </a:t>
          </a:r>
          <a:endParaRPr lang="ar-SA" sz="1800" b="1" dirty="0"/>
        </a:p>
      </dgm:t>
    </dgm:pt>
    <dgm:pt modelId="{5AF6AE4E-8C2F-4B09-AA8E-240B7F812E1B}" type="parTrans" cxnId="{65FC08B0-0D5E-48FF-8EA6-971AF2FE2A42}">
      <dgm:prSet/>
      <dgm:spPr/>
      <dgm:t>
        <a:bodyPr/>
        <a:lstStyle/>
        <a:p>
          <a:pPr rtl="1"/>
          <a:endParaRPr lang="ar-SA" sz="2800"/>
        </a:p>
      </dgm:t>
    </dgm:pt>
    <dgm:pt modelId="{35941842-E149-4810-A9D3-45FFDA3C45CC}" type="sibTrans" cxnId="{65FC08B0-0D5E-48FF-8EA6-971AF2FE2A42}">
      <dgm:prSet/>
      <dgm:spPr/>
      <dgm:t>
        <a:bodyPr/>
        <a:lstStyle/>
        <a:p>
          <a:pPr rtl="1"/>
          <a:endParaRPr lang="ar-SA" sz="2800"/>
        </a:p>
      </dgm:t>
    </dgm:pt>
    <dgm:pt modelId="{E7584545-F37A-4E6D-A775-5DB8BDE08677}">
      <dgm:prSet phldrT="[Text]" custT="1"/>
      <dgm:spPr/>
      <dgm:t>
        <a:bodyPr/>
        <a:lstStyle/>
        <a:p>
          <a:pPr rtl="1"/>
          <a:r>
            <a:rPr lang="en-US" sz="1800" b="1" dirty="0"/>
            <a:t>Practice how to apologize </a:t>
          </a:r>
          <a:endParaRPr lang="ar-SA" sz="1800" b="1" dirty="0"/>
        </a:p>
      </dgm:t>
    </dgm:pt>
    <dgm:pt modelId="{6DF52385-6BF8-4E6B-83CD-FAEF8765E49D}" type="parTrans" cxnId="{9EE937B0-25E3-4CBB-A53C-A396FCEFD2B0}">
      <dgm:prSet/>
      <dgm:spPr/>
      <dgm:t>
        <a:bodyPr/>
        <a:lstStyle/>
        <a:p>
          <a:pPr rtl="1"/>
          <a:endParaRPr lang="ar-SA" sz="2800"/>
        </a:p>
      </dgm:t>
    </dgm:pt>
    <dgm:pt modelId="{79FDFC10-EDCA-4D54-991B-2DEF0A25CE8D}" type="sibTrans" cxnId="{9EE937B0-25E3-4CBB-A53C-A396FCEFD2B0}">
      <dgm:prSet/>
      <dgm:spPr/>
      <dgm:t>
        <a:bodyPr/>
        <a:lstStyle/>
        <a:p>
          <a:pPr rtl="1"/>
          <a:endParaRPr lang="ar-SA" sz="2800"/>
        </a:p>
      </dgm:t>
    </dgm:pt>
    <dgm:pt modelId="{ECCC155A-DBB5-4669-9D09-2160953F1119}">
      <dgm:prSet phldrT="[Text]" custT="1"/>
      <dgm:spPr/>
      <dgm:t>
        <a:bodyPr/>
        <a:lstStyle/>
        <a:p>
          <a:pPr rtl="1"/>
          <a:r>
            <a:rPr lang="en-US" sz="1600" b="1" dirty="0"/>
            <a:t>Practice thanking for doing a favor </a:t>
          </a:r>
          <a:endParaRPr lang="ar-SA" sz="1600" b="1" dirty="0"/>
        </a:p>
      </dgm:t>
    </dgm:pt>
    <dgm:pt modelId="{E934B9FE-961D-4620-A221-1A976F2E6ADB}" type="parTrans" cxnId="{49F19EFE-9D69-48B3-9580-2120C72B57BA}">
      <dgm:prSet/>
      <dgm:spPr/>
      <dgm:t>
        <a:bodyPr/>
        <a:lstStyle/>
        <a:p>
          <a:pPr rtl="1"/>
          <a:endParaRPr lang="ar-SA" sz="2800"/>
        </a:p>
      </dgm:t>
    </dgm:pt>
    <dgm:pt modelId="{B88027E6-71F7-4846-BDD5-E3F1C6E529AF}" type="sibTrans" cxnId="{49F19EFE-9D69-48B3-9580-2120C72B57BA}">
      <dgm:prSet/>
      <dgm:spPr/>
      <dgm:t>
        <a:bodyPr/>
        <a:lstStyle/>
        <a:p>
          <a:pPr rtl="1"/>
          <a:endParaRPr lang="ar-SA" sz="2800"/>
        </a:p>
      </dgm:t>
    </dgm:pt>
    <dgm:pt modelId="{0A4E52CE-39ED-4F4A-8678-0946BD768972}" type="pres">
      <dgm:prSet presAssocID="{C7379952-3143-4961-90F7-41A8ECF266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3AFE6A7-C864-42CC-8F15-CCAD8D961FA2}" type="pres">
      <dgm:prSet presAssocID="{A5D06084-EA26-4D09-BFF3-3F06572F85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698985-5568-48D5-9DBD-BCD2C7A29364}" type="pres">
      <dgm:prSet presAssocID="{A5D06084-EA26-4D09-BFF3-3F06572F8565}" presName="spNode" presStyleCnt="0"/>
      <dgm:spPr/>
    </dgm:pt>
    <dgm:pt modelId="{1B6861C1-E4D4-4B9D-AA78-EF2DE753B5C7}" type="pres">
      <dgm:prSet presAssocID="{B6C02739-7444-435C-A237-CD822E17338E}" presName="sibTrans" presStyleLbl="sibTrans1D1" presStyleIdx="0" presStyleCnt="5"/>
      <dgm:spPr/>
      <dgm:t>
        <a:bodyPr/>
        <a:lstStyle/>
        <a:p>
          <a:pPr rtl="1"/>
          <a:endParaRPr lang="ar-SA"/>
        </a:p>
      </dgm:t>
    </dgm:pt>
    <dgm:pt modelId="{1B4EA62E-C672-4E10-A138-D7C6053B9591}" type="pres">
      <dgm:prSet presAssocID="{B3DA774B-6527-4D10-B02E-D7D5950A0D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F3BA43-2B38-476F-9BA9-D68890462AFF}" type="pres">
      <dgm:prSet presAssocID="{B3DA774B-6527-4D10-B02E-D7D5950A0D8C}" presName="spNode" presStyleCnt="0"/>
      <dgm:spPr/>
    </dgm:pt>
    <dgm:pt modelId="{733DF61F-7C7F-4B9F-B962-2AD596D39B04}" type="pres">
      <dgm:prSet presAssocID="{AF266A3E-9BE8-4893-92D4-2F49ADED0093}" presName="sibTrans" presStyleLbl="sibTrans1D1" presStyleIdx="1" presStyleCnt="5"/>
      <dgm:spPr/>
      <dgm:t>
        <a:bodyPr/>
        <a:lstStyle/>
        <a:p>
          <a:pPr rtl="1"/>
          <a:endParaRPr lang="ar-SA"/>
        </a:p>
      </dgm:t>
    </dgm:pt>
    <dgm:pt modelId="{228ECE0D-EAB7-4171-8E9C-9977E37BD849}" type="pres">
      <dgm:prSet presAssocID="{5A5CB0DB-B2B7-418E-82A9-BD44E7F00E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29B843-BDEF-492C-BAB1-CF7E5363D178}" type="pres">
      <dgm:prSet presAssocID="{5A5CB0DB-B2B7-418E-82A9-BD44E7F00E9D}" presName="spNode" presStyleCnt="0"/>
      <dgm:spPr/>
    </dgm:pt>
    <dgm:pt modelId="{12CE15C1-B9FA-4143-A896-77E7E61AEAEE}" type="pres">
      <dgm:prSet presAssocID="{35941842-E149-4810-A9D3-45FFDA3C45CC}" presName="sibTrans" presStyleLbl="sibTrans1D1" presStyleIdx="2" presStyleCnt="5"/>
      <dgm:spPr/>
      <dgm:t>
        <a:bodyPr/>
        <a:lstStyle/>
        <a:p>
          <a:pPr rtl="1"/>
          <a:endParaRPr lang="ar-SA"/>
        </a:p>
      </dgm:t>
    </dgm:pt>
    <dgm:pt modelId="{5FB76EF5-18BB-400F-A08A-5D4E480EB448}" type="pres">
      <dgm:prSet presAssocID="{E7584545-F37A-4E6D-A775-5DB8BDE086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1D9540-290E-4510-9A43-3703763B38ED}" type="pres">
      <dgm:prSet presAssocID="{E7584545-F37A-4E6D-A775-5DB8BDE08677}" presName="spNode" presStyleCnt="0"/>
      <dgm:spPr/>
    </dgm:pt>
    <dgm:pt modelId="{08C6DFDF-5759-4D4C-90F7-04065F224512}" type="pres">
      <dgm:prSet presAssocID="{79FDFC10-EDCA-4D54-991B-2DEF0A25CE8D}" presName="sibTrans" presStyleLbl="sibTrans1D1" presStyleIdx="3" presStyleCnt="5"/>
      <dgm:spPr/>
      <dgm:t>
        <a:bodyPr/>
        <a:lstStyle/>
        <a:p>
          <a:pPr rtl="1"/>
          <a:endParaRPr lang="ar-SA"/>
        </a:p>
      </dgm:t>
    </dgm:pt>
    <dgm:pt modelId="{A727B8D8-F2D7-4671-B484-23B32869FAF2}" type="pres">
      <dgm:prSet presAssocID="{ECCC155A-DBB5-4669-9D09-2160953F11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E57A000-32A3-4782-81F0-8BE4F3915388}" type="pres">
      <dgm:prSet presAssocID="{ECCC155A-DBB5-4669-9D09-2160953F1119}" presName="spNode" presStyleCnt="0"/>
      <dgm:spPr/>
    </dgm:pt>
    <dgm:pt modelId="{1DC60823-AB7F-48AB-BD9D-CE6FAD6BD401}" type="pres">
      <dgm:prSet presAssocID="{B88027E6-71F7-4846-BDD5-E3F1C6E529AF}" presName="sibTrans" presStyleLbl="sibTrans1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D82B382C-B581-4F8D-BB38-5134330E51D8}" srcId="{C7379952-3143-4961-90F7-41A8ECF266DA}" destId="{A5D06084-EA26-4D09-BFF3-3F06572F8565}" srcOrd="0" destOrd="0" parTransId="{5722B595-F876-4DD7-AD19-8C4FEA521E40}" sibTransId="{B6C02739-7444-435C-A237-CD822E17338E}"/>
    <dgm:cxn modelId="{001C09CD-1C12-4E30-9860-BC64E10AE24B}" type="presOf" srcId="{B88027E6-71F7-4846-BDD5-E3F1C6E529AF}" destId="{1DC60823-AB7F-48AB-BD9D-CE6FAD6BD401}" srcOrd="0" destOrd="0" presId="urn:microsoft.com/office/officeart/2005/8/layout/cycle6"/>
    <dgm:cxn modelId="{49F19EFE-9D69-48B3-9580-2120C72B57BA}" srcId="{C7379952-3143-4961-90F7-41A8ECF266DA}" destId="{ECCC155A-DBB5-4669-9D09-2160953F1119}" srcOrd="4" destOrd="0" parTransId="{E934B9FE-961D-4620-A221-1A976F2E6ADB}" sibTransId="{B88027E6-71F7-4846-BDD5-E3F1C6E529AF}"/>
    <dgm:cxn modelId="{EEA09C5F-19C5-48BB-8535-57393A35F74F}" type="presOf" srcId="{ECCC155A-DBB5-4669-9D09-2160953F1119}" destId="{A727B8D8-F2D7-4671-B484-23B32869FAF2}" srcOrd="0" destOrd="0" presId="urn:microsoft.com/office/officeart/2005/8/layout/cycle6"/>
    <dgm:cxn modelId="{EE13815C-0A3F-4D52-83EB-F91C2B4CC580}" srcId="{C7379952-3143-4961-90F7-41A8ECF266DA}" destId="{B3DA774B-6527-4D10-B02E-D7D5950A0D8C}" srcOrd="1" destOrd="0" parTransId="{A15A65FD-BF83-4B05-B4E3-993A7EC6DFA5}" sibTransId="{AF266A3E-9BE8-4893-92D4-2F49ADED0093}"/>
    <dgm:cxn modelId="{517EF3A5-D20F-4AF9-B527-6EA88F7C9296}" type="presOf" srcId="{AF266A3E-9BE8-4893-92D4-2F49ADED0093}" destId="{733DF61F-7C7F-4B9F-B962-2AD596D39B04}" srcOrd="0" destOrd="0" presId="urn:microsoft.com/office/officeart/2005/8/layout/cycle6"/>
    <dgm:cxn modelId="{3D6CED85-5948-4CAB-AADB-5C9572A21B6A}" type="presOf" srcId="{79FDFC10-EDCA-4D54-991B-2DEF0A25CE8D}" destId="{08C6DFDF-5759-4D4C-90F7-04065F224512}" srcOrd="0" destOrd="0" presId="urn:microsoft.com/office/officeart/2005/8/layout/cycle6"/>
    <dgm:cxn modelId="{96813126-6630-4AD1-8492-B543CD7E7398}" type="presOf" srcId="{E7584545-F37A-4E6D-A775-5DB8BDE08677}" destId="{5FB76EF5-18BB-400F-A08A-5D4E480EB448}" srcOrd="0" destOrd="0" presId="urn:microsoft.com/office/officeart/2005/8/layout/cycle6"/>
    <dgm:cxn modelId="{D6B6B907-46A9-430C-B137-9AEFA3FB188D}" type="presOf" srcId="{A5D06084-EA26-4D09-BFF3-3F06572F8565}" destId="{C3AFE6A7-C864-42CC-8F15-CCAD8D961FA2}" srcOrd="0" destOrd="0" presId="urn:microsoft.com/office/officeart/2005/8/layout/cycle6"/>
    <dgm:cxn modelId="{09765021-B8E5-4411-B1BB-00C04432E1EC}" type="presOf" srcId="{B6C02739-7444-435C-A237-CD822E17338E}" destId="{1B6861C1-E4D4-4B9D-AA78-EF2DE753B5C7}" srcOrd="0" destOrd="0" presId="urn:microsoft.com/office/officeart/2005/8/layout/cycle6"/>
    <dgm:cxn modelId="{A20190FF-7C81-4AF8-98E7-F54256B99AEA}" type="presOf" srcId="{B3DA774B-6527-4D10-B02E-D7D5950A0D8C}" destId="{1B4EA62E-C672-4E10-A138-D7C6053B9591}" srcOrd="0" destOrd="0" presId="urn:microsoft.com/office/officeart/2005/8/layout/cycle6"/>
    <dgm:cxn modelId="{C032F6D1-1DBA-4F9F-B54C-E83CAB25368B}" type="presOf" srcId="{35941842-E149-4810-A9D3-45FFDA3C45CC}" destId="{12CE15C1-B9FA-4143-A896-77E7E61AEAEE}" srcOrd="0" destOrd="0" presId="urn:microsoft.com/office/officeart/2005/8/layout/cycle6"/>
    <dgm:cxn modelId="{A46A7474-2FE2-4CFE-A644-573B40FCDBBF}" type="presOf" srcId="{5A5CB0DB-B2B7-418E-82A9-BD44E7F00E9D}" destId="{228ECE0D-EAB7-4171-8E9C-9977E37BD849}" srcOrd="0" destOrd="0" presId="urn:microsoft.com/office/officeart/2005/8/layout/cycle6"/>
    <dgm:cxn modelId="{A82B564E-F488-4B9E-A006-B3EC5DE20CDA}" type="presOf" srcId="{C7379952-3143-4961-90F7-41A8ECF266DA}" destId="{0A4E52CE-39ED-4F4A-8678-0946BD768972}" srcOrd="0" destOrd="0" presId="urn:microsoft.com/office/officeart/2005/8/layout/cycle6"/>
    <dgm:cxn modelId="{9EE937B0-25E3-4CBB-A53C-A396FCEFD2B0}" srcId="{C7379952-3143-4961-90F7-41A8ECF266DA}" destId="{E7584545-F37A-4E6D-A775-5DB8BDE08677}" srcOrd="3" destOrd="0" parTransId="{6DF52385-6BF8-4E6B-83CD-FAEF8765E49D}" sibTransId="{79FDFC10-EDCA-4D54-991B-2DEF0A25CE8D}"/>
    <dgm:cxn modelId="{65FC08B0-0D5E-48FF-8EA6-971AF2FE2A42}" srcId="{C7379952-3143-4961-90F7-41A8ECF266DA}" destId="{5A5CB0DB-B2B7-418E-82A9-BD44E7F00E9D}" srcOrd="2" destOrd="0" parTransId="{5AF6AE4E-8C2F-4B09-AA8E-240B7F812E1B}" sibTransId="{35941842-E149-4810-A9D3-45FFDA3C45CC}"/>
    <dgm:cxn modelId="{1A68F363-666E-4CB8-AD58-C09DEBAC4BB3}" type="presParOf" srcId="{0A4E52CE-39ED-4F4A-8678-0946BD768972}" destId="{C3AFE6A7-C864-42CC-8F15-CCAD8D961FA2}" srcOrd="0" destOrd="0" presId="urn:microsoft.com/office/officeart/2005/8/layout/cycle6"/>
    <dgm:cxn modelId="{30B81B59-3468-4D89-A15E-241320CD6E80}" type="presParOf" srcId="{0A4E52CE-39ED-4F4A-8678-0946BD768972}" destId="{36698985-5568-48D5-9DBD-BCD2C7A29364}" srcOrd="1" destOrd="0" presId="urn:microsoft.com/office/officeart/2005/8/layout/cycle6"/>
    <dgm:cxn modelId="{AED4E2B2-32F3-44AA-9047-0B4E0EFB0BE1}" type="presParOf" srcId="{0A4E52CE-39ED-4F4A-8678-0946BD768972}" destId="{1B6861C1-E4D4-4B9D-AA78-EF2DE753B5C7}" srcOrd="2" destOrd="0" presId="urn:microsoft.com/office/officeart/2005/8/layout/cycle6"/>
    <dgm:cxn modelId="{6AB8A5A1-8931-4206-8CFF-2356F5C16EB5}" type="presParOf" srcId="{0A4E52CE-39ED-4F4A-8678-0946BD768972}" destId="{1B4EA62E-C672-4E10-A138-D7C6053B9591}" srcOrd="3" destOrd="0" presId="urn:microsoft.com/office/officeart/2005/8/layout/cycle6"/>
    <dgm:cxn modelId="{6BA221E2-1220-42D4-A185-B29DB947EDC4}" type="presParOf" srcId="{0A4E52CE-39ED-4F4A-8678-0946BD768972}" destId="{A9F3BA43-2B38-476F-9BA9-D68890462AFF}" srcOrd="4" destOrd="0" presId="urn:microsoft.com/office/officeart/2005/8/layout/cycle6"/>
    <dgm:cxn modelId="{6758CCF1-1718-4C93-8C12-8A6579C0C8B3}" type="presParOf" srcId="{0A4E52CE-39ED-4F4A-8678-0946BD768972}" destId="{733DF61F-7C7F-4B9F-B962-2AD596D39B04}" srcOrd="5" destOrd="0" presId="urn:microsoft.com/office/officeart/2005/8/layout/cycle6"/>
    <dgm:cxn modelId="{44016125-072E-4017-8FC9-7CB7F574952D}" type="presParOf" srcId="{0A4E52CE-39ED-4F4A-8678-0946BD768972}" destId="{228ECE0D-EAB7-4171-8E9C-9977E37BD849}" srcOrd="6" destOrd="0" presId="urn:microsoft.com/office/officeart/2005/8/layout/cycle6"/>
    <dgm:cxn modelId="{725E4299-5029-401C-A15A-351AA2688CD0}" type="presParOf" srcId="{0A4E52CE-39ED-4F4A-8678-0946BD768972}" destId="{A729B843-BDEF-492C-BAB1-CF7E5363D178}" srcOrd="7" destOrd="0" presId="urn:microsoft.com/office/officeart/2005/8/layout/cycle6"/>
    <dgm:cxn modelId="{89757AB4-8EF3-4AC4-A17D-EFA03072F36D}" type="presParOf" srcId="{0A4E52CE-39ED-4F4A-8678-0946BD768972}" destId="{12CE15C1-B9FA-4143-A896-77E7E61AEAEE}" srcOrd="8" destOrd="0" presId="urn:microsoft.com/office/officeart/2005/8/layout/cycle6"/>
    <dgm:cxn modelId="{5C322D42-E0CD-4CAF-B2DD-6F7C6346A352}" type="presParOf" srcId="{0A4E52CE-39ED-4F4A-8678-0946BD768972}" destId="{5FB76EF5-18BB-400F-A08A-5D4E480EB448}" srcOrd="9" destOrd="0" presId="urn:microsoft.com/office/officeart/2005/8/layout/cycle6"/>
    <dgm:cxn modelId="{95E4AA0E-F5A7-48D7-9644-7705AFB643F3}" type="presParOf" srcId="{0A4E52CE-39ED-4F4A-8678-0946BD768972}" destId="{B81D9540-290E-4510-9A43-3703763B38ED}" srcOrd="10" destOrd="0" presId="urn:microsoft.com/office/officeart/2005/8/layout/cycle6"/>
    <dgm:cxn modelId="{521CE9E2-0E60-4EFE-BFBC-E14C203798C9}" type="presParOf" srcId="{0A4E52CE-39ED-4F4A-8678-0946BD768972}" destId="{08C6DFDF-5759-4D4C-90F7-04065F224512}" srcOrd="11" destOrd="0" presId="urn:microsoft.com/office/officeart/2005/8/layout/cycle6"/>
    <dgm:cxn modelId="{DAF24AEB-489B-4CC5-A548-56E584050900}" type="presParOf" srcId="{0A4E52CE-39ED-4F4A-8678-0946BD768972}" destId="{A727B8D8-F2D7-4671-B484-23B32869FAF2}" srcOrd="12" destOrd="0" presId="urn:microsoft.com/office/officeart/2005/8/layout/cycle6"/>
    <dgm:cxn modelId="{F12A95B9-A04C-47BA-A7F4-A403AB124868}" type="presParOf" srcId="{0A4E52CE-39ED-4F4A-8678-0946BD768972}" destId="{5E57A000-32A3-4782-81F0-8BE4F3915388}" srcOrd="13" destOrd="0" presId="urn:microsoft.com/office/officeart/2005/8/layout/cycle6"/>
    <dgm:cxn modelId="{540C38D8-CE69-4B6D-9696-FE26169A1389}" type="presParOf" srcId="{0A4E52CE-39ED-4F4A-8678-0946BD768972}" destId="{1DC60823-AB7F-48AB-BD9D-CE6FAD6BD40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FE6A7-C864-42CC-8F15-CCAD8D961FA2}">
      <dsp:nvSpPr>
        <dsp:cNvPr id="0" name=""/>
        <dsp:cNvSpPr/>
      </dsp:nvSpPr>
      <dsp:spPr>
        <a:xfrm>
          <a:off x="4240601" y="2244"/>
          <a:ext cx="2013965" cy="13090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Write a note to ask about a favor</a:t>
          </a:r>
          <a:endParaRPr lang="ar-SA" sz="1800" b="1" kern="1200" dirty="0"/>
        </a:p>
      </dsp:txBody>
      <dsp:txXfrm>
        <a:off x="4304505" y="66148"/>
        <a:ext cx="1886157" cy="1181269"/>
      </dsp:txXfrm>
    </dsp:sp>
    <dsp:sp modelId="{1B6861C1-E4D4-4B9D-AA78-EF2DE753B5C7}">
      <dsp:nvSpPr>
        <dsp:cNvPr id="0" name=""/>
        <dsp:cNvSpPr/>
      </dsp:nvSpPr>
      <dsp:spPr>
        <a:xfrm>
          <a:off x="2628770" y="656783"/>
          <a:ext cx="5237628" cy="5237628"/>
        </a:xfrm>
        <a:custGeom>
          <a:avLst/>
          <a:gdLst/>
          <a:ahLst/>
          <a:cxnLst/>
          <a:rect l="0" t="0" r="0" b="0"/>
          <a:pathLst>
            <a:path>
              <a:moveTo>
                <a:pt x="3639675" y="207169"/>
              </a:moveTo>
              <a:arcTo wR="2618814" hR="2618814" stAng="17576590" swAng="196464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EA62E-C672-4E10-A138-D7C6053B9591}">
      <dsp:nvSpPr>
        <dsp:cNvPr id="0" name=""/>
        <dsp:cNvSpPr/>
      </dsp:nvSpPr>
      <dsp:spPr>
        <a:xfrm>
          <a:off x="6731242" y="1811801"/>
          <a:ext cx="2013965" cy="1309077"/>
        </a:xfrm>
        <a:prstGeom prst="roundRect">
          <a:avLst/>
        </a:prstGeom>
        <a:gradFill rotWithShape="0">
          <a:gsLst>
            <a:gs pos="0">
              <a:schemeClr val="accent3">
                <a:hueOff val="5025312"/>
                <a:satOff val="-15"/>
                <a:lumOff val="-142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5025312"/>
                <a:satOff val="-15"/>
                <a:lumOff val="-142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5025312"/>
                <a:satOff val="-15"/>
                <a:lumOff val="-1421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Write about common favors</a:t>
          </a:r>
          <a:endParaRPr lang="ar-SA" sz="1800" b="1" kern="1200" dirty="0"/>
        </a:p>
      </dsp:txBody>
      <dsp:txXfrm>
        <a:off x="6795146" y="1875705"/>
        <a:ext cx="1886157" cy="1181269"/>
      </dsp:txXfrm>
    </dsp:sp>
    <dsp:sp modelId="{733DF61F-7C7F-4B9F-B962-2AD596D39B04}">
      <dsp:nvSpPr>
        <dsp:cNvPr id="0" name=""/>
        <dsp:cNvSpPr/>
      </dsp:nvSpPr>
      <dsp:spPr>
        <a:xfrm>
          <a:off x="2628770" y="656783"/>
          <a:ext cx="5237628" cy="5237628"/>
        </a:xfrm>
        <a:custGeom>
          <a:avLst/>
          <a:gdLst/>
          <a:ahLst/>
          <a:cxnLst/>
          <a:rect l="0" t="0" r="0" b="0"/>
          <a:pathLst>
            <a:path>
              <a:moveTo>
                <a:pt x="5233992" y="2480852"/>
              </a:moveTo>
              <a:arcTo wR="2618814" hR="2618814" stAng="21418812" swAng="2198688"/>
            </a:path>
          </a:pathLst>
        </a:custGeom>
        <a:noFill/>
        <a:ln w="9525" cap="flat" cmpd="sng" algn="ctr">
          <a:solidFill>
            <a:schemeClr val="accent3">
              <a:hueOff val="5025312"/>
              <a:satOff val="-15"/>
              <a:lumOff val="-14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ECE0D-EAB7-4171-8E9C-9977E37BD849}">
      <dsp:nvSpPr>
        <dsp:cNvPr id="0" name=""/>
        <dsp:cNvSpPr/>
      </dsp:nvSpPr>
      <dsp:spPr>
        <a:xfrm>
          <a:off x="5779902" y="4739724"/>
          <a:ext cx="2013965" cy="1309077"/>
        </a:xfrm>
        <a:prstGeom prst="roundRect">
          <a:avLst/>
        </a:prstGeom>
        <a:gradFill rotWithShape="0">
          <a:gsLst>
            <a:gs pos="0">
              <a:schemeClr val="accent3">
                <a:hueOff val="10050623"/>
                <a:satOff val="-30"/>
                <a:lumOff val="-284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0050623"/>
                <a:satOff val="-30"/>
                <a:lumOff val="-284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0050623"/>
                <a:satOff val="-30"/>
                <a:lumOff val="-2843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Practice the use of please </a:t>
          </a:r>
          <a:endParaRPr lang="ar-SA" sz="1800" b="1" kern="1200" dirty="0"/>
        </a:p>
      </dsp:txBody>
      <dsp:txXfrm>
        <a:off x="5843806" y="4803628"/>
        <a:ext cx="1886157" cy="1181269"/>
      </dsp:txXfrm>
    </dsp:sp>
    <dsp:sp modelId="{12CE15C1-B9FA-4143-A896-77E7E61AEAEE}">
      <dsp:nvSpPr>
        <dsp:cNvPr id="0" name=""/>
        <dsp:cNvSpPr/>
      </dsp:nvSpPr>
      <dsp:spPr>
        <a:xfrm>
          <a:off x="2628770" y="656783"/>
          <a:ext cx="5237628" cy="5237628"/>
        </a:xfrm>
        <a:custGeom>
          <a:avLst/>
          <a:gdLst/>
          <a:ahLst/>
          <a:cxnLst/>
          <a:rect l="0" t="0" r="0" b="0"/>
          <a:pathLst>
            <a:path>
              <a:moveTo>
                <a:pt x="3140703" y="5185099"/>
              </a:moveTo>
              <a:arcTo wR="2618814" hR="2618814" stAng="4710293" swAng="1379415"/>
            </a:path>
          </a:pathLst>
        </a:custGeom>
        <a:noFill/>
        <a:ln w="9525" cap="flat" cmpd="sng" algn="ctr">
          <a:solidFill>
            <a:schemeClr val="accent3">
              <a:hueOff val="10050623"/>
              <a:satOff val="-30"/>
              <a:lumOff val="-2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76EF5-18BB-400F-A08A-5D4E480EB448}">
      <dsp:nvSpPr>
        <dsp:cNvPr id="0" name=""/>
        <dsp:cNvSpPr/>
      </dsp:nvSpPr>
      <dsp:spPr>
        <a:xfrm>
          <a:off x="2701301" y="4739724"/>
          <a:ext cx="2013965" cy="1309077"/>
        </a:xfrm>
        <a:prstGeom prst="roundRect">
          <a:avLst/>
        </a:prstGeom>
        <a:gradFill rotWithShape="0">
          <a:gsLst>
            <a:gs pos="0">
              <a:schemeClr val="accent3">
                <a:hueOff val="15075936"/>
                <a:satOff val="-46"/>
                <a:lumOff val="-426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15075936"/>
                <a:satOff val="-46"/>
                <a:lumOff val="-426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15075936"/>
                <a:satOff val="-46"/>
                <a:lumOff val="-4264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Practice how to apologize </a:t>
          </a:r>
          <a:endParaRPr lang="ar-SA" sz="1800" b="1" kern="1200" dirty="0"/>
        </a:p>
      </dsp:txBody>
      <dsp:txXfrm>
        <a:off x="2765205" y="4803628"/>
        <a:ext cx="1886157" cy="1181269"/>
      </dsp:txXfrm>
    </dsp:sp>
    <dsp:sp modelId="{08C6DFDF-5759-4D4C-90F7-04065F224512}">
      <dsp:nvSpPr>
        <dsp:cNvPr id="0" name=""/>
        <dsp:cNvSpPr/>
      </dsp:nvSpPr>
      <dsp:spPr>
        <a:xfrm>
          <a:off x="2628770" y="656783"/>
          <a:ext cx="5237628" cy="5237628"/>
        </a:xfrm>
        <a:custGeom>
          <a:avLst/>
          <a:gdLst/>
          <a:ahLst/>
          <a:cxnLst/>
          <a:rect l="0" t="0" r="0" b="0"/>
          <a:pathLst>
            <a:path>
              <a:moveTo>
                <a:pt x="438180" y="4068995"/>
              </a:moveTo>
              <a:arcTo wR="2618814" hR="2618814" stAng="8782500" swAng="2198688"/>
            </a:path>
          </a:pathLst>
        </a:custGeom>
        <a:noFill/>
        <a:ln w="9525" cap="flat" cmpd="sng" algn="ctr">
          <a:solidFill>
            <a:schemeClr val="accent3">
              <a:hueOff val="15075936"/>
              <a:satOff val="-46"/>
              <a:lumOff val="-42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7B8D8-F2D7-4671-B484-23B32869FAF2}">
      <dsp:nvSpPr>
        <dsp:cNvPr id="0" name=""/>
        <dsp:cNvSpPr/>
      </dsp:nvSpPr>
      <dsp:spPr>
        <a:xfrm>
          <a:off x="1749961" y="1811801"/>
          <a:ext cx="2013965" cy="1309077"/>
        </a:xfrm>
        <a:prstGeom prst="roundRect">
          <a:avLst/>
        </a:prstGeom>
        <a:gradFill rotWithShape="0">
          <a:gsLst>
            <a:gs pos="0">
              <a:schemeClr val="accent3">
                <a:hueOff val="20101247"/>
                <a:satOff val="-61"/>
                <a:lumOff val="-568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20101247"/>
                <a:satOff val="-61"/>
                <a:lumOff val="-568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20101247"/>
                <a:satOff val="-61"/>
                <a:lumOff val="-5686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Practice thanking for doing a favor </a:t>
          </a:r>
          <a:endParaRPr lang="ar-SA" sz="1600" b="1" kern="1200" dirty="0"/>
        </a:p>
      </dsp:txBody>
      <dsp:txXfrm>
        <a:off x="1813865" y="1875705"/>
        <a:ext cx="1886157" cy="1181269"/>
      </dsp:txXfrm>
    </dsp:sp>
    <dsp:sp modelId="{1DC60823-AB7F-48AB-BD9D-CE6FAD6BD401}">
      <dsp:nvSpPr>
        <dsp:cNvPr id="0" name=""/>
        <dsp:cNvSpPr/>
      </dsp:nvSpPr>
      <dsp:spPr>
        <a:xfrm>
          <a:off x="2628770" y="656783"/>
          <a:ext cx="5237628" cy="5237628"/>
        </a:xfrm>
        <a:custGeom>
          <a:avLst/>
          <a:gdLst/>
          <a:ahLst/>
          <a:cxnLst/>
          <a:rect l="0" t="0" r="0" b="0"/>
          <a:pathLst>
            <a:path>
              <a:moveTo>
                <a:pt x="455746" y="1142560"/>
              </a:moveTo>
              <a:arcTo wR="2618814" hR="2618814" stAng="12858769" swAng="1964641"/>
            </a:path>
          </a:pathLst>
        </a:custGeom>
        <a:noFill/>
        <a:ln w="9525" cap="flat" cmpd="sng" algn="ctr">
          <a:solidFill>
            <a:schemeClr val="accent3">
              <a:hueOff val="20101247"/>
              <a:satOff val="-61"/>
              <a:lumOff val="-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2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4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94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8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1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7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13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3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2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5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encil-pn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commons.wikimedia.org/wiki/File:Paper-notes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grasshopperherder.com/untangling-b2b-sales-goals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me.me/i/%D7%9B%D7%99-thinking-face-with-question-mark-emoji-b698fadc06f64c88ba732677a9f4a72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gilizcebankasi.com/can-you-will-you-could-you-would-kibar-rica-konu-anlatimi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please-help-clipart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evinspear.com/cartoon/mothers-day-breakfast-bed-alternativ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how.com/Borrow-Money-from-a-Frien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8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7" name="Picture 3" descr="Magnolia flowers with sky in the background">
            <a:extLst>
              <a:ext uri="{FF2B5EF4-FFF2-40B4-BE49-F238E27FC236}">
                <a16:creationId xmlns:a16="http://schemas.microsoft.com/office/drawing/2014/main" xmlns="" id="{E4E77F53-1211-4A16-8CBE-4C434ADD1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58" name="Group 10">
            <a:extLst>
              <a:ext uri="{FF2B5EF4-FFF2-40B4-BE49-F238E27FC236}">
                <a16:creationId xmlns:a16="http://schemas.microsoft.com/office/drawing/2014/main" xmlns="" id="{FB8CE58F-407C-497E-B723-21FD8C6D3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BE70332-ECAF-47BB-8C7B-BD049452F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Freeform: Shape 12">
              <a:extLst>
                <a:ext uri="{FF2B5EF4-FFF2-40B4-BE49-F238E27FC236}">
                  <a16:creationId xmlns:a16="http://schemas.microsoft.com/office/drawing/2014/main" xmlns="" id="{716D9361-A35A-4DC8-AAB9-04FD2D6FEE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7FC31AD-FBB3-4219-A758-D6F7594A0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0656C-928A-464B-9AF4-738E8D3A0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492" y="1676400"/>
            <a:ext cx="4674802" cy="327484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Unit 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14 writing</a:t>
            </a:r>
            <a:b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Page:128</a:t>
            </a:r>
            <a:endParaRPr lang="ar-SA" sz="66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94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7A95A7-CD4E-4477-BAAC-DC7C4B434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7" t="60518" r="5731" b="28400"/>
          <a:stretch/>
        </p:blipFill>
        <p:spPr>
          <a:xfrm>
            <a:off x="338671" y="478302"/>
            <a:ext cx="11514658" cy="9144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9C4FCFD7-AEF5-4DCC-9909-62D2E13DCF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957430" y="1891748"/>
            <a:ext cx="4277139" cy="4277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3F1D92-F856-4AD9-92AA-E3063E486A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38676"/>
          <a:stretch/>
        </p:blipFill>
        <p:spPr>
          <a:xfrm>
            <a:off x="7820037" y="3372730"/>
            <a:ext cx="1478944" cy="24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9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5AB8F98-27E9-490A-9FFC-6FB07CEAB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4762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BB673AF-CE4B-46CB-AF61-47A2F6B51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92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B244C92-C225-4ED6-9477-FE38CFE28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3B79606-5986-49BA-9D40-A0FD94094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7618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5A0D94AC-91D4-4F74-A3D7-5D1C0BD0A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2060" b="1"/>
          <a:stretch/>
        </p:blipFill>
        <p:spPr>
          <a:xfrm>
            <a:off x="966083" y="10"/>
            <a:ext cx="9841377" cy="6857990"/>
          </a:xfrm>
          <a:custGeom>
            <a:avLst/>
            <a:gdLst/>
            <a:ahLst/>
            <a:cxnLst/>
            <a:rect l="l" t="t" r="r" b="b"/>
            <a:pathLst>
              <a:path w="9841377" h="6858000">
                <a:moveTo>
                  <a:pt x="1623023" y="0"/>
                </a:moveTo>
                <a:lnTo>
                  <a:pt x="4289415" y="0"/>
                </a:lnTo>
                <a:lnTo>
                  <a:pt x="4359035" y="0"/>
                </a:lnTo>
                <a:lnTo>
                  <a:pt x="5482342" y="0"/>
                </a:lnTo>
                <a:lnTo>
                  <a:pt x="5551962" y="0"/>
                </a:lnTo>
                <a:lnTo>
                  <a:pt x="8218354" y="0"/>
                </a:lnTo>
                <a:lnTo>
                  <a:pt x="8240478" y="14997"/>
                </a:lnTo>
                <a:cubicBezTo>
                  <a:pt x="9267641" y="754641"/>
                  <a:pt x="9841377" y="2093192"/>
                  <a:pt x="9841377" y="3621656"/>
                </a:cubicBezTo>
                <a:cubicBezTo>
                  <a:pt x="9841377" y="4969131"/>
                  <a:pt x="8912652" y="5602839"/>
                  <a:pt x="7967027" y="6374814"/>
                </a:cubicBezTo>
                <a:cubicBezTo>
                  <a:pt x="7794824" y="6515397"/>
                  <a:pt x="7624197" y="6653108"/>
                  <a:pt x="7450379" y="6780599"/>
                </a:cubicBezTo>
                <a:lnTo>
                  <a:pt x="7338623" y="6858000"/>
                </a:lnTo>
                <a:lnTo>
                  <a:pt x="5551962" y="6858000"/>
                </a:lnTo>
                <a:lnTo>
                  <a:pt x="5482342" y="6858000"/>
                </a:lnTo>
                <a:lnTo>
                  <a:pt x="4359035" y="6858000"/>
                </a:lnTo>
                <a:lnTo>
                  <a:pt x="4289415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613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xmlns="" id="{AB2F365E-F4A1-43A5-A24A-A8C3DE440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289826" y="2940763"/>
            <a:ext cx="1092201" cy="976471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F5E8ED77-3F12-40E7-B6D9-8F50AC7F4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381743"/>
              </p:ext>
            </p:extLst>
          </p:nvPr>
        </p:nvGraphicFramePr>
        <p:xfrm>
          <a:off x="848415" y="359833"/>
          <a:ext cx="10495169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23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8C0626-DD04-4660-875F-68B215D0F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76" t="31991" r="14501" b="34351"/>
          <a:stretch/>
        </p:blipFill>
        <p:spPr>
          <a:xfrm>
            <a:off x="417136" y="780400"/>
            <a:ext cx="9786899" cy="264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1CD48EB4-3213-4049-9B8A-0591CED095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5756" b="24542"/>
          <a:stretch/>
        </p:blipFill>
        <p:spPr>
          <a:xfrm>
            <a:off x="8799442" y="3630841"/>
            <a:ext cx="3057111" cy="2976438"/>
          </a:xfrm>
          <a:prstGeom prst="rect">
            <a:avLst/>
          </a:prstGeom>
        </p:spPr>
      </p:pic>
      <p:pic>
        <p:nvPicPr>
          <p:cNvPr id="5" name="SG Bk 2 F-SA_2020_10">
            <a:hlinkClick r:id="" action="ppaction://media"/>
            <a:extLst>
              <a:ext uri="{FF2B5EF4-FFF2-40B4-BE49-F238E27FC236}">
                <a16:creationId xmlns:a16="http://schemas.microsoft.com/office/drawing/2014/main" xmlns="" id="{C1CC2174-F253-4416-8B16-8E3670BEDA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374" y="450946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50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2A8454-E950-4089-A9D0-B06CA85E0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70" t="23372" r="23385" b="103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2EA5FA-9DDC-4610-81C0-1151AD7027FD}"/>
              </a:ext>
            </a:extLst>
          </p:cNvPr>
          <p:cNvSpPr/>
          <p:nvPr/>
        </p:nvSpPr>
        <p:spPr>
          <a:xfrm rot="376567">
            <a:off x="5438297" y="1737392"/>
            <a:ext cx="5294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Andy</a:t>
            </a: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 called. He wants you to pick him up at 8 </a:t>
            </a:r>
            <a:r>
              <a:rPr lang="en-US" sz="2000" dirty="0">
                <a:solidFill>
                  <a:srgbClr val="002060"/>
                </a:solidFill>
                <a:latin typeface="Abadi" panose="020B0604020104020204" pitchFamily="34" charset="0"/>
              </a:rPr>
              <a:t>a.m. </a:t>
            </a: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His address is 27 Park Drive. Go south on Main St. At the lights, turn right onto 10th Ave. Then turn left onto the second street. It’s the</a:t>
            </a:r>
            <a:b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blue house on the right.</a:t>
            </a:r>
            <a:endParaRPr lang="ar-SA" sz="24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7DD0CD-DA38-453A-B9C9-87C1FA24361E}"/>
              </a:ext>
            </a:extLst>
          </p:cNvPr>
          <p:cNvSpPr/>
          <p:nvPr/>
        </p:nvSpPr>
        <p:spPr>
          <a:xfrm rot="21349851">
            <a:off x="784063" y="4580716"/>
            <a:ext cx="4236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John</a:t>
            </a: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 called. He wants you to bring your brother’s volleyball net tomorrow.</a:t>
            </a:r>
            <a:endParaRPr lang="ar-SA" sz="24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C1D28A-4B41-4B28-8641-D76A436E51BD}"/>
              </a:ext>
            </a:extLst>
          </p:cNvPr>
          <p:cNvSpPr/>
          <p:nvPr/>
        </p:nvSpPr>
        <p:spPr>
          <a:xfrm rot="233948">
            <a:off x="5209455" y="4618240"/>
            <a:ext cx="3600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Charles</a:t>
            </a:r>
            <a:r>
              <a:rPr lang="en-US" sz="2400" dirty="0">
                <a:solidFill>
                  <a:srgbClr val="002060"/>
                </a:solidFill>
                <a:latin typeface="Abadi" panose="020B0604020104020204" pitchFamily="34" charset="0"/>
              </a:rPr>
              <a:t> called. He wants you to bring another pair of flippers and an extra mask tomorrow.</a:t>
            </a:r>
            <a:endParaRPr lang="ar-SA" sz="24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8A47A2-70EE-499F-B822-5650F48D5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3467" y="699383"/>
            <a:ext cx="10918464" cy="5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5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3FC863-0D19-440C-8A6B-A99E12A5E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4" t="42869" r="15078" b="21422"/>
          <a:stretch/>
        </p:blipFill>
        <p:spPr>
          <a:xfrm>
            <a:off x="98475" y="647115"/>
            <a:ext cx="11957538" cy="5711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30C5316-0145-468F-A7D4-0F592A58C38A}"/>
              </a:ext>
            </a:extLst>
          </p:cNvPr>
          <p:cNvSpPr/>
          <p:nvPr/>
        </p:nvSpPr>
        <p:spPr>
          <a:xfrm>
            <a:off x="265043" y="2001077"/>
            <a:ext cx="503583" cy="541098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0908EE2-7FFD-45D5-955D-A2CF0873FCC1}"/>
              </a:ext>
            </a:extLst>
          </p:cNvPr>
          <p:cNvCxnSpPr/>
          <p:nvPr/>
        </p:nvCxnSpPr>
        <p:spPr>
          <a:xfrm>
            <a:off x="6077244" y="2542175"/>
            <a:ext cx="89339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C1A14D6-022D-4BBE-8D56-8285A159FC24}"/>
              </a:ext>
            </a:extLst>
          </p:cNvPr>
          <p:cNvSpPr/>
          <p:nvPr/>
        </p:nvSpPr>
        <p:spPr>
          <a:xfrm>
            <a:off x="265043" y="3355039"/>
            <a:ext cx="503583" cy="541098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784AC2C-9D51-4548-97C1-754BE32B4CA8}"/>
              </a:ext>
            </a:extLst>
          </p:cNvPr>
          <p:cNvCxnSpPr>
            <a:cxnSpLocks/>
          </p:cNvCxnSpPr>
          <p:nvPr/>
        </p:nvCxnSpPr>
        <p:spPr>
          <a:xfrm>
            <a:off x="768626" y="4563132"/>
            <a:ext cx="11131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EC69C60-E89B-4C5D-B6F9-3325FB084EE7}"/>
              </a:ext>
            </a:extLst>
          </p:cNvPr>
          <p:cNvSpPr/>
          <p:nvPr/>
        </p:nvSpPr>
        <p:spPr>
          <a:xfrm>
            <a:off x="265043" y="4709001"/>
            <a:ext cx="503583" cy="541098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2848E10-20BE-49DA-AA53-1053D492BED7}"/>
              </a:ext>
            </a:extLst>
          </p:cNvPr>
          <p:cNvCxnSpPr>
            <a:cxnSpLocks/>
          </p:cNvCxnSpPr>
          <p:nvPr/>
        </p:nvCxnSpPr>
        <p:spPr>
          <a:xfrm>
            <a:off x="6523943" y="5221353"/>
            <a:ext cx="6057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94945C-5183-4CED-85FF-708724FE98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22713" y="1494525"/>
            <a:ext cx="6162263" cy="446232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57C50241-9F74-440B-99DC-71C6FEE5D28D}"/>
              </a:ext>
            </a:extLst>
          </p:cNvPr>
          <p:cNvSpPr/>
          <p:nvPr/>
        </p:nvSpPr>
        <p:spPr>
          <a:xfrm>
            <a:off x="225287" y="238539"/>
            <a:ext cx="3869635" cy="1978229"/>
          </a:xfrm>
          <a:prstGeom prst="wedgeRoundRectCallout">
            <a:avLst>
              <a:gd name="adj1" fmla="val 38309"/>
              <a:gd name="adj2" fmla="val 719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52DBCB9E-0809-4F9B-9200-E05A5BF2AE46}"/>
              </a:ext>
            </a:extLst>
          </p:cNvPr>
          <p:cNvSpPr/>
          <p:nvPr/>
        </p:nvSpPr>
        <p:spPr>
          <a:xfrm>
            <a:off x="7540489" y="676546"/>
            <a:ext cx="4426224" cy="1978229"/>
          </a:xfrm>
          <a:prstGeom prst="wedgeRoundRectCallout">
            <a:avLst>
              <a:gd name="adj1" fmla="val -42170"/>
              <a:gd name="adj2" fmla="val 7394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6AD5667F-87F0-4DF4-824E-70DDB2AAC36F}"/>
              </a:ext>
            </a:extLst>
          </p:cNvPr>
          <p:cNvSpPr/>
          <p:nvPr/>
        </p:nvSpPr>
        <p:spPr>
          <a:xfrm>
            <a:off x="8501273" y="3114946"/>
            <a:ext cx="3081129" cy="1641441"/>
          </a:xfrm>
          <a:prstGeom prst="wedgeRoundRectCallout">
            <a:avLst>
              <a:gd name="adj1" fmla="val -66100"/>
              <a:gd name="adj2" fmla="val -331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57CE12-2BB6-49E4-8A9A-DE3C669321B6}"/>
              </a:ext>
            </a:extLst>
          </p:cNvPr>
          <p:cNvSpPr txBox="1"/>
          <p:nvPr/>
        </p:nvSpPr>
        <p:spPr>
          <a:xfrm>
            <a:off x="7709455" y="1188606"/>
            <a:ext cx="4240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Could you please help me in this math homework?</a:t>
            </a:r>
            <a:endParaRPr lang="ar-SA" sz="2800" dirty="0"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347B15-F187-41FC-9B46-B0DB17FFE3D7}"/>
              </a:ext>
            </a:extLst>
          </p:cNvPr>
          <p:cNvSpPr txBox="1"/>
          <p:nvPr/>
        </p:nvSpPr>
        <p:spPr>
          <a:xfrm>
            <a:off x="303145" y="971305"/>
            <a:ext cx="3713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Sure, I can</a:t>
            </a:r>
            <a:endParaRPr lang="ar-SA" sz="2800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F736C1-4C92-4930-81BE-3CC0A95B29E2}"/>
              </a:ext>
            </a:extLst>
          </p:cNvPr>
          <p:cNvSpPr txBox="1"/>
          <p:nvPr/>
        </p:nvSpPr>
        <p:spPr>
          <a:xfrm>
            <a:off x="8701713" y="3279128"/>
            <a:ext cx="268024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Thank you so much for your help</a:t>
            </a:r>
            <a:endParaRPr lang="ar-SA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94945C-5183-4CED-85FF-708724FE9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5294"/>
          <a:stretch/>
        </p:blipFill>
        <p:spPr>
          <a:xfrm>
            <a:off x="2960227" y="2379450"/>
            <a:ext cx="5567548" cy="377984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57C50241-9F74-440B-99DC-71C6FEE5D28D}"/>
              </a:ext>
            </a:extLst>
          </p:cNvPr>
          <p:cNvSpPr/>
          <p:nvPr/>
        </p:nvSpPr>
        <p:spPr>
          <a:xfrm>
            <a:off x="225287" y="238539"/>
            <a:ext cx="3869635" cy="1978229"/>
          </a:xfrm>
          <a:prstGeom prst="wedgeRoundRectCallout">
            <a:avLst>
              <a:gd name="adj1" fmla="val 38309"/>
              <a:gd name="adj2" fmla="val 719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52DBCB9E-0809-4F9B-9200-E05A5BF2AE46}"/>
              </a:ext>
            </a:extLst>
          </p:cNvPr>
          <p:cNvSpPr/>
          <p:nvPr/>
        </p:nvSpPr>
        <p:spPr>
          <a:xfrm>
            <a:off x="7540489" y="676546"/>
            <a:ext cx="4426224" cy="1978229"/>
          </a:xfrm>
          <a:prstGeom prst="wedgeRoundRectCallout">
            <a:avLst>
              <a:gd name="adj1" fmla="val -42170"/>
              <a:gd name="adj2" fmla="val 7394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6AD5667F-87F0-4DF4-824E-70DDB2AAC36F}"/>
              </a:ext>
            </a:extLst>
          </p:cNvPr>
          <p:cNvSpPr/>
          <p:nvPr/>
        </p:nvSpPr>
        <p:spPr>
          <a:xfrm>
            <a:off x="8501273" y="3114946"/>
            <a:ext cx="3081129" cy="1641441"/>
          </a:xfrm>
          <a:prstGeom prst="wedgeRoundRectCallout">
            <a:avLst>
              <a:gd name="adj1" fmla="val -66100"/>
              <a:gd name="adj2" fmla="val -331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57CE12-2BB6-49E4-8A9A-DE3C669321B6}"/>
              </a:ext>
            </a:extLst>
          </p:cNvPr>
          <p:cNvSpPr txBox="1"/>
          <p:nvPr/>
        </p:nvSpPr>
        <p:spPr>
          <a:xfrm>
            <a:off x="7709455" y="1188606"/>
            <a:ext cx="4240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Could I use your phone please?</a:t>
            </a:r>
            <a:endParaRPr lang="ar-SA" sz="2800" dirty="0"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347B15-F187-41FC-9B46-B0DB17FFE3D7}"/>
              </a:ext>
            </a:extLst>
          </p:cNvPr>
          <p:cNvSpPr txBox="1"/>
          <p:nvPr/>
        </p:nvSpPr>
        <p:spPr>
          <a:xfrm>
            <a:off x="303145" y="971305"/>
            <a:ext cx="3713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Of course </a:t>
            </a:r>
            <a:endParaRPr lang="ar-SA" sz="2800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F736C1-4C92-4930-81BE-3CC0A95B29E2}"/>
              </a:ext>
            </a:extLst>
          </p:cNvPr>
          <p:cNvSpPr txBox="1"/>
          <p:nvPr/>
        </p:nvSpPr>
        <p:spPr>
          <a:xfrm>
            <a:off x="8701713" y="3536507"/>
            <a:ext cx="268024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Thank you. You are very kind</a:t>
            </a:r>
            <a:endParaRPr lang="ar-SA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94945C-5183-4CED-85FF-708724FE9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3015887" y="2728828"/>
            <a:ext cx="5039786" cy="377984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57C50241-9F74-440B-99DC-71C6FEE5D28D}"/>
              </a:ext>
            </a:extLst>
          </p:cNvPr>
          <p:cNvSpPr/>
          <p:nvPr/>
        </p:nvSpPr>
        <p:spPr>
          <a:xfrm>
            <a:off x="225287" y="238539"/>
            <a:ext cx="3869635" cy="1978229"/>
          </a:xfrm>
          <a:prstGeom prst="wedgeRoundRectCallout">
            <a:avLst>
              <a:gd name="adj1" fmla="val 38309"/>
              <a:gd name="adj2" fmla="val 719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52DBCB9E-0809-4F9B-9200-E05A5BF2AE46}"/>
              </a:ext>
            </a:extLst>
          </p:cNvPr>
          <p:cNvSpPr/>
          <p:nvPr/>
        </p:nvSpPr>
        <p:spPr>
          <a:xfrm>
            <a:off x="7540489" y="676546"/>
            <a:ext cx="4426224" cy="1978229"/>
          </a:xfrm>
          <a:prstGeom prst="wedgeRoundRectCallout">
            <a:avLst>
              <a:gd name="adj1" fmla="val -27799"/>
              <a:gd name="adj2" fmla="val 7528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57CE12-2BB6-49E4-8A9A-DE3C669321B6}"/>
              </a:ext>
            </a:extLst>
          </p:cNvPr>
          <p:cNvSpPr txBox="1"/>
          <p:nvPr/>
        </p:nvSpPr>
        <p:spPr>
          <a:xfrm>
            <a:off x="7709455" y="1188606"/>
            <a:ext cx="42406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Can you lend me some money?</a:t>
            </a:r>
            <a:endParaRPr lang="ar-SA" sz="2800" dirty="0"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347B15-F187-41FC-9B46-B0DB17FFE3D7}"/>
              </a:ext>
            </a:extLst>
          </p:cNvPr>
          <p:cNvSpPr txBox="1"/>
          <p:nvPr/>
        </p:nvSpPr>
        <p:spPr>
          <a:xfrm>
            <a:off x="303145" y="971305"/>
            <a:ext cx="3713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Abadi" panose="020B0604020104020204" pitchFamily="34" charset="0"/>
              </a:rPr>
              <a:t>I’m sorry. I can’t</a:t>
            </a:r>
            <a:endParaRPr lang="ar-SA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8202C"/>
      </a:dk2>
      <a:lt2>
        <a:srgbClr val="E2E2E8"/>
      </a:lt2>
      <a:accent1>
        <a:srgbClr val="A5A46C"/>
      </a:accent1>
      <a:accent2>
        <a:srgbClr val="C29961"/>
      </a:accent2>
      <a:accent3>
        <a:srgbClr val="D19185"/>
      </a:accent3>
      <a:accent4>
        <a:srgbClr val="C97087"/>
      </a:accent4>
      <a:accent5>
        <a:srgbClr val="D38ABB"/>
      </a:accent5>
      <a:accent6>
        <a:srgbClr val="C170C9"/>
      </a:accent6>
      <a:hlink>
        <a:srgbClr val="696A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158</Words>
  <Application>Microsoft Office PowerPoint</Application>
  <PresentationFormat>ملء الشاشة</PresentationFormat>
  <Paragraphs>17</Paragraphs>
  <Slides>11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Abadi</vt:lpstr>
      <vt:lpstr>Comic Sans MS</vt:lpstr>
      <vt:lpstr>Corbel</vt:lpstr>
      <vt:lpstr>Meiryo</vt:lpstr>
      <vt:lpstr>SketchLinesVTI</vt:lpstr>
      <vt:lpstr>Unit 14 writing Page:128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writing</dc:title>
  <dc:creator>نورا العتيبي</dc:creator>
  <cp:lastModifiedBy>Stars</cp:lastModifiedBy>
  <cp:revision>3</cp:revision>
  <dcterms:created xsi:type="dcterms:W3CDTF">2021-03-20T18:27:32Z</dcterms:created>
  <dcterms:modified xsi:type="dcterms:W3CDTF">2023-04-05T20:51:42Z</dcterms:modified>
</cp:coreProperties>
</file>