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F937E-F8D0-4394-A47C-63A14C5A8972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70564F0-F6DF-4399-AE7D-1ECD18B3F8CC}">
      <dgm:prSet phldrT="[Text]"/>
      <dgm:spPr/>
      <dgm:t>
        <a:bodyPr/>
        <a:lstStyle/>
        <a:p>
          <a:pPr rtl="1"/>
          <a:r>
            <a:rPr lang="en-US" b="1" dirty="0"/>
            <a:t>Request  </a:t>
          </a:r>
          <a:endParaRPr lang="ar-SA" b="1" dirty="0"/>
        </a:p>
      </dgm:t>
    </dgm:pt>
    <dgm:pt modelId="{01D9F386-155B-4335-80F8-0168AB72DDB8}" type="parTrans" cxnId="{BE4063A5-84F4-4545-95D6-936A75E1E93D}">
      <dgm:prSet/>
      <dgm:spPr/>
      <dgm:t>
        <a:bodyPr/>
        <a:lstStyle/>
        <a:p>
          <a:pPr rtl="1"/>
          <a:endParaRPr lang="ar-SA" b="1"/>
        </a:p>
      </dgm:t>
    </dgm:pt>
    <dgm:pt modelId="{4C3292AC-2DCE-4A0F-B90C-60AE502D34C5}" type="sibTrans" cxnId="{BE4063A5-84F4-4545-95D6-936A75E1E93D}">
      <dgm:prSet/>
      <dgm:spPr/>
      <dgm:t>
        <a:bodyPr/>
        <a:lstStyle/>
        <a:p>
          <a:pPr rtl="1"/>
          <a:endParaRPr lang="ar-SA" b="1"/>
        </a:p>
      </dgm:t>
    </dgm:pt>
    <dgm:pt modelId="{E9257992-25F4-427C-A786-BA1B5E1B8374}">
      <dgm:prSet phldrT="[Text]"/>
      <dgm:spPr/>
      <dgm:t>
        <a:bodyPr/>
        <a:lstStyle/>
        <a:p>
          <a:pPr rtl="1"/>
          <a:r>
            <a:rPr lang="en-US" b="1" dirty="0"/>
            <a:t>Offer </a:t>
          </a:r>
          <a:endParaRPr lang="ar-SA" b="1" dirty="0"/>
        </a:p>
      </dgm:t>
    </dgm:pt>
    <dgm:pt modelId="{4F64B355-3CE8-4971-B8BD-66762F7B5C51}" type="parTrans" cxnId="{677229D8-0BBB-4CE0-BC1B-28BD8E3BBF3E}">
      <dgm:prSet/>
      <dgm:spPr/>
      <dgm:t>
        <a:bodyPr/>
        <a:lstStyle/>
        <a:p>
          <a:pPr rtl="1"/>
          <a:endParaRPr lang="ar-SA" b="1"/>
        </a:p>
      </dgm:t>
    </dgm:pt>
    <dgm:pt modelId="{A9419550-213E-4760-8AB8-52D415ED77D2}" type="sibTrans" cxnId="{677229D8-0BBB-4CE0-BC1B-28BD8E3BBF3E}">
      <dgm:prSet/>
      <dgm:spPr/>
      <dgm:t>
        <a:bodyPr/>
        <a:lstStyle/>
        <a:p>
          <a:pPr rtl="1"/>
          <a:endParaRPr lang="ar-SA" b="1"/>
        </a:p>
      </dgm:t>
    </dgm:pt>
    <dgm:pt modelId="{BD46131E-E24E-41C5-B475-BA76E9A28120}">
      <dgm:prSet phldrT="[Text]"/>
      <dgm:spPr/>
      <dgm:t>
        <a:bodyPr/>
        <a:lstStyle/>
        <a:p>
          <a:pPr rtl="1"/>
          <a:r>
            <a:rPr lang="en-US" b="1" dirty="0"/>
            <a:t>Promise </a:t>
          </a:r>
          <a:endParaRPr lang="ar-SA" b="1" dirty="0"/>
        </a:p>
      </dgm:t>
    </dgm:pt>
    <dgm:pt modelId="{98B8FBC1-60CD-42F1-931D-6220C0430626}" type="parTrans" cxnId="{A1AD9800-7CD3-4163-90CC-524044554B2F}">
      <dgm:prSet/>
      <dgm:spPr/>
      <dgm:t>
        <a:bodyPr/>
        <a:lstStyle/>
        <a:p>
          <a:pPr rtl="1"/>
          <a:endParaRPr lang="ar-SA" b="1"/>
        </a:p>
      </dgm:t>
    </dgm:pt>
    <dgm:pt modelId="{B06FA41A-0573-4B50-BDEB-ED81CF5CC6D5}" type="sibTrans" cxnId="{A1AD9800-7CD3-4163-90CC-524044554B2F}">
      <dgm:prSet/>
      <dgm:spPr/>
      <dgm:t>
        <a:bodyPr/>
        <a:lstStyle/>
        <a:p>
          <a:pPr rtl="1"/>
          <a:endParaRPr lang="ar-SA" b="1"/>
        </a:p>
      </dgm:t>
    </dgm:pt>
    <dgm:pt modelId="{EAA5A5C6-0324-44B5-9803-97ACB074C9DC}">
      <dgm:prSet phldrT="[Text]"/>
      <dgm:spPr/>
      <dgm:t>
        <a:bodyPr/>
        <a:lstStyle/>
        <a:p>
          <a:pPr rtl="1"/>
          <a:r>
            <a:rPr lang="en-US" b="1" dirty="0"/>
            <a:t>Threat </a:t>
          </a:r>
          <a:endParaRPr lang="ar-SA" b="1" dirty="0"/>
        </a:p>
      </dgm:t>
    </dgm:pt>
    <dgm:pt modelId="{20A6355D-073E-44E7-B58F-92E5FD38F1B8}" type="parTrans" cxnId="{729F67F3-ED8E-4665-B789-D6823C485190}">
      <dgm:prSet/>
      <dgm:spPr/>
      <dgm:t>
        <a:bodyPr/>
        <a:lstStyle/>
        <a:p>
          <a:pPr rtl="1"/>
          <a:endParaRPr lang="ar-SA" b="1"/>
        </a:p>
      </dgm:t>
    </dgm:pt>
    <dgm:pt modelId="{B289014C-B69D-4C26-9931-0C58616B78A5}" type="sibTrans" cxnId="{729F67F3-ED8E-4665-B789-D6823C485190}">
      <dgm:prSet/>
      <dgm:spPr/>
      <dgm:t>
        <a:bodyPr/>
        <a:lstStyle/>
        <a:p>
          <a:pPr rtl="1"/>
          <a:endParaRPr lang="ar-SA" b="1"/>
        </a:p>
      </dgm:t>
    </dgm:pt>
    <dgm:pt modelId="{5227B902-FEF4-4A9A-A538-B86B80B3C2A4}">
      <dgm:prSet phldrT="[Text]"/>
      <dgm:spPr/>
      <dgm:t>
        <a:bodyPr/>
        <a:lstStyle/>
        <a:p>
          <a:pPr rtl="1"/>
          <a:r>
            <a:rPr lang="en-US" b="1" dirty="0"/>
            <a:t>Refusal </a:t>
          </a:r>
          <a:endParaRPr lang="ar-SA" b="1" dirty="0"/>
        </a:p>
      </dgm:t>
    </dgm:pt>
    <dgm:pt modelId="{6CBBD1A3-2D55-42F2-9C7D-018AAF926B71}" type="parTrans" cxnId="{0C10B40B-B38C-4EDA-8E6B-F7DC90C3310D}">
      <dgm:prSet/>
      <dgm:spPr/>
      <dgm:t>
        <a:bodyPr/>
        <a:lstStyle/>
        <a:p>
          <a:pPr rtl="1"/>
          <a:endParaRPr lang="ar-SA" b="1"/>
        </a:p>
      </dgm:t>
    </dgm:pt>
    <dgm:pt modelId="{B0BBA5C7-3D95-47A3-8794-ADF7098E524C}" type="sibTrans" cxnId="{0C10B40B-B38C-4EDA-8E6B-F7DC90C3310D}">
      <dgm:prSet/>
      <dgm:spPr/>
      <dgm:t>
        <a:bodyPr/>
        <a:lstStyle/>
        <a:p>
          <a:pPr rtl="1"/>
          <a:endParaRPr lang="ar-SA" b="1"/>
        </a:p>
      </dgm:t>
    </dgm:pt>
    <dgm:pt modelId="{2ACB48E9-E3E4-4BDB-B877-66EE79B50C27}">
      <dgm:prSet phldrT="[Text]"/>
      <dgm:spPr/>
      <dgm:t>
        <a:bodyPr/>
        <a:lstStyle/>
        <a:p>
          <a:pPr rtl="1"/>
          <a:r>
            <a:rPr lang="en-US" b="1" dirty="0"/>
            <a:t>Deduction </a:t>
          </a:r>
          <a:endParaRPr lang="ar-SA" b="1" dirty="0"/>
        </a:p>
      </dgm:t>
    </dgm:pt>
    <dgm:pt modelId="{D1CD0063-5DD2-49D6-8193-5CEAEF278594}" type="parTrans" cxnId="{2E946420-E219-45D3-AEA7-1CE2077BB272}">
      <dgm:prSet/>
      <dgm:spPr/>
      <dgm:t>
        <a:bodyPr/>
        <a:lstStyle/>
        <a:p>
          <a:pPr rtl="1"/>
          <a:endParaRPr lang="ar-SA" b="1"/>
        </a:p>
      </dgm:t>
    </dgm:pt>
    <dgm:pt modelId="{14B190BC-5794-4118-85CF-266BDA19E574}" type="sibTrans" cxnId="{2E946420-E219-45D3-AEA7-1CE2077BB272}">
      <dgm:prSet/>
      <dgm:spPr/>
      <dgm:t>
        <a:bodyPr/>
        <a:lstStyle/>
        <a:p>
          <a:pPr rtl="1"/>
          <a:endParaRPr lang="ar-SA" b="1"/>
        </a:p>
      </dgm:t>
    </dgm:pt>
    <dgm:pt modelId="{9EC062DB-1FAE-4401-A4DF-3D88A4F7F03B}">
      <dgm:prSet phldrT="[Text]"/>
      <dgm:spPr/>
      <dgm:t>
        <a:bodyPr/>
        <a:lstStyle/>
        <a:p>
          <a:pPr rtl="1"/>
          <a:r>
            <a:rPr lang="en-US" b="1" dirty="0"/>
            <a:t>Instant decision</a:t>
          </a:r>
          <a:endParaRPr lang="ar-SA" b="1" dirty="0"/>
        </a:p>
      </dgm:t>
    </dgm:pt>
    <dgm:pt modelId="{0448DAC7-7807-474B-B663-A590121B2EF7}" type="parTrans" cxnId="{91C2B247-F06F-49B1-BF2F-1C8FD68873F7}">
      <dgm:prSet/>
      <dgm:spPr/>
      <dgm:t>
        <a:bodyPr/>
        <a:lstStyle/>
        <a:p>
          <a:pPr rtl="1"/>
          <a:endParaRPr lang="ar-SA" b="1"/>
        </a:p>
      </dgm:t>
    </dgm:pt>
    <dgm:pt modelId="{7F1ED472-7461-4A73-A8FF-88FB855D6E55}" type="sibTrans" cxnId="{91C2B247-F06F-49B1-BF2F-1C8FD68873F7}">
      <dgm:prSet/>
      <dgm:spPr/>
      <dgm:t>
        <a:bodyPr/>
        <a:lstStyle/>
        <a:p>
          <a:pPr rtl="1"/>
          <a:endParaRPr lang="ar-SA" b="1"/>
        </a:p>
      </dgm:t>
    </dgm:pt>
    <dgm:pt modelId="{367A8C7A-37E0-4C44-ACE6-1D7B2A864896}">
      <dgm:prSet phldrT="[Text]"/>
      <dgm:spPr/>
      <dgm:t>
        <a:bodyPr/>
        <a:lstStyle/>
        <a:p>
          <a:pPr rtl="1"/>
          <a:r>
            <a:rPr lang="en-US" b="1" dirty="0"/>
            <a:t>Farewell </a:t>
          </a:r>
          <a:endParaRPr lang="ar-SA" b="1" dirty="0"/>
        </a:p>
      </dgm:t>
    </dgm:pt>
    <dgm:pt modelId="{AF46DA7F-FF52-40C0-8B44-5D9EB3BF0774}" type="parTrans" cxnId="{EC30117A-E53B-4BFE-836E-A0D0A8DB35A0}">
      <dgm:prSet/>
      <dgm:spPr/>
      <dgm:t>
        <a:bodyPr/>
        <a:lstStyle/>
        <a:p>
          <a:pPr rtl="1"/>
          <a:endParaRPr lang="ar-SA" b="1"/>
        </a:p>
      </dgm:t>
    </dgm:pt>
    <dgm:pt modelId="{31D7051A-0CC5-4914-883F-B6A0903A1372}" type="sibTrans" cxnId="{EC30117A-E53B-4BFE-836E-A0D0A8DB35A0}">
      <dgm:prSet/>
      <dgm:spPr/>
      <dgm:t>
        <a:bodyPr/>
        <a:lstStyle/>
        <a:p>
          <a:pPr rtl="1"/>
          <a:endParaRPr lang="ar-SA" b="1"/>
        </a:p>
      </dgm:t>
    </dgm:pt>
    <dgm:pt modelId="{839F2BD3-2AB4-4F9A-A2CD-E7668D2E45C5}" type="pres">
      <dgm:prSet presAssocID="{A09F937E-F8D0-4394-A47C-63A14C5A89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7CF6F47-AA51-4487-8171-EFC520E9AC9C}" type="pres">
      <dgm:prSet presAssocID="{870564F0-F6DF-4399-AE7D-1ECD18B3F8C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210C66-82E7-43F1-94B9-372A1F17971A}" type="pres">
      <dgm:prSet presAssocID="{4C3292AC-2DCE-4A0F-B90C-60AE502D34C5}" presName="sibTrans" presStyleCnt="0"/>
      <dgm:spPr/>
    </dgm:pt>
    <dgm:pt modelId="{55B1E576-5F83-4A62-B204-15F9939B6E63}" type="pres">
      <dgm:prSet presAssocID="{E9257992-25F4-427C-A786-BA1B5E1B837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D56CBB-3985-491B-8700-4099B95AB21B}" type="pres">
      <dgm:prSet presAssocID="{A9419550-213E-4760-8AB8-52D415ED77D2}" presName="sibTrans" presStyleCnt="0"/>
      <dgm:spPr/>
    </dgm:pt>
    <dgm:pt modelId="{3C7D0163-9204-4430-BEEE-644C00692FF9}" type="pres">
      <dgm:prSet presAssocID="{BD46131E-E24E-41C5-B475-BA76E9A2812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A8CBBE-2673-4590-92E3-67238F45C865}" type="pres">
      <dgm:prSet presAssocID="{B06FA41A-0573-4B50-BDEB-ED81CF5CC6D5}" presName="sibTrans" presStyleCnt="0"/>
      <dgm:spPr/>
    </dgm:pt>
    <dgm:pt modelId="{DFF55FDA-ABF0-4DC7-85DC-DE56B663629C}" type="pres">
      <dgm:prSet presAssocID="{EAA5A5C6-0324-44B5-9803-97ACB074C9D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384E7D-F6BC-42D6-9117-D32D5339DF3B}" type="pres">
      <dgm:prSet presAssocID="{B289014C-B69D-4C26-9931-0C58616B78A5}" presName="sibTrans" presStyleCnt="0"/>
      <dgm:spPr/>
    </dgm:pt>
    <dgm:pt modelId="{14309FE9-32EF-4D41-A6E0-A50A1B2DB27B}" type="pres">
      <dgm:prSet presAssocID="{5227B902-FEF4-4A9A-A538-B86B80B3C2A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FC21E0-D9CE-47D6-B7B6-79BCB29CB9A5}" type="pres">
      <dgm:prSet presAssocID="{B0BBA5C7-3D95-47A3-8794-ADF7098E524C}" presName="sibTrans" presStyleCnt="0"/>
      <dgm:spPr/>
    </dgm:pt>
    <dgm:pt modelId="{C4FA1325-845C-44ED-9DF1-A4A2E6A6B284}" type="pres">
      <dgm:prSet presAssocID="{2ACB48E9-E3E4-4BDB-B877-66EE79B50C2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19435F-395E-4B8A-9A16-F932966EB270}" type="pres">
      <dgm:prSet presAssocID="{14B190BC-5794-4118-85CF-266BDA19E574}" presName="sibTrans" presStyleCnt="0"/>
      <dgm:spPr/>
    </dgm:pt>
    <dgm:pt modelId="{605103C5-5040-4D32-8B2F-5EF641357028}" type="pres">
      <dgm:prSet presAssocID="{9EC062DB-1FAE-4401-A4DF-3D88A4F7F03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9D0779-4A13-43E3-BF23-79DA499B458F}" type="pres">
      <dgm:prSet presAssocID="{7F1ED472-7461-4A73-A8FF-88FB855D6E55}" presName="sibTrans" presStyleCnt="0"/>
      <dgm:spPr/>
    </dgm:pt>
    <dgm:pt modelId="{0A16BF10-318D-47BB-BEC0-186E7E2D3CEE}" type="pres">
      <dgm:prSet presAssocID="{367A8C7A-37E0-4C44-ACE6-1D7B2A86489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98A9C80-6E35-4DBC-A5B8-E47FF9F3B6E9}" type="presOf" srcId="{9EC062DB-1FAE-4401-A4DF-3D88A4F7F03B}" destId="{605103C5-5040-4D32-8B2F-5EF641357028}" srcOrd="0" destOrd="0" presId="urn:microsoft.com/office/officeart/2005/8/layout/default"/>
    <dgm:cxn modelId="{A1AD9800-7CD3-4163-90CC-524044554B2F}" srcId="{A09F937E-F8D0-4394-A47C-63A14C5A8972}" destId="{BD46131E-E24E-41C5-B475-BA76E9A28120}" srcOrd="2" destOrd="0" parTransId="{98B8FBC1-60CD-42F1-931D-6220C0430626}" sibTransId="{B06FA41A-0573-4B50-BDEB-ED81CF5CC6D5}"/>
    <dgm:cxn modelId="{0C10B40B-B38C-4EDA-8E6B-F7DC90C3310D}" srcId="{A09F937E-F8D0-4394-A47C-63A14C5A8972}" destId="{5227B902-FEF4-4A9A-A538-B86B80B3C2A4}" srcOrd="4" destOrd="0" parTransId="{6CBBD1A3-2D55-42F2-9C7D-018AAF926B71}" sibTransId="{B0BBA5C7-3D95-47A3-8794-ADF7098E524C}"/>
    <dgm:cxn modelId="{83DC4E73-7CD2-4E62-839E-BE82D1B02F08}" type="presOf" srcId="{EAA5A5C6-0324-44B5-9803-97ACB074C9DC}" destId="{DFF55FDA-ABF0-4DC7-85DC-DE56B663629C}" srcOrd="0" destOrd="0" presId="urn:microsoft.com/office/officeart/2005/8/layout/default"/>
    <dgm:cxn modelId="{04393B66-FFF5-4DAA-AE71-19EEF9531AA5}" type="presOf" srcId="{E9257992-25F4-427C-A786-BA1B5E1B8374}" destId="{55B1E576-5F83-4A62-B204-15F9939B6E63}" srcOrd="0" destOrd="0" presId="urn:microsoft.com/office/officeart/2005/8/layout/default"/>
    <dgm:cxn modelId="{7CCF631D-C397-47BB-9AC0-A764CE07B833}" type="presOf" srcId="{BD46131E-E24E-41C5-B475-BA76E9A28120}" destId="{3C7D0163-9204-4430-BEEE-644C00692FF9}" srcOrd="0" destOrd="0" presId="urn:microsoft.com/office/officeart/2005/8/layout/default"/>
    <dgm:cxn modelId="{2E946420-E219-45D3-AEA7-1CE2077BB272}" srcId="{A09F937E-F8D0-4394-A47C-63A14C5A8972}" destId="{2ACB48E9-E3E4-4BDB-B877-66EE79B50C27}" srcOrd="5" destOrd="0" parTransId="{D1CD0063-5DD2-49D6-8193-5CEAEF278594}" sibTransId="{14B190BC-5794-4118-85CF-266BDA19E574}"/>
    <dgm:cxn modelId="{B30971DD-0790-4973-B4B1-CAB39BE5DD61}" type="presOf" srcId="{2ACB48E9-E3E4-4BDB-B877-66EE79B50C27}" destId="{C4FA1325-845C-44ED-9DF1-A4A2E6A6B284}" srcOrd="0" destOrd="0" presId="urn:microsoft.com/office/officeart/2005/8/layout/default"/>
    <dgm:cxn modelId="{91C2B247-F06F-49B1-BF2F-1C8FD68873F7}" srcId="{A09F937E-F8D0-4394-A47C-63A14C5A8972}" destId="{9EC062DB-1FAE-4401-A4DF-3D88A4F7F03B}" srcOrd="6" destOrd="0" parTransId="{0448DAC7-7807-474B-B663-A590121B2EF7}" sibTransId="{7F1ED472-7461-4A73-A8FF-88FB855D6E55}"/>
    <dgm:cxn modelId="{729F67F3-ED8E-4665-B789-D6823C485190}" srcId="{A09F937E-F8D0-4394-A47C-63A14C5A8972}" destId="{EAA5A5C6-0324-44B5-9803-97ACB074C9DC}" srcOrd="3" destOrd="0" parTransId="{20A6355D-073E-44E7-B58F-92E5FD38F1B8}" sibTransId="{B289014C-B69D-4C26-9931-0C58616B78A5}"/>
    <dgm:cxn modelId="{B7F739E3-B5E6-4A2C-AD25-AE52CB030A59}" type="presOf" srcId="{367A8C7A-37E0-4C44-ACE6-1D7B2A864896}" destId="{0A16BF10-318D-47BB-BEC0-186E7E2D3CEE}" srcOrd="0" destOrd="0" presId="urn:microsoft.com/office/officeart/2005/8/layout/default"/>
    <dgm:cxn modelId="{677229D8-0BBB-4CE0-BC1B-28BD8E3BBF3E}" srcId="{A09F937E-F8D0-4394-A47C-63A14C5A8972}" destId="{E9257992-25F4-427C-A786-BA1B5E1B8374}" srcOrd="1" destOrd="0" parTransId="{4F64B355-3CE8-4971-B8BD-66762F7B5C51}" sibTransId="{A9419550-213E-4760-8AB8-52D415ED77D2}"/>
    <dgm:cxn modelId="{EC30117A-E53B-4BFE-836E-A0D0A8DB35A0}" srcId="{A09F937E-F8D0-4394-A47C-63A14C5A8972}" destId="{367A8C7A-37E0-4C44-ACE6-1D7B2A864896}" srcOrd="7" destOrd="0" parTransId="{AF46DA7F-FF52-40C0-8B44-5D9EB3BF0774}" sibTransId="{31D7051A-0CC5-4914-883F-B6A0903A1372}"/>
    <dgm:cxn modelId="{6741A0E2-A6B9-45D3-AA2D-D207B58D00BE}" type="presOf" srcId="{5227B902-FEF4-4A9A-A538-B86B80B3C2A4}" destId="{14309FE9-32EF-4D41-A6E0-A50A1B2DB27B}" srcOrd="0" destOrd="0" presId="urn:microsoft.com/office/officeart/2005/8/layout/default"/>
    <dgm:cxn modelId="{42367365-D344-4517-8EA2-EC2F3FF02911}" type="presOf" srcId="{A09F937E-F8D0-4394-A47C-63A14C5A8972}" destId="{839F2BD3-2AB4-4F9A-A2CD-E7668D2E45C5}" srcOrd="0" destOrd="0" presId="urn:microsoft.com/office/officeart/2005/8/layout/default"/>
    <dgm:cxn modelId="{BE4063A5-84F4-4545-95D6-936A75E1E93D}" srcId="{A09F937E-F8D0-4394-A47C-63A14C5A8972}" destId="{870564F0-F6DF-4399-AE7D-1ECD18B3F8CC}" srcOrd="0" destOrd="0" parTransId="{01D9F386-155B-4335-80F8-0168AB72DDB8}" sibTransId="{4C3292AC-2DCE-4A0F-B90C-60AE502D34C5}"/>
    <dgm:cxn modelId="{F5B7F4F8-2F76-421A-8613-97A66381940E}" type="presOf" srcId="{870564F0-F6DF-4399-AE7D-1ECD18B3F8CC}" destId="{97CF6F47-AA51-4487-8171-EFC520E9AC9C}" srcOrd="0" destOrd="0" presId="urn:microsoft.com/office/officeart/2005/8/layout/default"/>
    <dgm:cxn modelId="{8F339540-6BEB-4BC1-BAD0-E35235F3A2B8}" type="presParOf" srcId="{839F2BD3-2AB4-4F9A-A2CD-E7668D2E45C5}" destId="{97CF6F47-AA51-4487-8171-EFC520E9AC9C}" srcOrd="0" destOrd="0" presId="urn:microsoft.com/office/officeart/2005/8/layout/default"/>
    <dgm:cxn modelId="{B2298C88-CFDD-4330-A36F-9CB8F2C0507B}" type="presParOf" srcId="{839F2BD3-2AB4-4F9A-A2CD-E7668D2E45C5}" destId="{06210C66-82E7-43F1-94B9-372A1F17971A}" srcOrd="1" destOrd="0" presId="urn:microsoft.com/office/officeart/2005/8/layout/default"/>
    <dgm:cxn modelId="{B3F0C71C-90FF-47DC-AB35-6D0A1E8104DF}" type="presParOf" srcId="{839F2BD3-2AB4-4F9A-A2CD-E7668D2E45C5}" destId="{55B1E576-5F83-4A62-B204-15F9939B6E63}" srcOrd="2" destOrd="0" presId="urn:microsoft.com/office/officeart/2005/8/layout/default"/>
    <dgm:cxn modelId="{89F0A27C-1AF2-4152-9F82-D63F4390FB14}" type="presParOf" srcId="{839F2BD3-2AB4-4F9A-A2CD-E7668D2E45C5}" destId="{00D56CBB-3985-491B-8700-4099B95AB21B}" srcOrd="3" destOrd="0" presId="urn:microsoft.com/office/officeart/2005/8/layout/default"/>
    <dgm:cxn modelId="{EB683905-248D-4CAC-B32C-21E083EF2E2B}" type="presParOf" srcId="{839F2BD3-2AB4-4F9A-A2CD-E7668D2E45C5}" destId="{3C7D0163-9204-4430-BEEE-644C00692FF9}" srcOrd="4" destOrd="0" presId="urn:microsoft.com/office/officeart/2005/8/layout/default"/>
    <dgm:cxn modelId="{7F99508A-61BF-42C6-89B9-C2D63E5E4CA9}" type="presParOf" srcId="{839F2BD3-2AB4-4F9A-A2CD-E7668D2E45C5}" destId="{1BA8CBBE-2673-4590-92E3-67238F45C865}" srcOrd="5" destOrd="0" presId="urn:microsoft.com/office/officeart/2005/8/layout/default"/>
    <dgm:cxn modelId="{A206B598-6C13-45F3-90B2-26F72A3AACA3}" type="presParOf" srcId="{839F2BD3-2AB4-4F9A-A2CD-E7668D2E45C5}" destId="{DFF55FDA-ABF0-4DC7-85DC-DE56B663629C}" srcOrd="6" destOrd="0" presId="urn:microsoft.com/office/officeart/2005/8/layout/default"/>
    <dgm:cxn modelId="{FD3050C1-6C37-4F4C-A764-7EAE6488AE8B}" type="presParOf" srcId="{839F2BD3-2AB4-4F9A-A2CD-E7668D2E45C5}" destId="{C9384E7D-F6BC-42D6-9117-D32D5339DF3B}" srcOrd="7" destOrd="0" presId="urn:microsoft.com/office/officeart/2005/8/layout/default"/>
    <dgm:cxn modelId="{6119B20B-E913-45A8-B801-03D248323FDA}" type="presParOf" srcId="{839F2BD3-2AB4-4F9A-A2CD-E7668D2E45C5}" destId="{14309FE9-32EF-4D41-A6E0-A50A1B2DB27B}" srcOrd="8" destOrd="0" presId="urn:microsoft.com/office/officeart/2005/8/layout/default"/>
    <dgm:cxn modelId="{24923032-8FA7-4773-85B8-6087E6E8C802}" type="presParOf" srcId="{839F2BD3-2AB4-4F9A-A2CD-E7668D2E45C5}" destId="{BEFC21E0-D9CE-47D6-B7B6-79BCB29CB9A5}" srcOrd="9" destOrd="0" presId="urn:microsoft.com/office/officeart/2005/8/layout/default"/>
    <dgm:cxn modelId="{9F5D3FDE-5661-4B9C-BE1F-CD1247855A8D}" type="presParOf" srcId="{839F2BD3-2AB4-4F9A-A2CD-E7668D2E45C5}" destId="{C4FA1325-845C-44ED-9DF1-A4A2E6A6B284}" srcOrd="10" destOrd="0" presId="urn:microsoft.com/office/officeart/2005/8/layout/default"/>
    <dgm:cxn modelId="{C7C9A60F-625A-41C0-A2A6-899C0FC2394A}" type="presParOf" srcId="{839F2BD3-2AB4-4F9A-A2CD-E7668D2E45C5}" destId="{7E19435F-395E-4B8A-9A16-F932966EB270}" srcOrd="11" destOrd="0" presId="urn:microsoft.com/office/officeart/2005/8/layout/default"/>
    <dgm:cxn modelId="{CBF39BCD-1A2E-46E6-9089-5E190E4AA768}" type="presParOf" srcId="{839F2BD3-2AB4-4F9A-A2CD-E7668D2E45C5}" destId="{605103C5-5040-4D32-8B2F-5EF641357028}" srcOrd="12" destOrd="0" presId="urn:microsoft.com/office/officeart/2005/8/layout/default"/>
    <dgm:cxn modelId="{79EE996F-DF3D-456C-B786-B4F18861BCB3}" type="presParOf" srcId="{839F2BD3-2AB4-4F9A-A2CD-E7668D2E45C5}" destId="{369D0779-4A13-43E3-BF23-79DA499B458F}" srcOrd="13" destOrd="0" presId="urn:microsoft.com/office/officeart/2005/8/layout/default"/>
    <dgm:cxn modelId="{D7D43754-1FF8-46BA-88CD-F5240E0DCCC7}" type="presParOf" srcId="{839F2BD3-2AB4-4F9A-A2CD-E7668D2E45C5}" destId="{0A16BF10-318D-47BB-BEC0-186E7E2D3CE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F6F47-AA51-4487-8171-EFC520E9AC9C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Request  </a:t>
          </a:r>
          <a:endParaRPr lang="ar-SA" sz="3400" b="1" kern="1200" dirty="0"/>
        </a:p>
      </dsp:txBody>
      <dsp:txXfrm>
        <a:off x="0" y="169333"/>
        <a:ext cx="2539999" cy="1524000"/>
      </dsp:txXfrm>
    </dsp:sp>
    <dsp:sp modelId="{55B1E576-5F83-4A62-B204-15F9939B6E63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Offer </a:t>
          </a:r>
          <a:endParaRPr lang="ar-SA" sz="3400" b="1" kern="1200" dirty="0"/>
        </a:p>
      </dsp:txBody>
      <dsp:txXfrm>
        <a:off x="2794000" y="169333"/>
        <a:ext cx="2539999" cy="1524000"/>
      </dsp:txXfrm>
    </dsp:sp>
    <dsp:sp modelId="{3C7D0163-9204-4430-BEEE-644C00692FF9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Promise </a:t>
          </a:r>
          <a:endParaRPr lang="ar-SA" sz="3400" b="1" kern="1200" dirty="0"/>
        </a:p>
      </dsp:txBody>
      <dsp:txXfrm>
        <a:off x="5587999" y="169333"/>
        <a:ext cx="2539999" cy="1524000"/>
      </dsp:txXfrm>
    </dsp:sp>
    <dsp:sp modelId="{DFF55FDA-ABF0-4DC7-85DC-DE56B663629C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Threat </a:t>
          </a:r>
          <a:endParaRPr lang="ar-SA" sz="3400" b="1" kern="1200" dirty="0"/>
        </a:p>
      </dsp:txBody>
      <dsp:txXfrm>
        <a:off x="0" y="1947333"/>
        <a:ext cx="2539999" cy="1524000"/>
      </dsp:txXfrm>
    </dsp:sp>
    <dsp:sp modelId="{14309FE9-32EF-4D41-A6E0-A50A1B2DB27B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Refusal </a:t>
          </a:r>
          <a:endParaRPr lang="ar-SA" sz="3400" b="1" kern="1200" dirty="0"/>
        </a:p>
      </dsp:txBody>
      <dsp:txXfrm>
        <a:off x="2794000" y="1947333"/>
        <a:ext cx="2539999" cy="1524000"/>
      </dsp:txXfrm>
    </dsp:sp>
    <dsp:sp modelId="{C4FA1325-845C-44ED-9DF1-A4A2E6A6B284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Deduction </a:t>
          </a:r>
          <a:endParaRPr lang="ar-SA" sz="3400" b="1" kern="1200" dirty="0"/>
        </a:p>
      </dsp:txBody>
      <dsp:txXfrm>
        <a:off x="5587999" y="1947333"/>
        <a:ext cx="2539999" cy="1524000"/>
      </dsp:txXfrm>
    </dsp:sp>
    <dsp:sp modelId="{605103C5-5040-4D32-8B2F-5EF641357028}">
      <dsp:nvSpPr>
        <dsp:cNvPr id="0" name=""/>
        <dsp:cNvSpPr/>
      </dsp:nvSpPr>
      <dsp:spPr>
        <a:xfrm>
          <a:off x="1397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Instant decision</a:t>
          </a:r>
          <a:endParaRPr lang="ar-SA" sz="3400" b="1" kern="1200" dirty="0"/>
        </a:p>
      </dsp:txBody>
      <dsp:txXfrm>
        <a:off x="1397000" y="3725333"/>
        <a:ext cx="2539999" cy="1524000"/>
      </dsp:txXfrm>
    </dsp:sp>
    <dsp:sp modelId="{0A16BF10-318D-47BB-BEC0-186E7E2D3CEE}">
      <dsp:nvSpPr>
        <dsp:cNvPr id="0" name=""/>
        <dsp:cNvSpPr/>
      </dsp:nvSpPr>
      <dsp:spPr>
        <a:xfrm>
          <a:off x="4191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Farewell </a:t>
          </a:r>
          <a:endParaRPr lang="ar-SA" sz="3400" b="1" kern="1200" dirty="0"/>
        </a:p>
      </dsp:txBody>
      <dsp:txXfrm>
        <a:off x="4191000" y="372533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April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April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3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6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April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mag.com/images-of-people-thinki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taxguru.in/income-tax/tds-compliance-tax-audit-repor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hyperlink" Target="https://www.dreamstime.com/stock-photo-confused-young-guy-trying-to-iron-his-clothes-studio-shot-isolated-white-background-image5659717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hyperlink" Target="https://www.dreamstime.com/stock-illustration-decision-red-stamp-decision-red-stamp-isolated-white-background-image9658781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partpanda.com/categories/goodbye-clip-art-free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www.canstockphoto.com/farewell-stamp-farewell-square-grunge-77143177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girl-with-teaching-stic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llarsandsense.sg/5-insurance-sales-tactics-that-singaporeans-keep-falling-for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ssionlifeandrandomness.blogspot.com/2012/12/i-will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dpng.com/imgv/hRohRim_aims-and-objectives-png-png-download-aims-an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askideas.com/27-best-smile-pictures-and-imag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lifting-box-wood-heavy-crate-24401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clipartpanda.com/categories/request-clipa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-library.com/helpful-cliparts.html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pngall.com/special-offer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stockphoto.com/guaranteed-stamp-promise-trust-word-3d-42131378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ecteezy.com/vector-art/661074-business-hand-pinky-promise-concept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-library.com/telling-cliparts-girl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depositphotos.com/55339781/stock-illustration-threat-red-stamp-tex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nstockphoto.com/close-ear-24167583.html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www.dreamstime.com/royalty-free-stock-images-reject-stamp-image287245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D93A1B-C70B-4A3A-907D-B1D484E267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826A54-C9E7-4C12-BE6E-799D91F69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 colorful powder blust">
            <a:extLst>
              <a:ext uri="{FF2B5EF4-FFF2-40B4-BE49-F238E27FC236}">
                <a16:creationId xmlns:a16="http://schemas.microsoft.com/office/drawing/2014/main" xmlns="" id="{3F28CE21-1839-4E0D-9068-CDE1786EB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4" b="123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4095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853890"/>
                </a:lnTo>
                <a:lnTo>
                  <a:pt x="66470" y="3623382"/>
                </a:lnTo>
                <a:cubicBezTo>
                  <a:pt x="271740" y="2936399"/>
                  <a:pt x="512658" y="2295718"/>
                  <a:pt x="725000" y="1836018"/>
                </a:cubicBezTo>
                <a:cubicBezTo>
                  <a:pt x="1181096" y="849971"/>
                  <a:pt x="1763392" y="554600"/>
                  <a:pt x="2384194" y="2238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78E0A0F-7B37-4D4F-A348-C71D99B48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2530858">
            <a:off x="518162" y="70081"/>
            <a:ext cx="641024" cy="1362853"/>
          </a:xfrm>
          <a:custGeom>
            <a:avLst/>
            <a:gdLst>
              <a:gd name="connsiteX0" fmla="*/ 859665 w 959714"/>
              <a:gd name="connsiteY0" fmla="*/ 253055 h 2040405"/>
              <a:gd name="connsiteX1" fmla="*/ 600837 w 959714"/>
              <a:gd name="connsiteY1" fmla="*/ 336121 h 2040405"/>
              <a:gd name="connsiteX2" fmla="*/ 491443 w 959714"/>
              <a:gd name="connsiteY2" fmla="*/ 327956 h 2040405"/>
              <a:gd name="connsiteX3" fmla="*/ 427836 w 959714"/>
              <a:gd name="connsiteY3" fmla="*/ 242763 h 2040405"/>
              <a:gd name="connsiteX4" fmla="*/ 430123 w 959714"/>
              <a:gd name="connsiteY4" fmla="*/ 158833 h 2040405"/>
              <a:gd name="connsiteX5" fmla="*/ 504048 w 959714"/>
              <a:gd name="connsiteY5" fmla="*/ 98532 h 2040405"/>
              <a:gd name="connsiteX6" fmla="*/ 662101 w 959714"/>
              <a:gd name="connsiteY6" fmla="*/ 40854 h 2040405"/>
              <a:gd name="connsiteX7" fmla="*/ 767039 w 959714"/>
              <a:gd name="connsiteY7" fmla="*/ 8464 h 2040405"/>
              <a:gd name="connsiteX8" fmla="*/ 800631 w 959714"/>
              <a:gd name="connsiteY8" fmla="*/ 2 h 2040405"/>
              <a:gd name="connsiteX9" fmla="*/ 905862 w 959714"/>
              <a:gd name="connsiteY9" fmla="*/ 15169 h 2040405"/>
              <a:gd name="connsiteX10" fmla="*/ 951237 w 959714"/>
              <a:gd name="connsiteY10" fmla="*/ 99001 h 2040405"/>
              <a:gd name="connsiteX11" fmla="*/ 944788 w 959714"/>
              <a:gd name="connsiteY11" fmla="*/ 189934 h 2040405"/>
              <a:gd name="connsiteX12" fmla="*/ 859665 w 959714"/>
              <a:gd name="connsiteY12" fmla="*/ 253055 h 2040405"/>
              <a:gd name="connsiteX13" fmla="*/ 758029 w 959714"/>
              <a:gd name="connsiteY13" fmla="*/ 1169655 h 2040405"/>
              <a:gd name="connsiteX14" fmla="*/ 678303 w 959714"/>
              <a:gd name="connsiteY14" fmla="*/ 1180401 h 2040405"/>
              <a:gd name="connsiteX15" fmla="*/ 568349 w 959714"/>
              <a:gd name="connsiteY15" fmla="*/ 1148555 h 2040405"/>
              <a:gd name="connsiteX16" fmla="*/ 426979 w 959714"/>
              <a:gd name="connsiteY16" fmla="*/ 1107611 h 2040405"/>
              <a:gd name="connsiteX17" fmla="*/ 358555 w 959714"/>
              <a:gd name="connsiteY17" fmla="*/ 1079335 h 2040405"/>
              <a:gd name="connsiteX18" fmla="*/ 296912 w 959714"/>
              <a:gd name="connsiteY18" fmla="*/ 1027644 h 2040405"/>
              <a:gd name="connsiteX19" fmla="*/ 289173 w 959714"/>
              <a:gd name="connsiteY19" fmla="*/ 966188 h 2040405"/>
              <a:gd name="connsiteX20" fmla="*/ 300475 w 959714"/>
              <a:gd name="connsiteY20" fmla="*/ 927165 h 2040405"/>
              <a:gd name="connsiteX21" fmla="*/ 344380 w 959714"/>
              <a:gd name="connsiteY21" fmla="*/ 863748 h 2040405"/>
              <a:gd name="connsiteX22" fmla="*/ 416253 w 959714"/>
              <a:gd name="connsiteY22" fmla="*/ 850727 h 2040405"/>
              <a:gd name="connsiteX23" fmla="*/ 512760 w 959714"/>
              <a:gd name="connsiteY23" fmla="*/ 870219 h 2040405"/>
              <a:gd name="connsiteX24" fmla="*/ 674358 w 959714"/>
              <a:gd name="connsiteY24" fmla="*/ 900103 h 2040405"/>
              <a:gd name="connsiteX25" fmla="*/ 713627 w 959714"/>
              <a:gd name="connsiteY25" fmla="*/ 911477 h 2040405"/>
              <a:gd name="connsiteX26" fmla="*/ 814540 w 959714"/>
              <a:gd name="connsiteY26" fmla="*/ 974540 h 2040405"/>
              <a:gd name="connsiteX27" fmla="*/ 825611 w 959714"/>
              <a:gd name="connsiteY27" fmla="*/ 1053880 h 2040405"/>
              <a:gd name="connsiteX28" fmla="*/ 809789 w 959714"/>
              <a:gd name="connsiteY28" fmla="*/ 1108512 h 2040405"/>
              <a:gd name="connsiteX29" fmla="*/ 758029 w 959714"/>
              <a:gd name="connsiteY29" fmla="*/ 1169655 h 2040405"/>
              <a:gd name="connsiteX30" fmla="*/ 402013 w 959714"/>
              <a:gd name="connsiteY30" fmla="*/ 2007680 h 2040405"/>
              <a:gd name="connsiteX31" fmla="*/ 311765 w 959714"/>
              <a:gd name="connsiteY31" fmla="*/ 2040405 h 2040405"/>
              <a:gd name="connsiteX32" fmla="*/ 270743 w 959714"/>
              <a:gd name="connsiteY32" fmla="*/ 2032224 h 2040405"/>
              <a:gd name="connsiteX33" fmla="*/ 213313 w 959714"/>
              <a:gd name="connsiteY33" fmla="*/ 1991317 h 2040405"/>
              <a:gd name="connsiteX34" fmla="*/ 41022 w 959714"/>
              <a:gd name="connsiteY34" fmla="*/ 1778603 h 2040405"/>
              <a:gd name="connsiteX35" fmla="*/ 0 w 959714"/>
              <a:gd name="connsiteY35" fmla="*/ 1696789 h 2040405"/>
              <a:gd name="connsiteX36" fmla="*/ 8204 w 959714"/>
              <a:gd name="connsiteY36" fmla="*/ 1647701 h 2040405"/>
              <a:gd name="connsiteX37" fmla="*/ 32817 w 959714"/>
              <a:gd name="connsiteY37" fmla="*/ 1606795 h 2040405"/>
              <a:gd name="connsiteX38" fmla="*/ 57430 w 959714"/>
              <a:gd name="connsiteY38" fmla="*/ 1590432 h 2040405"/>
              <a:gd name="connsiteX39" fmla="*/ 114861 w 959714"/>
              <a:gd name="connsiteY39" fmla="*/ 1557707 h 2040405"/>
              <a:gd name="connsiteX40" fmla="*/ 188700 w 959714"/>
              <a:gd name="connsiteY40" fmla="*/ 1582251 h 2040405"/>
              <a:gd name="connsiteX41" fmla="*/ 254335 w 959714"/>
              <a:gd name="connsiteY41" fmla="*/ 1647701 h 2040405"/>
              <a:gd name="connsiteX42" fmla="*/ 311765 w 959714"/>
              <a:gd name="connsiteY42" fmla="*/ 1721333 h 2040405"/>
              <a:gd name="connsiteX43" fmla="*/ 393809 w 959714"/>
              <a:gd name="connsiteY43" fmla="*/ 1811328 h 2040405"/>
              <a:gd name="connsiteX44" fmla="*/ 451239 w 959714"/>
              <a:gd name="connsiteY44" fmla="*/ 1909504 h 2040405"/>
              <a:gd name="connsiteX45" fmla="*/ 402013 w 959714"/>
              <a:gd name="connsiteY45" fmla="*/ 2007680 h 20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59714" h="2040405">
                <a:moveTo>
                  <a:pt x="859665" y="253055"/>
                </a:moveTo>
                <a:cubicBezTo>
                  <a:pt x="859665" y="253055"/>
                  <a:pt x="649789" y="317835"/>
                  <a:pt x="600837" y="336121"/>
                </a:cubicBezTo>
                <a:cubicBezTo>
                  <a:pt x="556048" y="347404"/>
                  <a:pt x="519583" y="344682"/>
                  <a:pt x="491443" y="327956"/>
                </a:cubicBezTo>
                <a:cubicBezTo>
                  <a:pt x="459141" y="318232"/>
                  <a:pt x="439326" y="287500"/>
                  <a:pt x="427836" y="242763"/>
                </a:cubicBezTo>
                <a:cubicBezTo>
                  <a:pt x="419218" y="209211"/>
                  <a:pt x="417636" y="179840"/>
                  <a:pt x="430123" y="158833"/>
                </a:cubicBezTo>
                <a:cubicBezTo>
                  <a:pt x="442610" y="137825"/>
                  <a:pt x="473329" y="118179"/>
                  <a:pt x="504048" y="98532"/>
                </a:cubicBezTo>
                <a:cubicBezTo>
                  <a:pt x="515246" y="95711"/>
                  <a:pt x="662101" y="40854"/>
                  <a:pt x="662101" y="40854"/>
                </a:cubicBezTo>
                <a:cubicBezTo>
                  <a:pt x="706890" y="29571"/>
                  <a:pt x="744644" y="14106"/>
                  <a:pt x="767039" y="8464"/>
                </a:cubicBezTo>
                <a:cubicBezTo>
                  <a:pt x="800631" y="2"/>
                  <a:pt x="800631" y="2"/>
                  <a:pt x="800631" y="2"/>
                </a:cubicBezTo>
                <a:cubicBezTo>
                  <a:pt x="848292" y="-97"/>
                  <a:pt x="884757" y="2624"/>
                  <a:pt x="905862" y="15169"/>
                </a:cubicBezTo>
                <a:cubicBezTo>
                  <a:pt x="922804" y="34717"/>
                  <a:pt x="939747" y="54264"/>
                  <a:pt x="951237" y="99001"/>
                </a:cubicBezTo>
                <a:cubicBezTo>
                  <a:pt x="962727" y="143737"/>
                  <a:pt x="964310" y="173108"/>
                  <a:pt x="944788" y="189934"/>
                </a:cubicBezTo>
                <a:cubicBezTo>
                  <a:pt x="932301" y="210941"/>
                  <a:pt x="901582" y="230588"/>
                  <a:pt x="859665" y="253055"/>
                </a:cubicBezTo>
                <a:close/>
                <a:moveTo>
                  <a:pt x="758029" y="1169655"/>
                </a:moveTo>
                <a:cubicBezTo>
                  <a:pt x="737801" y="1180715"/>
                  <a:pt x="711979" y="1181695"/>
                  <a:pt x="678303" y="1180401"/>
                </a:cubicBezTo>
                <a:cubicBezTo>
                  <a:pt x="631180" y="1166753"/>
                  <a:pt x="676043" y="1188206"/>
                  <a:pt x="568349" y="1148555"/>
                </a:cubicBezTo>
                <a:cubicBezTo>
                  <a:pt x="450541" y="1114435"/>
                  <a:pt x="426979" y="1107611"/>
                  <a:pt x="426979" y="1107611"/>
                </a:cubicBezTo>
                <a:cubicBezTo>
                  <a:pt x="358555" y="1079335"/>
                  <a:pt x="358555" y="1079335"/>
                  <a:pt x="358555" y="1079335"/>
                </a:cubicBezTo>
                <a:cubicBezTo>
                  <a:pt x="321546" y="1060157"/>
                  <a:pt x="300245" y="1045528"/>
                  <a:pt x="296912" y="1027644"/>
                </a:cubicBezTo>
                <a:cubicBezTo>
                  <a:pt x="285725" y="1007486"/>
                  <a:pt x="282392" y="989602"/>
                  <a:pt x="289173" y="966188"/>
                </a:cubicBezTo>
                <a:cubicBezTo>
                  <a:pt x="289173" y="966188"/>
                  <a:pt x="293694" y="950579"/>
                  <a:pt x="300475" y="927165"/>
                </a:cubicBezTo>
                <a:cubicBezTo>
                  <a:pt x="307256" y="903751"/>
                  <a:pt x="321891" y="882612"/>
                  <a:pt x="344380" y="863748"/>
                </a:cubicBezTo>
                <a:cubicBezTo>
                  <a:pt x="356755" y="850413"/>
                  <a:pt x="384837" y="841628"/>
                  <a:pt x="416253" y="850727"/>
                </a:cubicBezTo>
                <a:cubicBezTo>
                  <a:pt x="457783" y="854296"/>
                  <a:pt x="489198" y="863395"/>
                  <a:pt x="512760" y="870219"/>
                </a:cubicBezTo>
                <a:cubicBezTo>
                  <a:pt x="585705" y="882886"/>
                  <a:pt x="627235" y="886455"/>
                  <a:pt x="674358" y="900103"/>
                </a:cubicBezTo>
                <a:cubicBezTo>
                  <a:pt x="713627" y="911477"/>
                  <a:pt x="713627" y="911477"/>
                  <a:pt x="713627" y="911477"/>
                </a:cubicBezTo>
                <a:cubicBezTo>
                  <a:pt x="758490" y="932929"/>
                  <a:pt x="793238" y="959912"/>
                  <a:pt x="814540" y="974540"/>
                </a:cubicBezTo>
                <a:cubicBezTo>
                  <a:pt x="833580" y="996974"/>
                  <a:pt x="834653" y="1022662"/>
                  <a:pt x="825611" y="1053880"/>
                </a:cubicBezTo>
                <a:cubicBezTo>
                  <a:pt x="821091" y="1069489"/>
                  <a:pt x="816570" y="1085099"/>
                  <a:pt x="809789" y="1108512"/>
                </a:cubicBezTo>
                <a:cubicBezTo>
                  <a:pt x="795153" y="1129651"/>
                  <a:pt x="780518" y="1150790"/>
                  <a:pt x="758029" y="1169655"/>
                </a:cubicBezTo>
                <a:close/>
                <a:moveTo>
                  <a:pt x="402013" y="2007680"/>
                </a:moveTo>
                <a:cubicBezTo>
                  <a:pt x="369196" y="2032224"/>
                  <a:pt x="336378" y="2040405"/>
                  <a:pt x="311765" y="2040405"/>
                </a:cubicBezTo>
                <a:cubicBezTo>
                  <a:pt x="303561" y="2040405"/>
                  <a:pt x="287152" y="2040405"/>
                  <a:pt x="270743" y="2032224"/>
                </a:cubicBezTo>
                <a:cubicBezTo>
                  <a:pt x="254335" y="2024042"/>
                  <a:pt x="237926" y="2007680"/>
                  <a:pt x="213313" y="1991317"/>
                </a:cubicBezTo>
                <a:cubicBezTo>
                  <a:pt x="188700" y="1966773"/>
                  <a:pt x="41022" y="1778603"/>
                  <a:pt x="41022" y="1778603"/>
                </a:cubicBezTo>
                <a:cubicBezTo>
                  <a:pt x="16409" y="1745877"/>
                  <a:pt x="0" y="1713152"/>
                  <a:pt x="0" y="1696789"/>
                </a:cubicBezTo>
                <a:cubicBezTo>
                  <a:pt x="0" y="1672245"/>
                  <a:pt x="0" y="1655883"/>
                  <a:pt x="8204" y="1647701"/>
                </a:cubicBezTo>
                <a:cubicBezTo>
                  <a:pt x="16409" y="1631339"/>
                  <a:pt x="24613" y="1623158"/>
                  <a:pt x="32817" y="1606795"/>
                </a:cubicBezTo>
                <a:cubicBezTo>
                  <a:pt x="49226" y="1598614"/>
                  <a:pt x="57430" y="1590432"/>
                  <a:pt x="57430" y="1590432"/>
                </a:cubicBezTo>
                <a:cubicBezTo>
                  <a:pt x="73839" y="1574070"/>
                  <a:pt x="98452" y="1565888"/>
                  <a:pt x="114861" y="1557707"/>
                </a:cubicBezTo>
                <a:cubicBezTo>
                  <a:pt x="139474" y="1557707"/>
                  <a:pt x="164087" y="1565888"/>
                  <a:pt x="188700" y="1582251"/>
                </a:cubicBezTo>
                <a:cubicBezTo>
                  <a:pt x="213313" y="1590432"/>
                  <a:pt x="237926" y="1614976"/>
                  <a:pt x="254335" y="1647701"/>
                </a:cubicBezTo>
                <a:cubicBezTo>
                  <a:pt x="311765" y="1721333"/>
                  <a:pt x="311765" y="1721333"/>
                  <a:pt x="311765" y="1721333"/>
                </a:cubicBezTo>
                <a:cubicBezTo>
                  <a:pt x="393809" y="1811328"/>
                  <a:pt x="393809" y="1811328"/>
                  <a:pt x="393809" y="1811328"/>
                </a:cubicBezTo>
                <a:cubicBezTo>
                  <a:pt x="426626" y="1852235"/>
                  <a:pt x="443035" y="1884960"/>
                  <a:pt x="451239" y="1909504"/>
                </a:cubicBezTo>
                <a:cubicBezTo>
                  <a:pt x="451239" y="1942229"/>
                  <a:pt x="443035" y="1983136"/>
                  <a:pt x="402013" y="20076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336310-2A19-427F-8830-0B9BF855CFC4}"/>
              </a:ext>
            </a:extLst>
          </p:cNvPr>
          <p:cNvSpPr/>
          <p:nvPr/>
        </p:nvSpPr>
        <p:spPr>
          <a:xfrm>
            <a:off x="1678608" y="2260601"/>
            <a:ext cx="8684592" cy="268632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UNIT 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14 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Form, meaning and 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function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Page : 129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77000" l="28833" r="94000">
                        <a14:foregroundMark x1="85833" y1="17000" x2="41500" y2="43667"/>
                        <a14:foregroundMark x1="41500" y1="43667" x2="52500" y2="64667"/>
                        <a14:foregroundMark x1="52500" y1="64667" x2="80667" y2="45000"/>
                        <a14:foregroundMark x1="80667" y1="45000" x2="60833" y2="49000"/>
                        <a14:foregroundMark x1="60833" y1="49000" x2="45833" y2="62667"/>
                        <a14:foregroundMark x1="45833" y1="62667" x2="64333" y2="39333"/>
                        <a14:foregroundMark x1="64333" y1="39333" x2="79000" y2="31333"/>
                        <a14:foregroundMark x1="79000" y1="31333" x2="53167" y2="37667"/>
                        <a14:foregroundMark x1="75000" y1="24000" x2="44500" y2="42667"/>
                        <a14:foregroundMark x1="44500" y1="42667" x2="33500" y2="63667"/>
                        <a14:foregroundMark x1="33500" y1="63667" x2="50333" y2="61333"/>
                        <a14:foregroundMark x1="50333" y1="61333" x2="80000" y2="39667"/>
                        <a14:foregroundMark x1="80000" y1="39667" x2="90167" y2="18000"/>
                        <a14:foregroundMark x1="90167" y1="18000" x2="44667" y2="34667"/>
                        <a14:foregroundMark x1="44667" y1="34667" x2="31667" y2="49667"/>
                        <a14:foregroundMark x1="31667" y1="49667" x2="29500" y2="68000"/>
                        <a14:foregroundMark x1="32500" y1="73667" x2="78000" y2="45000"/>
                        <a14:foregroundMark x1="78000" y1="45000" x2="91000" y2="29667"/>
                        <a14:foregroundMark x1="91000" y1="29667" x2="91000" y2="29000"/>
                        <a14:foregroundMark x1="94000" y1="32000" x2="94000" y2="32000"/>
                        <a14:foregroundMark x1="94000" y1="32000" x2="94000" y2="32667"/>
                        <a14:foregroundMark x1="30333" y1="47000" x2="28833" y2="75667"/>
                        <a14:foregroundMark x1="28833" y1="75667" x2="34167" y2="6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8986" b="14181"/>
          <a:stretch/>
        </p:blipFill>
        <p:spPr>
          <a:xfrm rot="235547">
            <a:off x="174848" y="101427"/>
            <a:ext cx="3011927" cy="1430312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 suppose it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en-US" sz="3200" b="1" dirty="0">
                <a:solidFill>
                  <a:schemeClr val="bg1"/>
                </a:solidFill>
              </a:rPr>
              <a:t> be a formal event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4118598" y="3845461"/>
            <a:ext cx="3553435" cy="21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89241" l="6375" r="95875">
                        <a14:foregroundMark x1="89250" y1="37553" x2="43250" y2="45781"/>
                        <a14:foregroundMark x1="43250" y1="45781" x2="68000" y2="52743"/>
                        <a14:foregroundMark x1="68000" y1="52743" x2="32000" y2="66456"/>
                        <a14:foregroundMark x1="32000" y1="66456" x2="55250" y2="47890"/>
                        <a14:foregroundMark x1="55250" y1="47890" x2="35875" y2="57595"/>
                        <a14:foregroundMark x1="35875" y1="57595" x2="13625" y2="54430"/>
                        <a14:foregroundMark x1="13625" y1="54430" x2="38125" y2="60970"/>
                        <a14:foregroundMark x1="38125" y1="60970" x2="44375" y2="59283"/>
                        <a14:foregroundMark x1="8875" y1="50422" x2="8875" y2="66245"/>
                        <a14:foregroundMark x1="92625" y1="25949" x2="88625" y2="50422"/>
                        <a14:foregroundMark x1="6750" y1="51688" x2="6375" y2="70253"/>
                        <a14:foregroundMark x1="94375" y1="44304" x2="95875" y2="52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 rot="235547">
            <a:off x="171152" y="-42548"/>
            <a:ext cx="3637612" cy="1712536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I’ll </a:t>
            </a:r>
            <a:r>
              <a:rPr lang="en-US" sz="3200" b="1" dirty="0">
                <a:solidFill>
                  <a:schemeClr val="bg1"/>
                </a:solidFill>
              </a:rPr>
              <a:t>wear my blue dress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5" b="95310" l="10000" r="90000">
                        <a14:foregroundMark x1="66000" y1="92871" x2="37875" y2="95310"/>
                        <a14:foregroundMark x1="25000" y1="75797" x2="15750" y2="75797"/>
                        <a14:foregroundMark x1="21625" y1="77674" x2="11625" y2="77111"/>
                        <a14:foregroundMark x1="51750" y1="8068" x2="48000" y2="7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3182245" y="3137332"/>
            <a:ext cx="5047355" cy="3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0" b="78243" l="6667" r="93778">
                        <a14:foregroundMark x1="84444" y1="36820" x2="60000" y2="32218"/>
                        <a14:foregroundMark x1="60000" y1="32218" x2="23333" y2="43933"/>
                        <a14:foregroundMark x1="23333" y1="43933" x2="53333" y2="54812"/>
                        <a14:foregroundMark x1="53333" y1="54812" x2="70444" y2="53975"/>
                        <a14:foregroundMark x1="70444" y1="53975" x2="36222" y2="55230"/>
                        <a14:foregroundMark x1="36222" y1="55230" x2="58222" y2="57741"/>
                        <a14:foregroundMark x1="58222" y1="57741" x2="25333" y2="63598"/>
                        <a14:foregroundMark x1="25333" y1="63598" x2="10889" y2="51046"/>
                        <a14:foregroundMark x1="10889" y1="51046" x2="26444" y2="37657"/>
                        <a14:foregroundMark x1="26444" y1="37657" x2="78444" y2="31381"/>
                        <a14:foregroundMark x1="78444" y1="31381" x2="18222" y2="29707"/>
                        <a14:foregroundMark x1="87778" y1="26778" x2="88222" y2="37657"/>
                        <a14:foregroundMark x1="91333" y1="20502" x2="93778" y2="56485"/>
                        <a14:foregroundMark x1="7556" y1="38075" x2="6667" y2="63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b="13023"/>
          <a:stretch/>
        </p:blipFill>
        <p:spPr>
          <a:xfrm rot="235547">
            <a:off x="186590" y="-138741"/>
            <a:ext cx="3224440" cy="1489505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355053" y="1459396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I’ll </a:t>
            </a:r>
            <a:r>
              <a:rPr lang="en-US" sz="3200" b="1" dirty="0">
                <a:solidFill>
                  <a:schemeClr val="bg1"/>
                </a:solidFill>
              </a:rPr>
              <a:t>see you tomorrow 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7766"/>
          <a:stretch/>
        </p:blipFill>
        <p:spPr>
          <a:xfrm>
            <a:off x="4279239" y="3137332"/>
            <a:ext cx="3022913" cy="3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91F977-0AF7-4CF7-8522-14DB361C0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86" b="89974" l="27599" r="76940">
                        <a14:foregroundMark x1="75329" y1="35547" x2="47438" y2="38542"/>
                        <a14:foregroundMark x1="47438" y1="38542" x2="59956" y2="38802"/>
                        <a14:foregroundMark x1="59956" y1="38802" x2="65666" y2="38411"/>
                        <a14:foregroundMark x1="65666" y1="38411" x2="42606" y2="38281"/>
                        <a14:foregroundMark x1="42606" y1="38281" x2="38287" y2="38932"/>
                        <a14:foregroundMark x1="38287" y1="38932" x2="67204" y2="34115"/>
                        <a14:foregroundMark x1="67204" y1="34115" x2="50805" y2="33203"/>
                        <a14:foregroundMark x1="50805" y1="33203" x2="36750" y2="36979"/>
                        <a14:foregroundMark x1="36750" y1="36979" x2="34334" y2="44401"/>
                        <a14:foregroundMark x1="34334" y1="44401" x2="36823" y2="53125"/>
                        <a14:foregroundMark x1="36823" y1="53125" x2="40849" y2="53385"/>
                        <a14:foregroundMark x1="40849" y1="53385" x2="67643" y2="46354"/>
                        <a14:foregroundMark x1="67643" y1="46354" x2="65007" y2="51823"/>
                        <a14:foregroundMark x1="65007" y1="51823" x2="66325" y2="44141"/>
                        <a14:foregroundMark x1="66325" y1="44141" x2="69400" y2="39714"/>
                        <a14:foregroundMark x1="69400" y1="39714" x2="36384" y2="40885"/>
                        <a14:foregroundMark x1="36384" y1="40885" x2="31991" y2="36849"/>
                        <a14:foregroundMark x1="31991" y1="36849" x2="27526" y2="35807"/>
                        <a14:foregroundMark x1="27526" y1="35807" x2="28624" y2="46094"/>
                        <a14:foregroundMark x1="28624" y1="46094" x2="31186" y2="51823"/>
                        <a14:foregroundMark x1="31186" y1="51823" x2="32357" y2="40104"/>
                        <a14:foregroundMark x1="32357" y1="40104" x2="33455" y2="58073"/>
                        <a14:foregroundMark x1="33455" y1="58073" x2="33163" y2="41146"/>
                        <a14:foregroundMark x1="33163" y1="41146" x2="37408" y2="51302"/>
                        <a14:foregroundMark x1="37408" y1="51302" x2="41947" y2="51823"/>
                        <a14:foregroundMark x1="41947" y1="51823" x2="44802" y2="47786"/>
                        <a14:foregroundMark x1="65739" y1="30859" x2="33748" y2="29948"/>
                        <a14:foregroundMark x1="33748" y1="29948" x2="30088" y2="32422"/>
                        <a14:foregroundMark x1="30088" y1="32422" x2="30747" y2="47917"/>
                        <a14:foregroundMark x1="33382" y1="30859" x2="29429" y2="30859"/>
                        <a14:foregroundMark x1="29429" y1="30859" x2="28697" y2="61458"/>
                        <a14:foregroundMark x1="28697" y1="61458" x2="29209" y2="64714"/>
                        <a14:foregroundMark x1="32064" y1="70703" x2="50000" y2="71615"/>
                        <a14:foregroundMark x1="50000" y1="71615" x2="64861" y2="69922"/>
                        <a14:foregroundMark x1="64861" y1="69922" x2="48682" y2="66276"/>
                        <a14:foregroundMark x1="48682" y1="66276" x2="38214" y2="68750"/>
                        <a14:foregroundMark x1="38214" y1="68750" x2="44729" y2="65885"/>
                        <a14:foregroundMark x1="44729" y1="65885" x2="56515" y2="67578"/>
                        <a14:foregroundMark x1="56515" y1="67578" x2="62445" y2="66927"/>
                        <a14:foregroundMark x1="62445" y1="66927" x2="50732" y2="61328"/>
                        <a14:foregroundMark x1="50732" y1="61328" x2="39898" y2="63281"/>
                        <a14:foregroundMark x1="39898" y1="63281" x2="61127" y2="66146"/>
                        <a14:foregroundMark x1="61127" y1="66146" x2="65373" y2="65885"/>
                        <a14:foregroundMark x1="65373" y1="65885" x2="47877" y2="64453"/>
                        <a14:foregroundMark x1="47877" y1="64453" x2="51977" y2="67839"/>
                        <a14:foregroundMark x1="51977" y1="67839" x2="61859" y2="68620"/>
                        <a14:foregroundMark x1="61859" y1="68620" x2="61933" y2="68750"/>
                        <a14:foregroundMark x1="73572" y1="61068" x2="68009" y2="61068"/>
                        <a14:foregroundMark x1="68009" y1="61068" x2="72987" y2="60807"/>
                        <a14:foregroundMark x1="72987" y1="60807" x2="62665" y2="61458"/>
                        <a14:foregroundMark x1="62665" y1="61458" x2="74378" y2="58854"/>
                        <a14:foregroundMark x1="74378" y1="58854" x2="66398" y2="59766"/>
                        <a14:foregroundMark x1="66398" y1="59766" x2="70937" y2="58073"/>
                        <a14:foregroundMark x1="70937" y1="58073" x2="74597" y2="53906"/>
                        <a14:foregroundMark x1="75769" y1="39453" x2="76867" y2="57422"/>
                        <a14:foregroundMark x1="76867" y1="57422" x2="75915" y2="42578"/>
                        <a14:foregroundMark x1="75915" y1="42578" x2="75769" y2="65755"/>
                        <a14:foregroundMark x1="75769" y1="65755" x2="73719" y2="55078"/>
                        <a14:foregroundMark x1="73719" y1="55078" x2="74597" y2="65625"/>
                        <a14:foregroundMark x1="74597" y1="65625" x2="72914" y2="90234"/>
                        <a14:foregroundMark x1="72914" y1="90234" x2="73133" y2="73958"/>
                        <a14:foregroundMark x1="73133" y1="73958" x2="73499" y2="81510"/>
                        <a14:foregroundMark x1="73499" y1="81510" x2="74378" y2="71484"/>
                        <a14:foregroundMark x1="74378" y1="71484" x2="74012" y2="77865"/>
                        <a14:foregroundMark x1="73939" y1="83333" x2="64348" y2="83724"/>
                        <a14:foregroundMark x1="64348" y1="83724" x2="68009" y2="86589"/>
                        <a14:foregroundMark x1="68009" y1="86589" x2="71010" y2="84635"/>
                        <a14:foregroundMark x1="58492" y1="75391" x2="58785" y2="81901"/>
                        <a14:foregroundMark x1="75329" y1="33464" x2="61274" y2="31771"/>
                        <a14:foregroundMark x1="61274" y1="31771" x2="66618" y2="31120"/>
                        <a14:foregroundMark x1="66618" y1="31120" x2="70644" y2="32422"/>
                        <a14:foregroundMark x1="70644" y1="32422" x2="65300" y2="33594"/>
                        <a14:foregroundMark x1="28697" y1="31250" x2="28184" y2="31901"/>
                        <a14:foregroundMark x1="76061" y1="47396" x2="76647" y2="73047"/>
                        <a14:foregroundMark x1="76647" y1="73047" x2="76061" y2="77474"/>
                        <a14:foregroundMark x1="76867" y1="59896" x2="77086" y2="85807"/>
                        <a14:foregroundMark x1="76720" y1="86458" x2="73353" y2="89063"/>
                        <a14:foregroundMark x1="38726" y1="30078" x2="28551" y2="29557"/>
                        <a14:foregroundMark x1="27965" y1="30859" x2="28038" y2="56641"/>
                        <a14:foregroundMark x1="28258" y1="55990" x2="28258" y2="73958"/>
                        <a14:foregroundMark x1="28258" y1="73958" x2="28258" y2="73958"/>
                        <a14:foregroundMark x1="30015" y1="73307" x2="34334" y2="75521"/>
                        <a14:foregroundMark x1="34334" y1="75521" x2="38141" y2="75130"/>
                        <a14:foregroundMark x1="37482" y1="76953" x2="29136" y2="76432"/>
                        <a14:foregroundMark x1="29136" y1="76432" x2="27599" y2="71745"/>
                        <a14:foregroundMark x1="73792" y1="28646" x2="37921" y2="25911"/>
                        <a14:foregroundMark x1="58053" y1="25521" x2="33382" y2="23307"/>
                        <a14:foregroundMark x1="29209" y1="24349" x2="37701" y2="26693"/>
                        <a14:foregroundMark x1="37701" y1="26693" x2="43411" y2="25911"/>
                        <a14:foregroundMark x1="43411" y1="25911" x2="47584" y2="25911"/>
                        <a14:foregroundMark x1="47584" y1="25911" x2="60908" y2="22786"/>
                        <a14:foregroundMark x1="60908" y1="22786" x2="62299" y2="22786"/>
                        <a14:foregroundMark x1="28184" y1="24740" x2="28697" y2="25911"/>
                        <a14:foregroundMark x1="28697" y1="75911" x2="27965" y2="75130"/>
                        <a14:backgroundMark x1="29209" y1="78906" x2="34187" y2="78906"/>
                        <a14:backgroundMark x1="37946" y1="78279" x2="43558" y2="77344"/>
                        <a14:backgroundMark x1="34187" y1="78906" x2="35583" y2="78673"/>
                        <a14:backgroundMark x1="43558" y1="77344" x2="56076" y2="79948"/>
                        <a14:backgroundMark x1="56076" y1="79948" x2="57321" y2="86849"/>
                        <a14:backgroundMark x1="57321" y1="86849" x2="38287" y2="86458"/>
                      </a14:backgroundRemoval>
                    </a14:imgEffect>
                  </a14:imgLayer>
                </a14:imgProps>
              </a:ext>
            </a:extLst>
          </a:blip>
          <a:srcRect l="27717" t="29168" r="22392" b="9738"/>
          <a:stretch/>
        </p:blipFill>
        <p:spPr>
          <a:xfrm>
            <a:off x="675861" y="304800"/>
            <a:ext cx="10614991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9F3E74-D901-4CDA-BA55-A914EC5D7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2" t="40611" r="37462" b="23884"/>
          <a:stretch/>
        </p:blipFill>
        <p:spPr>
          <a:xfrm>
            <a:off x="1000539" y="612913"/>
            <a:ext cx="10190921" cy="5632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FB0E2C-4337-4220-A0CA-BA626E1B9556}"/>
              </a:ext>
            </a:extLst>
          </p:cNvPr>
          <p:cNvSpPr txBox="1"/>
          <p:nvPr/>
        </p:nvSpPr>
        <p:spPr>
          <a:xfrm>
            <a:off x="2266122" y="1351722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70C9C4-B9BD-40F6-A149-F12FE11BBA65}"/>
              </a:ext>
            </a:extLst>
          </p:cNvPr>
          <p:cNvSpPr txBox="1"/>
          <p:nvPr/>
        </p:nvSpPr>
        <p:spPr>
          <a:xfrm>
            <a:off x="2266122" y="1936497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8291C5-31EA-42B6-B0B9-4EC8F0F99FD2}"/>
              </a:ext>
            </a:extLst>
          </p:cNvPr>
          <p:cNvSpPr txBox="1"/>
          <p:nvPr/>
        </p:nvSpPr>
        <p:spPr>
          <a:xfrm>
            <a:off x="2266122" y="2521272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572FDE-C3B5-4BD4-929C-7D0CD7184F27}"/>
              </a:ext>
            </a:extLst>
          </p:cNvPr>
          <p:cNvSpPr txBox="1"/>
          <p:nvPr/>
        </p:nvSpPr>
        <p:spPr>
          <a:xfrm>
            <a:off x="2252870" y="3106047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4D3ECD-E2DC-4779-AC18-647CB511AEAC}"/>
              </a:ext>
            </a:extLst>
          </p:cNvPr>
          <p:cNvSpPr txBox="1"/>
          <p:nvPr/>
        </p:nvSpPr>
        <p:spPr>
          <a:xfrm>
            <a:off x="2239618" y="3690822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175E03-753B-47CF-9375-3B59D06B9798}"/>
              </a:ext>
            </a:extLst>
          </p:cNvPr>
          <p:cNvSpPr txBox="1"/>
          <p:nvPr/>
        </p:nvSpPr>
        <p:spPr>
          <a:xfrm>
            <a:off x="2266123" y="4275597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7769B6-9ED3-491A-AFFB-7922013D4226}"/>
              </a:ext>
            </a:extLst>
          </p:cNvPr>
          <p:cNvSpPr txBox="1"/>
          <p:nvPr/>
        </p:nvSpPr>
        <p:spPr>
          <a:xfrm>
            <a:off x="2239619" y="4860372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5E8075-5A0F-4299-B54A-48E67299D59C}"/>
              </a:ext>
            </a:extLst>
          </p:cNvPr>
          <p:cNvSpPr txBox="1"/>
          <p:nvPr/>
        </p:nvSpPr>
        <p:spPr>
          <a:xfrm>
            <a:off x="2213115" y="5395383"/>
            <a:ext cx="58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8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80757D-FAA5-46CD-B8E2-FB4B5550C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7" t="33222" r="31923" b="31273"/>
          <a:stretch/>
        </p:blipFill>
        <p:spPr>
          <a:xfrm>
            <a:off x="260836" y="552157"/>
            <a:ext cx="11670328" cy="5753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AFCF52-99B3-41F3-9648-5C7268243AA4}"/>
              </a:ext>
            </a:extLst>
          </p:cNvPr>
          <p:cNvSpPr txBox="1"/>
          <p:nvPr/>
        </p:nvSpPr>
        <p:spPr>
          <a:xfrm>
            <a:off x="5022574" y="1537253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won’t disappoint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C765E2-7E9C-41E4-8451-69770D91B5F5}"/>
              </a:ext>
            </a:extLst>
          </p:cNvPr>
          <p:cNvSpPr txBox="1"/>
          <p:nvPr/>
        </p:nvSpPr>
        <p:spPr>
          <a:xfrm>
            <a:off x="3783496" y="2113722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will make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AEA3B0-5B9D-40C8-B829-19A1A3AA249B}"/>
              </a:ext>
            </a:extLst>
          </p:cNvPr>
          <p:cNvSpPr txBox="1"/>
          <p:nvPr/>
        </p:nvSpPr>
        <p:spPr>
          <a:xfrm>
            <a:off x="5307496" y="2690191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will call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160BBB-9D93-49C6-8E8A-F2E02561157E}"/>
              </a:ext>
            </a:extLst>
          </p:cNvPr>
          <p:cNvSpPr txBox="1"/>
          <p:nvPr/>
        </p:nvSpPr>
        <p:spPr>
          <a:xfrm>
            <a:off x="3147391" y="3266660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Will you turn on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A5CECC-4EF9-4D51-B4DD-738EAEAE2360}"/>
              </a:ext>
            </a:extLst>
          </p:cNvPr>
          <p:cNvSpPr txBox="1"/>
          <p:nvPr/>
        </p:nvSpPr>
        <p:spPr>
          <a:xfrm>
            <a:off x="7083287" y="3889512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will talk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96C79E-03F0-49F4-834C-FAB67DEEDBDD}"/>
              </a:ext>
            </a:extLst>
          </p:cNvPr>
          <p:cNvSpPr txBox="1"/>
          <p:nvPr/>
        </p:nvSpPr>
        <p:spPr>
          <a:xfrm>
            <a:off x="1596888" y="4419598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will have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104EB0-8315-45FE-8C83-D07FBCC7CD56}"/>
              </a:ext>
            </a:extLst>
          </p:cNvPr>
          <p:cNvSpPr txBox="1"/>
          <p:nvPr/>
        </p:nvSpPr>
        <p:spPr>
          <a:xfrm>
            <a:off x="2643808" y="5028280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won’t stop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CE9349-9CE5-434D-AC98-3FE78BD3FC3E}"/>
              </a:ext>
            </a:extLst>
          </p:cNvPr>
          <p:cNvSpPr txBox="1"/>
          <p:nvPr/>
        </p:nvSpPr>
        <p:spPr>
          <a:xfrm>
            <a:off x="3882886" y="5572536"/>
            <a:ext cx="2478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won’t want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4335A400-20B3-4F3E-8BF3-FDE84F714E24}"/>
              </a:ext>
            </a:extLst>
          </p:cNvPr>
          <p:cNvSpPr/>
          <p:nvPr/>
        </p:nvSpPr>
        <p:spPr>
          <a:xfrm>
            <a:off x="4134678" y="304800"/>
            <a:ext cx="7447722" cy="2557669"/>
          </a:xfrm>
          <a:prstGeom prst="wedgeRoundRectCallout">
            <a:avLst>
              <a:gd name="adj1" fmla="val -58377"/>
              <a:gd name="adj2" fmla="val 4281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Use “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en-US" sz="4000" dirty="0">
                <a:solidFill>
                  <a:schemeClr val="bg1"/>
                </a:solidFill>
              </a:rPr>
              <a:t>” to finish the lesson and leave the class</a:t>
            </a:r>
            <a:endParaRPr lang="ar-SA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33DE4B-748A-4E78-8C08-ECFEC0F6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4457" y="1437439"/>
            <a:ext cx="5109421" cy="5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5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174BE4E-3B60-4589-BBBA-5B2B34C48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44AA4C-E5F8-4DE4-B905-19F01CB1FA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4618EF61-6776-4C2B-B251-4D829A1C8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6356" r="-1" b="24729"/>
          <a:stretch/>
        </p:blipFill>
        <p:spPr>
          <a:xfrm>
            <a:off x="551526" y="10"/>
            <a:ext cx="11640475" cy="6857990"/>
          </a:xfrm>
          <a:custGeom>
            <a:avLst/>
            <a:gdLst/>
            <a:ahLst/>
            <a:cxnLst/>
            <a:rect l="l" t="t" r="r" b="b"/>
            <a:pathLst>
              <a:path w="11640475" h="6858000">
                <a:moveTo>
                  <a:pt x="293138" y="0"/>
                </a:moveTo>
                <a:lnTo>
                  <a:pt x="11640475" y="0"/>
                </a:lnTo>
                <a:lnTo>
                  <a:pt x="11640475" y="6858000"/>
                </a:lnTo>
                <a:lnTo>
                  <a:pt x="1320153" y="6858000"/>
                </a:lnTo>
                <a:lnTo>
                  <a:pt x="1221041" y="6748776"/>
                </a:lnTo>
                <a:cubicBezTo>
                  <a:pt x="1161910" y="6675865"/>
                  <a:pt x="1107361" y="6599678"/>
                  <a:pt x="1058671" y="6519873"/>
                </a:cubicBezTo>
                <a:cubicBezTo>
                  <a:pt x="750674" y="5859587"/>
                  <a:pt x="475449" y="5321606"/>
                  <a:pt x="355288" y="4873160"/>
                </a:cubicBezTo>
                <a:cubicBezTo>
                  <a:pt x="49424" y="3731659"/>
                  <a:pt x="-68604" y="2801998"/>
                  <a:pt x="39037" y="1899259"/>
                </a:cubicBezTo>
                <a:cubicBezTo>
                  <a:pt x="152273" y="1404659"/>
                  <a:pt x="72136" y="825328"/>
                  <a:pt x="245957" y="158746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C463928-4CC0-4927-BAC3-3FF719ABB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00211"/>
            <a:ext cx="2356224" cy="3326473"/>
          </a:xfrm>
          <a:custGeom>
            <a:avLst/>
            <a:gdLst>
              <a:gd name="connsiteX0" fmla="*/ 575556 w 2356224"/>
              <a:gd name="connsiteY0" fmla="*/ 20 h 3326473"/>
              <a:gd name="connsiteX1" fmla="*/ 803295 w 2356224"/>
              <a:gd name="connsiteY1" fmla="*/ 61423 h 3326473"/>
              <a:gd name="connsiteX2" fmla="*/ 910926 w 2356224"/>
              <a:gd name="connsiteY2" fmla="*/ 201083 h 3326473"/>
              <a:gd name="connsiteX3" fmla="*/ 1088327 w 2356224"/>
              <a:gd name="connsiteY3" fmla="*/ 967963 h 3326473"/>
              <a:gd name="connsiteX4" fmla="*/ 1412095 w 2356224"/>
              <a:gd name="connsiteY4" fmla="*/ 656543 h 3326473"/>
              <a:gd name="connsiteX5" fmla="*/ 1672238 w 2356224"/>
              <a:gd name="connsiteY5" fmla="*/ 474505 h 3326473"/>
              <a:gd name="connsiteX6" fmla="*/ 1903860 w 2356224"/>
              <a:gd name="connsiteY6" fmla="*/ 552859 h 3326473"/>
              <a:gd name="connsiteX7" fmla="*/ 2111160 w 2356224"/>
              <a:gd name="connsiteY7" fmla="*/ 750062 h 3326473"/>
              <a:gd name="connsiteX8" fmla="*/ 2075619 w 2356224"/>
              <a:gd name="connsiteY8" fmla="*/ 984252 h 3326473"/>
              <a:gd name="connsiteX9" fmla="*/ 2004973 w 2356224"/>
              <a:gd name="connsiteY9" fmla="*/ 1087431 h 3326473"/>
              <a:gd name="connsiteX10" fmla="*/ 1762382 w 2356224"/>
              <a:gd name="connsiteY10" fmla="*/ 1334974 h 3326473"/>
              <a:gd name="connsiteX11" fmla="*/ 1499669 w 2356224"/>
              <a:gd name="connsiteY11" fmla="*/ 1559826 h 3326473"/>
              <a:gd name="connsiteX12" fmla="*/ 2074054 w 2356224"/>
              <a:gd name="connsiteY12" fmla="*/ 1869294 h 3326473"/>
              <a:gd name="connsiteX13" fmla="*/ 2338210 w 2356224"/>
              <a:gd name="connsiteY13" fmla="*/ 2121471 h 3326473"/>
              <a:gd name="connsiteX14" fmla="*/ 2296588 w 2356224"/>
              <a:gd name="connsiteY14" fmla="*/ 2385373 h 3326473"/>
              <a:gd name="connsiteX15" fmla="*/ 2131664 w 2356224"/>
              <a:gd name="connsiteY15" fmla="*/ 2555939 h 3326473"/>
              <a:gd name="connsiteX16" fmla="*/ 1791722 w 2356224"/>
              <a:gd name="connsiteY16" fmla="*/ 2492568 h 3326473"/>
              <a:gd name="connsiteX17" fmla="*/ 1098485 w 2356224"/>
              <a:gd name="connsiteY17" fmla="*/ 2158780 h 3326473"/>
              <a:gd name="connsiteX18" fmla="*/ 1303719 w 2356224"/>
              <a:gd name="connsiteY18" fmla="*/ 2819911 h 3326473"/>
              <a:gd name="connsiteX19" fmla="*/ 1319892 w 2356224"/>
              <a:gd name="connsiteY19" fmla="*/ 3194702 h 3326473"/>
              <a:gd name="connsiteX20" fmla="*/ 1193331 w 2356224"/>
              <a:gd name="connsiteY20" fmla="*/ 3298821 h 3326473"/>
              <a:gd name="connsiteX21" fmla="*/ 1002894 w 2356224"/>
              <a:gd name="connsiteY21" fmla="*/ 3321766 h 3326473"/>
              <a:gd name="connsiteX22" fmla="*/ 930367 w 2356224"/>
              <a:gd name="connsiteY22" fmla="*/ 3313116 h 3326473"/>
              <a:gd name="connsiteX23" fmla="*/ 824617 w 2356224"/>
              <a:gd name="connsiteY23" fmla="*/ 3285285 h 3326473"/>
              <a:gd name="connsiteX24" fmla="*/ 696864 w 2356224"/>
              <a:gd name="connsiteY24" fmla="*/ 3122934 h 3326473"/>
              <a:gd name="connsiteX25" fmla="*/ 504043 w 2356224"/>
              <a:gd name="connsiteY25" fmla="*/ 2612935 h 3326473"/>
              <a:gd name="connsiteX26" fmla="*/ 448566 w 2356224"/>
              <a:gd name="connsiteY26" fmla="*/ 2248676 h 3326473"/>
              <a:gd name="connsiteX27" fmla="*/ 214625 w 2356224"/>
              <a:gd name="connsiteY27" fmla="*/ 2423693 h 3326473"/>
              <a:gd name="connsiteX28" fmla="*/ 12795 w 2356224"/>
              <a:gd name="connsiteY28" fmla="*/ 2554783 h 3326473"/>
              <a:gd name="connsiteX29" fmla="*/ 0 w 2356224"/>
              <a:gd name="connsiteY29" fmla="*/ 2562293 h 3326473"/>
              <a:gd name="connsiteX30" fmla="*/ 0 w 2356224"/>
              <a:gd name="connsiteY30" fmla="*/ 874128 h 3326473"/>
              <a:gd name="connsiteX31" fmla="*/ 101241 w 2356224"/>
              <a:gd name="connsiteY31" fmla="*/ 918051 h 3326473"/>
              <a:gd name="connsiteX32" fmla="*/ 329147 w 2356224"/>
              <a:gd name="connsiteY32" fmla="*/ 1016927 h 3326473"/>
              <a:gd name="connsiteX33" fmla="*/ 238817 w 2356224"/>
              <a:gd name="connsiteY33" fmla="*/ 732215 h 3326473"/>
              <a:gd name="connsiteX34" fmla="*/ 189419 w 2356224"/>
              <a:gd name="connsiteY34" fmla="*/ 338243 h 3326473"/>
              <a:gd name="connsiteX35" fmla="*/ 235492 w 2356224"/>
              <a:gd name="connsiteY35" fmla="*/ 143357 h 3326473"/>
              <a:gd name="connsiteX36" fmla="*/ 479964 w 2356224"/>
              <a:gd name="connsiteY36" fmla="*/ 7643 h 3326473"/>
              <a:gd name="connsiteX37" fmla="*/ 575556 w 2356224"/>
              <a:gd name="connsiteY37" fmla="*/ 20 h 33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56224" h="3326473">
                <a:moveTo>
                  <a:pt x="575556" y="20"/>
                </a:moveTo>
                <a:cubicBezTo>
                  <a:pt x="665943" y="812"/>
                  <a:pt x="741001" y="25458"/>
                  <a:pt x="803295" y="61423"/>
                </a:cubicBezTo>
                <a:cubicBezTo>
                  <a:pt x="869741" y="99785"/>
                  <a:pt x="893373" y="135578"/>
                  <a:pt x="910926" y="201083"/>
                </a:cubicBezTo>
                <a:cubicBezTo>
                  <a:pt x="1088327" y="967963"/>
                  <a:pt x="1088327" y="967963"/>
                  <a:pt x="1088327" y="967963"/>
                </a:cubicBezTo>
                <a:cubicBezTo>
                  <a:pt x="1412095" y="656543"/>
                  <a:pt x="1412095" y="656543"/>
                  <a:pt x="1412095" y="656543"/>
                </a:cubicBezTo>
                <a:cubicBezTo>
                  <a:pt x="1505433" y="533242"/>
                  <a:pt x="1590120" y="482467"/>
                  <a:pt x="1672238" y="474505"/>
                </a:cubicBezTo>
                <a:cubicBezTo>
                  <a:pt x="1754356" y="466543"/>
                  <a:pt x="1833903" y="501395"/>
                  <a:pt x="1903860" y="552859"/>
                </a:cubicBezTo>
                <a:cubicBezTo>
                  <a:pt x="2007040" y="623503"/>
                  <a:pt x="2080507" y="688067"/>
                  <a:pt x="2111160" y="750062"/>
                </a:cubicBezTo>
                <a:cubicBezTo>
                  <a:pt x="2141814" y="812057"/>
                  <a:pt x="2133164" y="884583"/>
                  <a:pt x="2075619" y="984252"/>
                </a:cubicBezTo>
                <a:cubicBezTo>
                  <a:pt x="2046846" y="1034086"/>
                  <a:pt x="2027665" y="1067309"/>
                  <a:pt x="2004973" y="1087431"/>
                </a:cubicBezTo>
                <a:cubicBezTo>
                  <a:pt x="1963099" y="1140776"/>
                  <a:pt x="1957019" y="1170488"/>
                  <a:pt x="1762382" y="1334974"/>
                </a:cubicBezTo>
                <a:cubicBezTo>
                  <a:pt x="1558154" y="1516072"/>
                  <a:pt x="1607048" y="1488929"/>
                  <a:pt x="1499669" y="1559826"/>
                </a:cubicBezTo>
                <a:cubicBezTo>
                  <a:pt x="2074054" y="1869294"/>
                  <a:pt x="2074054" y="1869294"/>
                  <a:pt x="2074054" y="1869294"/>
                </a:cubicBezTo>
                <a:cubicBezTo>
                  <a:pt x="2223559" y="1955609"/>
                  <a:pt x="2313637" y="2029764"/>
                  <a:pt x="2338210" y="2121471"/>
                </a:cubicBezTo>
                <a:cubicBezTo>
                  <a:pt x="2372374" y="2196567"/>
                  <a:pt x="2357643" y="2298805"/>
                  <a:pt x="2296588" y="2385373"/>
                </a:cubicBezTo>
                <a:cubicBezTo>
                  <a:pt x="2248634" y="2468430"/>
                  <a:pt x="2193659" y="2525286"/>
                  <a:pt x="2131664" y="2555939"/>
                </a:cubicBezTo>
                <a:cubicBezTo>
                  <a:pt x="2066158" y="2573491"/>
                  <a:pt x="1950817" y="2562272"/>
                  <a:pt x="1791722" y="2492568"/>
                </a:cubicBezTo>
                <a:cubicBezTo>
                  <a:pt x="1098485" y="2158780"/>
                  <a:pt x="1098485" y="2158780"/>
                  <a:pt x="1098485" y="2158780"/>
                </a:cubicBezTo>
                <a:cubicBezTo>
                  <a:pt x="1303719" y="2819911"/>
                  <a:pt x="1303719" y="2819911"/>
                  <a:pt x="1303719" y="2819911"/>
                </a:cubicBezTo>
                <a:cubicBezTo>
                  <a:pt x="1372046" y="2970102"/>
                  <a:pt x="1377437" y="3095033"/>
                  <a:pt x="1319892" y="3194702"/>
                </a:cubicBezTo>
                <a:cubicBezTo>
                  <a:pt x="1291120" y="3244536"/>
                  <a:pt x="1245736" y="3284780"/>
                  <a:pt x="1193331" y="3298821"/>
                </a:cubicBezTo>
                <a:cubicBezTo>
                  <a:pt x="1131336" y="3329475"/>
                  <a:pt x="1075421" y="3330416"/>
                  <a:pt x="1002894" y="3321766"/>
                </a:cubicBezTo>
                <a:cubicBezTo>
                  <a:pt x="989792" y="3325276"/>
                  <a:pt x="960080" y="3319196"/>
                  <a:pt x="930367" y="3313116"/>
                </a:cubicBezTo>
                <a:cubicBezTo>
                  <a:pt x="887553" y="3310547"/>
                  <a:pt x="844739" y="3307977"/>
                  <a:pt x="824617" y="3285285"/>
                </a:cubicBezTo>
                <a:cubicBezTo>
                  <a:pt x="778293" y="3269614"/>
                  <a:pt x="734538" y="3211130"/>
                  <a:pt x="696864" y="3122934"/>
                </a:cubicBezTo>
                <a:cubicBezTo>
                  <a:pt x="649599" y="3051349"/>
                  <a:pt x="587352" y="2871445"/>
                  <a:pt x="504043" y="2612935"/>
                </a:cubicBezTo>
                <a:cubicBezTo>
                  <a:pt x="448817" y="2459233"/>
                  <a:pt x="452076" y="2261777"/>
                  <a:pt x="448566" y="2248676"/>
                </a:cubicBezTo>
                <a:cubicBezTo>
                  <a:pt x="412772" y="2272308"/>
                  <a:pt x="295802" y="2359817"/>
                  <a:pt x="214625" y="2423693"/>
                </a:cubicBezTo>
                <a:cubicBezTo>
                  <a:pt x="185147" y="2431591"/>
                  <a:pt x="113956" y="2490159"/>
                  <a:pt x="12795" y="2554783"/>
                </a:cubicBezTo>
                <a:lnTo>
                  <a:pt x="0" y="2562293"/>
                </a:lnTo>
                <a:lnTo>
                  <a:pt x="0" y="874128"/>
                </a:lnTo>
                <a:lnTo>
                  <a:pt x="101241" y="918051"/>
                </a:lnTo>
                <a:cubicBezTo>
                  <a:pt x="329147" y="1016927"/>
                  <a:pt x="329147" y="1016927"/>
                  <a:pt x="329147" y="1016927"/>
                </a:cubicBezTo>
                <a:cubicBezTo>
                  <a:pt x="280941" y="889427"/>
                  <a:pt x="284452" y="902528"/>
                  <a:pt x="238817" y="732215"/>
                </a:cubicBezTo>
                <a:cubicBezTo>
                  <a:pt x="202772" y="545290"/>
                  <a:pt x="180769" y="410769"/>
                  <a:pt x="189419" y="338243"/>
                </a:cubicBezTo>
                <a:cubicBezTo>
                  <a:pt x="194559" y="252616"/>
                  <a:pt x="206720" y="193191"/>
                  <a:pt x="235492" y="143357"/>
                </a:cubicBezTo>
                <a:cubicBezTo>
                  <a:pt x="270345" y="63810"/>
                  <a:pt x="358543" y="26136"/>
                  <a:pt x="479964" y="7643"/>
                </a:cubicBezTo>
                <a:cubicBezTo>
                  <a:pt x="513595" y="2142"/>
                  <a:pt x="545427" y="-244"/>
                  <a:pt x="575556" y="2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275153D-A20E-49EF-8D05-CC9D77A04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DC4A36-BE9F-47CE-870B-8343064AF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xmlns="" id="{F52B9CB5-F99E-4E69-8583-823F4454F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1111" r="1" b="18977"/>
          <a:stretch/>
        </p:blipFill>
        <p:spPr>
          <a:xfrm>
            <a:off x="20" y="10"/>
            <a:ext cx="10869103" cy="6857989"/>
          </a:xfrm>
          <a:custGeom>
            <a:avLst/>
            <a:gdLst/>
            <a:ahLst/>
            <a:cxnLst/>
            <a:rect l="l" t="t" r="r" b="b"/>
            <a:pathLst>
              <a:path w="10869123" h="6857999">
                <a:moveTo>
                  <a:pt x="0" y="0"/>
                </a:moveTo>
                <a:lnTo>
                  <a:pt x="9607744" y="0"/>
                </a:lnTo>
                <a:lnTo>
                  <a:pt x="9722898" y="142234"/>
                </a:lnTo>
                <a:cubicBezTo>
                  <a:pt x="10517808" y="1159427"/>
                  <a:pt x="10929283" y="2201658"/>
                  <a:pt x="10861998" y="3306425"/>
                </a:cubicBezTo>
                <a:cubicBezTo>
                  <a:pt x="10758944" y="4086369"/>
                  <a:pt x="10742031" y="4668114"/>
                  <a:pt x="10526676" y="5163612"/>
                </a:cubicBezTo>
                <a:cubicBezTo>
                  <a:pt x="10300553" y="5683885"/>
                  <a:pt x="9984656" y="6181708"/>
                  <a:pt x="9591720" y="6656403"/>
                </a:cubicBezTo>
                <a:lnTo>
                  <a:pt x="941803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3B4DC89-10FA-44A7-B184-2A9910296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17396" y="313090"/>
            <a:ext cx="2874604" cy="3326473"/>
          </a:xfrm>
          <a:custGeom>
            <a:avLst/>
            <a:gdLst>
              <a:gd name="connsiteX0" fmla="*/ 1299987 w 2874604"/>
              <a:gd name="connsiteY0" fmla="*/ 20 h 3326473"/>
              <a:gd name="connsiteX1" fmla="*/ 1527725 w 2874604"/>
              <a:gd name="connsiteY1" fmla="*/ 61423 h 3326473"/>
              <a:gd name="connsiteX2" fmla="*/ 1635356 w 2874604"/>
              <a:gd name="connsiteY2" fmla="*/ 201083 h 3326473"/>
              <a:gd name="connsiteX3" fmla="*/ 1812758 w 2874604"/>
              <a:gd name="connsiteY3" fmla="*/ 967963 h 3326473"/>
              <a:gd name="connsiteX4" fmla="*/ 2136526 w 2874604"/>
              <a:gd name="connsiteY4" fmla="*/ 656543 h 3326473"/>
              <a:gd name="connsiteX5" fmla="*/ 2396669 w 2874604"/>
              <a:gd name="connsiteY5" fmla="*/ 474505 h 3326473"/>
              <a:gd name="connsiteX6" fmla="*/ 2628291 w 2874604"/>
              <a:gd name="connsiteY6" fmla="*/ 552859 h 3326473"/>
              <a:gd name="connsiteX7" fmla="*/ 2835591 w 2874604"/>
              <a:gd name="connsiteY7" fmla="*/ 750062 h 3326473"/>
              <a:gd name="connsiteX8" fmla="*/ 2800049 w 2874604"/>
              <a:gd name="connsiteY8" fmla="*/ 984252 h 3326473"/>
              <a:gd name="connsiteX9" fmla="*/ 2729404 w 2874604"/>
              <a:gd name="connsiteY9" fmla="*/ 1087431 h 3326473"/>
              <a:gd name="connsiteX10" fmla="*/ 2486813 w 2874604"/>
              <a:gd name="connsiteY10" fmla="*/ 1334974 h 3326473"/>
              <a:gd name="connsiteX11" fmla="*/ 2224099 w 2874604"/>
              <a:gd name="connsiteY11" fmla="*/ 1559826 h 3326473"/>
              <a:gd name="connsiteX12" fmla="*/ 2798485 w 2874604"/>
              <a:gd name="connsiteY12" fmla="*/ 1869294 h 3326473"/>
              <a:gd name="connsiteX13" fmla="*/ 2874604 w 2874604"/>
              <a:gd name="connsiteY13" fmla="*/ 1916765 h 3326473"/>
              <a:gd name="connsiteX14" fmla="*/ 2874604 w 2874604"/>
              <a:gd name="connsiteY14" fmla="*/ 2544508 h 3326473"/>
              <a:gd name="connsiteX15" fmla="*/ 2856095 w 2874604"/>
              <a:gd name="connsiteY15" fmla="*/ 2555939 h 3326473"/>
              <a:gd name="connsiteX16" fmla="*/ 2516153 w 2874604"/>
              <a:gd name="connsiteY16" fmla="*/ 2492568 h 3326473"/>
              <a:gd name="connsiteX17" fmla="*/ 1822916 w 2874604"/>
              <a:gd name="connsiteY17" fmla="*/ 2158780 h 3326473"/>
              <a:gd name="connsiteX18" fmla="*/ 2028149 w 2874604"/>
              <a:gd name="connsiteY18" fmla="*/ 2819911 h 3326473"/>
              <a:gd name="connsiteX19" fmla="*/ 2044323 w 2874604"/>
              <a:gd name="connsiteY19" fmla="*/ 3194701 h 3326473"/>
              <a:gd name="connsiteX20" fmla="*/ 1917762 w 2874604"/>
              <a:gd name="connsiteY20" fmla="*/ 3298821 h 3326473"/>
              <a:gd name="connsiteX21" fmla="*/ 1727324 w 2874604"/>
              <a:gd name="connsiteY21" fmla="*/ 3321766 h 3326473"/>
              <a:gd name="connsiteX22" fmla="*/ 1654798 w 2874604"/>
              <a:gd name="connsiteY22" fmla="*/ 3313116 h 3326473"/>
              <a:gd name="connsiteX23" fmla="*/ 1549048 w 2874604"/>
              <a:gd name="connsiteY23" fmla="*/ 3285285 h 3326473"/>
              <a:gd name="connsiteX24" fmla="*/ 1421295 w 2874604"/>
              <a:gd name="connsiteY24" fmla="*/ 3122934 h 3326473"/>
              <a:gd name="connsiteX25" fmla="*/ 1228474 w 2874604"/>
              <a:gd name="connsiteY25" fmla="*/ 2612935 h 3326473"/>
              <a:gd name="connsiteX26" fmla="*/ 1172996 w 2874604"/>
              <a:gd name="connsiteY26" fmla="*/ 2248676 h 3326473"/>
              <a:gd name="connsiteX27" fmla="*/ 939056 w 2874604"/>
              <a:gd name="connsiteY27" fmla="*/ 2423693 h 3326473"/>
              <a:gd name="connsiteX28" fmla="*/ 626508 w 2874604"/>
              <a:gd name="connsiteY28" fmla="*/ 2619773 h 3326473"/>
              <a:gd name="connsiteX29" fmla="*/ 403788 w 2874604"/>
              <a:gd name="connsiteY29" fmla="*/ 2679450 h 3326473"/>
              <a:gd name="connsiteX30" fmla="*/ 251713 w 2874604"/>
              <a:gd name="connsiteY30" fmla="*/ 2635949 h 3326473"/>
              <a:gd name="connsiteX31" fmla="*/ 84657 w 2874604"/>
              <a:gd name="connsiteY31" fmla="*/ 2484129 h 3326473"/>
              <a:gd name="connsiteX32" fmla="*/ 45791 w 2874604"/>
              <a:gd name="connsiteY32" fmla="*/ 2129460 h 3326473"/>
              <a:gd name="connsiteX33" fmla="*/ 188023 w 2874604"/>
              <a:gd name="connsiteY33" fmla="*/ 1979016 h 3326473"/>
              <a:gd name="connsiteX34" fmla="*/ 722351 w 2874604"/>
              <a:gd name="connsiteY34" fmla="*/ 1667344 h 3326473"/>
              <a:gd name="connsiteX35" fmla="*/ 357836 w 2874604"/>
              <a:gd name="connsiteY35" fmla="*/ 1512266 h 3326473"/>
              <a:gd name="connsiteX36" fmla="*/ 274778 w 2874604"/>
              <a:gd name="connsiteY36" fmla="*/ 1464313 h 3326473"/>
              <a:gd name="connsiteX37" fmla="*/ 211842 w 2874604"/>
              <a:gd name="connsiteY37" fmla="*/ 1439052 h 3326473"/>
              <a:gd name="connsiteX38" fmla="*/ 1031 w 2874604"/>
              <a:gd name="connsiteY38" fmla="*/ 1228747 h 3326473"/>
              <a:gd name="connsiteX39" fmla="*/ 53185 w 2874604"/>
              <a:gd name="connsiteY39" fmla="*/ 1004149 h 3326473"/>
              <a:gd name="connsiteX40" fmla="*/ 110729 w 2874604"/>
              <a:gd name="connsiteY40" fmla="*/ 904480 h 3326473"/>
              <a:gd name="connsiteX41" fmla="*/ 259982 w 2874604"/>
              <a:gd name="connsiteY41" fmla="*/ 780238 h 3326473"/>
              <a:gd name="connsiteX42" fmla="*/ 513356 w 2874604"/>
              <a:gd name="connsiteY42" fmla="*/ 782555 h 3326473"/>
              <a:gd name="connsiteX43" fmla="*/ 1053577 w 2874604"/>
              <a:gd name="connsiteY43" fmla="*/ 1016927 h 3326473"/>
              <a:gd name="connsiteX44" fmla="*/ 963247 w 2874604"/>
              <a:gd name="connsiteY44" fmla="*/ 732215 h 3326473"/>
              <a:gd name="connsiteX45" fmla="*/ 913850 w 2874604"/>
              <a:gd name="connsiteY45" fmla="*/ 338243 h 3326473"/>
              <a:gd name="connsiteX46" fmla="*/ 959923 w 2874604"/>
              <a:gd name="connsiteY46" fmla="*/ 143357 h 3326473"/>
              <a:gd name="connsiteX47" fmla="*/ 1204395 w 2874604"/>
              <a:gd name="connsiteY47" fmla="*/ 7643 h 3326473"/>
              <a:gd name="connsiteX48" fmla="*/ 1299987 w 2874604"/>
              <a:gd name="connsiteY48" fmla="*/ 20 h 33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74604" h="3326473">
                <a:moveTo>
                  <a:pt x="1299987" y="20"/>
                </a:moveTo>
                <a:cubicBezTo>
                  <a:pt x="1390374" y="812"/>
                  <a:pt x="1465431" y="25458"/>
                  <a:pt x="1527725" y="61423"/>
                </a:cubicBezTo>
                <a:cubicBezTo>
                  <a:pt x="1594172" y="99785"/>
                  <a:pt x="1617804" y="135578"/>
                  <a:pt x="1635356" y="201083"/>
                </a:cubicBezTo>
                <a:cubicBezTo>
                  <a:pt x="1812758" y="967963"/>
                  <a:pt x="1812758" y="967963"/>
                  <a:pt x="1812758" y="967963"/>
                </a:cubicBezTo>
                <a:cubicBezTo>
                  <a:pt x="2136526" y="656543"/>
                  <a:pt x="2136526" y="656543"/>
                  <a:pt x="2136526" y="656543"/>
                </a:cubicBezTo>
                <a:cubicBezTo>
                  <a:pt x="2229864" y="533242"/>
                  <a:pt x="2314551" y="482467"/>
                  <a:pt x="2396669" y="474505"/>
                </a:cubicBezTo>
                <a:cubicBezTo>
                  <a:pt x="2478786" y="466544"/>
                  <a:pt x="2558334" y="501395"/>
                  <a:pt x="2628291" y="552859"/>
                </a:cubicBezTo>
                <a:cubicBezTo>
                  <a:pt x="2731471" y="623503"/>
                  <a:pt x="2804938" y="688067"/>
                  <a:pt x="2835591" y="750062"/>
                </a:cubicBezTo>
                <a:cubicBezTo>
                  <a:pt x="2866244" y="812057"/>
                  <a:pt x="2857594" y="884583"/>
                  <a:pt x="2800049" y="984252"/>
                </a:cubicBezTo>
                <a:cubicBezTo>
                  <a:pt x="2771277" y="1034086"/>
                  <a:pt x="2752095" y="1067309"/>
                  <a:pt x="2729404" y="1087431"/>
                </a:cubicBezTo>
                <a:cubicBezTo>
                  <a:pt x="2687530" y="1140776"/>
                  <a:pt x="2681450" y="1170488"/>
                  <a:pt x="2486813" y="1334974"/>
                </a:cubicBezTo>
                <a:cubicBezTo>
                  <a:pt x="2282585" y="1516072"/>
                  <a:pt x="2331479" y="1488929"/>
                  <a:pt x="2224099" y="1559826"/>
                </a:cubicBezTo>
                <a:cubicBezTo>
                  <a:pt x="2798485" y="1869294"/>
                  <a:pt x="2798485" y="1869294"/>
                  <a:pt x="2798485" y="1869294"/>
                </a:cubicBezTo>
                <a:lnTo>
                  <a:pt x="2874604" y="1916765"/>
                </a:lnTo>
                <a:lnTo>
                  <a:pt x="2874604" y="2544508"/>
                </a:lnTo>
                <a:lnTo>
                  <a:pt x="2856095" y="2555939"/>
                </a:lnTo>
                <a:cubicBezTo>
                  <a:pt x="2790589" y="2573491"/>
                  <a:pt x="2675248" y="2562272"/>
                  <a:pt x="2516153" y="2492568"/>
                </a:cubicBezTo>
                <a:cubicBezTo>
                  <a:pt x="1822916" y="2158780"/>
                  <a:pt x="1822916" y="2158780"/>
                  <a:pt x="1822916" y="2158780"/>
                </a:cubicBezTo>
                <a:cubicBezTo>
                  <a:pt x="2028149" y="2819911"/>
                  <a:pt x="2028149" y="2819911"/>
                  <a:pt x="2028149" y="2819911"/>
                </a:cubicBezTo>
                <a:cubicBezTo>
                  <a:pt x="2096477" y="2970102"/>
                  <a:pt x="2101868" y="3095033"/>
                  <a:pt x="2044323" y="3194701"/>
                </a:cubicBezTo>
                <a:cubicBezTo>
                  <a:pt x="2015551" y="3244536"/>
                  <a:pt x="1970167" y="3284780"/>
                  <a:pt x="1917762" y="3298821"/>
                </a:cubicBezTo>
                <a:cubicBezTo>
                  <a:pt x="1855766" y="3329475"/>
                  <a:pt x="1799851" y="3330415"/>
                  <a:pt x="1727324" y="3321766"/>
                </a:cubicBezTo>
                <a:cubicBezTo>
                  <a:pt x="1714223" y="3325276"/>
                  <a:pt x="1684510" y="3319196"/>
                  <a:pt x="1654798" y="3313116"/>
                </a:cubicBezTo>
                <a:cubicBezTo>
                  <a:pt x="1611984" y="3310546"/>
                  <a:pt x="1569170" y="3307977"/>
                  <a:pt x="1549048" y="3285285"/>
                </a:cubicBezTo>
                <a:cubicBezTo>
                  <a:pt x="1502723" y="3269614"/>
                  <a:pt x="1458969" y="3211130"/>
                  <a:pt x="1421295" y="3122934"/>
                </a:cubicBezTo>
                <a:cubicBezTo>
                  <a:pt x="1374030" y="3051348"/>
                  <a:pt x="1311783" y="2871445"/>
                  <a:pt x="1228474" y="2612935"/>
                </a:cubicBezTo>
                <a:cubicBezTo>
                  <a:pt x="1173248" y="2459233"/>
                  <a:pt x="1176507" y="2261776"/>
                  <a:pt x="1172996" y="2248676"/>
                </a:cubicBezTo>
                <a:cubicBezTo>
                  <a:pt x="1137203" y="2272308"/>
                  <a:pt x="1020233" y="2359816"/>
                  <a:pt x="939056" y="2423693"/>
                </a:cubicBezTo>
                <a:cubicBezTo>
                  <a:pt x="899752" y="2434224"/>
                  <a:pt x="786292" y="2534834"/>
                  <a:pt x="626508" y="2619773"/>
                </a:cubicBezTo>
                <a:cubicBezTo>
                  <a:pt x="479825" y="2701201"/>
                  <a:pt x="508597" y="2651367"/>
                  <a:pt x="403788" y="2679450"/>
                </a:cubicBezTo>
                <a:cubicBezTo>
                  <a:pt x="364484" y="2689982"/>
                  <a:pt x="318159" y="2674311"/>
                  <a:pt x="251713" y="2635949"/>
                </a:cubicBezTo>
                <a:cubicBezTo>
                  <a:pt x="172165" y="2601097"/>
                  <a:pt x="128411" y="2542613"/>
                  <a:pt x="84657" y="2484129"/>
                </a:cubicBezTo>
                <a:cubicBezTo>
                  <a:pt x="658" y="2380262"/>
                  <a:pt x="-21345" y="2245741"/>
                  <a:pt x="45791" y="2129460"/>
                </a:cubicBezTo>
                <a:cubicBezTo>
                  <a:pt x="74563" y="2079626"/>
                  <a:pt x="119947" y="2039382"/>
                  <a:pt x="188023" y="1979016"/>
                </a:cubicBezTo>
                <a:cubicBezTo>
                  <a:pt x="501511" y="1838851"/>
                  <a:pt x="484900" y="1829260"/>
                  <a:pt x="722351" y="1667344"/>
                </a:cubicBezTo>
                <a:cubicBezTo>
                  <a:pt x="357836" y="1512266"/>
                  <a:pt x="357836" y="1512266"/>
                  <a:pt x="357836" y="1512266"/>
                </a:cubicBezTo>
                <a:cubicBezTo>
                  <a:pt x="337714" y="1489574"/>
                  <a:pt x="304491" y="1470393"/>
                  <a:pt x="274778" y="1464313"/>
                </a:cubicBezTo>
                <a:cubicBezTo>
                  <a:pt x="258166" y="1454723"/>
                  <a:pt x="228453" y="1448643"/>
                  <a:pt x="211842" y="1439052"/>
                </a:cubicBezTo>
                <a:cubicBezTo>
                  <a:pt x="78949" y="1362327"/>
                  <a:pt x="18583" y="1294253"/>
                  <a:pt x="1031" y="1228747"/>
                </a:cubicBezTo>
                <a:cubicBezTo>
                  <a:pt x="-3420" y="1159732"/>
                  <a:pt x="5230" y="1087206"/>
                  <a:pt x="53185" y="1004149"/>
                </a:cubicBezTo>
                <a:cubicBezTo>
                  <a:pt x="66286" y="1000638"/>
                  <a:pt x="72366" y="970926"/>
                  <a:pt x="110729" y="904480"/>
                </a:cubicBezTo>
                <a:cubicBezTo>
                  <a:pt x="139501" y="854645"/>
                  <a:pt x="184885" y="814401"/>
                  <a:pt x="259982" y="780238"/>
                </a:cubicBezTo>
                <a:cubicBezTo>
                  <a:pt x="335079" y="746074"/>
                  <a:pt x="420707" y="751213"/>
                  <a:pt x="513356" y="782555"/>
                </a:cubicBezTo>
                <a:cubicBezTo>
                  <a:pt x="1053577" y="1016927"/>
                  <a:pt x="1053577" y="1016927"/>
                  <a:pt x="1053577" y="1016927"/>
                </a:cubicBezTo>
                <a:cubicBezTo>
                  <a:pt x="1005372" y="889427"/>
                  <a:pt x="1008883" y="902528"/>
                  <a:pt x="963247" y="732215"/>
                </a:cubicBezTo>
                <a:cubicBezTo>
                  <a:pt x="927203" y="545290"/>
                  <a:pt x="905200" y="410769"/>
                  <a:pt x="913850" y="338243"/>
                </a:cubicBezTo>
                <a:cubicBezTo>
                  <a:pt x="918990" y="252616"/>
                  <a:pt x="931151" y="193191"/>
                  <a:pt x="959923" y="143357"/>
                </a:cubicBezTo>
                <a:cubicBezTo>
                  <a:pt x="994776" y="63810"/>
                  <a:pt x="1082974" y="26136"/>
                  <a:pt x="1204395" y="7643"/>
                </a:cubicBezTo>
                <a:cubicBezTo>
                  <a:pt x="1238026" y="2142"/>
                  <a:pt x="1269858" y="-245"/>
                  <a:pt x="1299987" y="2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5AC87A59-E6DB-4B31-9DC0-DC67A4EB2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05948" y="2252870"/>
            <a:ext cx="1696213" cy="160351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A956CA-456D-46D8-9F61-726033411BE5}"/>
              </a:ext>
            </a:extLst>
          </p:cNvPr>
          <p:cNvSpPr/>
          <p:nvPr/>
        </p:nvSpPr>
        <p:spPr>
          <a:xfrm>
            <a:off x="2845385" y="2599082"/>
            <a:ext cx="7292560" cy="142792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the functions of “will”</a:t>
            </a:r>
            <a:endParaRPr lang="ar-SA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6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A82DC09-6B9F-4AF4-989E-CCBB5846B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79342"/>
              </p:ext>
            </p:extLst>
          </p:nvPr>
        </p:nvGraphicFramePr>
        <p:xfrm>
          <a:off x="339697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FFFC1586-D34E-486F-B1BD-D4CFE9D8D1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48" b="93339" l="3155" r="96050">
                        <a14:foregroundMark x1="9279" y1="30157" x2="8112" y2="62051"/>
                        <a14:foregroundMark x1="8112" y1="62051" x2="8669" y2="69277"/>
                        <a14:foregroundMark x1="8669" y1="69277" x2="5170" y2="45337"/>
                        <a14:foregroundMark x1="5170" y1="45337" x2="6204" y2="62293"/>
                        <a14:foregroundMark x1="6204" y1="62293" x2="6230" y2="39241"/>
                        <a14:foregroundMark x1="8510" y1="30157" x2="3208" y2="50949"/>
                        <a14:foregroundMark x1="3208" y1="50949" x2="3181" y2="55470"/>
                        <a14:foregroundMark x1="30965" y1="10618" x2="41490" y2="11465"/>
                        <a14:foregroundMark x1="41490" y1="11465" x2="42630" y2="12354"/>
                        <a14:foregroundMark x1="44168" y1="12757" x2="44168" y2="12757"/>
                        <a14:foregroundMark x1="38839" y1="7348" x2="38839" y2="7348"/>
                        <a14:foregroundMark x1="46182" y1="90634" x2="40536" y2="90876"/>
                        <a14:foregroundMark x1="40536" y1="90876" x2="45493" y2="93339"/>
                        <a14:foregroundMark x1="44766" y1="93247" x2="28552" y2="91199"/>
                        <a14:foregroundMark x1="89475" y1="21276" x2="84093" y2="35890"/>
                        <a14:foregroundMark x1="84093" y1="35890" x2="85101" y2="25474"/>
                        <a14:foregroundMark x1="85101" y1="25474" x2="81972" y2="31288"/>
                        <a14:foregroundMark x1="81972" y1="31288" x2="80461" y2="37909"/>
                        <a14:foregroundMark x1="80461" y1="37909" x2="82847" y2="27776"/>
                        <a14:foregroundMark x1="82847" y1="27776" x2="82768" y2="52483"/>
                        <a14:foregroundMark x1="82768" y1="52483" x2="87010" y2="48971"/>
                        <a14:foregroundMark x1="87010" y1="48971" x2="90085" y2="56318"/>
                        <a14:foregroundMark x1="90085" y1="56318" x2="94406" y2="59548"/>
                        <a14:foregroundMark x1="94406" y1="59548" x2="92047" y2="65684"/>
                        <a14:foregroundMark x1="92047" y1="65684" x2="87036" y2="63545"/>
                        <a14:foregroundMark x1="87036" y1="63545" x2="82556" y2="68147"/>
                        <a14:foregroundMark x1="82556" y1="68147" x2="78022" y2="66572"/>
                        <a14:foregroundMark x1="78022" y1="66572" x2="73887" y2="59023"/>
                        <a14:foregroundMark x1="73887" y1="59023" x2="75901" y2="52806"/>
                        <a14:foregroundMark x1="75901" y1="52806" x2="81495" y2="54017"/>
                        <a14:foregroundMark x1="81495" y1="54017" x2="85578" y2="59104"/>
                        <a14:foregroundMark x1="85578" y1="59104" x2="88574" y2="67905"/>
                        <a14:foregroundMark x1="88574" y1="67905" x2="84199" y2="71134"/>
                        <a14:foregroundMark x1="84199" y1="71134" x2="79560" y2="70852"/>
                        <a14:foregroundMark x1="79560" y1="70852" x2="79427" y2="70125"/>
                        <a14:foregroundMark x1="93399" y1="53734" x2="96050" y2="59386"/>
                        <a14:foregroundMark x1="96050" y1="59386" x2="95679" y2="61849"/>
                        <a14:backgroundMark x1="45440" y1="93339" x2="44804" y2="93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30784" y="4359965"/>
            <a:ext cx="3804150" cy="249803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DC1F571C-CDD2-46CC-ABA5-6C38B593669D}"/>
              </a:ext>
            </a:extLst>
          </p:cNvPr>
          <p:cNvSpPr/>
          <p:nvPr/>
        </p:nvSpPr>
        <p:spPr>
          <a:xfrm>
            <a:off x="231524" y="2821055"/>
            <a:ext cx="3028512" cy="1215887"/>
          </a:xfrm>
          <a:prstGeom prst="wedgeEllipseCallout">
            <a:avLst>
              <a:gd name="adj1" fmla="val -17770"/>
              <a:gd name="adj2" fmla="val 77759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Usage of will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73077" l="4000" r="96333">
                        <a14:foregroundMark x1="8667" y1="39011" x2="8333" y2="69231"/>
                        <a14:foregroundMark x1="8333" y1="69231" x2="4333" y2="45604"/>
                        <a14:foregroundMark x1="88333" y1="28022" x2="96333" y2="52747"/>
                        <a14:foregroundMark x1="96333" y1="52747" x2="89000" y2="55495"/>
                        <a14:foregroundMark x1="92667" y1="25275" x2="71000" y2="2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b="17636"/>
          <a:stretch/>
        </p:blipFill>
        <p:spPr>
          <a:xfrm>
            <a:off x="198783" y="0"/>
            <a:ext cx="3478696" cy="1295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Will </a:t>
            </a:r>
            <a:r>
              <a:rPr lang="en-US" sz="3200" b="1" dirty="0">
                <a:solidFill>
                  <a:schemeClr val="bg1"/>
                </a:solidFill>
              </a:rPr>
              <a:t>you help me?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540385" y="3429000"/>
            <a:ext cx="2709863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9" b="89955" l="8390" r="91356">
                        <a14:foregroundMark x1="8390" y1="50903" x2="8729" y2="58239"/>
                        <a14:foregroundMark x1="90678" y1="43454" x2="91356" y2="47856"/>
                        <a14:foregroundMark x1="27288" y1="59932" x2="27288" y2="63431"/>
                        <a14:foregroundMark x1="75424" y1="32619" x2="75763" y2="36117"/>
                        <a14:backgroundMark x1="27288" y1="14447" x2="13220" y2="40293"/>
                        <a14:backgroundMark x1="13220" y1="40293" x2="23305" y2="19639"/>
                        <a14:backgroundMark x1="62712" y1="24041" x2="50847" y2="20203"/>
                        <a14:backgroundMark x1="50847" y1="20203" x2="38136" y2="23363"/>
                        <a14:backgroundMark x1="38136" y1="23363" x2="28390" y2="34537"/>
                        <a14:backgroundMark x1="28390" y1="34537" x2="29237" y2="37810"/>
                        <a14:backgroundMark x1="71186" y1="12754" x2="74746" y2="16140"/>
                        <a14:backgroundMark x1="85847" y1="58239" x2="81610" y2="74944"/>
                        <a14:backgroundMark x1="81610" y1="74944" x2="74237" y2="88939"/>
                        <a14:backgroundMark x1="74237" y1="88939" x2="70169" y2="91196"/>
                        <a14:backgroundMark x1="72458" y1="64673" x2="62203" y2="77765"/>
                        <a14:backgroundMark x1="62203" y1="77765" x2="51102" y2="85102"/>
                        <a14:backgroundMark x1="51102" y1="85102" x2="39407" y2="82280"/>
                        <a14:backgroundMark x1="39407" y1="82280" x2="38305" y2="81151"/>
                        <a14:backgroundMark x1="38644" y1="78104" x2="46780" y2="79910"/>
                        <a14:backgroundMark x1="72458" y1="61738" x2="71525" y2="65124"/>
                        <a14:backgroundMark x1="24661" y1="86005" x2="27542" y2="88149"/>
                        <a14:backgroundMark x1="87119" y1="54740" x2="87797" y2="59142"/>
                        <a14:backgroundMark x1="24322" y1="86343" x2="25593" y2="87698"/>
                        <a14:backgroundMark x1="24661" y1="85102" x2="26271" y2="87246"/>
                        <a14:backgroundMark x1="13220" y1="42664" x2="14237" y2="46953"/>
                        <a14:backgroundMark x1="27542" y1="39616" x2="28898" y2="3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 rot="617007">
            <a:off x="149427" y="-229822"/>
            <a:ext cx="2981195" cy="19852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I’ll </a:t>
            </a:r>
            <a:r>
              <a:rPr lang="en-US" sz="3200" b="1" dirty="0">
                <a:solidFill>
                  <a:schemeClr val="bg1"/>
                </a:solidFill>
              </a:rPr>
              <a:t>help you carry that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3842404" y="2891247"/>
            <a:ext cx="3446291" cy="39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9198"/>
          <a:stretch/>
        </p:blipFill>
        <p:spPr>
          <a:xfrm>
            <a:off x="170731" y="158742"/>
            <a:ext cx="2797755" cy="821919"/>
          </a:xfrm>
          <a:prstGeom prst="ellipse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I’ll </a:t>
            </a:r>
            <a:r>
              <a:rPr lang="en-US" sz="3200" b="1" dirty="0">
                <a:solidFill>
                  <a:schemeClr val="bg1"/>
                </a:solidFill>
              </a:rPr>
              <a:t>be careful. I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won’t</a:t>
            </a:r>
            <a:r>
              <a:rPr lang="en-US" sz="3200" b="1" dirty="0">
                <a:solidFill>
                  <a:schemeClr val="bg1"/>
                </a:solidFill>
              </a:rPr>
              <a:t> do that again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/>
        </p:blipFill>
        <p:spPr>
          <a:xfrm>
            <a:off x="3655335" y="3153009"/>
            <a:ext cx="4479961" cy="34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2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9" b="89793" l="5279" r="93451">
                        <a14:foregroundMark x1="83675" y1="32376" x2="80841" y2="33493"/>
                        <a14:foregroundMark x1="66178" y1="37959" x2="36461" y2="47368"/>
                        <a14:foregroundMark x1="36461" y1="47368" x2="62463" y2="40032"/>
                        <a14:foregroundMark x1="62463" y1="40032" x2="38416" y2="54226"/>
                        <a14:foregroundMark x1="38416" y1="54226" x2="55034" y2="47209"/>
                        <a14:foregroundMark x1="78104" y1="24402" x2="25220" y2="45614"/>
                        <a14:foregroundMark x1="25220" y1="45614" x2="19355" y2="64274"/>
                        <a14:foregroundMark x1="15249" y1="62041" x2="9580" y2="57416"/>
                        <a14:foregroundMark x1="30596" y1="77990" x2="6256" y2="67145"/>
                        <a14:foregroundMark x1="6256" y1="67145" x2="5376" y2="63158"/>
                        <a14:foregroundMark x1="86510" y1="18660" x2="68915" y2="49123"/>
                        <a14:foregroundMark x1="68915" y1="49123" x2="89736" y2="25997"/>
                        <a14:foregroundMark x1="89736" y1="25997" x2="88563" y2="25518"/>
                        <a14:foregroundMark x1="92766" y1="35726" x2="85044" y2="18660"/>
                        <a14:foregroundMark x1="92766" y1="29984" x2="32649" y2="51994"/>
                        <a14:foregroundMark x1="32649" y1="51994" x2="67058" y2="55821"/>
                        <a14:foregroundMark x1="67058" y1="55821" x2="45259" y2="71132"/>
                        <a14:foregroundMark x1="82991" y1="15152" x2="47312" y2="29984"/>
                        <a14:foregroundMark x1="44575" y1="37959" x2="16911" y2="47209"/>
                        <a14:foregroundMark x1="16911" y1="47209" x2="10362" y2="87081"/>
                        <a14:foregroundMark x1="29912" y1="82456" x2="80841" y2="58533"/>
                        <a14:foregroundMark x1="70381" y1="58533" x2="92766" y2="37640"/>
                        <a14:foregroundMark x1="92766" y1="37640" x2="90714" y2="28868"/>
                        <a14:foregroundMark x1="91398" y1="40351" x2="83675" y2="50558"/>
                        <a14:foregroundMark x1="62757" y1="39234" x2="62757" y2="50558"/>
                        <a14:foregroundMark x1="37537" y1="57416" x2="48094" y2="43700"/>
                        <a14:foregroundMark x1="31281" y1="77990" x2="35484" y2="58533"/>
                        <a14:foregroundMark x1="87195" y1="17544" x2="85044" y2="17544"/>
                        <a14:foregroundMark x1="88563" y1="12919" x2="78788" y2="12919"/>
                        <a14:foregroundMark x1="93451" y1="49442" x2="79472" y2="55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-25320" t="-11155" r="-25251" b="-11683"/>
          <a:stretch/>
        </p:blipFill>
        <p:spPr>
          <a:xfrm rot="235547">
            <a:off x="-409405" y="-176236"/>
            <a:ext cx="3859300" cy="1964529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Stop do that or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I’ll </a:t>
            </a:r>
            <a:r>
              <a:rPr lang="en-US" sz="3200" b="1" dirty="0">
                <a:solidFill>
                  <a:schemeClr val="bg1"/>
                </a:solidFill>
              </a:rPr>
              <a:t>tell your mother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4118598" y="3153009"/>
            <a:ext cx="3553435" cy="34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BE664-1734-4201-980C-84745B03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4" b="89753" l="9125" r="90000">
                        <a14:foregroundMark x1="81875" y1="43640" x2="39875" y2="49293"/>
                        <a14:foregroundMark x1="39875" y1="49293" x2="74750" y2="51767"/>
                        <a14:foregroundMark x1="74750" y1="51767" x2="52500" y2="46643"/>
                        <a14:foregroundMark x1="52500" y1="46643" x2="34125" y2="49823"/>
                        <a14:foregroundMark x1="34125" y1="49823" x2="57250" y2="47173"/>
                        <a14:foregroundMark x1="57250" y1="47173" x2="74750" y2="45760"/>
                        <a14:foregroundMark x1="74750" y1="45760" x2="57125" y2="39399"/>
                        <a14:foregroundMark x1="57125" y1="39399" x2="33125" y2="41696"/>
                        <a14:foregroundMark x1="33125" y1="41696" x2="52500" y2="51767"/>
                        <a14:foregroundMark x1="52500" y1="51767" x2="26500" y2="56537"/>
                        <a14:foregroundMark x1="67000" y1="32862" x2="11750" y2="47703"/>
                        <a14:foregroundMark x1="11750" y1="47703" x2="27250" y2="60601"/>
                        <a14:foregroundMark x1="27250" y1="60601" x2="84000" y2="42933"/>
                        <a14:foregroundMark x1="84000" y1="42933" x2="56125" y2="55654"/>
                        <a14:foregroundMark x1="82875" y1="34806" x2="63250" y2="39399"/>
                        <a14:foregroundMark x1="63250" y1="39399" x2="80000" y2="34276"/>
                        <a14:foregroundMark x1="80000" y1="34276" x2="46875" y2="40989"/>
                        <a14:foregroundMark x1="50750" y1="33746" x2="14125" y2="41519"/>
                        <a14:foregroundMark x1="14125" y1="41519" x2="21000" y2="64664"/>
                        <a14:foregroundMark x1="21000" y1="64664" x2="39250" y2="65371"/>
                        <a14:foregroundMark x1="39250" y1="65371" x2="82750" y2="52297"/>
                        <a14:foregroundMark x1="84500" y1="29152" x2="88125" y2="53180"/>
                        <a14:foregroundMark x1="88125" y1="53180" x2="86375" y2="36396"/>
                        <a14:foregroundMark x1="86875" y1="27562" x2="65375" y2="29682"/>
                        <a14:foregroundMark x1="86125" y1="22968" x2="46375" y2="31625"/>
                        <a14:foregroundMark x1="11500" y1="42403" x2="19375" y2="64664"/>
                        <a14:foregroundMark x1="19375" y1="64664" x2="13875" y2="62367"/>
                        <a14:foregroundMark x1="9750" y1="45230" x2="20250" y2="65194"/>
                        <a14:foregroundMark x1="20250" y1="65194" x2="21625" y2="65018"/>
                        <a14:foregroundMark x1="12875" y1="51060" x2="21000" y2="61661"/>
                        <a14:foregroundMark x1="9125" y1="52120" x2="21250" y2="65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 rot="235547">
            <a:off x="57771" y="-103982"/>
            <a:ext cx="3333324" cy="1801860"/>
          </a:xfrm>
          <a:prstGeom prst="round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D25450-18FE-4E35-AD96-CFF925106A20}"/>
              </a:ext>
            </a:extLst>
          </p:cNvPr>
          <p:cNvSpPr/>
          <p:nvPr/>
        </p:nvSpPr>
        <p:spPr>
          <a:xfrm>
            <a:off x="2249036" y="1459395"/>
            <a:ext cx="7292560" cy="14279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won’t</a:t>
            </a:r>
            <a:r>
              <a:rPr lang="en-US" sz="3200" b="1" dirty="0">
                <a:solidFill>
                  <a:schemeClr val="bg1"/>
                </a:solidFill>
              </a:rPr>
              <a:t> listen to me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6D0080-5EF2-43B4-A10C-250C79E4B8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4118598" y="3209466"/>
            <a:ext cx="3553435" cy="33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1922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412824"/>
      </a:dk2>
      <a:lt2>
        <a:srgbClr val="E2E7E8"/>
      </a:lt2>
      <a:accent1>
        <a:srgbClr val="EE7D6E"/>
      </a:accent1>
      <a:accent2>
        <a:srgbClr val="EB4E7D"/>
      </a:accent2>
      <a:accent3>
        <a:srgbClr val="EE6ECA"/>
      </a:accent3>
      <a:accent4>
        <a:srgbClr val="D54EEB"/>
      </a:accent4>
      <a:accent5>
        <a:srgbClr val="A76EEE"/>
      </a:accent5>
      <a:accent6>
        <a:srgbClr val="534EEB"/>
      </a:accent6>
      <a:hlink>
        <a:srgbClr val="598C93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116</Words>
  <Application>Microsoft Office PowerPoint</Application>
  <PresentationFormat>ملء الشاشة</PresentationFormat>
  <Paragraphs>38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Sagona Book</vt:lpstr>
      <vt:lpstr>The Hand Extrablack</vt:lpstr>
      <vt:lpstr>BlobVTI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نورا العتيبي</dc:creator>
  <cp:lastModifiedBy>Stars</cp:lastModifiedBy>
  <cp:revision>2</cp:revision>
  <dcterms:created xsi:type="dcterms:W3CDTF">2021-03-20T19:52:27Z</dcterms:created>
  <dcterms:modified xsi:type="dcterms:W3CDTF">2023-04-05T20:56:53Z</dcterms:modified>
</cp:coreProperties>
</file>