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7" r:id="rId3"/>
    <p:sldId id="257" r:id="rId4"/>
    <p:sldId id="258" r:id="rId5"/>
    <p:sldId id="259" r:id="rId6"/>
    <p:sldId id="263" r:id="rId7"/>
    <p:sldId id="270" r:id="rId8"/>
    <p:sldId id="260" r:id="rId9"/>
    <p:sldId id="261" r:id="rId10"/>
    <p:sldId id="264" r:id="rId11"/>
    <p:sldId id="266" r:id="rId12"/>
    <p:sldId id="265" r:id="rId13"/>
    <p:sldId id="267" r:id="rId14"/>
    <p:sldId id="268" r:id="rId15"/>
    <p:sldId id="269" r:id="rId16"/>
    <p:sldId id="272" r:id="rId17"/>
    <p:sldId id="271" r:id="rId18"/>
    <p:sldId id="273" r:id="rId19"/>
    <p:sldId id="278" r:id="rId20"/>
    <p:sldId id="279" r:id="rId21"/>
    <p:sldId id="274" r:id="rId22"/>
    <p:sldId id="262" r:id="rId23"/>
    <p:sldId id="275" r:id="rId24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6B10B"/>
    <a:srgbClr val="7460FF"/>
    <a:srgbClr val="E97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B342DB-C2A4-44DE-8954-D045BABBF50F}" type="doc">
      <dgm:prSet loTypeId="urn:microsoft.com/office/officeart/2005/8/layout/v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FE676E90-B852-4DFB-8DC7-006A8A45D395}">
      <dgm:prSet phldrT="[Text]"/>
      <dgm:spPr/>
      <dgm:t>
        <a:bodyPr/>
        <a:lstStyle/>
        <a:p>
          <a:pPr rtl="1"/>
          <a:r>
            <a:rPr lang="en-US" dirty="0"/>
            <a:t>Request </a:t>
          </a:r>
          <a:endParaRPr lang="ar-SA" dirty="0"/>
        </a:p>
      </dgm:t>
    </dgm:pt>
    <dgm:pt modelId="{D73CA893-28AF-436C-9B5A-E2523AB8A5DC}" type="parTrans" cxnId="{A4DC09B1-038D-4E6A-B3FA-561B206195F6}">
      <dgm:prSet/>
      <dgm:spPr/>
      <dgm:t>
        <a:bodyPr/>
        <a:lstStyle/>
        <a:p>
          <a:pPr rtl="1"/>
          <a:endParaRPr lang="ar-SA"/>
        </a:p>
      </dgm:t>
    </dgm:pt>
    <dgm:pt modelId="{95A13DB8-85AD-479C-BC37-2E0321B5C005}" type="sibTrans" cxnId="{A4DC09B1-038D-4E6A-B3FA-561B206195F6}">
      <dgm:prSet/>
      <dgm:spPr/>
      <dgm:t>
        <a:bodyPr/>
        <a:lstStyle/>
        <a:p>
          <a:pPr rtl="1"/>
          <a:endParaRPr lang="ar-SA"/>
        </a:p>
      </dgm:t>
    </dgm:pt>
    <dgm:pt modelId="{353B1E10-487D-48CF-BA61-B9684E3BCA44}">
      <dgm:prSet phldrT="[Text]"/>
      <dgm:spPr/>
      <dgm:t>
        <a:bodyPr/>
        <a:lstStyle/>
        <a:p>
          <a:pPr rtl="1"/>
          <a:r>
            <a:rPr lang="en-US" dirty="0"/>
            <a:t>Could / can </a:t>
          </a:r>
          <a:endParaRPr lang="ar-SA" dirty="0"/>
        </a:p>
      </dgm:t>
    </dgm:pt>
    <dgm:pt modelId="{D3C9CB69-C93B-41B3-A462-230B2EABE2C9}" type="parTrans" cxnId="{49B06885-DE6A-4097-8350-3FE81010608C}">
      <dgm:prSet/>
      <dgm:spPr/>
      <dgm:t>
        <a:bodyPr/>
        <a:lstStyle/>
        <a:p>
          <a:pPr rtl="1"/>
          <a:endParaRPr lang="ar-SA"/>
        </a:p>
      </dgm:t>
    </dgm:pt>
    <dgm:pt modelId="{D4CE3AAC-E2A4-41BB-8C80-8770940488F4}" type="sibTrans" cxnId="{49B06885-DE6A-4097-8350-3FE81010608C}">
      <dgm:prSet/>
      <dgm:spPr/>
      <dgm:t>
        <a:bodyPr/>
        <a:lstStyle/>
        <a:p>
          <a:pPr rtl="1"/>
          <a:endParaRPr lang="ar-SA"/>
        </a:p>
      </dgm:t>
    </dgm:pt>
    <dgm:pt modelId="{4D27D812-84F6-4340-86DD-EBE094E07287}">
      <dgm:prSet phldrT="[Text]"/>
      <dgm:spPr/>
      <dgm:t>
        <a:bodyPr/>
        <a:lstStyle/>
        <a:p>
          <a:pPr rtl="1"/>
          <a:r>
            <a:rPr lang="en-US" dirty="0"/>
            <a:t>Would / will </a:t>
          </a:r>
          <a:endParaRPr lang="ar-SA" dirty="0"/>
        </a:p>
      </dgm:t>
    </dgm:pt>
    <dgm:pt modelId="{9CE544C7-F606-496D-890C-E3698982B1CE}" type="parTrans" cxnId="{B931B1AE-2F40-46F0-8B07-74D8174DD783}">
      <dgm:prSet/>
      <dgm:spPr/>
      <dgm:t>
        <a:bodyPr/>
        <a:lstStyle/>
        <a:p>
          <a:pPr rtl="1"/>
          <a:endParaRPr lang="ar-SA"/>
        </a:p>
      </dgm:t>
    </dgm:pt>
    <dgm:pt modelId="{DB04890F-8A1A-4881-946E-497CF3CDF012}" type="sibTrans" cxnId="{B931B1AE-2F40-46F0-8B07-74D8174DD783}">
      <dgm:prSet/>
      <dgm:spPr/>
      <dgm:t>
        <a:bodyPr/>
        <a:lstStyle/>
        <a:p>
          <a:pPr rtl="1"/>
          <a:endParaRPr lang="ar-SA"/>
        </a:p>
      </dgm:t>
    </dgm:pt>
    <dgm:pt modelId="{177D1362-A333-451B-B1DD-BE1DBF4CDE1E}">
      <dgm:prSet phldrT="[Text]"/>
      <dgm:spPr/>
      <dgm:t>
        <a:bodyPr/>
        <a:lstStyle/>
        <a:p>
          <a:pPr rtl="1"/>
          <a:r>
            <a:rPr lang="en-US" dirty="0"/>
            <a:t>Offer </a:t>
          </a:r>
          <a:endParaRPr lang="ar-SA" dirty="0"/>
        </a:p>
      </dgm:t>
    </dgm:pt>
    <dgm:pt modelId="{D854B1E2-5C9B-41A8-8F8D-57B5E02EAB6C}" type="parTrans" cxnId="{FB0C49F2-D0FE-4BDB-9DE0-E224115C3D8E}">
      <dgm:prSet/>
      <dgm:spPr/>
      <dgm:t>
        <a:bodyPr/>
        <a:lstStyle/>
        <a:p>
          <a:pPr rtl="1"/>
          <a:endParaRPr lang="ar-SA"/>
        </a:p>
      </dgm:t>
    </dgm:pt>
    <dgm:pt modelId="{7830690E-EF52-4702-99A0-206B342723B6}" type="sibTrans" cxnId="{FB0C49F2-D0FE-4BDB-9DE0-E224115C3D8E}">
      <dgm:prSet/>
      <dgm:spPr/>
      <dgm:t>
        <a:bodyPr/>
        <a:lstStyle/>
        <a:p>
          <a:pPr rtl="1"/>
          <a:endParaRPr lang="ar-SA"/>
        </a:p>
      </dgm:t>
    </dgm:pt>
    <dgm:pt modelId="{A3ED511B-C566-43BC-828C-199CEA01D5F3}">
      <dgm:prSet phldrT="[Text]"/>
      <dgm:spPr/>
      <dgm:t>
        <a:bodyPr/>
        <a:lstStyle/>
        <a:p>
          <a:pPr rtl="1"/>
          <a:r>
            <a:rPr lang="en-US" dirty="0"/>
            <a:t>Let me </a:t>
          </a:r>
          <a:endParaRPr lang="ar-SA" dirty="0"/>
        </a:p>
      </dgm:t>
    </dgm:pt>
    <dgm:pt modelId="{44902B47-B230-41C6-A574-0D0561D60C78}" type="parTrans" cxnId="{69C17384-BB06-4D82-9FDE-B0E9CEBF3239}">
      <dgm:prSet/>
      <dgm:spPr/>
      <dgm:t>
        <a:bodyPr/>
        <a:lstStyle/>
        <a:p>
          <a:pPr rtl="1"/>
          <a:endParaRPr lang="ar-SA"/>
        </a:p>
      </dgm:t>
    </dgm:pt>
    <dgm:pt modelId="{D5B606B5-2EB4-4F82-8411-5DDF7278F739}" type="sibTrans" cxnId="{69C17384-BB06-4D82-9FDE-B0E9CEBF3239}">
      <dgm:prSet/>
      <dgm:spPr/>
      <dgm:t>
        <a:bodyPr/>
        <a:lstStyle/>
        <a:p>
          <a:pPr rtl="1"/>
          <a:endParaRPr lang="ar-SA"/>
        </a:p>
      </dgm:t>
    </dgm:pt>
    <dgm:pt modelId="{DCA2E2A3-6FBC-4A4A-A5B9-B449CD8B986B}">
      <dgm:prSet phldrT="[Text]"/>
      <dgm:spPr/>
      <dgm:t>
        <a:bodyPr/>
        <a:lstStyle/>
        <a:p>
          <a:pPr rtl="1"/>
          <a:r>
            <a:rPr lang="en-US" dirty="0"/>
            <a:t>I will </a:t>
          </a:r>
          <a:endParaRPr lang="ar-SA" dirty="0"/>
        </a:p>
      </dgm:t>
    </dgm:pt>
    <dgm:pt modelId="{CCEDFB9D-0453-4DA2-BA05-1C705D6AE7EF}" type="parTrans" cxnId="{E93A5FA3-68A0-4F07-B458-175023F1FAEA}">
      <dgm:prSet/>
      <dgm:spPr/>
      <dgm:t>
        <a:bodyPr/>
        <a:lstStyle/>
        <a:p>
          <a:pPr rtl="1"/>
          <a:endParaRPr lang="ar-SA"/>
        </a:p>
      </dgm:t>
    </dgm:pt>
    <dgm:pt modelId="{6DAC190E-6DEF-4920-9C3A-34AD20BD9916}" type="sibTrans" cxnId="{E93A5FA3-68A0-4F07-B458-175023F1FAEA}">
      <dgm:prSet/>
      <dgm:spPr/>
      <dgm:t>
        <a:bodyPr/>
        <a:lstStyle/>
        <a:p>
          <a:pPr rtl="1"/>
          <a:endParaRPr lang="ar-SA"/>
        </a:p>
      </dgm:t>
    </dgm:pt>
    <dgm:pt modelId="{F5522F2C-18CB-4E5F-B825-0AA792DF7196}" type="pres">
      <dgm:prSet presAssocID="{90B342DB-C2A4-44DE-8954-D045BABBF50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45D87A12-255D-4D69-9392-31F9F2974C31}" type="pres">
      <dgm:prSet presAssocID="{FE676E90-B852-4DFB-8DC7-006A8A45D395}" presName="linNode" presStyleCnt="0"/>
      <dgm:spPr/>
    </dgm:pt>
    <dgm:pt modelId="{B409A7E1-86B4-4DDC-89FC-C0C232CB0CA2}" type="pres">
      <dgm:prSet presAssocID="{FE676E90-B852-4DFB-8DC7-006A8A45D39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5C506E0-863C-4BC3-A8F1-EA8A4EED357F}" type="pres">
      <dgm:prSet presAssocID="{FE676E90-B852-4DFB-8DC7-006A8A45D39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3579CF1-CE94-43B4-AF66-F746893ECD83}" type="pres">
      <dgm:prSet presAssocID="{95A13DB8-85AD-479C-BC37-2E0321B5C005}" presName="spacing" presStyleCnt="0"/>
      <dgm:spPr/>
    </dgm:pt>
    <dgm:pt modelId="{F933E48C-1A39-4CA7-980D-AB2B6965F208}" type="pres">
      <dgm:prSet presAssocID="{177D1362-A333-451B-B1DD-BE1DBF4CDE1E}" presName="linNode" presStyleCnt="0"/>
      <dgm:spPr/>
    </dgm:pt>
    <dgm:pt modelId="{ED5B8840-3AB4-4BFF-8615-F8FE5DF79ABE}" type="pres">
      <dgm:prSet presAssocID="{177D1362-A333-451B-B1DD-BE1DBF4CDE1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176648B-A214-48FA-9952-099CF054B353}" type="pres">
      <dgm:prSet presAssocID="{177D1362-A333-451B-B1DD-BE1DBF4CDE1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3FEACA3-639B-420A-ACA0-4966DF5C5148}" type="presOf" srcId="{4D27D812-84F6-4340-86DD-EBE094E07287}" destId="{85C506E0-863C-4BC3-A8F1-EA8A4EED357F}" srcOrd="0" destOrd="1" presId="urn:microsoft.com/office/officeart/2005/8/layout/vList6"/>
    <dgm:cxn modelId="{49B06885-DE6A-4097-8350-3FE81010608C}" srcId="{FE676E90-B852-4DFB-8DC7-006A8A45D395}" destId="{353B1E10-487D-48CF-BA61-B9684E3BCA44}" srcOrd="0" destOrd="0" parTransId="{D3C9CB69-C93B-41B3-A462-230B2EABE2C9}" sibTransId="{D4CE3AAC-E2A4-41BB-8C80-8770940488F4}"/>
    <dgm:cxn modelId="{69C17384-BB06-4D82-9FDE-B0E9CEBF3239}" srcId="{177D1362-A333-451B-B1DD-BE1DBF4CDE1E}" destId="{A3ED511B-C566-43BC-828C-199CEA01D5F3}" srcOrd="0" destOrd="0" parTransId="{44902B47-B230-41C6-A574-0D0561D60C78}" sibTransId="{D5B606B5-2EB4-4F82-8411-5DDF7278F739}"/>
    <dgm:cxn modelId="{534DA98E-48A0-4063-99D2-209D473CA532}" type="presOf" srcId="{DCA2E2A3-6FBC-4A4A-A5B9-B449CD8B986B}" destId="{E176648B-A214-48FA-9952-099CF054B353}" srcOrd="0" destOrd="1" presId="urn:microsoft.com/office/officeart/2005/8/layout/vList6"/>
    <dgm:cxn modelId="{912FBC1C-A42C-41DB-A318-DE59AFD05EC0}" type="presOf" srcId="{A3ED511B-C566-43BC-828C-199CEA01D5F3}" destId="{E176648B-A214-48FA-9952-099CF054B353}" srcOrd="0" destOrd="0" presId="urn:microsoft.com/office/officeart/2005/8/layout/vList6"/>
    <dgm:cxn modelId="{422EBAAB-04A7-405F-BA8A-6FEE032BBEA4}" type="presOf" srcId="{177D1362-A333-451B-B1DD-BE1DBF4CDE1E}" destId="{ED5B8840-3AB4-4BFF-8615-F8FE5DF79ABE}" srcOrd="0" destOrd="0" presId="urn:microsoft.com/office/officeart/2005/8/layout/vList6"/>
    <dgm:cxn modelId="{E93A5FA3-68A0-4F07-B458-175023F1FAEA}" srcId="{177D1362-A333-451B-B1DD-BE1DBF4CDE1E}" destId="{DCA2E2A3-6FBC-4A4A-A5B9-B449CD8B986B}" srcOrd="1" destOrd="0" parTransId="{CCEDFB9D-0453-4DA2-BA05-1C705D6AE7EF}" sibTransId="{6DAC190E-6DEF-4920-9C3A-34AD20BD9916}"/>
    <dgm:cxn modelId="{FB0C49F2-D0FE-4BDB-9DE0-E224115C3D8E}" srcId="{90B342DB-C2A4-44DE-8954-D045BABBF50F}" destId="{177D1362-A333-451B-B1DD-BE1DBF4CDE1E}" srcOrd="1" destOrd="0" parTransId="{D854B1E2-5C9B-41A8-8F8D-57B5E02EAB6C}" sibTransId="{7830690E-EF52-4702-99A0-206B342723B6}"/>
    <dgm:cxn modelId="{A4DC09B1-038D-4E6A-B3FA-561B206195F6}" srcId="{90B342DB-C2A4-44DE-8954-D045BABBF50F}" destId="{FE676E90-B852-4DFB-8DC7-006A8A45D395}" srcOrd="0" destOrd="0" parTransId="{D73CA893-28AF-436C-9B5A-E2523AB8A5DC}" sibTransId="{95A13DB8-85AD-479C-BC37-2E0321B5C005}"/>
    <dgm:cxn modelId="{EF4DDF0F-5807-4068-92FA-2641FC570C44}" type="presOf" srcId="{90B342DB-C2A4-44DE-8954-D045BABBF50F}" destId="{F5522F2C-18CB-4E5F-B825-0AA792DF7196}" srcOrd="0" destOrd="0" presId="urn:microsoft.com/office/officeart/2005/8/layout/vList6"/>
    <dgm:cxn modelId="{84A6B033-8FD7-41EE-9822-9E08E732E833}" type="presOf" srcId="{FE676E90-B852-4DFB-8DC7-006A8A45D395}" destId="{B409A7E1-86B4-4DDC-89FC-C0C232CB0CA2}" srcOrd="0" destOrd="0" presId="urn:microsoft.com/office/officeart/2005/8/layout/vList6"/>
    <dgm:cxn modelId="{B931B1AE-2F40-46F0-8B07-74D8174DD783}" srcId="{FE676E90-B852-4DFB-8DC7-006A8A45D395}" destId="{4D27D812-84F6-4340-86DD-EBE094E07287}" srcOrd="1" destOrd="0" parTransId="{9CE544C7-F606-496D-890C-E3698982B1CE}" sibTransId="{DB04890F-8A1A-4881-946E-497CF3CDF012}"/>
    <dgm:cxn modelId="{E96DAB05-E529-4A96-B938-54E5A3C56B0C}" type="presOf" srcId="{353B1E10-487D-48CF-BA61-B9684E3BCA44}" destId="{85C506E0-863C-4BC3-A8F1-EA8A4EED357F}" srcOrd="0" destOrd="0" presId="urn:microsoft.com/office/officeart/2005/8/layout/vList6"/>
    <dgm:cxn modelId="{704D31AE-E517-4E8B-BEFC-7B3ECB9DA424}" type="presParOf" srcId="{F5522F2C-18CB-4E5F-B825-0AA792DF7196}" destId="{45D87A12-255D-4D69-9392-31F9F2974C31}" srcOrd="0" destOrd="0" presId="urn:microsoft.com/office/officeart/2005/8/layout/vList6"/>
    <dgm:cxn modelId="{3A27818E-FB73-44BA-9D24-6B69FB27766B}" type="presParOf" srcId="{45D87A12-255D-4D69-9392-31F9F2974C31}" destId="{B409A7E1-86B4-4DDC-89FC-C0C232CB0CA2}" srcOrd="0" destOrd="0" presId="urn:microsoft.com/office/officeart/2005/8/layout/vList6"/>
    <dgm:cxn modelId="{45A3532E-C3A9-46C0-B90B-D709A6E476B9}" type="presParOf" srcId="{45D87A12-255D-4D69-9392-31F9F2974C31}" destId="{85C506E0-863C-4BC3-A8F1-EA8A4EED357F}" srcOrd="1" destOrd="0" presId="urn:microsoft.com/office/officeart/2005/8/layout/vList6"/>
    <dgm:cxn modelId="{140C8AB4-F5ED-404C-888E-0E3D65E4C9E0}" type="presParOf" srcId="{F5522F2C-18CB-4E5F-B825-0AA792DF7196}" destId="{B3579CF1-CE94-43B4-AF66-F746893ECD83}" srcOrd="1" destOrd="0" presId="urn:microsoft.com/office/officeart/2005/8/layout/vList6"/>
    <dgm:cxn modelId="{3876053D-28E1-42EE-88D2-5B125D934651}" type="presParOf" srcId="{F5522F2C-18CB-4E5F-B825-0AA792DF7196}" destId="{F933E48C-1A39-4CA7-980D-AB2B6965F208}" srcOrd="2" destOrd="0" presId="urn:microsoft.com/office/officeart/2005/8/layout/vList6"/>
    <dgm:cxn modelId="{F7865935-590A-450E-AF1C-81A6F2119085}" type="presParOf" srcId="{F933E48C-1A39-4CA7-980D-AB2B6965F208}" destId="{ED5B8840-3AB4-4BFF-8615-F8FE5DF79ABE}" srcOrd="0" destOrd="0" presId="urn:microsoft.com/office/officeart/2005/8/layout/vList6"/>
    <dgm:cxn modelId="{D3E4465A-273F-41A8-9C6B-74036ACC562B}" type="presParOf" srcId="{F933E48C-1A39-4CA7-980D-AB2B6965F208}" destId="{E176648B-A214-48FA-9952-099CF054B35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506E0-863C-4BC3-A8F1-EA8A4EED357F}">
      <dsp:nvSpPr>
        <dsp:cNvPr id="0" name=""/>
        <dsp:cNvSpPr/>
      </dsp:nvSpPr>
      <dsp:spPr>
        <a:xfrm>
          <a:off x="3251199" y="661"/>
          <a:ext cx="4876800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r" defTabSz="2355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300" kern="1200" dirty="0"/>
            <a:t>Could / can </a:t>
          </a:r>
          <a:endParaRPr lang="ar-SA" sz="5300" kern="1200" dirty="0"/>
        </a:p>
        <a:p>
          <a:pPr marL="285750" lvl="1" indent="-285750" algn="r" defTabSz="2355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300" kern="1200" dirty="0"/>
            <a:t>Would / will </a:t>
          </a:r>
          <a:endParaRPr lang="ar-SA" sz="5300" kern="1200" dirty="0"/>
        </a:p>
      </dsp:txBody>
      <dsp:txXfrm>
        <a:off x="3251199" y="323122"/>
        <a:ext cx="3909417" cy="1934765"/>
      </dsp:txXfrm>
    </dsp:sp>
    <dsp:sp modelId="{B409A7E1-86B4-4DDC-89FC-C0C232CB0CA2}">
      <dsp:nvSpPr>
        <dsp:cNvPr id="0" name=""/>
        <dsp:cNvSpPr/>
      </dsp:nvSpPr>
      <dsp:spPr>
        <a:xfrm>
          <a:off x="0" y="661"/>
          <a:ext cx="3251200" cy="25796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/>
            <a:t>Request </a:t>
          </a:r>
          <a:endParaRPr lang="ar-SA" sz="5600" kern="1200" dirty="0"/>
        </a:p>
      </dsp:txBody>
      <dsp:txXfrm>
        <a:off x="125930" y="126591"/>
        <a:ext cx="2999340" cy="2327827"/>
      </dsp:txXfrm>
    </dsp:sp>
    <dsp:sp modelId="{E176648B-A214-48FA-9952-099CF054B353}">
      <dsp:nvSpPr>
        <dsp:cNvPr id="0" name=""/>
        <dsp:cNvSpPr/>
      </dsp:nvSpPr>
      <dsp:spPr>
        <a:xfrm>
          <a:off x="3251199" y="2838317"/>
          <a:ext cx="4876800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r" defTabSz="2355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300" kern="1200" dirty="0"/>
            <a:t>Let me </a:t>
          </a:r>
          <a:endParaRPr lang="ar-SA" sz="5300" kern="1200" dirty="0"/>
        </a:p>
        <a:p>
          <a:pPr marL="285750" lvl="1" indent="-285750" algn="r" defTabSz="2355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300" kern="1200" dirty="0"/>
            <a:t>I will </a:t>
          </a:r>
          <a:endParaRPr lang="ar-SA" sz="5300" kern="1200" dirty="0"/>
        </a:p>
      </dsp:txBody>
      <dsp:txXfrm>
        <a:off x="3251199" y="3160778"/>
        <a:ext cx="3909417" cy="1934765"/>
      </dsp:txXfrm>
    </dsp:sp>
    <dsp:sp modelId="{ED5B8840-3AB4-4BFF-8615-F8FE5DF79ABE}">
      <dsp:nvSpPr>
        <dsp:cNvPr id="0" name=""/>
        <dsp:cNvSpPr/>
      </dsp:nvSpPr>
      <dsp:spPr>
        <a:xfrm>
          <a:off x="0" y="2838317"/>
          <a:ext cx="3251200" cy="25796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/>
            <a:t>Offer </a:t>
          </a:r>
          <a:endParaRPr lang="ar-SA" sz="5600" kern="1200" dirty="0"/>
        </a:p>
      </dsp:txBody>
      <dsp:txXfrm>
        <a:off x="125930" y="2964247"/>
        <a:ext cx="2999340" cy="2327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DD908B7-3A3D-42D1-9E52-300DF3F7F4AB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0E156E2E-895E-4E86-A714-64D913A680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541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 He is giving his camera to a boy, because he wants him to take a picture of them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56E2E-895E-4E86-A714-64D913A68071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6893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 An empty glass</a:t>
            </a:r>
          </a:p>
          <a:p>
            <a:r>
              <a:rPr lang="en-US" dirty="0"/>
              <a:t>2- he wants the boy to get him some coffee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56E2E-895E-4E86-A714-64D913A68071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8308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 He is talking on his cellphone </a:t>
            </a:r>
          </a:p>
          <a:p>
            <a:r>
              <a:rPr lang="en-US" dirty="0"/>
              <a:t>2- he is talking very loudly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56E2E-895E-4E86-A714-64D913A68071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1805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 he wants him to speak since it’s his graduation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56E2E-895E-4E86-A714-64D913A68071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2410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 a cake</a:t>
            </a:r>
          </a:p>
          <a:p>
            <a:r>
              <a:rPr lang="en-US" dirty="0"/>
              <a:t>2- he wants to help her carry the cake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56E2E-895E-4E86-A714-64D913A68071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8354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 getting the food ready to eat</a:t>
            </a:r>
          </a:p>
          <a:p>
            <a:r>
              <a:rPr lang="en-US" dirty="0"/>
              <a:t>2- tell Sarah to bring snacks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56E2E-895E-4E86-A714-64D913A68071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2999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 take a drink</a:t>
            </a:r>
          </a:p>
          <a:p>
            <a:r>
              <a:rPr lang="en-US" dirty="0"/>
              <a:t>2- he has somebody else’s glass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56E2E-895E-4E86-A714-64D913A68071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0877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 texting or talking on the phone</a:t>
            </a:r>
          </a:p>
          <a:p>
            <a:r>
              <a:rPr lang="en-US" dirty="0"/>
              <a:t>2- she wants to use the phone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56E2E-895E-4E86-A714-64D913A68071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410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56E2E-895E-4E86-A714-64D913A68071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562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005F6C-A289-4EE3-B947-F43E75B1E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A251DCC-5A69-47E1-B523-F1E0F4EBC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07D067-F949-4CF0-92A9-00DC1D483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1527-7542-4560-B92B-58E99A460C61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D04733-927D-4418-BA48-DBAF61402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769737-288D-4FEF-B030-FB1599E0D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CD6C-E27C-4C5F-88B0-1EF0FFCDF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810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06F2EB-BA1C-4F1C-97CB-0ABF19EFC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BA24ED4-26B0-43BE-95B1-D8F6FD74B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4370C0-F05B-4CAD-A8CF-0DA7513BB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1527-7542-4560-B92B-58E99A460C61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83AC74-D31C-4E5E-8E45-1B5C0064A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E3F5A2-FD41-42FC-BE01-ED8E1630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CD6C-E27C-4C5F-88B0-1EF0FFCDF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316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6A15E85-7463-4DE9-9E2D-20E5AE43E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720810-DFFF-4CE0-8C87-CD2EDE98C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40FEBF-0118-40DD-ACEA-3D7E437DC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1527-7542-4560-B92B-58E99A460C61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49E29E-DF70-48B9-96EB-890BCE6A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54173D-FF5E-443E-9BA5-99985FC1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CD6C-E27C-4C5F-88B0-1EF0FFCDF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151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8910D4-CE02-4C48-B2FD-3D33731D0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3F664C-462A-4755-BDFD-185C65E62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EF9F7-AD22-4F0E-9B20-F8280F6B7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1527-7542-4560-B92B-58E99A460C61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4FFA3B-7FE4-4BEE-ACC8-0254536F2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3BFCD6-A0F0-4043-8A4B-C1971741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CD6C-E27C-4C5F-88B0-1EF0FFCDF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179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BBFF30-4CB6-40F4-A371-EA2028538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3952D2-8656-4BA4-BA61-C322D1C2E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2DDBE6-F60E-4EB0-913D-6346FE374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1527-7542-4560-B92B-58E99A460C61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D061C-3F39-4357-B7FE-80794E2F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8A93DB-E307-4A00-BB6D-28693A866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CD6C-E27C-4C5F-88B0-1EF0FFCDF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421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B3A316-C294-4736-8E99-4EF386544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97DD55-6CB1-473A-B67C-0FF571052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2E9DFE-E6F6-4B99-AB92-B35D94667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330DC2-74F0-4EE1-A5F7-843766CB4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1527-7542-4560-B92B-58E99A460C61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9E8C8DC-4F19-493D-BCF2-7A321197C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D2BCF6-8A13-4C3E-B2A3-7BF477336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CD6C-E27C-4C5F-88B0-1EF0FFCDF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39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CF5BB7-BB29-482B-B24C-7C1ED3DA5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C131A3-0FBC-43A4-8787-52E493F75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02F20D-958D-496C-B938-765DB5619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55C31FE-48EC-444C-A807-5857E0DC7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A782D1C-D099-433A-A6C2-B864A8255E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C57E94A-1202-4EF4-B873-DED2EC670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1527-7542-4560-B92B-58E99A460C61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E1F2B43-40B3-4FD0-81C0-A25310D78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9D29AA1-AD52-43CA-B5C6-D9A7B911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CD6C-E27C-4C5F-88B0-1EF0FFCDF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282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4156B5-93FA-4265-8C0E-F3CADAC34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7F7B735-5EE3-4600-8CE0-3BB20489F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1527-7542-4560-B92B-58E99A460C61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CF9A3A7-B3EC-4268-94B6-65130BCEE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9881B2B-D89B-4AA6-9AC3-B870F871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CD6C-E27C-4C5F-88B0-1EF0FFCDF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974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41286CE-20CD-4899-94AC-A78B173E2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1527-7542-4560-B92B-58E99A460C61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D6716B9-9533-44FC-B400-71C6B5967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C6C525-AB43-443A-9C46-04EDA63F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CD6C-E27C-4C5F-88B0-1EF0FFCDF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485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BFEC5C-0493-4826-A2B9-24118DBE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27D168-A8CC-41AF-BDEA-ADB15F12A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779AF9-708B-4641-9016-82C407A00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2A2263-2E1A-41D1-AE01-3006D8EB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1527-7542-4560-B92B-58E99A460C61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FEE30D-1DE8-42F7-88E8-865DFB15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B68010-A130-4DC3-B355-9682CDF6E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CD6C-E27C-4C5F-88B0-1EF0FFCDF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686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86773B-D4D4-4355-889F-E80BBEDC4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1F07EDC-565F-407E-BB12-BEE3DB694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18A7FC-0BDB-463C-8D56-D6DED068F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2B2538A-841F-4786-B5BA-C5ED6B72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1527-7542-4560-B92B-58E99A460C61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79E3F1-B48B-4C7A-A9EB-A2C028B01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FEC7B3B-63A1-441D-9848-601809AE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CD6C-E27C-4C5F-88B0-1EF0FFCDF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26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60FF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67059AF-DE87-4CFE-A2FF-AFE5658C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CBB8E7-36EE-4AA0-ACC4-FB28D389F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BEE68E-89C7-4C0A-BBEA-45F5EB825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41527-7542-4560-B92B-58E99A460C61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6F78C2-2E09-4C4D-BDB8-EAF886F19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C97C7A-B0AE-4560-B060-D81B633D0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CCD6C-E27C-4C5F-88B0-1EF0FFCDF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920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point-direction-pointer-hand-24974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mcrumbs.blogspot.com/2013/05/are-your-project-objectives-smart-enough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igdalia.mx/workbook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80234&amp;picture=thank-you-text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girl-cartoon-clip-ar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24C4D1-B9A7-4352-AEBD-7AE23521E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7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A8C434-424B-4259-99D3-320B993BD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5733" y="3048896"/>
            <a:ext cx="4849153" cy="1872191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Unit </a:t>
            </a:r>
            <a:r>
              <a:rPr lang="en-US" sz="4400" b="1" dirty="0" smtClean="0">
                <a:latin typeface="Cavolini" panose="03000502040302020204" pitchFamily="66" charset="0"/>
                <a:cs typeface="Cavolini" panose="03000502040302020204" pitchFamily="66" charset="0"/>
              </a:rPr>
              <a:t>14</a:t>
            </a:r>
            <a:r>
              <a:rPr 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/>
            </a:r>
            <a:br>
              <a:rPr 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/>
            </a:r>
            <a:br>
              <a:rPr 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Could you do me a favor?</a:t>
            </a:r>
            <a:endParaRPr lang="ar-SA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221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FB847C4C-46FE-4C31-A64D-C91A5AA7133D}"/>
              </a:ext>
            </a:extLst>
          </p:cNvPr>
          <p:cNvSpPr/>
          <p:nvPr/>
        </p:nvSpPr>
        <p:spPr>
          <a:xfrm>
            <a:off x="7341627" y="1040192"/>
            <a:ext cx="4132921" cy="1815548"/>
          </a:xfrm>
          <a:prstGeom prst="wedgeEllipseCallout">
            <a:avLst/>
          </a:prstGeom>
          <a:solidFill>
            <a:srgbClr val="D6B10B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is the boy doing? </a:t>
            </a:r>
            <a:endParaRPr lang="ar-SA" sz="24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xmlns="" id="{A1F3A6F9-006C-40FC-89A9-9C611A760DE9}"/>
              </a:ext>
            </a:extLst>
          </p:cNvPr>
          <p:cNvSpPr/>
          <p:nvPr/>
        </p:nvSpPr>
        <p:spPr>
          <a:xfrm>
            <a:off x="7341627" y="3429000"/>
            <a:ext cx="4132921" cy="1815548"/>
          </a:xfrm>
          <a:prstGeom prst="wedgeEllipseCallout">
            <a:avLst/>
          </a:prstGeom>
          <a:solidFill>
            <a:srgbClr val="D6B10B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Why are the men annoyed? </a:t>
            </a:r>
            <a:endParaRPr lang="ar-SA" sz="24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654283-DE70-44F9-B10D-D94B051A67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07" t="25835" r="24885" b="38661"/>
          <a:stretch/>
        </p:blipFill>
        <p:spPr>
          <a:xfrm>
            <a:off x="717452" y="655277"/>
            <a:ext cx="5226783" cy="554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FB847C4C-46FE-4C31-A64D-C91A5AA7133D}"/>
              </a:ext>
            </a:extLst>
          </p:cNvPr>
          <p:cNvSpPr/>
          <p:nvPr/>
        </p:nvSpPr>
        <p:spPr>
          <a:xfrm>
            <a:off x="7313492" y="1785780"/>
            <a:ext cx="4132921" cy="1815548"/>
          </a:xfrm>
          <a:prstGeom prst="wedgeEllipseCallout">
            <a:avLst/>
          </a:prstGeom>
          <a:solidFill>
            <a:srgbClr val="D6B10B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Why is he giving the microphone to the boy? </a:t>
            </a:r>
            <a:endParaRPr lang="ar-SA" sz="24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7112DB9-7F50-48E5-85DF-DCAB743DF1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54" t="54772" r="41038" b="16291"/>
          <a:stretch/>
        </p:blipFill>
        <p:spPr>
          <a:xfrm>
            <a:off x="286043" y="1401268"/>
            <a:ext cx="5809957" cy="40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36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FB847C4C-46FE-4C31-A64D-C91A5AA7133D}"/>
              </a:ext>
            </a:extLst>
          </p:cNvPr>
          <p:cNvSpPr/>
          <p:nvPr/>
        </p:nvSpPr>
        <p:spPr>
          <a:xfrm>
            <a:off x="7341627" y="1040192"/>
            <a:ext cx="4132921" cy="1815548"/>
          </a:xfrm>
          <a:prstGeom prst="wedgeEllipseCallout">
            <a:avLst/>
          </a:prstGeom>
          <a:solidFill>
            <a:srgbClr val="D6B10B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is the girl carrying? </a:t>
            </a:r>
            <a:endParaRPr lang="ar-SA" sz="24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xmlns="" id="{A1F3A6F9-006C-40FC-89A9-9C611A760DE9}"/>
              </a:ext>
            </a:extLst>
          </p:cNvPr>
          <p:cNvSpPr/>
          <p:nvPr/>
        </p:nvSpPr>
        <p:spPr>
          <a:xfrm>
            <a:off x="7341627" y="3429000"/>
            <a:ext cx="4132921" cy="1815548"/>
          </a:xfrm>
          <a:prstGeom prst="wedgeEllipseCallout">
            <a:avLst/>
          </a:prstGeom>
          <a:solidFill>
            <a:srgbClr val="D6B10B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does the boy want to do? </a:t>
            </a:r>
            <a:endParaRPr lang="ar-SA" sz="24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AD5A092-A8A7-41FC-9AEE-2311483840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69" t="44305" r="50000" b="18343"/>
          <a:stretch/>
        </p:blipFill>
        <p:spPr>
          <a:xfrm>
            <a:off x="511128" y="227339"/>
            <a:ext cx="4339246" cy="640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FB847C4C-46FE-4C31-A64D-C91A5AA7133D}"/>
              </a:ext>
            </a:extLst>
          </p:cNvPr>
          <p:cNvSpPr/>
          <p:nvPr/>
        </p:nvSpPr>
        <p:spPr>
          <a:xfrm>
            <a:off x="7341627" y="1040192"/>
            <a:ext cx="4132921" cy="1815548"/>
          </a:xfrm>
          <a:prstGeom prst="wedgeEllipseCallout">
            <a:avLst/>
          </a:prstGeom>
          <a:solidFill>
            <a:srgbClr val="D6B10B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are the girls doing? </a:t>
            </a:r>
            <a:endParaRPr lang="ar-SA" sz="24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xmlns="" id="{A1F3A6F9-006C-40FC-89A9-9C611A760DE9}"/>
              </a:ext>
            </a:extLst>
          </p:cNvPr>
          <p:cNvSpPr/>
          <p:nvPr/>
        </p:nvSpPr>
        <p:spPr>
          <a:xfrm>
            <a:off x="7341627" y="3429000"/>
            <a:ext cx="4132921" cy="1815548"/>
          </a:xfrm>
          <a:prstGeom prst="wedgeEllipseCallout">
            <a:avLst/>
          </a:prstGeom>
          <a:solidFill>
            <a:srgbClr val="D6B10B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does one girl want the other to do?</a:t>
            </a:r>
            <a:endParaRPr lang="ar-SA" sz="24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CA25A24-45C7-4566-8B6B-F99F605C17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65" t="23513" r="36749" b="27944"/>
          <a:stretch/>
        </p:blipFill>
        <p:spPr>
          <a:xfrm>
            <a:off x="1167618" y="777915"/>
            <a:ext cx="4290646" cy="530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4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FB847C4C-46FE-4C31-A64D-C91A5AA7133D}"/>
              </a:ext>
            </a:extLst>
          </p:cNvPr>
          <p:cNvSpPr/>
          <p:nvPr/>
        </p:nvSpPr>
        <p:spPr>
          <a:xfrm>
            <a:off x="7341627" y="1040192"/>
            <a:ext cx="4132921" cy="1815548"/>
          </a:xfrm>
          <a:prstGeom prst="wedgeEllipseCallout">
            <a:avLst/>
          </a:prstGeom>
          <a:solidFill>
            <a:srgbClr val="D6B10B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is one of the boys going to do? </a:t>
            </a:r>
            <a:endParaRPr lang="ar-SA" sz="24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xmlns="" id="{A1F3A6F9-006C-40FC-89A9-9C611A760DE9}"/>
              </a:ext>
            </a:extLst>
          </p:cNvPr>
          <p:cNvSpPr/>
          <p:nvPr/>
        </p:nvSpPr>
        <p:spPr>
          <a:xfrm>
            <a:off x="7341627" y="3429000"/>
            <a:ext cx="4132921" cy="1815548"/>
          </a:xfrm>
          <a:prstGeom prst="wedgeEllipseCallout">
            <a:avLst/>
          </a:prstGeom>
          <a:solidFill>
            <a:srgbClr val="D6B10B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What’s the problem?</a:t>
            </a:r>
            <a:endParaRPr lang="ar-SA" sz="24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F5B18C-8451-42C0-A029-73AE4E0DE3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70" t="50000" r="52462" b="20191"/>
          <a:stretch/>
        </p:blipFill>
        <p:spPr>
          <a:xfrm>
            <a:off x="450165" y="542910"/>
            <a:ext cx="4923693" cy="577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FB847C4C-46FE-4C31-A64D-C91A5AA7133D}"/>
              </a:ext>
            </a:extLst>
          </p:cNvPr>
          <p:cNvSpPr/>
          <p:nvPr/>
        </p:nvSpPr>
        <p:spPr>
          <a:xfrm>
            <a:off x="7341627" y="1040192"/>
            <a:ext cx="4132921" cy="1815548"/>
          </a:xfrm>
          <a:prstGeom prst="wedgeEllipseCallout">
            <a:avLst/>
          </a:prstGeom>
          <a:solidFill>
            <a:srgbClr val="D6B10B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What’s the girl with the phone in her hand doing? </a:t>
            </a:r>
            <a:endParaRPr lang="ar-SA" sz="24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xmlns="" id="{A1F3A6F9-006C-40FC-89A9-9C611A760DE9}"/>
              </a:ext>
            </a:extLst>
          </p:cNvPr>
          <p:cNvSpPr/>
          <p:nvPr/>
        </p:nvSpPr>
        <p:spPr>
          <a:xfrm>
            <a:off x="7341627" y="3429000"/>
            <a:ext cx="4132921" cy="1815548"/>
          </a:xfrm>
          <a:prstGeom prst="wedgeEllipseCallout">
            <a:avLst/>
          </a:prstGeom>
          <a:solidFill>
            <a:srgbClr val="D6B10B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does the other girl want?</a:t>
            </a:r>
            <a:endParaRPr lang="ar-SA" sz="24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66A5807-3E17-4A70-8405-559BCDCECF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62" t="53130" r="27077" b="16701"/>
          <a:stretch/>
        </p:blipFill>
        <p:spPr>
          <a:xfrm>
            <a:off x="998806" y="831244"/>
            <a:ext cx="4276578" cy="51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4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B0CA5CE1-CD3C-4FD3-B19F-FE4B520C90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416214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5047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84F53FE-BB20-4110-9B08-9B210376B9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98" t="44185" r="45144" b="43858"/>
          <a:stretch/>
        </p:blipFill>
        <p:spPr>
          <a:xfrm>
            <a:off x="104236" y="171091"/>
            <a:ext cx="7833459" cy="1109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B93B73-981B-4733-A79C-7E296A7F4F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54" t="41021" r="52346" b="22858"/>
          <a:stretch/>
        </p:blipFill>
        <p:spPr>
          <a:xfrm>
            <a:off x="1896793" y="1566923"/>
            <a:ext cx="8398413" cy="49435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927702-3264-47C5-8CEC-31299738C79C}"/>
              </a:ext>
            </a:extLst>
          </p:cNvPr>
          <p:cNvSpPr/>
          <p:nvPr/>
        </p:nvSpPr>
        <p:spPr>
          <a:xfrm>
            <a:off x="2307102" y="2138289"/>
            <a:ext cx="7821636" cy="28416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Picture 8" descr="A picture containing text, handwear, clipart, silhouette&#10;&#10;Description automatically generated">
            <a:extLst>
              <a:ext uri="{FF2B5EF4-FFF2-40B4-BE49-F238E27FC236}">
                <a16:creationId xmlns:a16="http://schemas.microsoft.com/office/drawing/2014/main" xmlns="" id="{2F7D3D70-F793-4351-80C0-2695C3C95F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 rot="5400000">
            <a:off x="1081692" y="2819056"/>
            <a:ext cx="565404" cy="654487"/>
          </a:xfrm>
          <a:prstGeom prst="rect">
            <a:avLst/>
          </a:prstGeom>
        </p:spPr>
      </p:pic>
      <p:pic>
        <p:nvPicPr>
          <p:cNvPr id="12" name="Picture 11" descr="A picture containing text, handwear, clipart, silhouette&#10;&#10;Description automatically generated">
            <a:extLst>
              <a:ext uri="{FF2B5EF4-FFF2-40B4-BE49-F238E27FC236}">
                <a16:creationId xmlns:a16="http://schemas.microsoft.com/office/drawing/2014/main" xmlns="" id="{0A10B38D-6B56-4ACC-BF01-191A130491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 rot="5400000">
            <a:off x="1053383" y="5020649"/>
            <a:ext cx="565404" cy="6544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2E7746A-8523-4D4C-B06D-CF525F034364}"/>
              </a:ext>
            </a:extLst>
          </p:cNvPr>
          <p:cNvSpPr/>
          <p:nvPr/>
        </p:nvSpPr>
        <p:spPr>
          <a:xfrm>
            <a:off x="2307102" y="5551329"/>
            <a:ext cx="7821636" cy="9591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976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1BA3B7-EE08-4858-9821-91C76C18A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08" t="55387" r="45885" b="19780"/>
          <a:stretch/>
        </p:blipFill>
        <p:spPr>
          <a:xfrm>
            <a:off x="521997" y="552157"/>
            <a:ext cx="6851924" cy="25990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AFE4A5A-8CCD-4FD7-8356-0A0F02EBBDF7}"/>
              </a:ext>
            </a:extLst>
          </p:cNvPr>
          <p:cNvSpPr/>
          <p:nvPr/>
        </p:nvSpPr>
        <p:spPr>
          <a:xfrm>
            <a:off x="1584959" y="3432463"/>
            <a:ext cx="8135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1- He wants the boy to take a picture of him with his friend.</a:t>
            </a:r>
            <a:endParaRPr lang="ar-S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3AD1753-DBF2-4C22-BBD1-283CCD4F393D}"/>
              </a:ext>
            </a:extLst>
          </p:cNvPr>
          <p:cNvSpPr/>
          <p:nvPr/>
        </p:nvSpPr>
        <p:spPr>
          <a:xfrm>
            <a:off x="1584959" y="4083095"/>
            <a:ext cx="8135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2- He’d like to have some coffee</a:t>
            </a:r>
            <a:endParaRPr lang="ar-S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0F0895-8CCA-4A44-9CB3-D842E9A90572}"/>
              </a:ext>
            </a:extLst>
          </p:cNvPr>
          <p:cNvSpPr/>
          <p:nvPr/>
        </p:nvSpPr>
        <p:spPr>
          <a:xfrm>
            <a:off x="1584959" y="4733727"/>
            <a:ext cx="8135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3- She wants her to bring some snacks from the kitchen.</a:t>
            </a:r>
            <a:endParaRPr lang="ar-S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69AF9D-536A-4596-A160-02C868FE4193}"/>
              </a:ext>
            </a:extLst>
          </p:cNvPr>
          <p:cNvSpPr/>
          <p:nvPr/>
        </p:nvSpPr>
        <p:spPr>
          <a:xfrm>
            <a:off x="1584958" y="5384359"/>
            <a:ext cx="8135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4- He offers to carry the cake.</a:t>
            </a:r>
            <a:endParaRPr lang="ar-S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8FD2919-A988-4A49-98D6-B88E8D46B010}"/>
              </a:ext>
            </a:extLst>
          </p:cNvPr>
          <p:cNvSpPr/>
          <p:nvPr/>
        </p:nvSpPr>
        <p:spPr>
          <a:xfrm>
            <a:off x="1584958" y="6034991"/>
            <a:ext cx="8135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5- hey want the boy to say something since it’s his graduation.</a:t>
            </a:r>
            <a:endParaRPr lang="ar-S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71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خريطه عن المملكه العربيه السعوديه - إنجازات الدولة السعودية">
            <a:extLst>
              <a:ext uri="{FF2B5EF4-FFF2-40B4-BE49-F238E27FC236}">
                <a16:creationId xmlns:a16="http://schemas.microsoft.com/office/drawing/2014/main" xmlns="" id="{0A47C925-75BF-4682-B7E0-161F951A1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975" y="219640"/>
            <a:ext cx="6380050" cy="455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C897C7C4-3E2F-464C-84FD-6484C91A04E4}"/>
              </a:ext>
            </a:extLst>
          </p:cNvPr>
          <p:cNvSpPr txBox="1"/>
          <p:nvPr/>
        </p:nvSpPr>
        <p:spPr>
          <a:xfrm>
            <a:off x="3120683" y="5486400"/>
            <a:ext cx="595063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I will </a:t>
            </a:r>
            <a:r>
              <a:rPr lang="en-GB" sz="4000" dirty="0"/>
              <a:t>protect </a:t>
            </a:r>
            <a:r>
              <a:rPr lang="en-GB" sz="4000" dirty="0">
                <a:solidFill>
                  <a:schemeClr val="accent6">
                    <a:lumMod val="75000"/>
                  </a:schemeClr>
                </a:solidFill>
              </a:rPr>
              <a:t>Saudi Arabia</a:t>
            </a:r>
            <a:r>
              <a:rPr lang="en-GB" sz="4000" dirty="0"/>
              <a:t>.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251844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7C1E5815-D54C-487F-A054-6D4930ADE3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736F0DFD-0954-464F-BF12-DD2E6F6E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B867535D-D9DE-48CA-B5CB-4F74FC3890D3}"/>
              </a:ext>
            </a:extLst>
          </p:cNvPr>
          <p:cNvSpPr/>
          <p:nvPr/>
        </p:nvSpPr>
        <p:spPr>
          <a:xfrm>
            <a:off x="628501" y="1976912"/>
            <a:ext cx="9579995" cy="1151038"/>
          </a:xfrm>
          <a:prstGeom prst="roundRect">
            <a:avLst/>
          </a:prstGeom>
          <a:solidFill>
            <a:srgbClr val="74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Make and respond to the requests</a:t>
            </a:r>
            <a:endParaRPr lang="ar-SA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57280884-3CF3-44CA-BE65-EB1ABDD8981F}"/>
              </a:ext>
            </a:extLst>
          </p:cNvPr>
          <p:cNvSpPr/>
          <p:nvPr/>
        </p:nvSpPr>
        <p:spPr>
          <a:xfrm>
            <a:off x="628501" y="3953824"/>
            <a:ext cx="9579995" cy="1151038"/>
          </a:xfrm>
          <a:prstGeom prst="roundRect">
            <a:avLst/>
          </a:prstGeom>
          <a:solidFill>
            <a:srgbClr val="74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Make and respond to the offers </a:t>
            </a:r>
            <a:endParaRPr lang="ar-SA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xmlns="" id="{6A6D6626-72ED-41C2-8937-EFF6CAAE09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795960" y="179882"/>
            <a:ext cx="2396040" cy="179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50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المساعدة في الأعمال المنزلية متعة الطفل... وحليف الأهل الدائم | نواعم">
            <a:extLst>
              <a:ext uri="{FF2B5EF4-FFF2-40B4-BE49-F238E27FC236}">
                <a16:creationId xmlns:a16="http://schemas.microsoft.com/office/drawing/2014/main" xmlns="" id="{D4A6ABA8-F056-45DC-8BAC-07F41B21A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562889"/>
            <a:ext cx="7174523" cy="573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فقاعة الكلام: بيضاوية 1">
            <a:extLst>
              <a:ext uri="{FF2B5EF4-FFF2-40B4-BE49-F238E27FC236}">
                <a16:creationId xmlns:a16="http://schemas.microsoft.com/office/drawing/2014/main" xmlns="" id="{96AF1A1D-6E4F-46FF-A004-70D4D3AB71E6}"/>
              </a:ext>
            </a:extLst>
          </p:cNvPr>
          <p:cNvSpPr/>
          <p:nvPr/>
        </p:nvSpPr>
        <p:spPr>
          <a:xfrm>
            <a:off x="5866228" y="225083"/>
            <a:ext cx="5824024" cy="1842868"/>
          </a:xfrm>
          <a:prstGeom prst="wedgeEllipseCallout">
            <a:avLst>
              <a:gd name="adj1" fmla="val -41847"/>
              <a:gd name="adj2" fmla="val 464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GB" sz="3600" dirty="0"/>
              <a:t>Can you help me?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151091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9910163-42ED-409C-B0EC-51DF44D6FD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731" t="33634" r="16808" b="17112"/>
          <a:stretch/>
        </p:blipFill>
        <p:spPr>
          <a:xfrm>
            <a:off x="3530991" y="147711"/>
            <a:ext cx="6175717" cy="6562578"/>
          </a:xfrm>
          <a:prstGeom prst="rect">
            <a:avLst/>
          </a:prstGeom>
        </p:spPr>
      </p:pic>
      <p:pic>
        <p:nvPicPr>
          <p:cNvPr id="3" name="SG Bk 4 F-SA_2020_2-09">
            <a:hlinkClick r:id="" action="ppaction://media"/>
            <a:extLst>
              <a:ext uri="{FF2B5EF4-FFF2-40B4-BE49-F238E27FC236}">
                <a16:creationId xmlns:a16="http://schemas.microsoft.com/office/drawing/2014/main" xmlns="" id="{A015A5B7-E84D-4F9A-A74F-4C63391C87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14621" y="6342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0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53E136-1366-4A61-AC04-5481BBED6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07" t="23782" r="32154" b="8698"/>
          <a:stretch/>
        </p:blipFill>
        <p:spPr>
          <a:xfrm rot="21078596">
            <a:off x="5107561" y="549285"/>
            <a:ext cx="6193204" cy="58745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6928DB66-F723-4357-A25F-3AD0E2334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20684069">
            <a:off x="283635" y="2530238"/>
            <a:ext cx="5613009" cy="1351671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 rot="19764021">
            <a:off x="-155271" y="1353488"/>
            <a:ext cx="4817660" cy="92333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Homework</a:t>
            </a:r>
            <a:endParaRPr lang="ar-SA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72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2E7C1E-2B5A-4BBA-AE51-1CD8C19309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43DF76B1-5174-4FAF-9D19-FFEE984268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FDE154AE-9189-41BC-99D9-11FF1EC36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335938" y="914400"/>
            <a:ext cx="7443923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934BAB41-0DF2-4F6F-8491-B7114E647220}"/>
              </a:ext>
            </a:extLst>
          </p:cNvPr>
          <p:cNvSpPr/>
          <p:nvPr/>
        </p:nvSpPr>
        <p:spPr>
          <a:xfrm>
            <a:off x="609599" y="503582"/>
            <a:ext cx="7288696" cy="3790122"/>
          </a:xfrm>
          <a:prstGeom prst="wedgeRoundRectCallout">
            <a:avLst>
              <a:gd name="adj1" fmla="val 57894"/>
              <a:gd name="adj2" fmla="val 28584"/>
              <a:gd name="adj3" fmla="val 16667"/>
            </a:avLst>
          </a:prstGeom>
          <a:solidFill>
            <a:srgbClr val="7030A0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Pleas do me a favor, Smile! </a:t>
            </a:r>
            <a:endParaRPr lang="ar-SA" sz="6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xmlns="" id="{C24B4559-AFC1-48AA-99BC-5A30D5ECC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441635" y="1881809"/>
            <a:ext cx="3601277" cy="49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9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82CF97-9E56-4EFD-B901-746C773A2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31" t="27887" r="32500" b="10134"/>
          <a:stretch/>
        </p:blipFill>
        <p:spPr>
          <a:xfrm>
            <a:off x="1547445" y="2156919"/>
            <a:ext cx="3812345" cy="37103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EA1FFAF-E126-468B-A1DF-483C4AB993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31" t="25219" r="32500" b="33120"/>
          <a:stretch/>
        </p:blipFill>
        <p:spPr>
          <a:xfrm>
            <a:off x="6966768" y="2156919"/>
            <a:ext cx="3812345" cy="371035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D1621DAA-D176-481B-A118-2F2BE250E96C}"/>
              </a:ext>
            </a:extLst>
          </p:cNvPr>
          <p:cNvSpPr/>
          <p:nvPr/>
        </p:nvSpPr>
        <p:spPr>
          <a:xfrm>
            <a:off x="1722783" y="225287"/>
            <a:ext cx="7686260" cy="609600"/>
          </a:xfrm>
          <a:prstGeom prst="roundRect">
            <a:avLst/>
          </a:prstGeom>
          <a:solidFill>
            <a:srgbClr val="74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Where are the people? </a:t>
            </a:r>
            <a:endParaRPr lang="ar-SA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244475-D967-483F-9069-8C77B3E5C84C}"/>
              </a:ext>
            </a:extLst>
          </p:cNvPr>
          <p:cNvSpPr txBox="1"/>
          <p:nvPr/>
        </p:nvSpPr>
        <p:spPr>
          <a:xfrm>
            <a:off x="3518452" y="1139687"/>
            <a:ext cx="40949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In a family house</a:t>
            </a:r>
            <a:endParaRPr lang="ar-SA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82CF97-9E56-4EFD-B901-746C773A2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31" t="27887" r="32500" b="10134"/>
          <a:stretch/>
        </p:blipFill>
        <p:spPr>
          <a:xfrm>
            <a:off x="1547445" y="2156919"/>
            <a:ext cx="3812345" cy="37103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EA1FFAF-E126-468B-A1DF-483C4AB993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31" t="25219" r="32500" b="33120"/>
          <a:stretch/>
        </p:blipFill>
        <p:spPr>
          <a:xfrm>
            <a:off x="6966768" y="2156919"/>
            <a:ext cx="3812345" cy="371035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D1621DAA-D176-481B-A118-2F2BE250E96C}"/>
              </a:ext>
            </a:extLst>
          </p:cNvPr>
          <p:cNvSpPr/>
          <p:nvPr/>
        </p:nvSpPr>
        <p:spPr>
          <a:xfrm>
            <a:off x="1722783" y="225287"/>
            <a:ext cx="7686260" cy="609600"/>
          </a:xfrm>
          <a:prstGeom prst="roundRect">
            <a:avLst/>
          </a:prstGeom>
          <a:solidFill>
            <a:srgbClr val="74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Name the items you can see</a:t>
            </a:r>
            <a:endParaRPr lang="ar-SA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244475-D967-483F-9069-8C77B3E5C84C}"/>
              </a:ext>
            </a:extLst>
          </p:cNvPr>
          <p:cNvSpPr txBox="1"/>
          <p:nvPr/>
        </p:nvSpPr>
        <p:spPr>
          <a:xfrm>
            <a:off x="311426" y="1234293"/>
            <a:ext cx="17294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Camera</a:t>
            </a:r>
            <a:r>
              <a:rPr 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ar-SA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120E0D-D796-4409-B39E-52BA14720323}"/>
              </a:ext>
            </a:extLst>
          </p:cNvPr>
          <p:cNvSpPr txBox="1"/>
          <p:nvPr/>
        </p:nvSpPr>
        <p:spPr>
          <a:xfrm>
            <a:off x="2526049" y="1295848"/>
            <a:ext cx="22396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Cell phone </a:t>
            </a:r>
            <a:endParaRPr lang="ar-SA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74F522-9762-48CF-95C1-B9B224906BE3}"/>
              </a:ext>
            </a:extLst>
          </p:cNvPr>
          <p:cNvSpPr/>
          <p:nvPr/>
        </p:nvSpPr>
        <p:spPr>
          <a:xfrm>
            <a:off x="5400888" y="1295846"/>
            <a:ext cx="1109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Cake </a:t>
            </a:r>
            <a:endParaRPr lang="ar-SA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D64C27C-0BDF-44A4-8A7F-82D687FF2C2D}"/>
              </a:ext>
            </a:extLst>
          </p:cNvPr>
          <p:cNvSpPr/>
          <p:nvPr/>
        </p:nvSpPr>
        <p:spPr>
          <a:xfrm>
            <a:off x="7145709" y="1295846"/>
            <a:ext cx="2520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Video camera </a:t>
            </a:r>
            <a:endParaRPr lang="ar-SA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E6B875F-3523-4E21-894D-0D9F4DD15F89}"/>
              </a:ext>
            </a:extLst>
          </p:cNvPr>
          <p:cNvSpPr/>
          <p:nvPr/>
        </p:nvSpPr>
        <p:spPr>
          <a:xfrm>
            <a:off x="10034915" y="1306231"/>
            <a:ext cx="696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TV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65716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1FD827C-4913-49B3-8718-2F9F90FDF9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85" t="23167" r="31692" b="9929"/>
          <a:stretch/>
        </p:blipFill>
        <p:spPr>
          <a:xfrm>
            <a:off x="1404424" y="214532"/>
            <a:ext cx="9383151" cy="6428936"/>
          </a:xfrm>
          <a:prstGeom prst="rect">
            <a:avLst/>
          </a:prstGeom>
        </p:spPr>
      </p:pic>
      <p:pic>
        <p:nvPicPr>
          <p:cNvPr id="3" name="SG Bk 4 F-SA_2020_2-08">
            <a:hlinkClick r:id="" action="ppaction://media"/>
            <a:extLst>
              <a:ext uri="{FF2B5EF4-FFF2-40B4-BE49-F238E27FC236}">
                <a16:creationId xmlns:a16="http://schemas.microsoft.com/office/drawing/2014/main" xmlns="" id="{B5EDDB73-F117-4022-9166-77EF4B074FA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859.875"/>
                </p14:media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5477" y="2145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G Bk 4 F-SA_2020_2-08">
            <a:hlinkClick r:id="" action="ppaction://media"/>
            <a:extLst>
              <a:ext uri="{FF2B5EF4-FFF2-40B4-BE49-F238E27FC236}">
                <a16:creationId xmlns:a16="http://schemas.microsoft.com/office/drawing/2014/main" xmlns="" id="{B5EDDB73-F117-4022-9166-77EF4B074FA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538" end="2011.875"/>
                </p14:media>
              </p:ext>
            </p:extLst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5477" y="214532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1AB90E-84EB-4450-8B7B-B35915CCFA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39" t="32607" r="33423" b="21421"/>
          <a:stretch/>
        </p:blipFill>
        <p:spPr>
          <a:xfrm>
            <a:off x="2135944" y="283424"/>
            <a:ext cx="7920111" cy="629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8219F82-E6B7-413D-8CDF-BC0C9D7A85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38" t="34864" r="46692" b="30453"/>
          <a:stretch/>
        </p:blipFill>
        <p:spPr>
          <a:xfrm>
            <a:off x="506437" y="852803"/>
            <a:ext cx="6280433" cy="5152393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FB847C4C-46FE-4C31-A64D-C91A5AA7133D}"/>
              </a:ext>
            </a:extLst>
          </p:cNvPr>
          <p:cNvSpPr/>
          <p:nvPr/>
        </p:nvSpPr>
        <p:spPr>
          <a:xfrm>
            <a:off x="7552642" y="1898322"/>
            <a:ext cx="4132921" cy="1815548"/>
          </a:xfrm>
          <a:prstGeom prst="wedgeEllipseCallout">
            <a:avLst/>
          </a:prstGeom>
          <a:solidFill>
            <a:srgbClr val="D6B10B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is the boy doing? Why? </a:t>
            </a:r>
            <a:endParaRPr lang="ar-SA" sz="24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288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FB847C4C-46FE-4C31-A64D-C91A5AA7133D}"/>
              </a:ext>
            </a:extLst>
          </p:cNvPr>
          <p:cNvSpPr/>
          <p:nvPr/>
        </p:nvSpPr>
        <p:spPr>
          <a:xfrm>
            <a:off x="7341627" y="1040192"/>
            <a:ext cx="4132921" cy="1815548"/>
          </a:xfrm>
          <a:prstGeom prst="wedgeEllipseCallout">
            <a:avLst/>
          </a:prstGeom>
          <a:solidFill>
            <a:srgbClr val="D6B10B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is the man holding? </a:t>
            </a:r>
            <a:endParaRPr lang="ar-SA" sz="24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7F017C-FF64-486A-8780-AB841B6381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00" t="44921" r="25000" b="18343"/>
          <a:stretch/>
        </p:blipFill>
        <p:spPr>
          <a:xfrm>
            <a:off x="1186375" y="828932"/>
            <a:ext cx="4909625" cy="5200136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xmlns="" id="{A1F3A6F9-006C-40FC-89A9-9C611A760DE9}"/>
              </a:ext>
            </a:extLst>
          </p:cNvPr>
          <p:cNvSpPr/>
          <p:nvPr/>
        </p:nvSpPr>
        <p:spPr>
          <a:xfrm>
            <a:off x="7341627" y="3429000"/>
            <a:ext cx="4132921" cy="1815548"/>
          </a:xfrm>
          <a:prstGeom prst="wedgeEllipseCallout">
            <a:avLst/>
          </a:prstGeom>
          <a:solidFill>
            <a:srgbClr val="D6B10B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does he want? </a:t>
            </a:r>
            <a:endParaRPr lang="ar-SA" sz="24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12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341</Words>
  <Application>Microsoft Office PowerPoint</Application>
  <PresentationFormat>ملء الشاشة</PresentationFormat>
  <Paragraphs>63</Paragraphs>
  <Slides>23</Slides>
  <Notes>9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Cavolini</vt:lpstr>
      <vt:lpstr>Times New Roman</vt:lpstr>
      <vt:lpstr>Office Theme</vt:lpstr>
      <vt:lpstr>Unit 14   Could you do me a favor?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  Could you do me a favor?</dc:title>
  <dc:creator>نورا العتيبي</dc:creator>
  <cp:lastModifiedBy>Stars</cp:lastModifiedBy>
  <cp:revision>5</cp:revision>
  <dcterms:created xsi:type="dcterms:W3CDTF">2021-03-14T20:09:36Z</dcterms:created>
  <dcterms:modified xsi:type="dcterms:W3CDTF">2023-04-05T20:29:58Z</dcterms:modified>
</cp:coreProperties>
</file>