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67" r:id="rId16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-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17C00-4CB6-4CB3-818E-D0653325C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806AF1-CD06-4924-88E3-2223CC0B1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8C8A-E118-4984-934E-E9C5EAA2E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9D8B-B8C7-4B1B-92DD-F3154641DE20}" type="datetimeFigureOut">
              <a:rPr lang="ar-SA" smtClean="0"/>
              <a:t>10/08/42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A32AC-42C5-4EBC-B364-B2A02B57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3F355-B9A3-4AF8-AE1C-7902A60BC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DD4D-0ABF-43CC-AD1E-7E91B38222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696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EE8C4-90FC-4B84-A04C-771A37AC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37036-D6DD-4A91-9C71-27BEC5C9B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90EB4-2E68-46BF-9DCA-1039DB37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9D8B-B8C7-4B1B-92DD-F3154641DE20}" type="datetimeFigureOut">
              <a:rPr lang="ar-SA" smtClean="0"/>
              <a:t>10/08/42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A8061-151D-40DF-9958-DD997199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B3DBE-ADE7-4807-8D00-DFFB7DC5A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DD4D-0ABF-43CC-AD1E-7E91B38222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075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65123F-8DB6-40D6-BF04-6ECF91AFEE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3DA7C4-792F-414A-BE63-EBC26D431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4A604-53CC-48D6-839D-2DE132560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9D8B-B8C7-4B1B-92DD-F3154641DE20}" type="datetimeFigureOut">
              <a:rPr lang="ar-SA" smtClean="0"/>
              <a:t>10/08/42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79049-1D33-4FD9-B94B-11AC4A4F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0EA78-FB68-4C4E-A183-3F2D6C93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DD4D-0ABF-43CC-AD1E-7E91B38222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5427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6218-47AC-444C-86B9-88BE97346752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BB95-1504-4A9A-8FDA-B0CE65724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37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9691-8DB8-4EAE-B41D-FEC9C9AAF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CCBD3-2E26-4821-A79C-0FBFA93D8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7CE06-62C8-465B-AD6B-60C268067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9D8B-B8C7-4B1B-92DD-F3154641DE20}" type="datetimeFigureOut">
              <a:rPr lang="ar-SA" smtClean="0"/>
              <a:t>10/08/42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5EC87-86E3-45B9-9813-F2A4285D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0B201-3112-4AEC-BD13-D7047FDCE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DD4D-0ABF-43CC-AD1E-7E91B38222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866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C4AB1-4832-4F75-B8A7-4618FF875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3050A-E80E-4FE8-BC60-3BD5F9FC6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00885-5C98-4AB9-9736-8407363E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9D8B-B8C7-4B1B-92DD-F3154641DE20}" type="datetimeFigureOut">
              <a:rPr lang="ar-SA" smtClean="0"/>
              <a:t>10/08/42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8B0AF-39F8-4467-82F0-E0251F8E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88A82-E580-46F2-8823-C0DACAE15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DD4D-0ABF-43CC-AD1E-7E91B38222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01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2355-1E91-48A7-951F-35B1D8CB9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59C25-7026-48D7-AEBE-099F9EC4B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8ADFA-19C3-4C28-A4AE-09365A984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9C003-66F8-4154-BFA5-C1A05792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9D8B-B8C7-4B1B-92DD-F3154641DE20}" type="datetimeFigureOut">
              <a:rPr lang="ar-SA" smtClean="0"/>
              <a:t>10/08/42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FC337-6403-40D6-B8CC-4D68816C5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B9241-77D7-4606-8C4C-5ED8F0D1C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DD4D-0ABF-43CC-AD1E-7E91B38222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800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07834-C9C5-466E-BC2F-A145F51E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9D0A6-8716-413C-8007-CAF9E3566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C279C-392C-45B4-844B-4F2F70B86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CB4437-848B-41FD-98C2-211FDE42B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3CF31-46C1-4D62-BB5E-A3EEE364E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03620A-CB36-47FC-AD90-DF8B7E522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9D8B-B8C7-4B1B-92DD-F3154641DE20}" type="datetimeFigureOut">
              <a:rPr lang="ar-SA" smtClean="0"/>
              <a:t>10/08/42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88C344-EB01-4CB7-9425-A6CC2F8B2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18E915-F710-4161-AE61-083286F1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DD4D-0ABF-43CC-AD1E-7E91B38222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73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AB1D3-046E-4CA8-8685-24C4777DB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4C8E62-33FE-47A6-A738-8FD5DEBB9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9D8B-B8C7-4B1B-92DD-F3154641DE20}" type="datetimeFigureOut">
              <a:rPr lang="ar-SA" smtClean="0"/>
              <a:t>10/08/42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84BFD-3AA4-4022-A92F-C31E6771D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439A2-64AD-40D3-A68E-ED90D222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DD4D-0ABF-43CC-AD1E-7E91B38222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582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7DE338-D242-410F-BC95-9347CE491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9D8B-B8C7-4B1B-92DD-F3154641DE20}" type="datetimeFigureOut">
              <a:rPr lang="ar-SA" smtClean="0"/>
              <a:t>10/08/42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FBB9DE-59BD-44D2-ABB4-608DD4E7F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F7766-F591-4AB3-B6C2-286B6C83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DD4D-0ABF-43CC-AD1E-7E91B38222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994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C2870-6CE5-46AE-808C-FC1AF44CD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AE80D-D5B8-437E-B35B-84D168028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D67EE-7E58-4683-9C6F-81F36065E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C51E1-4D22-4377-B0D5-9B380D21C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9D8B-B8C7-4B1B-92DD-F3154641DE20}" type="datetimeFigureOut">
              <a:rPr lang="ar-SA" smtClean="0"/>
              <a:t>10/08/42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2E554-B930-418A-908C-E67EA919A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5ADC0-198B-4EF6-8EF4-BABEF11B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DD4D-0ABF-43CC-AD1E-7E91B38222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84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FE8D4-EDB3-4A89-991D-5E0F4C227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E0419-F0AE-4134-B762-5FABEAA0E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934923-EA90-40F7-AC67-1F16ABA55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2E871-422B-4B22-97EB-9ABBB20EB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9D8B-B8C7-4B1B-92DD-F3154641DE20}" type="datetimeFigureOut">
              <a:rPr lang="ar-SA" smtClean="0"/>
              <a:t>10/08/42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94BEB-CA5C-4AE9-8150-BBF51614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79DAD-E262-4D0A-BC3F-E3B5988B1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DD4D-0ABF-43CC-AD1E-7E91B38222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302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A5747E-935E-4A45-930D-7D4F220E9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B1698-2544-4F99-B864-60CF077B3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00F93-59B9-4887-AF05-0FE51A98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9D8B-B8C7-4B1B-92DD-F3154641DE20}" type="datetimeFigureOut">
              <a:rPr lang="ar-SA" smtClean="0"/>
              <a:t>10/08/42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6956B-5521-4725-A4A7-29D21441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5619D-A7CD-44FD-8658-26AF8EBB9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1DD4D-0ABF-43CC-AD1E-7E91B38222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038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C6218-47AC-444C-86B9-88BE97346752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5BB95-1504-4A9A-8FDA-B0CE65724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20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let-s-do-it-reminder-post-note-1432952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girl-student-school-learning-158647/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3.png"/><Relationship Id="rId7" Type="http://schemas.openxmlformats.org/officeDocument/2006/relationships/hyperlink" Target="https://blogs.glowscotland.org.uk/er/kirkhill19a/category/homework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hyperlink" Target="https://commons.wikimedia.org/wiki/File:RGTR(116).svg" TargetMode="External"/><Relationship Id="rId9" Type="http://schemas.openxmlformats.org/officeDocument/2006/relationships/hyperlink" Target="http://www.syllienachtvlindertje.nl/paginaas/have%20a%20nice%20day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partkey.com/view/iTTThh_goals-clipart-png-objectives-graphic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inespv.wordpress.com/category/past-continuou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7esl.com/verb-tense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sworldfun.com/learn-english/past-continuous-tense.php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E34CF1-B9EB-4F9F-A233-7B6A18B00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3B1BB-3DB3-41E3-91DC-6C20C47C4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 dirty="0"/>
              <a:t>Unit 7 Grammar</a:t>
            </a:r>
            <a:endParaRPr lang="ar-SA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938DB-94E2-4DEE-9871-9BD9B51B9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2000" dirty="0"/>
              <a:t>Tr. Nora Khalid</a:t>
            </a:r>
            <a:endParaRPr lang="ar-SA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831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AE3472-DD71-409C-837E-E978CEBB99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08" t="24603" r="19115" b="11160"/>
          <a:stretch/>
        </p:blipFill>
        <p:spPr>
          <a:xfrm>
            <a:off x="356381" y="221566"/>
            <a:ext cx="11479237" cy="6414868"/>
          </a:xfrm>
          <a:prstGeom prst="rect">
            <a:avLst/>
          </a:prstGeom>
        </p:spPr>
      </p:pic>
      <p:pic>
        <p:nvPicPr>
          <p:cNvPr id="4" name="SG Bk 4 F-SA_2020_2-16">
            <a:hlinkClick r:id="" action="ppaction://media"/>
            <a:extLst>
              <a:ext uri="{FF2B5EF4-FFF2-40B4-BE49-F238E27FC236}">
                <a16:creationId xmlns:a16="http://schemas.microsoft.com/office/drawing/2014/main" id="{5947E822-9656-4D8A-B422-CF95DDFC09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73217" y="420756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64C8F8-A61F-4EAA-8CC6-61AFAE2A3843}"/>
              </a:ext>
            </a:extLst>
          </p:cNvPr>
          <p:cNvSpPr txBox="1"/>
          <p:nvPr/>
        </p:nvSpPr>
        <p:spPr>
          <a:xfrm>
            <a:off x="3591340" y="5774634"/>
            <a:ext cx="4373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E284CA-6E5E-48CA-AF58-BDD26E946F0F}"/>
              </a:ext>
            </a:extLst>
          </p:cNvPr>
          <p:cNvSpPr txBox="1"/>
          <p:nvPr/>
        </p:nvSpPr>
        <p:spPr>
          <a:xfrm>
            <a:off x="3591340" y="3329608"/>
            <a:ext cx="4373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9777A-F116-4EFC-B7B3-887D8E74D741}"/>
              </a:ext>
            </a:extLst>
          </p:cNvPr>
          <p:cNvSpPr txBox="1"/>
          <p:nvPr/>
        </p:nvSpPr>
        <p:spPr>
          <a:xfrm>
            <a:off x="11111949" y="5774633"/>
            <a:ext cx="4373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DCC4AD-DC87-49D4-91BB-99D66C3F1157}"/>
              </a:ext>
            </a:extLst>
          </p:cNvPr>
          <p:cNvSpPr txBox="1"/>
          <p:nvPr/>
        </p:nvSpPr>
        <p:spPr>
          <a:xfrm>
            <a:off x="11111949" y="3329607"/>
            <a:ext cx="4373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58992D-97D6-4FFB-A864-FDF1F9DBECD1}"/>
              </a:ext>
            </a:extLst>
          </p:cNvPr>
          <p:cNvSpPr txBox="1"/>
          <p:nvPr/>
        </p:nvSpPr>
        <p:spPr>
          <a:xfrm>
            <a:off x="7351644" y="3329607"/>
            <a:ext cx="4373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83181-E070-421C-A869-D7EEF65031E6}"/>
              </a:ext>
            </a:extLst>
          </p:cNvPr>
          <p:cNvSpPr txBox="1"/>
          <p:nvPr/>
        </p:nvSpPr>
        <p:spPr>
          <a:xfrm>
            <a:off x="7351644" y="5774632"/>
            <a:ext cx="4373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3093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F28C55-6ABE-43F7-A653-F4DA0A8072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38" t="34864" r="13808" b="41330"/>
          <a:stretch/>
        </p:blipFill>
        <p:spPr>
          <a:xfrm>
            <a:off x="398584" y="1614267"/>
            <a:ext cx="11394831" cy="3629465"/>
          </a:xfrm>
          <a:prstGeom prst="rect">
            <a:avLst/>
          </a:prstGeom>
        </p:spPr>
      </p:pic>
      <p:pic>
        <p:nvPicPr>
          <p:cNvPr id="3" name="SG Bk 4 F-SA_2020_2-17">
            <a:hlinkClick r:id="" action="ppaction://media"/>
            <a:extLst>
              <a:ext uri="{FF2B5EF4-FFF2-40B4-BE49-F238E27FC236}">
                <a16:creationId xmlns:a16="http://schemas.microsoft.com/office/drawing/2014/main" id="{6A161FBA-2E07-4D6E-9DC0-C8A2A98A4B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878" y="10046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1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0E4425F-E215-49D9-AD9C-6BAE085C7F91}"/>
              </a:ext>
            </a:extLst>
          </p:cNvPr>
          <p:cNvSpPr/>
          <p:nvPr/>
        </p:nvSpPr>
        <p:spPr>
          <a:xfrm>
            <a:off x="4585252" y="145774"/>
            <a:ext cx="5221357" cy="3445565"/>
          </a:xfrm>
          <a:prstGeom prst="wedgeRoundRectCallout">
            <a:avLst>
              <a:gd name="adj1" fmla="val -58650"/>
              <a:gd name="adj2" fmla="val 22500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FE8EB24-6970-4C10-9BB7-1D5FE33AB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48701" y="-16565"/>
            <a:ext cx="3445565" cy="3445565"/>
          </a:xfrm>
          <a:prstGeom prst="rect">
            <a:avLst/>
          </a:prstGeom>
        </p:spPr>
      </p:pic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CC7DDE6-8E99-4780-816E-9B056947E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4202" y="0"/>
            <a:ext cx="4733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2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Question 1"/>
          <p:cNvSpPr/>
          <p:nvPr/>
        </p:nvSpPr>
        <p:spPr>
          <a:xfrm>
            <a:off x="0" y="7327967"/>
            <a:ext cx="12192000" cy="144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She was …… eating when her friend arrives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( was – were )</a:t>
            </a:r>
          </a:p>
        </p:txBody>
      </p:sp>
      <p:sp>
        <p:nvSpPr>
          <p:cNvPr id="158" name="Question 2"/>
          <p:cNvSpPr/>
          <p:nvPr/>
        </p:nvSpPr>
        <p:spPr>
          <a:xfrm>
            <a:off x="0" y="8880542"/>
            <a:ext cx="12192000" cy="144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We …… leaving the house when the telephone rung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( was – were ) </a:t>
            </a:r>
          </a:p>
        </p:txBody>
      </p:sp>
      <p:sp>
        <p:nvSpPr>
          <p:cNvPr id="159" name="Question 3"/>
          <p:cNvSpPr/>
          <p:nvPr/>
        </p:nvSpPr>
        <p:spPr>
          <a:xfrm>
            <a:off x="0" y="10433117"/>
            <a:ext cx="12192000" cy="144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I was </a:t>
            </a:r>
            <a:r>
              <a:rPr lang="en-GB" sz="3200">
                <a:solidFill>
                  <a:schemeClr val="tx1"/>
                </a:solidFill>
                <a:latin typeface="Arial Black" panose="020B0A04020102020204" pitchFamily="34" charset="0"/>
              </a:rPr>
              <a:t>studying when </a:t>
            </a:r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my mother …….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( calling – called )</a:t>
            </a:r>
          </a:p>
        </p:txBody>
      </p:sp>
      <p:sp>
        <p:nvSpPr>
          <p:cNvPr id="160" name="Question 4"/>
          <p:cNvSpPr/>
          <p:nvPr/>
        </p:nvSpPr>
        <p:spPr>
          <a:xfrm>
            <a:off x="0" y="11985692"/>
            <a:ext cx="12192000" cy="144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( Was – Were ) he taking a test?</a:t>
            </a:r>
          </a:p>
        </p:txBody>
      </p:sp>
      <p:sp>
        <p:nvSpPr>
          <p:cNvPr id="161" name="Question 5"/>
          <p:cNvSpPr/>
          <p:nvPr/>
        </p:nvSpPr>
        <p:spPr>
          <a:xfrm>
            <a:off x="0" y="13538267"/>
            <a:ext cx="12192000" cy="144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( Was – Were ) they doing their homework?</a:t>
            </a:r>
          </a:p>
        </p:txBody>
      </p:sp>
      <p:sp>
        <p:nvSpPr>
          <p:cNvPr id="162" name="Question 6"/>
          <p:cNvSpPr/>
          <p:nvPr/>
        </p:nvSpPr>
        <p:spPr>
          <a:xfrm>
            <a:off x="0" y="15098860"/>
            <a:ext cx="12192000" cy="1440000"/>
          </a:xfrm>
          <a:prstGeom prst="rect">
            <a:avLst/>
          </a:prstGeom>
          <a:solidFill>
            <a:srgbClr val="00B05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They / swim / rain / start</a:t>
            </a:r>
          </a:p>
        </p:txBody>
      </p:sp>
      <p:sp>
        <p:nvSpPr>
          <p:cNvPr id="163" name="Question 7"/>
          <p:cNvSpPr/>
          <p:nvPr/>
        </p:nvSpPr>
        <p:spPr>
          <a:xfrm>
            <a:off x="0" y="16651435"/>
            <a:ext cx="12192000" cy="1440000"/>
          </a:xfrm>
          <a:prstGeom prst="rect">
            <a:avLst/>
          </a:prstGeom>
          <a:solidFill>
            <a:srgbClr val="00B05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Nada / sleep / the father / call</a:t>
            </a:r>
          </a:p>
        </p:txBody>
      </p:sp>
      <p:sp>
        <p:nvSpPr>
          <p:cNvPr id="164" name="Question 8"/>
          <p:cNvSpPr/>
          <p:nvPr/>
        </p:nvSpPr>
        <p:spPr>
          <a:xfrm>
            <a:off x="0" y="18204010"/>
            <a:ext cx="12192000" cy="1440000"/>
          </a:xfrm>
          <a:prstGeom prst="rect">
            <a:avLst/>
          </a:prstGeom>
          <a:solidFill>
            <a:srgbClr val="00B05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Was he …… ( sleeping – slept )?</a:t>
            </a:r>
          </a:p>
        </p:txBody>
      </p:sp>
      <p:sp>
        <p:nvSpPr>
          <p:cNvPr id="165" name="Question 9"/>
          <p:cNvSpPr/>
          <p:nvPr/>
        </p:nvSpPr>
        <p:spPr>
          <a:xfrm>
            <a:off x="0" y="19756585"/>
            <a:ext cx="12192000" cy="1440000"/>
          </a:xfrm>
          <a:prstGeom prst="rect">
            <a:avLst/>
          </a:prstGeom>
          <a:solidFill>
            <a:srgbClr val="00B05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457200" indent="-457200" algn="ctr">
              <a:buFontTx/>
              <a:buChar char="-"/>
            </a:pPr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Was he sleeping?</a:t>
            </a:r>
          </a:p>
          <a:p>
            <a:pPr marL="457200" indent="-457200" algn="ctr">
              <a:buFontTx/>
              <a:buChar char="-"/>
            </a:pPr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Yes, ………………..</a:t>
            </a:r>
          </a:p>
        </p:txBody>
      </p:sp>
      <p:sp>
        <p:nvSpPr>
          <p:cNvPr id="166" name="Question 10"/>
          <p:cNvSpPr/>
          <p:nvPr/>
        </p:nvSpPr>
        <p:spPr>
          <a:xfrm>
            <a:off x="0" y="21309160"/>
            <a:ext cx="12192000" cy="1440000"/>
          </a:xfrm>
          <a:prstGeom prst="rect">
            <a:avLst/>
          </a:prstGeom>
          <a:solidFill>
            <a:srgbClr val="00B05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457200" indent="-457200" algn="ctr">
              <a:buFontTx/>
              <a:buChar char="-"/>
            </a:pPr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Were you studying?</a:t>
            </a:r>
          </a:p>
          <a:p>
            <a:pPr marL="457200" indent="-457200" algn="ctr">
              <a:buFontTx/>
              <a:buChar char="-"/>
            </a:pPr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No,  ….……………….. </a:t>
            </a:r>
          </a:p>
        </p:txBody>
      </p:sp>
      <p:pic>
        <p:nvPicPr>
          <p:cNvPr id="144" name="Clouds BG Image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6000 w 12192000"/>
              <a:gd name="connsiteY5" fmla="*/ 5419565 h 6858000"/>
              <a:gd name="connsiteX6" fmla="*/ 156000 w 12192000"/>
              <a:gd name="connsiteY6" fmla="*/ 6679565 h 6858000"/>
              <a:gd name="connsiteX7" fmla="*/ 12036000 w 12192000"/>
              <a:gd name="connsiteY7" fmla="*/ 6679565 h 6858000"/>
              <a:gd name="connsiteX8" fmla="*/ 12036000 w 12192000"/>
              <a:gd name="connsiteY8" fmla="*/ 5419565 h 6858000"/>
              <a:gd name="connsiteX9" fmla="*/ 156000 w 12192000"/>
              <a:gd name="connsiteY9" fmla="*/ 54195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56000" y="5419565"/>
                </a:moveTo>
                <a:lnTo>
                  <a:pt x="156000" y="6679565"/>
                </a:lnTo>
                <a:lnTo>
                  <a:pt x="12036000" y="6679565"/>
                </a:lnTo>
                <a:lnTo>
                  <a:pt x="12036000" y="5419565"/>
                </a:lnTo>
                <a:lnTo>
                  <a:pt x="156000" y="5419565"/>
                </a:lnTo>
                <a:close/>
              </a:path>
            </a:pathLst>
          </a:custGeom>
        </p:spPr>
      </p:pic>
      <p:grpSp>
        <p:nvGrpSpPr>
          <p:cNvPr id="171" name="Logo"/>
          <p:cNvGrpSpPr/>
          <p:nvPr/>
        </p:nvGrpSpPr>
        <p:grpSpPr>
          <a:xfrm>
            <a:off x="11261161" y="6661592"/>
            <a:ext cx="850144" cy="200055"/>
            <a:chOff x="208099" y="5042901"/>
            <a:chExt cx="850144" cy="200055"/>
          </a:xfrm>
        </p:grpSpPr>
        <p:pic>
          <p:nvPicPr>
            <p:cNvPr id="169" name="Image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099" y="5052929"/>
              <a:ext cx="180000" cy="180000"/>
            </a:xfrm>
            <a:prstGeom prst="rect">
              <a:avLst/>
            </a:prstGeom>
          </p:spPr>
        </p:pic>
        <p:sp>
          <p:nvSpPr>
            <p:cNvPr id="170" name="Text"/>
            <p:cNvSpPr/>
            <p:nvPr/>
          </p:nvSpPr>
          <p:spPr>
            <a:xfrm>
              <a:off x="298099" y="5042901"/>
              <a:ext cx="760144" cy="20005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00" cap="none" spc="0" dirty="0">
                  <a:ln w="0"/>
                  <a:solidFill>
                    <a:srgbClr val="29539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tekhnologic</a:t>
              </a:r>
            </a:p>
          </p:txBody>
        </p:sp>
      </p:grpSp>
      <p:grpSp>
        <p:nvGrpSpPr>
          <p:cNvPr id="121" name="Balloon 1"/>
          <p:cNvGrpSpPr/>
          <p:nvPr/>
        </p:nvGrpSpPr>
        <p:grpSpPr>
          <a:xfrm>
            <a:off x="2695339" y="1337521"/>
            <a:ext cx="1728169" cy="2636602"/>
            <a:chOff x="2695339" y="1337521"/>
            <a:chExt cx="1728169" cy="2636602"/>
          </a:xfrm>
        </p:grpSpPr>
        <p:sp>
          <p:nvSpPr>
            <p:cNvPr id="120" name="String 1"/>
            <p:cNvSpPr/>
            <p:nvPr/>
          </p:nvSpPr>
          <p:spPr>
            <a:xfrm>
              <a:off x="3575538" y="2590800"/>
              <a:ext cx="847970" cy="1383323"/>
            </a:xfrm>
            <a:custGeom>
              <a:avLst/>
              <a:gdLst>
                <a:gd name="connsiteX0" fmla="*/ 0 w 847970"/>
                <a:gd name="connsiteY0" fmla="*/ 0 h 1383323"/>
                <a:gd name="connsiteX1" fmla="*/ 140677 w 847970"/>
                <a:gd name="connsiteY1" fmla="*/ 246185 h 1383323"/>
                <a:gd name="connsiteX2" fmla="*/ 175847 w 847970"/>
                <a:gd name="connsiteY2" fmla="*/ 593969 h 1383323"/>
                <a:gd name="connsiteX3" fmla="*/ 355600 w 847970"/>
                <a:gd name="connsiteY3" fmla="*/ 879231 h 1383323"/>
                <a:gd name="connsiteX4" fmla="*/ 605693 w 847970"/>
                <a:gd name="connsiteY4" fmla="*/ 1019908 h 1383323"/>
                <a:gd name="connsiteX5" fmla="*/ 847970 w 847970"/>
                <a:gd name="connsiteY5" fmla="*/ 1383323 h 138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970" h="1383323">
                  <a:moveTo>
                    <a:pt x="0" y="0"/>
                  </a:moveTo>
                  <a:cubicBezTo>
                    <a:pt x="55684" y="73595"/>
                    <a:pt x="111369" y="147190"/>
                    <a:pt x="140677" y="246185"/>
                  </a:cubicBezTo>
                  <a:cubicBezTo>
                    <a:pt x="169985" y="345180"/>
                    <a:pt x="140026" y="488461"/>
                    <a:pt x="175847" y="593969"/>
                  </a:cubicBezTo>
                  <a:cubicBezTo>
                    <a:pt x="211668" y="699477"/>
                    <a:pt x="283959" y="808241"/>
                    <a:pt x="355600" y="879231"/>
                  </a:cubicBezTo>
                  <a:cubicBezTo>
                    <a:pt x="427241" y="950221"/>
                    <a:pt x="523631" y="935893"/>
                    <a:pt x="605693" y="1019908"/>
                  </a:cubicBezTo>
                  <a:cubicBezTo>
                    <a:pt x="687755" y="1103923"/>
                    <a:pt x="812150" y="1322754"/>
                    <a:pt x="847970" y="1383323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Balloon 1"/>
            <p:cNvSpPr/>
            <p:nvPr/>
          </p:nvSpPr>
          <p:spPr>
            <a:xfrm rot="19563144">
              <a:off x="2695339" y="1337521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Balloon 2"/>
          <p:cNvGrpSpPr/>
          <p:nvPr/>
        </p:nvGrpSpPr>
        <p:grpSpPr>
          <a:xfrm>
            <a:off x="3140067" y="845698"/>
            <a:ext cx="1592148" cy="2792364"/>
            <a:chOff x="3140067" y="845698"/>
            <a:chExt cx="1592148" cy="2792364"/>
          </a:xfrm>
        </p:grpSpPr>
        <p:sp>
          <p:nvSpPr>
            <p:cNvPr id="122" name="String 2"/>
            <p:cNvSpPr/>
            <p:nvPr/>
          </p:nvSpPr>
          <p:spPr>
            <a:xfrm>
              <a:off x="3942862" y="2168769"/>
              <a:ext cx="789353" cy="1469293"/>
            </a:xfrm>
            <a:custGeom>
              <a:avLst/>
              <a:gdLst>
                <a:gd name="connsiteX0" fmla="*/ 0 w 789353"/>
                <a:gd name="connsiteY0" fmla="*/ 0 h 1469293"/>
                <a:gd name="connsiteX1" fmla="*/ 105507 w 789353"/>
                <a:gd name="connsiteY1" fmla="*/ 222739 h 1469293"/>
                <a:gd name="connsiteX2" fmla="*/ 496276 w 789353"/>
                <a:gd name="connsiteY2" fmla="*/ 504093 h 1469293"/>
                <a:gd name="connsiteX3" fmla="*/ 691661 w 789353"/>
                <a:gd name="connsiteY3" fmla="*/ 898769 h 1469293"/>
                <a:gd name="connsiteX4" fmla="*/ 789353 w 789353"/>
                <a:gd name="connsiteY4" fmla="*/ 1469293 h 1469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353" h="1469293">
                  <a:moveTo>
                    <a:pt x="0" y="0"/>
                  </a:moveTo>
                  <a:cubicBezTo>
                    <a:pt x="11397" y="69362"/>
                    <a:pt x="22794" y="138724"/>
                    <a:pt x="105507" y="222739"/>
                  </a:cubicBezTo>
                  <a:cubicBezTo>
                    <a:pt x="188220" y="306755"/>
                    <a:pt x="398584" y="391421"/>
                    <a:pt x="496276" y="504093"/>
                  </a:cubicBezTo>
                  <a:cubicBezTo>
                    <a:pt x="593968" y="616765"/>
                    <a:pt x="642815" y="737902"/>
                    <a:pt x="691661" y="898769"/>
                  </a:cubicBezTo>
                  <a:cubicBezTo>
                    <a:pt x="740507" y="1059636"/>
                    <a:pt x="764930" y="1264464"/>
                    <a:pt x="789353" y="1469293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Balloon 2"/>
            <p:cNvSpPr/>
            <p:nvPr/>
          </p:nvSpPr>
          <p:spPr>
            <a:xfrm rot="20167111">
              <a:off x="3140067" y="845698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05BCF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5" name="Balloon 3"/>
          <p:cNvGrpSpPr/>
          <p:nvPr/>
        </p:nvGrpSpPr>
        <p:grpSpPr>
          <a:xfrm>
            <a:off x="3756000" y="291724"/>
            <a:ext cx="1238737" cy="3287722"/>
            <a:chOff x="3756000" y="291724"/>
            <a:chExt cx="1238737" cy="3287722"/>
          </a:xfrm>
        </p:grpSpPr>
        <p:sp>
          <p:nvSpPr>
            <p:cNvPr id="124" name="String 3"/>
            <p:cNvSpPr/>
            <p:nvPr/>
          </p:nvSpPr>
          <p:spPr>
            <a:xfrm>
              <a:off x="4452324" y="1656862"/>
              <a:ext cx="542413" cy="1922584"/>
            </a:xfrm>
            <a:custGeom>
              <a:avLst/>
              <a:gdLst>
                <a:gd name="connsiteX0" fmla="*/ 10261 w 542413"/>
                <a:gd name="connsiteY0" fmla="*/ 0 h 1922584"/>
                <a:gd name="connsiteX1" fmla="*/ 21984 w 542413"/>
                <a:gd name="connsiteY1" fmla="*/ 320430 h 1922584"/>
                <a:gd name="connsiteX2" fmla="*/ 205645 w 542413"/>
                <a:gd name="connsiteY2" fmla="*/ 644769 h 1922584"/>
                <a:gd name="connsiteX3" fmla="*/ 408845 w 542413"/>
                <a:gd name="connsiteY3" fmla="*/ 1016000 h 1922584"/>
                <a:gd name="connsiteX4" fmla="*/ 541707 w 542413"/>
                <a:gd name="connsiteY4" fmla="*/ 1574800 h 1922584"/>
                <a:gd name="connsiteX5" fmla="*/ 451830 w 542413"/>
                <a:gd name="connsiteY5" fmla="*/ 1922584 h 19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413" h="1922584">
                  <a:moveTo>
                    <a:pt x="10261" y="0"/>
                  </a:moveTo>
                  <a:cubicBezTo>
                    <a:pt x="-160" y="106484"/>
                    <a:pt x="-10580" y="212969"/>
                    <a:pt x="21984" y="320430"/>
                  </a:cubicBezTo>
                  <a:cubicBezTo>
                    <a:pt x="54548" y="427891"/>
                    <a:pt x="141168" y="528841"/>
                    <a:pt x="205645" y="644769"/>
                  </a:cubicBezTo>
                  <a:cubicBezTo>
                    <a:pt x="270122" y="760697"/>
                    <a:pt x="352835" y="860995"/>
                    <a:pt x="408845" y="1016000"/>
                  </a:cubicBezTo>
                  <a:cubicBezTo>
                    <a:pt x="464855" y="1171005"/>
                    <a:pt x="534543" y="1423703"/>
                    <a:pt x="541707" y="1574800"/>
                  </a:cubicBezTo>
                  <a:cubicBezTo>
                    <a:pt x="548871" y="1725897"/>
                    <a:pt x="500350" y="1824240"/>
                    <a:pt x="451830" y="1922584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Balloon 3"/>
            <p:cNvSpPr/>
            <p:nvPr/>
          </p:nvSpPr>
          <p:spPr>
            <a:xfrm rot="20719926">
              <a:off x="3756000" y="291724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2" name="Balloon 6"/>
          <p:cNvGrpSpPr/>
          <p:nvPr/>
        </p:nvGrpSpPr>
        <p:grpSpPr>
          <a:xfrm>
            <a:off x="6068054" y="108863"/>
            <a:ext cx="1080000" cy="3432418"/>
            <a:chOff x="6068054" y="108863"/>
            <a:chExt cx="1080000" cy="3432418"/>
          </a:xfrm>
        </p:grpSpPr>
        <p:sp>
          <p:nvSpPr>
            <p:cNvPr id="131" name="String 6"/>
            <p:cNvSpPr/>
            <p:nvPr/>
          </p:nvSpPr>
          <p:spPr>
            <a:xfrm>
              <a:off x="6442804" y="1492766"/>
              <a:ext cx="323717" cy="2048515"/>
            </a:xfrm>
            <a:custGeom>
              <a:avLst/>
              <a:gdLst>
                <a:gd name="connsiteX0" fmla="*/ 155093 w 323717"/>
                <a:gd name="connsiteY0" fmla="*/ 0 h 2048515"/>
                <a:gd name="connsiteX1" fmla="*/ 323110 w 323717"/>
                <a:gd name="connsiteY1" fmla="*/ 562211 h 2048515"/>
                <a:gd name="connsiteX2" fmla="*/ 210021 w 323717"/>
                <a:gd name="connsiteY2" fmla="*/ 972560 h 2048515"/>
                <a:gd name="connsiteX3" fmla="*/ 171248 w 323717"/>
                <a:gd name="connsiteY3" fmla="*/ 1182581 h 2048515"/>
                <a:gd name="connsiteX4" fmla="*/ 219715 w 323717"/>
                <a:gd name="connsiteY4" fmla="*/ 1424913 h 2048515"/>
                <a:gd name="connsiteX5" fmla="*/ 193866 w 323717"/>
                <a:gd name="connsiteY5" fmla="*/ 1667245 h 2048515"/>
                <a:gd name="connsiteX6" fmla="*/ 93702 w 323717"/>
                <a:gd name="connsiteY6" fmla="*/ 1764178 h 2048515"/>
                <a:gd name="connsiteX7" fmla="*/ 0 w 323717"/>
                <a:gd name="connsiteY7" fmla="*/ 2048515 h 204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717" h="2048515">
                  <a:moveTo>
                    <a:pt x="155093" y="0"/>
                  </a:moveTo>
                  <a:cubicBezTo>
                    <a:pt x="234524" y="200059"/>
                    <a:pt x="313955" y="400118"/>
                    <a:pt x="323110" y="562211"/>
                  </a:cubicBezTo>
                  <a:cubicBezTo>
                    <a:pt x="332265" y="724304"/>
                    <a:pt x="235331" y="869165"/>
                    <a:pt x="210021" y="972560"/>
                  </a:cubicBezTo>
                  <a:cubicBezTo>
                    <a:pt x="184711" y="1075955"/>
                    <a:pt x="169632" y="1107189"/>
                    <a:pt x="171248" y="1182581"/>
                  </a:cubicBezTo>
                  <a:cubicBezTo>
                    <a:pt x="172864" y="1257973"/>
                    <a:pt x="215945" y="1344136"/>
                    <a:pt x="219715" y="1424913"/>
                  </a:cubicBezTo>
                  <a:cubicBezTo>
                    <a:pt x="223485" y="1505690"/>
                    <a:pt x="214868" y="1610701"/>
                    <a:pt x="193866" y="1667245"/>
                  </a:cubicBezTo>
                  <a:cubicBezTo>
                    <a:pt x="172864" y="1723789"/>
                    <a:pt x="126013" y="1700633"/>
                    <a:pt x="93702" y="1764178"/>
                  </a:cubicBezTo>
                  <a:cubicBezTo>
                    <a:pt x="61391" y="1827723"/>
                    <a:pt x="1077" y="2012434"/>
                    <a:pt x="0" y="2048515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Balloon 6"/>
            <p:cNvSpPr/>
            <p:nvPr/>
          </p:nvSpPr>
          <p:spPr>
            <a:xfrm>
              <a:off x="6068054" y="108863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6" name="Balloon 8"/>
          <p:cNvGrpSpPr/>
          <p:nvPr/>
        </p:nvGrpSpPr>
        <p:grpSpPr>
          <a:xfrm>
            <a:off x="7049438" y="175084"/>
            <a:ext cx="1808928" cy="3396932"/>
            <a:chOff x="7049438" y="175084"/>
            <a:chExt cx="1808928" cy="3396932"/>
          </a:xfrm>
        </p:grpSpPr>
        <p:sp>
          <p:nvSpPr>
            <p:cNvPr id="135" name="String 8"/>
            <p:cNvSpPr/>
            <p:nvPr/>
          </p:nvSpPr>
          <p:spPr>
            <a:xfrm>
              <a:off x="7049438" y="1486463"/>
              <a:ext cx="986471" cy="2085553"/>
            </a:xfrm>
            <a:custGeom>
              <a:avLst/>
              <a:gdLst>
                <a:gd name="connsiteX0" fmla="*/ 986471 w 986471"/>
                <a:gd name="connsiteY0" fmla="*/ 0 h 2085553"/>
                <a:gd name="connsiteX1" fmla="*/ 783772 w 986471"/>
                <a:gd name="connsiteY1" fmla="*/ 346841 h 2085553"/>
                <a:gd name="connsiteX2" fmla="*/ 648639 w 986471"/>
                <a:gd name="connsiteY2" fmla="*/ 1004489 h 2085553"/>
                <a:gd name="connsiteX3" fmla="*/ 180178 w 986471"/>
                <a:gd name="connsiteY3" fmla="*/ 1508985 h 2085553"/>
                <a:gd name="connsiteX4" fmla="*/ 0 w 986471"/>
                <a:gd name="connsiteY4" fmla="*/ 2085553 h 208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471" h="2085553">
                  <a:moveTo>
                    <a:pt x="986471" y="0"/>
                  </a:moveTo>
                  <a:cubicBezTo>
                    <a:pt x="913274" y="89713"/>
                    <a:pt x="840077" y="179426"/>
                    <a:pt x="783772" y="346841"/>
                  </a:cubicBezTo>
                  <a:cubicBezTo>
                    <a:pt x="727467" y="514256"/>
                    <a:pt x="749238" y="810798"/>
                    <a:pt x="648639" y="1004489"/>
                  </a:cubicBezTo>
                  <a:cubicBezTo>
                    <a:pt x="548040" y="1198180"/>
                    <a:pt x="288285" y="1328808"/>
                    <a:pt x="180178" y="1508985"/>
                  </a:cubicBezTo>
                  <a:cubicBezTo>
                    <a:pt x="72071" y="1689162"/>
                    <a:pt x="36035" y="1887357"/>
                    <a:pt x="0" y="2085553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Balloon 8"/>
            <p:cNvSpPr/>
            <p:nvPr/>
          </p:nvSpPr>
          <p:spPr>
            <a:xfrm rot="1512258">
              <a:off x="7778366" y="175084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9CDC5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2" name="Balloon 9"/>
          <p:cNvGrpSpPr/>
          <p:nvPr/>
        </p:nvGrpSpPr>
        <p:grpSpPr>
          <a:xfrm>
            <a:off x="7824201" y="828863"/>
            <a:ext cx="1461802" cy="2761170"/>
            <a:chOff x="7824201" y="828863"/>
            <a:chExt cx="1461802" cy="2761170"/>
          </a:xfrm>
        </p:grpSpPr>
        <p:sp>
          <p:nvSpPr>
            <p:cNvPr id="137" name="String 9"/>
            <p:cNvSpPr/>
            <p:nvPr/>
          </p:nvSpPr>
          <p:spPr>
            <a:xfrm>
              <a:off x="7824201" y="2139606"/>
              <a:ext cx="635125" cy="1450427"/>
            </a:xfrm>
            <a:custGeom>
              <a:avLst/>
              <a:gdLst>
                <a:gd name="connsiteX0" fmla="*/ 635125 w 635125"/>
                <a:gd name="connsiteY0" fmla="*/ 0 h 1450427"/>
                <a:gd name="connsiteX1" fmla="*/ 382877 w 635125"/>
                <a:gd name="connsiteY1" fmla="*/ 333328 h 1450427"/>
                <a:gd name="connsiteX2" fmla="*/ 270266 w 635125"/>
                <a:gd name="connsiteY2" fmla="*/ 720709 h 1450427"/>
                <a:gd name="connsiteX3" fmla="*/ 207204 w 635125"/>
                <a:gd name="connsiteY3" fmla="*/ 1139622 h 1450427"/>
                <a:gd name="connsiteX4" fmla="*/ 0 w 635125"/>
                <a:gd name="connsiteY4" fmla="*/ 1450427 h 145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125" h="1450427">
                  <a:moveTo>
                    <a:pt x="635125" y="0"/>
                  </a:moveTo>
                  <a:cubicBezTo>
                    <a:pt x="539406" y="106605"/>
                    <a:pt x="443687" y="213210"/>
                    <a:pt x="382877" y="333328"/>
                  </a:cubicBezTo>
                  <a:cubicBezTo>
                    <a:pt x="322067" y="453446"/>
                    <a:pt x="299545" y="586327"/>
                    <a:pt x="270266" y="720709"/>
                  </a:cubicBezTo>
                  <a:cubicBezTo>
                    <a:pt x="240987" y="855091"/>
                    <a:pt x="252248" y="1018002"/>
                    <a:pt x="207204" y="1139622"/>
                  </a:cubicBezTo>
                  <a:cubicBezTo>
                    <a:pt x="162160" y="1261242"/>
                    <a:pt x="29279" y="1398626"/>
                    <a:pt x="0" y="1450427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Balloon 9"/>
            <p:cNvSpPr/>
            <p:nvPr/>
          </p:nvSpPr>
          <p:spPr>
            <a:xfrm rot="1512258">
              <a:off x="8206003" y="828863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8F4CC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3" name="Basket"/>
          <p:cNvGrpSpPr/>
          <p:nvPr/>
        </p:nvGrpSpPr>
        <p:grpSpPr>
          <a:xfrm>
            <a:off x="4296000" y="2669069"/>
            <a:ext cx="3600000" cy="2653860"/>
            <a:chOff x="4296000" y="2669069"/>
            <a:chExt cx="3600000" cy="2653860"/>
          </a:xfrm>
        </p:grpSpPr>
        <p:pic>
          <p:nvPicPr>
            <p:cNvPr id="73" name="Basket Back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038" y="3531260"/>
              <a:ext cx="3133962" cy="1406489"/>
            </a:xfrm>
            <a:prstGeom prst="rect">
              <a:avLst/>
            </a:prstGeom>
          </p:spPr>
        </p:pic>
        <p:pic>
          <p:nvPicPr>
            <p:cNvPr id="75" name="Basket Left Side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151" y="3531260"/>
              <a:ext cx="536917" cy="1750817"/>
            </a:xfrm>
            <a:prstGeom prst="rect">
              <a:avLst/>
            </a:prstGeom>
          </p:spPr>
        </p:pic>
        <p:pic>
          <p:nvPicPr>
            <p:cNvPr id="128" name="Character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657" y="2669069"/>
              <a:ext cx="1921680" cy="1335167"/>
            </a:xfrm>
            <a:prstGeom prst="rect">
              <a:avLst/>
            </a:prstGeom>
          </p:spPr>
        </p:pic>
        <p:pic>
          <p:nvPicPr>
            <p:cNvPr id="67" name="Basket Front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000" y="3968662"/>
              <a:ext cx="3139798" cy="1324785"/>
            </a:xfrm>
            <a:prstGeom prst="rect">
              <a:avLst/>
            </a:prstGeom>
          </p:spPr>
        </p:pic>
        <p:pic>
          <p:nvPicPr>
            <p:cNvPr id="71" name="Basket Right Side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3247" y="3531260"/>
              <a:ext cx="542753" cy="1791669"/>
            </a:xfrm>
            <a:prstGeom prst="rect">
              <a:avLst/>
            </a:prstGeom>
          </p:spPr>
        </p:pic>
      </p:grpSp>
      <p:grpSp>
        <p:nvGrpSpPr>
          <p:cNvPr id="130" name="Balloon 5"/>
          <p:cNvGrpSpPr/>
          <p:nvPr/>
        </p:nvGrpSpPr>
        <p:grpSpPr>
          <a:xfrm>
            <a:off x="5249019" y="286636"/>
            <a:ext cx="1080000" cy="3703767"/>
            <a:chOff x="5249019" y="286636"/>
            <a:chExt cx="1080000" cy="3703767"/>
          </a:xfrm>
        </p:grpSpPr>
        <p:sp>
          <p:nvSpPr>
            <p:cNvPr id="129" name="String 5"/>
            <p:cNvSpPr/>
            <p:nvPr/>
          </p:nvSpPr>
          <p:spPr>
            <a:xfrm>
              <a:off x="5752149" y="1657552"/>
              <a:ext cx="247199" cy="2332851"/>
            </a:xfrm>
            <a:custGeom>
              <a:avLst/>
              <a:gdLst>
                <a:gd name="connsiteX0" fmla="*/ 79978 w 247199"/>
                <a:gd name="connsiteY0" fmla="*/ 0 h 2332851"/>
                <a:gd name="connsiteX1" fmla="*/ 144600 w 247199"/>
                <a:gd name="connsiteY1" fmla="*/ 387731 h 2332851"/>
                <a:gd name="connsiteX2" fmla="*/ 21818 w 247199"/>
                <a:gd name="connsiteY2" fmla="*/ 772232 h 2332851"/>
                <a:gd name="connsiteX3" fmla="*/ 21818 w 247199"/>
                <a:gd name="connsiteY3" fmla="*/ 1185812 h 2332851"/>
                <a:gd name="connsiteX4" fmla="*/ 241533 w 247199"/>
                <a:gd name="connsiteY4" fmla="*/ 1886960 h 2332851"/>
                <a:gd name="connsiteX5" fmla="*/ 160756 w 247199"/>
                <a:gd name="connsiteY5" fmla="*/ 2332851 h 233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199" h="2332851">
                  <a:moveTo>
                    <a:pt x="79978" y="0"/>
                  </a:moveTo>
                  <a:cubicBezTo>
                    <a:pt x="117135" y="129513"/>
                    <a:pt x="154293" y="259026"/>
                    <a:pt x="144600" y="387731"/>
                  </a:cubicBezTo>
                  <a:cubicBezTo>
                    <a:pt x="134907" y="516436"/>
                    <a:pt x="42282" y="639219"/>
                    <a:pt x="21818" y="772232"/>
                  </a:cubicBezTo>
                  <a:cubicBezTo>
                    <a:pt x="1354" y="905245"/>
                    <a:pt x="-14801" y="1000024"/>
                    <a:pt x="21818" y="1185812"/>
                  </a:cubicBezTo>
                  <a:cubicBezTo>
                    <a:pt x="58437" y="1371600"/>
                    <a:pt x="218377" y="1695787"/>
                    <a:pt x="241533" y="1886960"/>
                  </a:cubicBezTo>
                  <a:cubicBezTo>
                    <a:pt x="264689" y="2078133"/>
                    <a:pt x="212722" y="2205492"/>
                    <a:pt x="160756" y="2332851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Balloon 5"/>
            <p:cNvSpPr/>
            <p:nvPr/>
          </p:nvSpPr>
          <p:spPr>
            <a:xfrm rot="21278860">
              <a:off x="5249019" y="286636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4" name="Balloon 7"/>
          <p:cNvGrpSpPr/>
          <p:nvPr/>
        </p:nvGrpSpPr>
        <p:grpSpPr>
          <a:xfrm>
            <a:off x="6941785" y="400013"/>
            <a:ext cx="1080000" cy="3586265"/>
            <a:chOff x="6941785" y="400013"/>
            <a:chExt cx="1080000" cy="3586265"/>
          </a:xfrm>
        </p:grpSpPr>
        <p:sp>
          <p:nvSpPr>
            <p:cNvPr id="133" name="String 7"/>
            <p:cNvSpPr/>
            <p:nvPr/>
          </p:nvSpPr>
          <p:spPr>
            <a:xfrm>
              <a:off x="6978094" y="1795089"/>
              <a:ext cx="501714" cy="2191189"/>
            </a:xfrm>
            <a:custGeom>
              <a:avLst/>
              <a:gdLst>
                <a:gd name="connsiteX0" fmla="*/ 446665 w 501714"/>
                <a:gd name="connsiteY0" fmla="*/ 0 h 2191189"/>
                <a:gd name="connsiteX1" fmla="*/ 497231 w 501714"/>
                <a:gd name="connsiteY1" fmla="*/ 463521 h 2191189"/>
                <a:gd name="connsiteX2" fmla="*/ 345534 w 501714"/>
                <a:gd name="connsiteY2" fmla="*/ 960752 h 2191189"/>
                <a:gd name="connsiteX3" fmla="*/ 349747 w 501714"/>
                <a:gd name="connsiteY3" fmla="*/ 1394776 h 2191189"/>
                <a:gd name="connsiteX4" fmla="*/ 223333 w 501714"/>
                <a:gd name="connsiteY4" fmla="*/ 1833014 h 2191189"/>
                <a:gd name="connsiteX5" fmla="*/ 0 w 501714"/>
                <a:gd name="connsiteY5" fmla="*/ 2191189 h 219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714" h="2191189">
                  <a:moveTo>
                    <a:pt x="446665" y="0"/>
                  </a:moveTo>
                  <a:cubicBezTo>
                    <a:pt x="480375" y="151698"/>
                    <a:pt x="514086" y="303396"/>
                    <a:pt x="497231" y="463521"/>
                  </a:cubicBezTo>
                  <a:cubicBezTo>
                    <a:pt x="480376" y="623646"/>
                    <a:pt x="370115" y="805543"/>
                    <a:pt x="345534" y="960752"/>
                  </a:cubicBezTo>
                  <a:cubicBezTo>
                    <a:pt x="320953" y="1115961"/>
                    <a:pt x="370114" y="1249399"/>
                    <a:pt x="349747" y="1394776"/>
                  </a:cubicBezTo>
                  <a:cubicBezTo>
                    <a:pt x="329380" y="1540153"/>
                    <a:pt x="281624" y="1700279"/>
                    <a:pt x="223333" y="1833014"/>
                  </a:cubicBezTo>
                  <a:cubicBezTo>
                    <a:pt x="165042" y="1965750"/>
                    <a:pt x="82521" y="2078469"/>
                    <a:pt x="0" y="2191189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Balloon 7"/>
            <p:cNvSpPr/>
            <p:nvPr/>
          </p:nvSpPr>
          <p:spPr>
            <a:xfrm rot="202149">
              <a:off x="6941785" y="400013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FF0C0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7" name="Balloon 4"/>
          <p:cNvGrpSpPr/>
          <p:nvPr/>
        </p:nvGrpSpPr>
        <p:grpSpPr>
          <a:xfrm>
            <a:off x="4462855" y="687535"/>
            <a:ext cx="1080000" cy="3302219"/>
            <a:chOff x="4462855" y="687535"/>
            <a:chExt cx="1080000" cy="3302219"/>
          </a:xfrm>
        </p:grpSpPr>
        <p:sp>
          <p:nvSpPr>
            <p:cNvPr id="126" name="String 4"/>
            <p:cNvSpPr/>
            <p:nvPr/>
          </p:nvSpPr>
          <p:spPr>
            <a:xfrm>
              <a:off x="4821370" y="2078892"/>
              <a:ext cx="231783" cy="1910862"/>
            </a:xfrm>
            <a:custGeom>
              <a:avLst/>
              <a:gdLst>
                <a:gd name="connsiteX0" fmla="*/ 168753 w 231783"/>
                <a:gd name="connsiteY0" fmla="*/ 0 h 1910862"/>
                <a:gd name="connsiteX1" fmla="*/ 227368 w 231783"/>
                <a:gd name="connsiteY1" fmla="*/ 484554 h 1910862"/>
                <a:gd name="connsiteX2" fmla="*/ 63245 w 231783"/>
                <a:gd name="connsiteY2" fmla="*/ 1039446 h 1910862"/>
                <a:gd name="connsiteX3" fmla="*/ 722 w 231783"/>
                <a:gd name="connsiteY3" fmla="*/ 1340339 h 1910862"/>
                <a:gd name="connsiteX4" fmla="*/ 98415 w 231783"/>
                <a:gd name="connsiteY4" fmla="*/ 1910862 h 191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83" h="1910862">
                  <a:moveTo>
                    <a:pt x="168753" y="0"/>
                  </a:moveTo>
                  <a:cubicBezTo>
                    <a:pt x="206853" y="155656"/>
                    <a:pt x="244953" y="311313"/>
                    <a:pt x="227368" y="484554"/>
                  </a:cubicBezTo>
                  <a:cubicBezTo>
                    <a:pt x="209783" y="657795"/>
                    <a:pt x="101019" y="896815"/>
                    <a:pt x="63245" y="1039446"/>
                  </a:cubicBezTo>
                  <a:cubicBezTo>
                    <a:pt x="25471" y="1182077"/>
                    <a:pt x="-5140" y="1195103"/>
                    <a:pt x="722" y="1340339"/>
                  </a:cubicBezTo>
                  <a:cubicBezTo>
                    <a:pt x="6584" y="1485575"/>
                    <a:pt x="52499" y="1698218"/>
                    <a:pt x="98415" y="1910862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Balloon 4"/>
            <p:cNvSpPr/>
            <p:nvPr/>
          </p:nvSpPr>
          <p:spPr>
            <a:xfrm>
              <a:off x="4462855" y="687535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1" name="Balloon 10"/>
          <p:cNvGrpSpPr/>
          <p:nvPr/>
        </p:nvGrpSpPr>
        <p:grpSpPr>
          <a:xfrm>
            <a:off x="7391775" y="1233869"/>
            <a:ext cx="2797764" cy="2730032"/>
            <a:chOff x="7391775" y="1233869"/>
            <a:chExt cx="2797764" cy="2730032"/>
          </a:xfrm>
        </p:grpSpPr>
        <p:sp>
          <p:nvSpPr>
            <p:cNvPr id="138" name="String 10"/>
            <p:cNvSpPr/>
            <p:nvPr/>
          </p:nvSpPr>
          <p:spPr>
            <a:xfrm>
              <a:off x="7391775" y="2171137"/>
              <a:ext cx="1554030" cy="1792764"/>
            </a:xfrm>
            <a:custGeom>
              <a:avLst/>
              <a:gdLst>
                <a:gd name="connsiteX0" fmla="*/ 1554030 w 1554030"/>
                <a:gd name="connsiteY0" fmla="*/ 0 h 1792764"/>
                <a:gd name="connsiteX1" fmla="*/ 1355835 w 1554030"/>
                <a:gd name="connsiteY1" fmla="*/ 247744 h 1792764"/>
                <a:gd name="connsiteX2" fmla="*/ 1216197 w 1554030"/>
                <a:gd name="connsiteY2" fmla="*/ 707196 h 1792764"/>
                <a:gd name="connsiteX3" fmla="*/ 864852 w 1554030"/>
                <a:gd name="connsiteY3" fmla="*/ 1067551 h 1792764"/>
                <a:gd name="connsiteX4" fmla="*/ 166664 w 1554030"/>
                <a:gd name="connsiteY4" fmla="*/ 1409888 h 1792764"/>
                <a:gd name="connsiteX5" fmla="*/ 0 w 1554030"/>
                <a:gd name="connsiteY5" fmla="*/ 1792764 h 179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4030" h="1792764">
                  <a:moveTo>
                    <a:pt x="1554030" y="0"/>
                  </a:moveTo>
                  <a:cubicBezTo>
                    <a:pt x="1483085" y="64939"/>
                    <a:pt x="1412140" y="129878"/>
                    <a:pt x="1355835" y="247744"/>
                  </a:cubicBezTo>
                  <a:cubicBezTo>
                    <a:pt x="1299529" y="365610"/>
                    <a:pt x="1298027" y="570562"/>
                    <a:pt x="1216197" y="707196"/>
                  </a:cubicBezTo>
                  <a:cubicBezTo>
                    <a:pt x="1134367" y="843830"/>
                    <a:pt x="1039774" y="950436"/>
                    <a:pt x="864852" y="1067551"/>
                  </a:cubicBezTo>
                  <a:cubicBezTo>
                    <a:pt x="689930" y="1184666"/>
                    <a:pt x="310806" y="1289019"/>
                    <a:pt x="166664" y="1409888"/>
                  </a:cubicBezTo>
                  <a:cubicBezTo>
                    <a:pt x="22522" y="1530757"/>
                    <a:pt x="11261" y="1661760"/>
                    <a:pt x="0" y="1792764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Balloon 10"/>
            <p:cNvSpPr/>
            <p:nvPr/>
          </p:nvSpPr>
          <p:spPr>
            <a:xfrm rot="3114771">
              <a:off x="8929539" y="1053869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FFC90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  <a:sym typeface="Wingdings" panose="05000000000000000000" pitchFamily="2" charset="2"/>
                </a:rPr>
                <a:t>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47" name="Button 1"/>
          <p:cNvSpPr/>
          <p:nvPr/>
        </p:nvSpPr>
        <p:spPr>
          <a:xfrm>
            <a:off x="208645" y="239404"/>
            <a:ext cx="720000" cy="72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9" name="Button 2"/>
          <p:cNvSpPr/>
          <p:nvPr/>
        </p:nvSpPr>
        <p:spPr>
          <a:xfrm>
            <a:off x="208645" y="1105850"/>
            <a:ext cx="720000" cy="72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50" name="Button 3"/>
          <p:cNvSpPr/>
          <p:nvPr/>
        </p:nvSpPr>
        <p:spPr>
          <a:xfrm>
            <a:off x="208645" y="1972296"/>
            <a:ext cx="720000" cy="72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51" name="Button 4"/>
          <p:cNvSpPr/>
          <p:nvPr/>
        </p:nvSpPr>
        <p:spPr>
          <a:xfrm>
            <a:off x="208645" y="2838742"/>
            <a:ext cx="720000" cy="72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52" name="Button 5"/>
          <p:cNvSpPr/>
          <p:nvPr/>
        </p:nvSpPr>
        <p:spPr>
          <a:xfrm>
            <a:off x="208645" y="3705188"/>
            <a:ext cx="720000" cy="72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53" name="Button 6"/>
          <p:cNvSpPr/>
          <p:nvPr/>
        </p:nvSpPr>
        <p:spPr>
          <a:xfrm>
            <a:off x="1075221" y="239404"/>
            <a:ext cx="720000" cy="72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54" name="Button 7"/>
          <p:cNvSpPr/>
          <p:nvPr/>
        </p:nvSpPr>
        <p:spPr>
          <a:xfrm>
            <a:off x="1075221" y="1105850"/>
            <a:ext cx="720000" cy="72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55" name="Button 8"/>
          <p:cNvSpPr/>
          <p:nvPr/>
        </p:nvSpPr>
        <p:spPr>
          <a:xfrm>
            <a:off x="1075221" y="1972296"/>
            <a:ext cx="720000" cy="72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56" name="Button 9"/>
          <p:cNvSpPr/>
          <p:nvPr/>
        </p:nvSpPr>
        <p:spPr>
          <a:xfrm>
            <a:off x="1075221" y="2838742"/>
            <a:ext cx="720000" cy="72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157" name="Button 10"/>
          <p:cNvSpPr/>
          <p:nvPr/>
        </p:nvSpPr>
        <p:spPr>
          <a:xfrm>
            <a:off x="1075221" y="3705188"/>
            <a:ext cx="720000" cy="72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675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00234 -0.29213 " pathEditMode="relative" rAng="0" ptsTypes="AA">
                                      <p:cBhvr>
                                        <p:cTn id="86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"/>
                            </p:stCondLst>
                            <p:childTnLst>
                              <p:par>
                                <p:cTn id="8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00234 -0.51644 " pathEditMode="relative" rAng="0" ptsTypes="AA">
                                      <p:cBhvr>
                                        <p:cTn id="116" dur="1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2583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00234 -0.74121 " pathEditMode="relative" rAng="0" ptsTypes="AA">
                                      <p:cBhvr>
                                        <p:cTn id="142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3706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0234 -1.42153 " pathEditMode="relative" rAng="0" ptsTypes="AA">
                                      <p:cBhvr>
                                        <p:cTn id="168" dur="1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71088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00234 -1.64583 " pathEditMode="relative" rAng="0" ptsTypes="AA">
                                      <p:cBhvr>
                                        <p:cTn id="194" dur="1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82292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00234 -1.87431 " pathEditMode="relative" rAng="0" ptsTypes="AA">
                                      <p:cBhvr>
                                        <p:cTn id="220" dur="1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93727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00234 -2.1007 " pathEditMode="relative" rAng="0" ptsTypes="AA">
                                      <p:cBhvr>
                                        <p:cTn id="246" dur="1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050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0234 -2.32709 " pathEditMode="relative" rAng="0" ptsTypes="AA">
                                      <p:cBhvr>
                                        <p:cTn id="272" dur="1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16366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00234 -0.9676 " pathEditMode="relative" rAng="0" ptsTypes="AA">
                                      <p:cBhvr>
                                        <p:cTn id="298" dur="1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4838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234 -1.19399 " pathEditMode="relative" rAng="0" ptsTypes="AA">
                                      <p:cBhvr>
                                        <p:cTn id="324" dur="1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59699"/>
                                    </p:animMotion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</p:childTnLst>
        </p:cTn>
      </p:par>
    </p:tnLst>
    <p:bldLst>
      <p:bldP spid="146" grpId="0" animBg="1"/>
      <p:bldP spid="146" grpId="1" animBg="1"/>
      <p:bldP spid="146" grpId="2" animBg="1"/>
      <p:bldP spid="146" grpId="3" animBg="1"/>
      <p:bldP spid="146" grpId="4" animBg="1"/>
      <p:bldP spid="146" grpId="5" animBg="1"/>
      <p:bldP spid="146" grpId="6" animBg="1"/>
      <p:bldP spid="146" grpId="7" animBg="1"/>
      <p:bldP spid="146" grpId="8" animBg="1"/>
      <p:bldP spid="146" grpId="9" animBg="1"/>
      <p:bldP spid="146" grpId="10" animBg="1"/>
      <p:bldP spid="158" grpId="0" animBg="1"/>
      <p:bldP spid="158" grpId="1" animBg="1"/>
      <p:bldP spid="158" grpId="2" animBg="1"/>
      <p:bldP spid="158" grpId="3" animBg="1"/>
      <p:bldP spid="158" grpId="4" animBg="1"/>
      <p:bldP spid="158" grpId="5" animBg="1"/>
      <p:bldP spid="158" grpId="6" animBg="1"/>
      <p:bldP spid="158" grpId="7" animBg="1"/>
      <p:bldP spid="158" grpId="8" animBg="1"/>
      <p:bldP spid="158" grpId="9" animBg="1"/>
      <p:bldP spid="158" grpId="10" animBg="1"/>
      <p:bldP spid="159" grpId="0" animBg="1"/>
      <p:bldP spid="159" grpId="1" animBg="1"/>
      <p:bldP spid="159" grpId="2" animBg="1"/>
      <p:bldP spid="159" grpId="3" animBg="1"/>
      <p:bldP spid="159" grpId="4" animBg="1"/>
      <p:bldP spid="159" grpId="5" animBg="1"/>
      <p:bldP spid="159" grpId="6" animBg="1"/>
      <p:bldP spid="159" grpId="7" animBg="1"/>
      <p:bldP spid="159" grpId="8" animBg="1"/>
      <p:bldP spid="159" grpId="9" animBg="1"/>
      <p:bldP spid="159" grpId="10" animBg="1"/>
      <p:bldP spid="160" grpId="0" animBg="1"/>
      <p:bldP spid="160" grpId="1" animBg="1"/>
      <p:bldP spid="160" grpId="2" animBg="1"/>
      <p:bldP spid="160" grpId="3" animBg="1"/>
      <p:bldP spid="160" grpId="4" animBg="1"/>
      <p:bldP spid="160" grpId="5" animBg="1"/>
      <p:bldP spid="160" grpId="6" animBg="1"/>
      <p:bldP spid="160" grpId="7" animBg="1"/>
      <p:bldP spid="160" grpId="8" animBg="1"/>
      <p:bldP spid="160" grpId="9" animBg="1"/>
      <p:bldP spid="160" grpId="10" animBg="1"/>
      <p:bldP spid="161" grpId="0" animBg="1"/>
      <p:bldP spid="161" grpId="1" animBg="1"/>
      <p:bldP spid="161" grpId="2" animBg="1"/>
      <p:bldP spid="161" grpId="3" animBg="1"/>
      <p:bldP spid="161" grpId="4" animBg="1"/>
      <p:bldP spid="161" grpId="5" animBg="1"/>
      <p:bldP spid="161" grpId="6" animBg="1"/>
      <p:bldP spid="161" grpId="7" animBg="1"/>
      <p:bldP spid="161" grpId="8" animBg="1"/>
      <p:bldP spid="161" grpId="9" animBg="1"/>
      <p:bldP spid="161" grpId="10" animBg="1"/>
      <p:bldP spid="162" grpId="0" animBg="1"/>
      <p:bldP spid="162" grpId="1" animBg="1"/>
      <p:bldP spid="162" grpId="2" animBg="1"/>
      <p:bldP spid="162" grpId="3" animBg="1"/>
      <p:bldP spid="162" grpId="4" animBg="1"/>
      <p:bldP spid="162" grpId="5" animBg="1"/>
      <p:bldP spid="162" grpId="6" animBg="1"/>
      <p:bldP spid="162" grpId="7" animBg="1"/>
      <p:bldP spid="162" grpId="8" animBg="1"/>
      <p:bldP spid="162" grpId="9" animBg="1"/>
      <p:bldP spid="162" grpId="10" animBg="1"/>
      <p:bldP spid="163" grpId="0" animBg="1"/>
      <p:bldP spid="163" grpId="1" animBg="1"/>
      <p:bldP spid="163" grpId="2" animBg="1"/>
      <p:bldP spid="163" grpId="3" animBg="1"/>
      <p:bldP spid="163" grpId="4" animBg="1"/>
      <p:bldP spid="163" grpId="5" animBg="1"/>
      <p:bldP spid="163" grpId="6" animBg="1"/>
      <p:bldP spid="163" grpId="7" animBg="1"/>
      <p:bldP spid="163" grpId="8" animBg="1"/>
      <p:bldP spid="163" grpId="9" animBg="1"/>
      <p:bldP spid="163" grpId="10" animBg="1"/>
      <p:bldP spid="164" grpId="0" animBg="1"/>
      <p:bldP spid="164" grpId="1" animBg="1"/>
      <p:bldP spid="164" grpId="2" animBg="1"/>
      <p:bldP spid="164" grpId="3" animBg="1"/>
      <p:bldP spid="164" grpId="4" animBg="1"/>
      <p:bldP spid="164" grpId="5" animBg="1"/>
      <p:bldP spid="164" grpId="6" animBg="1"/>
      <p:bldP spid="164" grpId="7" animBg="1"/>
      <p:bldP spid="164" grpId="8" animBg="1"/>
      <p:bldP spid="164" grpId="9" animBg="1"/>
      <p:bldP spid="164" grpId="10" animBg="1"/>
      <p:bldP spid="165" grpId="0" animBg="1"/>
      <p:bldP spid="165" grpId="1" animBg="1"/>
      <p:bldP spid="165" grpId="2" animBg="1"/>
      <p:bldP spid="165" grpId="3" animBg="1"/>
      <p:bldP spid="165" grpId="4" animBg="1"/>
      <p:bldP spid="165" grpId="5" animBg="1"/>
      <p:bldP spid="165" grpId="6" animBg="1"/>
      <p:bldP spid="165" grpId="7" animBg="1"/>
      <p:bldP spid="165" grpId="8" animBg="1"/>
      <p:bldP spid="165" grpId="9" animBg="1"/>
      <p:bldP spid="165" grpId="10" animBg="1"/>
      <p:bldP spid="166" grpId="0" animBg="1"/>
      <p:bldP spid="166" grpId="1" animBg="1"/>
      <p:bldP spid="166" grpId="2" animBg="1"/>
      <p:bldP spid="166" grpId="3" animBg="1"/>
      <p:bldP spid="166" grpId="4" animBg="1"/>
      <p:bldP spid="166" grpId="5" animBg="1"/>
      <p:bldP spid="166" grpId="6" animBg="1"/>
      <p:bldP spid="166" grpId="7" animBg="1"/>
      <p:bldP spid="166" grpId="8" animBg="1"/>
      <p:bldP spid="166" grpId="9" animBg="1"/>
      <p:bldP spid="166" grpId="1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6E3F99-45B9-4A81-B0E5-06895A45EE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46" t="22346" r="31808" b="11366"/>
          <a:stretch/>
        </p:blipFill>
        <p:spPr>
          <a:xfrm>
            <a:off x="861483" y="121843"/>
            <a:ext cx="5651859" cy="6614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65C6DC9-EAFB-40B6-AA81-A6F2BE005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973264">
            <a:off x="5690945" y="215921"/>
            <a:ext cx="1142216" cy="1142216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64822D0-E0AD-43B9-80BE-290F97BE6B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8646" y1="20648" x2="25625" y2="27645"/>
                        <a14:backgroundMark x1="25625" y1="27645" x2="31354" y2="27645"/>
                        <a14:backgroundMark x1="31354" y1="27645" x2="26354" y2="24061"/>
                        <a14:backgroundMark x1="26354" y1="24061" x2="33021" y2="25939"/>
                        <a14:backgroundMark x1="33021" y1="25939" x2="28229" y2="20990"/>
                        <a14:backgroundMark x1="28229" y1="20990" x2="33125" y2="26621"/>
                        <a14:backgroundMark x1="33125" y1="26621" x2="47083" y2="24061"/>
                        <a14:backgroundMark x1="47083" y1="24061" x2="38438" y2="20478"/>
                        <a14:backgroundMark x1="38438" y1="20478" x2="33229" y2="23549"/>
                        <a14:backgroundMark x1="33229" y1="23549" x2="52500" y2="30717"/>
                        <a14:backgroundMark x1="52500" y1="30717" x2="58229" y2="29863"/>
                        <a14:backgroundMark x1="58229" y1="29863" x2="50833" y2="23208"/>
                        <a14:backgroundMark x1="50833" y1="23208" x2="35625" y2="24232"/>
                        <a14:backgroundMark x1="35625" y1="24232" x2="52396" y2="24573"/>
                        <a14:backgroundMark x1="52396" y1="24573" x2="58021" y2="23720"/>
                        <a14:backgroundMark x1="58021" y1="23720" x2="53750" y2="18601"/>
                        <a14:backgroundMark x1="53750" y1="18601" x2="48542" y2="16894"/>
                        <a14:backgroundMark x1="48542" y1="16894" x2="33854" y2="20648"/>
                        <a14:backgroundMark x1="33854" y1="20648" x2="43958" y2="19966"/>
                        <a14:backgroundMark x1="43958" y1="19966" x2="50417" y2="21160"/>
                        <a14:backgroundMark x1="50417" y1="21160" x2="44688" y2="16041"/>
                        <a14:backgroundMark x1="44688" y1="16041" x2="36146" y2="14334"/>
                        <a14:backgroundMark x1="36146" y1="14334" x2="41563" y2="18259"/>
                        <a14:backgroundMark x1="41563" y1="18259" x2="47083" y2="17406"/>
                        <a14:backgroundMark x1="47083" y1="17406" x2="40938" y2="19966"/>
                        <a14:backgroundMark x1="40938" y1="19966" x2="33958" y2="26962"/>
                        <a14:backgroundMark x1="33958" y1="26962" x2="40833" y2="28498"/>
                        <a14:backgroundMark x1="40833" y1="28498" x2="46979" y2="27816"/>
                        <a14:backgroundMark x1="46979" y1="27816" x2="33438" y2="28157"/>
                        <a14:backgroundMark x1="33438" y1="28157" x2="25833" y2="30034"/>
                        <a14:backgroundMark x1="25833" y1="30034" x2="31146" y2="31570"/>
                        <a14:backgroundMark x1="31146" y1="31570" x2="53750" y2="28157"/>
                        <a14:backgroundMark x1="53750" y1="28157" x2="62292" y2="28669"/>
                        <a14:backgroundMark x1="62292" y1="28669" x2="47292" y2="28157"/>
                        <a14:backgroundMark x1="47292" y1="28157" x2="23958" y2="33276"/>
                        <a14:backgroundMark x1="23958" y1="33276" x2="23646" y2="32423"/>
                        <a14:backgroundMark x1="58229" y1="35836" x2="35000" y2="34812"/>
                        <a14:backgroundMark x1="35000" y1="34812" x2="41042" y2="35324"/>
                        <a14:backgroundMark x1="41042" y1="35324" x2="24167" y2="37713"/>
                        <a14:backgroundMark x1="24167" y1="37713" x2="29583" y2="38225"/>
                        <a14:backgroundMark x1="29583" y1="38225" x2="30417" y2="39420"/>
                        <a14:backgroundMark x1="86563" y1="19625" x2="81146" y2="19454"/>
                        <a14:backgroundMark x1="81146" y1="19454" x2="86458" y2="17577"/>
                        <a14:backgroundMark x1="86458" y1="17577" x2="80938" y2="16894"/>
                        <a14:backgroundMark x1="80938" y1="16894" x2="87188" y2="20819"/>
                        <a14:backgroundMark x1="87188" y1="20819" x2="84688" y2="12628"/>
                        <a14:backgroundMark x1="84688" y1="12628" x2="81563" y2="21331"/>
                        <a14:backgroundMark x1="81563" y1="21331" x2="82708" y2="30887"/>
                        <a14:backgroundMark x1="82708" y1="30887" x2="88438" y2="29181"/>
                        <a14:backgroundMark x1="88438" y1="29181" x2="83229" y2="26792"/>
                        <a14:backgroundMark x1="83229" y1="26792" x2="77917" y2="26792"/>
                        <a14:backgroundMark x1="77917" y1="26792" x2="83229" y2="27816"/>
                        <a14:backgroundMark x1="83229" y1="27816" x2="80625" y2="19795"/>
                        <a14:backgroundMark x1="80625" y1="19795" x2="80625" y2="19966"/>
                        <a14:backgroundMark x1="85938" y1="53925" x2="85833" y2="63311"/>
                        <a14:backgroundMark x1="85833" y1="63311" x2="87396" y2="66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5507" t="44597" r="16521" b="27624"/>
          <a:stretch/>
        </p:blipFill>
        <p:spPr>
          <a:xfrm rot="21044572">
            <a:off x="6993882" y="2480078"/>
            <a:ext cx="4916937" cy="1226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04D91CE9-DFE3-4714-AD27-6BB26FCA02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513341" y="3973788"/>
            <a:ext cx="5464119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2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7737C0D3-7A42-4FBB-B274-B59A0AF0CE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0584" y="1326646"/>
            <a:ext cx="1157814" cy="1031741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CEDDFE1C-3E99-450C-80FD-6F56423611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37513" y="1326646"/>
            <a:ext cx="1157814" cy="1031741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0BCCFEB-FD03-4654-AED6-C2CB51C6B9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2984" y="3821911"/>
            <a:ext cx="1157814" cy="1031741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D1347886-B180-44C8-8BAC-1C21BD26F9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37513" y="3821911"/>
            <a:ext cx="1157814" cy="1031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233F85-EB2C-41CD-A5E5-E9E0AA4B0C47}"/>
              </a:ext>
            </a:extLst>
          </p:cNvPr>
          <p:cNvSpPr txBox="1"/>
          <p:nvPr/>
        </p:nvSpPr>
        <p:spPr>
          <a:xfrm>
            <a:off x="1674598" y="1657850"/>
            <a:ext cx="518671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badi" panose="020B0604020104020204" pitchFamily="34" charset="0"/>
              </a:rPr>
              <a:t>Use past progressive in sentences and questions</a:t>
            </a:r>
            <a:endParaRPr lang="ar-SA" sz="2400" b="1" dirty="0">
              <a:latin typeface="Abadi" panose="020B06040201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46CF8-2F4B-4A7D-A613-94DE12071386}"/>
              </a:ext>
            </a:extLst>
          </p:cNvPr>
          <p:cNvSpPr txBox="1"/>
          <p:nvPr/>
        </p:nvSpPr>
        <p:spPr>
          <a:xfrm>
            <a:off x="1750798" y="4106948"/>
            <a:ext cx="518671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badi" panose="020B0604020104020204" pitchFamily="34" charset="0"/>
              </a:rPr>
              <a:t>Combine longer action with shorter one using “when”</a:t>
            </a:r>
            <a:endParaRPr lang="ar-SA" sz="2400" b="1" dirty="0">
              <a:latin typeface="Abadi" panose="020B06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1ED760-36B5-43F8-8BEA-8723A1A4B120}"/>
              </a:ext>
            </a:extLst>
          </p:cNvPr>
          <p:cNvSpPr txBox="1"/>
          <p:nvPr/>
        </p:nvSpPr>
        <p:spPr>
          <a:xfrm>
            <a:off x="7972692" y="1657850"/>
            <a:ext cx="51867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badi" panose="020B0604020104020204" pitchFamily="34" charset="0"/>
              </a:rPr>
              <a:t>Link pictures to conversation </a:t>
            </a:r>
            <a:endParaRPr lang="ar-SA" sz="2400" b="1" dirty="0">
              <a:latin typeface="Abadi" panose="020B06040201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C8025E-653C-49D6-86F9-F4DB58B93268}"/>
              </a:ext>
            </a:extLst>
          </p:cNvPr>
          <p:cNvSpPr txBox="1"/>
          <p:nvPr/>
        </p:nvSpPr>
        <p:spPr>
          <a:xfrm>
            <a:off x="8095327" y="4106948"/>
            <a:ext cx="51867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badi" panose="020B0604020104020204" pitchFamily="34" charset="0"/>
              </a:rPr>
              <a:t>Practice syllables stress</a:t>
            </a:r>
            <a:endParaRPr lang="ar-SA" sz="24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7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diagram, text&#10;&#10;Description automatically generated">
            <a:extLst>
              <a:ext uri="{FF2B5EF4-FFF2-40B4-BE49-F238E27FC236}">
                <a16:creationId xmlns:a16="http://schemas.microsoft.com/office/drawing/2014/main" id="{13EB1A2B-EF42-4BFF-8DC5-41C72E45F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8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70AC39-B59E-49FD-8BD7-2D7B88B4F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516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575FD8-EEA0-4024-9C8B-621D5BAE8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69" t="23577" r="30654" b="29221"/>
          <a:stretch/>
        </p:blipFill>
        <p:spPr>
          <a:xfrm>
            <a:off x="398584" y="299110"/>
            <a:ext cx="11394831" cy="62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1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8808628-ED8D-4E41-89BD-4348A7566A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6440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8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16D001-6ACA-4259-9278-91BCCB8FDD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85" t="56824" r="33192" b="18138"/>
          <a:stretch/>
        </p:blipFill>
        <p:spPr>
          <a:xfrm>
            <a:off x="152400" y="573258"/>
            <a:ext cx="11887200" cy="571148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9A487C-3E18-4EDA-AB06-D68659DF0699}"/>
              </a:ext>
            </a:extLst>
          </p:cNvPr>
          <p:cNvSpPr/>
          <p:nvPr/>
        </p:nvSpPr>
        <p:spPr>
          <a:xfrm>
            <a:off x="437322" y="2676939"/>
            <a:ext cx="4518991" cy="752061"/>
          </a:xfrm>
          <a:prstGeom prst="round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681EDD-66DB-4898-8454-92E6908A735D}"/>
              </a:ext>
            </a:extLst>
          </p:cNvPr>
          <p:cNvSpPr/>
          <p:nvPr/>
        </p:nvSpPr>
        <p:spPr>
          <a:xfrm>
            <a:off x="6606209" y="2676939"/>
            <a:ext cx="4518991" cy="752061"/>
          </a:xfrm>
          <a:prstGeom prst="round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914B97-15C9-495A-9A5D-1C77F44D89A6}"/>
              </a:ext>
            </a:extLst>
          </p:cNvPr>
          <p:cNvCxnSpPr/>
          <p:nvPr/>
        </p:nvCxnSpPr>
        <p:spPr>
          <a:xfrm>
            <a:off x="689113" y="4094922"/>
            <a:ext cx="636104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67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98E5A1-2E8E-47C7-BC12-57EB4CA7B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23" t="24603" r="13324" b="1075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7A0FE1-6AC7-4BF0-8FA3-AB7863401145}"/>
              </a:ext>
            </a:extLst>
          </p:cNvPr>
          <p:cNvSpPr txBox="1"/>
          <p:nvPr/>
        </p:nvSpPr>
        <p:spPr>
          <a:xfrm>
            <a:off x="0" y="3684104"/>
            <a:ext cx="68513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Abadi" panose="020B0604020104020204" pitchFamily="34" charset="0"/>
              </a:rPr>
              <a:t>Asma </a:t>
            </a:r>
            <a:r>
              <a:rPr lang="en-US" sz="2000" b="1" dirty="0">
                <a:solidFill>
                  <a:srgbClr val="0070C0"/>
                </a:solidFill>
                <a:latin typeface="Abadi" panose="020B0604020104020204" pitchFamily="34" charset="0"/>
              </a:rPr>
              <a:t>was cooking </a:t>
            </a:r>
            <a:r>
              <a:rPr lang="en-US" sz="2000" dirty="0">
                <a:latin typeface="Abadi" panose="020B0604020104020204" pitchFamily="34" charset="0"/>
              </a:rPr>
              <a:t>dinner </a:t>
            </a:r>
            <a:r>
              <a:rPr lang="en-US" sz="2000" dirty="0">
                <a:solidFill>
                  <a:srgbClr val="FF0000"/>
                </a:solidFill>
                <a:latin typeface="Abadi" panose="020B0604020104020204" pitchFamily="34" charset="0"/>
              </a:rPr>
              <a:t>when</a:t>
            </a:r>
            <a:r>
              <a:rPr lang="en-US" sz="2000" dirty="0">
                <a:latin typeface="Abadi" panose="020B0604020104020204" pitchFamily="34" charset="0"/>
              </a:rPr>
              <a:t> the electricity </a:t>
            </a:r>
            <a:r>
              <a:rPr lang="en-US" sz="2000" b="1" dirty="0">
                <a:solidFill>
                  <a:srgbClr val="0070C0"/>
                </a:solidFill>
                <a:latin typeface="Abadi" panose="020B0604020104020204" pitchFamily="34" charset="0"/>
              </a:rPr>
              <a:t>went</a:t>
            </a:r>
            <a:r>
              <a:rPr lang="en-US" sz="2000" dirty="0">
                <a:latin typeface="Abadi" panose="020B0604020104020204" pitchFamily="34" charset="0"/>
              </a:rPr>
              <a:t> out.</a:t>
            </a:r>
            <a:endParaRPr lang="ar-SA" sz="2000" dirty="0">
              <a:latin typeface="Abadi" panose="020B06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A76ACE-6EB0-4EDE-AE8B-5A8A08CDB63A}"/>
              </a:ext>
            </a:extLst>
          </p:cNvPr>
          <p:cNvSpPr txBox="1"/>
          <p:nvPr/>
        </p:nvSpPr>
        <p:spPr>
          <a:xfrm>
            <a:off x="0" y="4084214"/>
            <a:ext cx="68513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Abadi" panose="020B0604020104020204" pitchFamily="34" charset="0"/>
              </a:rPr>
              <a:t>The people </a:t>
            </a:r>
            <a:r>
              <a:rPr lang="en-US" sz="2000" b="1" dirty="0">
                <a:solidFill>
                  <a:srgbClr val="0070C0"/>
                </a:solidFill>
                <a:latin typeface="Abadi" panose="020B0604020104020204" pitchFamily="34" charset="0"/>
              </a:rPr>
              <a:t>were going </a:t>
            </a:r>
            <a:r>
              <a:rPr lang="en-US" sz="2000" dirty="0">
                <a:latin typeface="Abadi" panose="020B0604020104020204" pitchFamily="34" charset="0"/>
              </a:rPr>
              <a:t>home </a:t>
            </a:r>
            <a:r>
              <a:rPr lang="en-US" sz="2000" dirty="0">
                <a:solidFill>
                  <a:srgbClr val="FF0000"/>
                </a:solidFill>
                <a:latin typeface="Abadi" panose="020B0604020104020204" pitchFamily="34" charset="0"/>
              </a:rPr>
              <a:t>when</a:t>
            </a:r>
            <a:r>
              <a:rPr lang="en-US" sz="2000" dirty="0">
                <a:latin typeface="Abadi" panose="020B0604020104020204" pitchFamily="34" charset="0"/>
              </a:rPr>
              <a:t> the fire </a:t>
            </a:r>
            <a:r>
              <a:rPr lang="en-US" sz="2000" b="1" dirty="0">
                <a:solidFill>
                  <a:srgbClr val="0070C0"/>
                </a:solidFill>
                <a:latin typeface="Abadi" panose="020B0604020104020204" pitchFamily="34" charset="0"/>
              </a:rPr>
              <a:t>started</a:t>
            </a:r>
            <a:r>
              <a:rPr lang="en-US" sz="2000" dirty="0">
                <a:latin typeface="Abadi" panose="020B0604020104020204" pitchFamily="34" charset="0"/>
              </a:rPr>
              <a:t>.</a:t>
            </a:r>
            <a:endParaRPr lang="ar-SA" sz="2000" dirty="0"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AC3198-9408-4B64-A2C8-BE8971BE1223}"/>
              </a:ext>
            </a:extLst>
          </p:cNvPr>
          <p:cNvSpPr txBox="1"/>
          <p:nvPr/>
        </p:nvSpPr>
        <p:spPr>
          <a:xfrm>
            <a:off x="0" y="4541415"/>
            <a:ext cx="68513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Abadi" panose="020B0604020104020204" pitchFamily="34" charset="0"/>
              </a:rPr>
              <a:t>The workers </a:t>
            </a:r>
            <a:r>
              <a:rPr lang="en-US" sz="2000" b="1" dirty="0">
                <a:solidFill>
                  <a:srgbClr val="0070C0"/>
                </a:solidFill>
                <a:latin typeface="Abadi" panose="020B0604020104020204" pitchFamily="34" charset="0"/>
              </a:rPr>
              <a:t>were leaving </a:t>
            </a:r>
            <a:r>
              <a:rPr lang="en-US" sz="2000" dirty="0">
                <a:latin typeface="Abadi" panose="020B0604020104020204" pitchFamily="34" charset="0"/>
              </a:rPr>
              <a:t>the building </a:t>
            </a:r>
            <a:r>
              <a:rPr lang="en-US" sz="2000" dirty="0">
                <a:solidFill>
                  <a:srgbClr val="FF0000"/>
                </a:solidFill>
                <a:latin typeface="Abadi" panose="020B0604020104020204" pitchFamily="34" charset="0"/>
              </a:rPr>
              <a:t>when</a:t>
            </a:r>
            <a:r>
              <a:rPr lang="en-US" sz="2000" dirty="0">
                <a:latin typeface="Abadi" panose="020B0604020104020204" pitchFamily="34" charset="0"/>
              </a:rPr>
              <a:t> the elevator  </a:t>
            </a:r>
            <a:r>
              <a:rPr lang="en-US" sz="2000" b="1" dirty="0">
                <a:solidFill>
                  <a:srgbClr val="0070C0"/>
                </a:solidFill>
                <a:latin typeface="Abadi" panose="020B0604020104020204" pitchFamily="34" charset="0"/>
              </a:rPr>
              <a:t>stopped</a:t>
            </a:r>
            <a:r>
              <a:rPr lang="en-US" sz="2000" dirty="0">
                <a:latin typeface="Abadi" panose="020B0604020104020204" pitchFamily="34" charset="0"/>
              </a:rPr>
              <a:t>.</a:t>
            </a:r>
            <a:endParaRPr lang="ar-SA" sz="2000" dirty="0"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E3AEB7-03D6-4C3B-850C-598B844669AD}"/>
              </a:ext>
            </a:extLst>
          </p:cNvPr>
          <p:cNvSpPr txBox="1"/>
          <p:nvPr/>
        </p:nvSpPr>
        <p:spPr>
          <a:xfrm>
            <a:off x="0" y="5315994"/>
            <a:ext cx="68513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Abadi" panose="020B0604020104020204" pitchFamily="34" charset="0"/>
              </a:rPr>
              <a:t>Majid </a:t>
            </a:r>
            <a:r>
              <a:rPr lang="en-US" sz="2000" b="1" dirty="0">
                <a:solidFill>
                  <a:srgbClr val="0070C0"/>
                </a:solidFill>
                <a:latin typeface="Abadi" panose="020B0604020104020204" pitchFamily="34" charset="0"/>
              </a:rPr>
              <a:t>was looking  </a:t>
            </a:r>
            <a:r>
              <a:rPr lang="en-US" sz="2000" dirty="0">
                <a:latin typeface="Abadi" panose="020B0604020104020204" pitchFamily="34" charset="0"/>
              </a:rPr>
              <a:t>at streets </a:t>
            </a:r>
            <a:r>
              <a:rPr lang="en-US" sz="2000" dirty="0">
                <a:solidFill>
                  <a:srgbClr val="FF0000"/>
                </a:solidFill>
                <a:latin typeface="Abadi" panose="020B0604020104020204" pitchFamily="34" charset="0"/>
              </a:rPr>
              <a:t>when</a:t>
            </a:r>
            <a:r>
              <a:rPr lang="en-US" sz="2000" dirty="0">
                <a:latin typeface="Abadi" panose="020B0604020104020204" pitchFamily="34" charset="0"/>
              </a:rPr>
              <a:t> he </a:t>
            </a:r>
            <a:r>
              <a:rPr lang="en-US" sz="2000" b="1" dirty="0">
                <a:solidFill>
                  <a:srgbClr val="0070C0"/>
                </a:solidFill>
                <a:latin typeface="Abadi" panose="020B0604020104020204" pitchFamily="34" charset="0"/>
              </a:rPr>
              <a:t>saw</a:t>
            </a:r>
            <a:r>
              <a:rPr lang="en-US" sz="2000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r>
              <a:rPr lang="en-US" sz="2000" dirty="0">
                <a:latin typeface="Abadi" panose="020B0604020104020204" pitchFamily="34" charset="0"/>
              </a:rPr>
              <a:t>a</a:t>
            </a:r>
            <a:r>
              <a:rPr lang="en-US" sz="2000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r>
              <a:rPr lang="en-US" sz="2000" dirty="0">
                <a:latin typeface="Abadi" panose="020B0604020104020204" pitchFamily="34" charset="0"/>
              </a:rPr>
              <a:t>parrot.</a:t>
            </a:r>
            <a:endParaRPr lang="ar-SA" sz="2000" dirty="0">
              <a:latin typeface="Abadi" panose="020B06040201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9E135-C072-45CE-AC16-474D34C91915}"/>
              </a:ext>
            </a:extLst>
          </p:cNvPr>
          <p:cNvSpPr txBox="1"/>
          <p:nvPr/>
        </p:nvSpPr>
        <p:spPr>
          <a:xfrm>
            <a:off x="0" y="5782797"/>
            <a:ext cx="68513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Abadi" panose="020B0604020104020204" pitchFamily="34" charset="0"/>
              </a:rPr>
              <a:t>The thief </a:t>
            </a:r>
            <a:r>
              <a:rPr lang="en-US" sz="2000" b="1" dirty="0">
                <a:solidFill>
                  <a:srgbClr val="0070C0"/>
                </a:solidFill>
                <a:latin typeface="Abadi" panose="020B0604020104020204" pitchFamily="34" charset="0"/>
              </a:rPr>
              <a:t>was stealing  </a:t>
            </a:r>
            <a:r>
              <a:rPr lang="en-US" sz="2000" dirty="0">
                <a:latin typeface="Abadi" panose="020B0604020104020204" pitchFamily="34" charset="0"/>
              </a:rPr>
              <a:t>a car </a:t>
            </a:r>
            <a:r>
              <a:rPr lang="en-US" sz="2000" dirty="0">
                <a:solidFill>
                  <a:srgbClr val="FF0000"/>
                </a:solidFill>
                <a:latin typeface="Abadi" panose="020B0604020104020204" pitchFamily="34" charset="0"/>
              </a:rPr>
              <a:t>when</a:t>
            </a:r>
            <a:r>
              <a:rPr lang="en-US" sz="2000" dirty="0">
                <a:latin typeface="Abadi" panose="020B0604020104020204" pitchFamily="34" charset="0"/>
              </a:rPr>
              <a:t> the police </a:t>
            </a:r>
            <a:r>
              <a:rPr lang="en-US" sz="2000" b="1" dirty="0">
                <a:solidFill>
                  <a:srgbClr val="0070C0"/>
                </a:solidFill>
                <a:latin typeface="Abadi" panose="020B0604020104020204" pitchFamily="34" charset="0"/>
              </a:rPr>
              <a:t>arrested</a:t>
            </a:r>
            <a:r>
              <a:rPr lang="en-US" sz="2000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r>
              <a:rPr lang="en-US" sz="2000" dirty="0">
                <a:latin typeface="Abadi" panose="020B0604020104020204" pitchFamily="34" charset="0"/>
              </a:rPr>
              <a:t>him.</a:t>
            </a:r>
            <a:endParaRPr lang="ar-SA" sz="2000" dirty="0">
              <a:latin typeface="Abadi" panose="020B06040201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742AF7-6AAB-4700-A958-BF3EA4ECF693}"/>
              </a:ext>
            </a:extLst>
          </p:cNvPr>
          <p:cNvSpPr txBox="1"/>
          <p:nvPr/>
        </p:nvSpPr>
        <p:spPr>
          <a:xfrm>
            <a:off x="0" y="6219231"/>
            <a:ext cx="68513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Abadi" panose="020B0604020104020204" pitchFamily="34" charset="0"/>
              </a:rPr>
              <a:t>The student </a:t>
            </a:r>
            <a:r>
              <a:rPr lang="en-US" sz="2000" b="1" dirty="0">
                <a:solidFill>
                  <a:srgbClr val="0070C0"/>
                </a:solidFill>
                <a:latin typeface="Abadi" panose="020B0604020104020204" pitchFamily="34" charset="0"/>
              </a:rPr>
              <a:t>was waiting  </a:t>
            </a:r>
            <a:r>
              <a:rPr lang="en-US" sz="2000" dirty="0">
                <a:latin typeface="Abadi" panose="020B0604020104020204" pitchFamily="34" charset="0"/>
              </a:rPr>
              <a:t>for a bus </a:t>
            </a:r>
            <a:r>
              <a:rPr lang="en-US" sz="2000" dirty="0">
                <a:solidFill>
                  <a:srgbClr val="FF0000"/>
                </a:solidFill>
                <a:latin typeface="Abadi" panose="020B0604020104020204" pitchFamily="34" charset="0"/>
              </a:rPr>
              <a:t>when</a:t>
            </a:r>
            <a:r>
              <a:rPr lang="en-US" sz="2000" dirty="0">
                <a:latin typeface="Abadi" panose="020B0604020104020204" pitchFamily="34" charset="0"/>
              </a:rPr>
              <a:t> the rain </a:t>
            </a:r>
            <a:r>
              <a:rPr lang="en-US" sz="2000" b="1" dirty="0">
                <a:solidFill>
                  <a:srgbClr val="0070C0"/>
                </a:solidFill>
                <a:latin typeface="Abadi" panose="020B0604020104020204" pitchFamily="34" charset="0"/>
              </a:rPr>
              <a:t>started</a:t>
            </a:r>
            <a:r>
              <a:rPr lang="en-US" sz="2000" dirty="0">
                <a:solidFill>
                  <a:srgbClr val="0070C0"/>
                </a:solidFill>
                <a:latin typeface="Abadi" panose="020B0604020104020204" pitchFamily="34" charset="0"/>
              </a:rPr>
              <a:t>.</a:t>
            </a:r>
            <a:endParaRPr lang="ar-SA" sz="2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4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E835DC-1996-42D5-8CE0-73DB27C4D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93" t="27682" r="22923" b="117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08434B-B366-44BB-A8A1-C174C380EE4F}"/>
              </a:ext>
            </a:extLst>
          </p:cNvPr>
          <p:cNvSpPr txBox="1"/>
          <p:nvPr/>
        </p:nvSpPr>
        <p:spPr>
          <a:xfrm>
            <a:off x="2292626" y="5579165"/>
            <a:ext cx="68513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Abadi" panose="020B0604020104020204" pitchFamily="34" charset="0"/>
              </a:rPr>
              <a:t>was peeling potatoes.</a:t>
            </a:r>
            <a:endParaRPr lang="ar-SA" sz="2000" dirty="0">
              <a:latin typeface="Abadi" panose="020B06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168436-6862-485C-839C-DF7382DCC5B4}"/>
              </a:ext>
            </a:extLst>
          </p:cNvPr>
          <p:cNvSpPr txBox="1"/>
          <p:nvPr/>
        </p:nvSpPr>
        <p:spPr>
          <a:xfrm>
            <a:off x="2551043" y="5818472"/>
            <a:ext cx="68513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Abadi" panose="020B0604020104020204" pitchFamily="34" charset="0"/>
              </a:rPr>
              <a:t>was watching TV.</a:t>
            </a:r>
            <a:endParaRPr lang="ar-SA" sz="2000" dirty="0"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58A28A-92B7-4372-A941-484D3694FF93}"/>
              </a:ext>
            </a:extLst>
          </p:cNvPr>
          <p:cNvSpPr txBox="1"/>
          <p:nvPr/>
        </p:nvSpPr>
        <p:spPr>
          <a:xfrm>
            <a:off x="2670313" y="6085556"/>
            <a:ext cx="68513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Abadi" panose="020B0604020104020204" pitchFamily="34" charset="0"/>
              </a:rPr>
              <a:t>was cooking a turkey.</a:t>
            </a:r>
            <a:endParaRPr lang="ar-SA" sz="2000" dirty="0"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F4CE54-AFFB-4D72-BB62-67EDCEE4812E}"/>
              </a:ext>
            </a:extLst>
          </p:cNvPr>
          <p:cNvSpPr txBox="1"/>
          <p:nvPr/>
        </p:nvSpPr>
        <p:spPr>
          <a:xfrm>
            <a:off x="2551043" y="6339771"/>
            <a:ext cx="68513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Abadi" panose="020B0604020104020204" pitchFamily="34" charset="0"/>
              </a:rPr>
              <a:t>was lifting weights</a:t>
            </a:r>
            <a:endParaRPr lang="ar-SA" sz="2000" dirty="0">
              <a:latin typeface="Abadi" panose="020B06040201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08EED-41F3-49A0-AA02-B184512EA3CE}"/>
              </a:ext>
            </a:extLst>
          </p:cNvPr>
          <p:cNvSpPr txBox="1"/>
          <p:nvPr/>
        </p:nvSpPr>
        <p:spPr>
          <a:xfrm>
            <a:off x="7242313" y="5551904"/>
            <a:ext cx="301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Abadi" panose="020B0604020104020204" pitchFamily="34" charset="0"/>
              </a:rPr>
              <a:t>was talking on the phone.</a:t>
            </a:r>
            <a:endParaRPr lang="ar-SA" sz="2000" dirty="0">
              <a:latin typeface="Abadi" panose="020B06040201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CEE2E-A309-4F55-82EF-1AADACE74DCA}"/>
              </a:ext>
            </a:extLst>
          </p:cNvPr>
          <p:cNvSpPr txBox="1"/>
          <p:nvPr/>
        </p:nvSpPr>
        <p:spPr>
          <a:xfrm>
            <a:off x="7620000" y="5825098"/>
            <a:ext cx="28757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Abadi" panose="020B0604020104020204" pitchFamily="34" charset="0"/>
              </a:rPr>
              <a:t>was working in the yard</a:t>
            </a:r>
            <a:endParaRPr lang="ar-SA" sz="2000" dirty="0">
              <a:latin typeface="Abadi" panose="020B06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6EBF17-9D7A-46B1-BA3B-BE9F3B63D95B}"/>
              </a:ext>
            </a:extLst>
          </p:cNvPr>
          <p:cNvSpPr txBox="1"/>
          <p:nvPr/>
        </p:nvSpPr>
        <p:spPr>
          <a:xfrm>
            <a:off x="7431157" y="6091546"/>
            <a:ext cx="33428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Abadi" panose="020B0604020104020204" pitchFamily="34" charset="0"/>
              </a:rPr>
              <a:t>was setting the table.</a:t>
            </a:r>
            <a:endParaRPr lang="ar-SA" sz="2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2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243</Words>
  <Application>Microsoft Office PowerPoint</Application>
  <PresentationFormat>Widescreen</PresentationFormat>
  <Paragraphs>52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Abadi</vt:lpstr>
      <vt:lpstr>Arial</vt:lpstr>
      <vt:lpstr>Arial Black</vt:lpstr>
      <vt:lpstr>Calibri</vt:lpstr>
      <vt:lpstr>Calibri Light</vt:lpstr>
      <vt:lpstr>Office Theme</vt:lpstr>
      <vt:lpstr>Office Theme</vt:lpstr>
      <vt:lpstr>Unit 7 Grammar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 Grammar</dc:title>
  <dc:creator>نورا العتيبي</dc:creator>
  <cp:lastModifiedBy>نورا العتيبي</cp:lastModifiedBy>
  <cp:revision>8</cp:revision>
  <dcterms:created xsi:type="dcterms:W3CDTF">2021-03-23T15:15:42Z</dcterms:created>
  <dcterms:modified xsi:type="dcterms:W3CDTF">2021-03-23T16:41:01Z</dcterms:modified>
</cp:coreProperties>
</file>