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25FBA58-7503-4198-86F0-44BDB454DAF5.png" descr="F25FBA58-7503-4198-86F0-44BDB454DAF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584" y="-30675"/>
            <a:ext cx="13127968" cy="981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ckZ7Pj-cD6g" TargetMode="Externa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تقريب الكسور العشرية"/>
          <p:cNvSpPr txBox="1"/>
          <p:nvPr/>
        </p:nvSpPr>
        <p:spPr>
          <a:xfrm>
            <a:off x="3231492" y="4914899"/>
            <a:ext cx="654181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تقريب الكسور العشرية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MagicEraser_230512_111213.png" descr="MagicEraser_230512_111213.png"/>
          <p:cNvPicPr>
            <a:picLocks noChangeAspect="1"/>
          </p:cNvPicPr>
          <p:nvPr/>
        </p:nvPicPr>
        <p:blipFill>
          <a:blip r:embed="rId2">
            <a:extLst/>
          </a:blip>
          <a:srcRect l="13814" t="43201" r="17142" b="21276"/>
          <a:stretch>
            <a:fillRect/>
          </a:stretch>
        </p:blipFill>
        <p:spPr>
          <a:xfrm>
            <a:off x="452238" y="1269323"/>
            <a:ext cx="12100410" cy="466909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صفحة ١٣٧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١٣٧ </a:t>
            </a:r>
          </a:p>
        </p:txBody>
      </p:sp>
      <p:pic>
        <p:nvPicPr>
          <p:cNvPr id="149" name="MagicEraser_230512_111213.png" descr="MagicEraser_230512_111213.png"/>
          <p:cNvPicPr>
            <a:picLocks noChangeAspect="1"/>
          </p:cNvPicPr>
          <p:nvPr/>
        </p:nvPicPr>
        <p:blipFill>
          <a:blip r:embed="rId2">
            <a:extLst/>
          </a:blip>
          <a:srcRect l="27311" t="77823" r="17142" b="12388"/>
          <a:stretch>
            <a:fillRect/>
          </a:stretch>
        </p:blipFill>
        <p:spPr>
          <a:xfrm>
            <a:off x="2846645" y="6934331"/>
            <a:ext cx="9734852" cy="1286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512_111012.png" descr="MagicEraser_230512_111012.png"/>
          <p:cNvPicPr>
            <a:picLocks noChangeAspect="1"/>
          </p:cNvPicPr>
          <p:nvPr/>
        </p:nvPicPr>
        <p:blipFill>
          <a:blip r:embed="rId2">
            <a:extLst/>
          </a:blip>
          <a:srcRect l="71750" t="52045" r="13558" b="43368"/>
          <a:stretch>
            <a:fillRect/>
          </a:stretch>
        </p:blipFill>
        <p:spPr>
          <a:xfrm>
            <a:off x="3859457" y="4092893"/>
            <a:ext cx="4910988" cy="1149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MagicEraser_230512_111012.png" descr="MagicEraser_230512_111012.png"/>
          <p:cNvPicPr>
            <a:picLocks noChangeAspect="1"/>
          </p:cNvPicPr>
          <p:nvPr/>
        </p:nvPicPr>
        <p:blipFill>
          <a:blip r:embed="rId2">
            <a:extLst/>
          </a:blip>
          <a:srcRect l="7633" t="30631" r="33632" b="34184"/>
          <a:stretch>
            <a:fillRect/>
          </a:stretch>
        </p:blipFill>
        <p:spPr>
          <a:xfrm>
            <a:off x="308455" y="3425785"/>
            <a:ext cx="8947733" cy="4020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gicEraser_230512_111012.png" descr="MagicEraser_230512_111012.png"/>
          <p:cNvPicPr>
            <a:picLocks noChangeAspect="1"/>
          </p:cNvPicPr>
          <p:nvPr/>
        </p:nvPicPr>
        <p:blipFill>
          <a:blip r:embed="rId2">
            <a:extLst/>
          </a:blip>
          <a:srcRect l="65464" t="32408" r="9722" b="32408"/>
          <a:stretch>
            <a:fillRect/>
          </a:stretch>
        </p:blipFill>
        <p:spPr>
          <a:xfrm>
            <a:off x="9090689" y="3674626"/>
            <a:ext cx="3312160" cy="3522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MagicEraser_230512_111054.png" descr="MagicEraser_230512_111054.png"/>
          <p:cNvPicPr>
            <a:picLocks noChangeAspect="1"/>
          </p:cNvPicPr>
          <p:nvPr/>
        </p:nvPicPr>
        <p:blipFill>
          <a:blip r:embed="rId3">
            <a:extLst/>
          </a:blip>
          <a:srcRect l="13863" t="13998" r="35804" b="79357"/>
          <a:stretch>
            <a:fillRect/>
          </a:stretch>
        </p:blipFill>
        <p:spPr>
          <a:xfrm>
            <a:off x="1378647" y="7385166"/>
            <a:ext cx="7896372" cy="78179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تقريب الكسور العشرية"/>
          <p:cNvSpPr txBox="1"/>
          <p:nvPr/>
        </p:nvSpPr>
        <p:spPr>
          <a:xfrm>
            <a:off x="3072827" y="1582924"/>
            <a:ext cx="6541815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تقريب الكسور العشرية </a:t>
            </a:r>
          </a:p>
        </p:txBody>
      </p:sp>
      <p:sp>
        <p:nvSpPr>
          <p:cNvPr id="133" name="صفحة ١٣٥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١٣٥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MagicEraser_230512_111054.png" descr="MagicEraser_230512_111054.png"/>
          <p:cNvPicPr>
            <a:picLocks noChangeAspect="1"/>
          </p:cNvPicPr>
          <p:nvPr/>
        </p:nvPicPr>
        <p:blipFill>
          <a:blip r:embed="rId2">
            <a:extLst/>
          </a:blip>
          <a:srcRect l="13863" t="13998" r="35804" b="4038"/>
          <a:stretch>
            <a:fillRect/>
          </a:stretch>
        </p:blipFill>
        <p:spPr>
          <a:xfrm>
            <a:off x="2554761" y="187523"/>
            <a:ext cx="7678917" cy="937857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صفحة ١٣٥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١٣٥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MagicEraser_230512_111117.png" descr="MagicEraser_230512_111117.png"/>
          <p:cNvPicPr>
            <a:picLocks noChangeAspect="1"/>
          </p:cNvPicPr>
          <p:nvPr/>
        </p:nvPicPr>
        <p:blipFill>
          <a:blip r:embed="rId2">
            <a:extLst/>
          </a:blip>
          <a:srcRect l="7962" t="20950" r="26423" b="20950"/>
          <a:stretch>
            <a:fillRect/>
          </a:stretch>
        </p:blipFill>
        <p:spPr>
          <a:xfrm>
            <a:off x="1184971" y="1507321"/>
            <a:ext cx="10245405" cy="6803866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صفحة ١٣٦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١٣٦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MagicEraser_230512_111133.png" descr="MagicEraser_230512_111133.png"/>
          <p:cNvPicPr>
            <a:picLocks noChangeAspect="1"/>
          </p:cNvPicPr>
          <p:nvPr/>
        </p:nvPicPr>
        <p:blipFill>
          <a:blip r:embed="rId2">
            <a:extLst/>
          </a:blip>
          <a:srcRect l="17398" t="15020" r="12954" b="9046"/>
          <a:stretch>
            <a:fillRect/>
          </a:stretch>
        </p:blipFill>
        <p:spPr>
          <a:xfrm>
            <a:off x="1506084" y="-10915"/>
            <a:ext cx="11398985" cy="932087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صفحة ١٣٦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١٣٦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MagicEraser_230512_111155.png" descr="MagicEraser_230512_111155.png"/>
          <p:cNvPicPr>
            <a:picLocks noChangeAspect="1"/>
          </p:cNvPicPr>
          <p:nvPr/>
        </p:nvPicPr>
        <p:blipFill>
          <a:blip r:embed="rId2">
            <a:extLst/>
          </a:blip>
          <a:srcRect l="13816" t="17230" r="16853" b="2302"/>
          <a:stretch>
            <a:fillRect/>
          </a:stretch>
        </p:blipFill>
        <p:spPr>
          <a:xfrm>
            <a:off x="2114642" y="263326"/>
            <a:ext cx="10600169" cy="922711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صفحة ١٣٧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١٣٧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