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av" ContentType="audio/wav"/>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60" r:id="rId1"/>
  </p:sldMasterIdLst>
  <p:notesMasterIdLst>
    <p:notesMasterId r:id="rId52"/>
  </p:notesMasterIdLst>
  <p:sldIdLst>
    <p:sldId id="349" r:id="rId2"/>
    <p:sldId id="256" r:id="rId3"/>
    <p:sldId id="361" r:id="rId4"/>
    <p:sldId id="257" r:id="rId5"/>
    <p:sldId id="362" r:id="rId6"/>
    <p:sldId id="363" r:id="rId7"/>
    <p:sldId id="364" r:id="rId8"/>
    <p:sldId id="365" r:id="rId9"/>
    <p:sldId id="366" r:id="rId10"/>
    <p:sldId id="367" r:id="rId11"/>
    <p:sldId id="368" r:id="rId12"/>
    <p:sldId id="369" r:id="rId13"/>
    <p:sldId id="370" r:id="rId14"/>
    <p:sldId id="371" r:id="rId15"/>
    <p:sldId id="372" r:id="rId16"/>
    <p:sldId id="373" r:id="rId17"/>
    <p:sldId id="374" r:id="rId18"/>
    <p:sldId id="360" r:id="rId19"/>
    <p:sldId id="266" r:id="rId20"/>
    <p:sldId id="267" r:id="rId21"/>
    <p:sldId id="268" r:id="rId22"/>
    <p:sldId id="269" r:id="rId23"/>
    <p:sldId id="271" r:id="rId24"/>
    <p:sldId id="270" r:id="rId25"/>
    <p:sldId id="273" r:id="rId26"/>
    <p:sldId id="272" r:id="rId27"/>
    <p:sldId id="350" r:id="rId28"/>
    <p:sldId id="275" r:id="rId29"/>
    <p:sldId id="276" r:id="rId30"/>
    <p:sldId id="274" r:id="rId31"/>
    <p:sldId id="277" r:id="rId32"/>
    <p:sldId id="278" r:id="rId33"/>
    <p:sldId id="279" r:id="rId34"/>
    <p:sldId id="280" r:id="rId35"/>
    <p:sldId id="283" r:id="rId36"/>
    <p:sldId id="284" r:id="rId37"/>
    <p:sldId id="351" r:id="rId38"/>
    <p:sldId id="282" r:id="rId39"/>
    <p:sldId id="281" r:id="rId40"/>
    <p:sldId id="285" r:id="rId41"/>
    <p:sldId id="286" r:id="rId42"/>
    <p:sldId id="287" r:id="rId43"/>
    <p:sldId id="288" r:id="rId44"/>
    <p:sldId id="289" r:id="rId45"/>
    <p:sldId id="290" r:id="rId46"/>
    <p:sldId id="375" r:id="rId47"/>
    <p:sldId id="352" r:id="rId48"/>
    <p:sldId id="291" r:id="rId49"/>
    <p:sldId id="292" r:id="rId50"/>
    <p:sldId id="293" r:id="rId51"/>
  </p:sldIdLst>
  <p:sldSz cx="9144000" cy="6858000" type="screen4x3"/>
  <p:notesSz cx="6858000" cy="9144000"/>
  <p:defaultTextStyle>
    <a:defPPr>
      <a:defRPr lang="ar-EG"/>
    </a:defPPr>
    <a:lvl1pPr algn="r" rtl="1" fontAlgn="base">
      <a:spcBef>
        <a:spcPct val="0"/>
      </a:spcBef>
      <a:spcAft>
        <a:spcPct val="0"/>
      </a:spcAft>
      <a:defRPr kern="1200">
        <a:solidFill>
          <a:schemeClr val="tx1"/>
        </a:solidFill>
        <a:latin typeface="Arial" charset="0"/>
        <a:ea typeface="+mn-ea"/>
        <a:cs typeface="Arial" charset="0"/>
      </a:defRPr>
    </a:lvl1pPr>
    <a:lvl2pPr marL="457200" algn="r" rtl="1" fontAlgn="base">
      <a:spcBef>
        <a:spcPct val="0"/>
      </a:spcBef>
      <a:spcAft>
        <a:spcPct val="0"/>
      </a:spcAft>
      <a:defRPr kern="1200">
        <a:solidFill>
          <a:schemeClr val="tx1"/>
        </a:solidFill>
        <a:latin typeface="Arial" charset="0"/>
        <a:ea typeface="+mn-ea"/>
        <a:cs typeface="Arial" charset="0"/>
      </a:defRPr>
    </a:lvl2pPr>
    <a:lvl3pPr marL="914400" algn="r" rtl="1" fontAlgn="base">
      <a:spcBef>
        <a:spcPct val="0"/>
      </a:spcBef>
      <a:spcAft>
        <a:spcPct val="0"/>
      </a:spcAft>
      <a:defRPr kern="1200">
        <a:solidFill>
          <a:schemeClr val="tx1"/>
        </a:solidFill>
        <a:latin typeface="Arial" charset="0"/>
        <a:ea typeface="+mn-ea"/>
        <a:cs typeface="Arial" charset="0"/>
      </a:defRPr>
    </a:lvl3pPr>
    <a:lvl4pPr marL="1371600" algn="r" rtl="1" fontAlgn="base">
      <a:spcBef>
        <a:spcPct val="0"/>
      </a:spcBef>
      <a:spcAft>
        <a:spcPct val="0"/>
      </a:spcAft>
      <a:defRPr kern="1200">
        <a:solidFill>
          <a:schemeClr val="tx1"/>
        </a:solidFill>
        <a:latin typeface="Arial" charset="0"/>
        <a:ea typeface="+mn-ea"/>
        <a:cs typeface="Arial" charset="0"/>
      </a:defRPr>
    </a:lvl4pPr>
    <a:lvl5pPr marL="1828800" algn="r" rtl="1"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CC"/>
    <a:srgbClr val="FF99FF"/>
    <a:srgbClr val="000099"/>
    <a:srgbClr val="990000"/>
    <a:srgbClr val="0066FF"/>
    <a:srgbClr val="008000"/>
    <a:srgbClr val="FF5050"/>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نمط متوسط 2 - تميي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4380"/>
    <p:restoredTop sz="85053" autoAdjust="0"/>
  </p:normalViewPr>
  <p:slideViewPr>
    <p:cSldViewPr>
      <p:cViewPr varScale="1">
        <p:scale>
          <a:sx n="54" d="100"/>
          <a:sy n="54" d="100"/>
        </p:scale>
        <p:origin x="1568" y="44"/>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عنصر نائب للرأس 1"/>
          <p:cNvSpPr>
            <a:spLocks noGrp="1"/>
          </p:cNvSpPr>
          <p:nvPr>
            <p:ph type="hdr" sz="quarter"/>
          </p:nvPr>
        </p:nvSpPr>
        <p:spPr>
          <a:xfrm>
            <a:off x="3886200" y="0"/>
            <a:ext cx="2971800" cy="457200"/>
          </a:xfrm>
          <a:prstGeom prst="rect">
            <a:avLst/>
          </a:prstGeom>
        </p:spPr>
        <p:txBody>
          <a:bodyPr vert="horz" lIns="91440" tIns="45720" rIns="91440" bIns="45720" rtlCol="1"/>
          <a:lstStyle>
            <a:lvl1pPr algn="r" rtl="1" fontAlgn="auto">
              <a:spcBef>
                <a:spcPts val="0"/>
              </a:spcBef>
              <a:spcAft>
                <a:spcPts val="0"/>
              </a:spcAft>
              <a:defRPr sz="1200">
                <a:latin typeface="+mn-lt"/>
                <a:cs typeface="+mn-cs"/>
              </a:defRPr>
            </a:lvl1pPr>
          </a:lstStyle>
          <a:p>
            <a:pPr>
              <a:defRPr/>
            </a:pPr>
            <a:endParaRPr lang="ar-EG"/>
          </a:p>
        </p:txBody>
      </p:sp>
      <p:sp>
        <p:nvSpPr>
          <p:cNvPr id="3" name="عنصر نائب للتاريخ 2"/>
          <p:cNvSpPr>
            <a:spLocks noGrp="1"/>
          </p:cNvSpPr>
          <p:nvPr>
            <p:ph type="dt" idx="1"/>
          </p:nvPr>
        </p:nvSpPr>
        <p:spPr>
          <a:xfrm>
            <a:off x="1588" y="0"/>
            <a:ext cx="2971800" cy="457200"/>
          </a:xfrm>
          <a:prstGeom prst="rect">
            <a:avLst/>
          </a:prstGeom>
        </p:spPr>
        <p:txBody>
          <a:bodyPr vert="horz" lIns="91440" tIns="45720" rIns="91440" bIns="45720" rtlCol="1"/>
          <a:lstStyle>
            <a:lvl1pPr algn="l" rtl="1" fontAlgn="auto">
              <a:spcBef>
                <a:spcPts val="0"/>
              </a:spcBef>
              <a:spcAft>
                <a:spcPts val="0"/>
              </a:spcAft>
              <a:defRPr sz="1200">
                <a:latin typeface="+mn-lt"/>
                <a:cs typeface="+mn-cs"/>
              </a:defRPr>
            </a:lvl1pPr>
          </a:lstStyle>
          <a:p>
            <a:pPr>
              <a:defRPr/>
            </a:pPr>
            <a:fld id="{758AA919-50C8-44A6-9A96-0A4C338D1492}" type="datetimeFigureOut">
              <a:rPr lang="ar-EG"/>
              <a:pPr>
                <a:defRPr/>
              </a:pPr>
              <a:t>23/10/1444</a:t>
            </a:fld>
            <a:endParaRPr lang="ar-EG"/>
          </a:p>
        </p:txBody>
      </p:sp>
      <p:sp>
        <p:nvSpPr>
          <p:cNvPr id="4" name="عنصر نائب لصورة الشريحة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1" anchor="ctr"/>
          <a:lstStyle/>
          <a:p>
            <a:pPr lvl="0"/>
            <a:endParaRPr lang="ar-EG" noProof="0"/>
          </a:p>
        </p:txBody>
      </p:sp>
      <p:sp>
        <p:nvSpPr>
          <p:cNvPr id="5" name="عنصر نائب للملاحظات 4"/>
          <p:cNvSpPr>
            <a:spLocks noGrp="1"/>
          </p:cNvSpPr>
          <p:nvPr>
            <p:ph type="body" sz="quarter" idx="3"/>
          </p:nvPr>
        </p:nvSpPr>
        <p:spPr>
          <a:xfrm>
            <a:off x="685800" y="4343400"/>
            <a:ext cx="5486400" cy="4114800"/>
          </a:xfrm>
          <a:prstGeom prst="rect">
            <a:avLst/>
          </a:prstGeom>
        </p:spPr>
        <p:txBody>
          <a:bodyPr vert="horz" wrap="square" lIns="91440" tIns="45720" rIns="91440" bIns="45720" numCol="1" anchor="t" anchorCtr="0" compatLnSpc="1">
            <a:prstTxWarp prst="textNoShape">
              <a:avLst/>
            </a:prstTxWarp>
            <a:normAutofit/>
          </a:bodyPr>
          <a:lstStyle/>
          <a:p>
            <a:pPr lvl="0"/>
            <a:r>
              <a:rPr lang="ar-SA" noProof="0"/>
              <a:t>انقر لتحرير أنماط النص الرئيسي</a:t>
            </a:r>
          </a:p>
          <a:p>
            <a:pPr lvl="1"/>
            <a:r>
              <a:rPr lang="ar-SA" noProof="0"/>
              <a:t>المستوى الثاني</a:t>
            </a:r>
          </a:p>
          <a:p>
            <a:pPr lvl="2"/>
            <a:r>
              <a:rPr lang="ar-SA" noProof="0"/>
              <a:t>المستوى الثالث</a:t>
            </a:r>
          </a:p>
          <a:p>
            <a:pPr lvl="3"/>
            <a:r>
              <a:rPr lang="ar-SA" noProof="0"/>
              <a:t>المستوى الرابع</a:t>
            </a:r>
          </a:p>
          <a:p>
            <a:pPr lvl="4"/>
            <a:r>
              <a:rPr lang="ar-SA" noProof="0"/>
              <a:t>المستوى الخامس</a:t>
            </a:r>
          </a:p>
        </p:txBody>
      </p:sp>
      <p:sp>
        <p:nvSpPr>
          <p:cNvPr id="6" name="عنصر نائب للتذييل 5"/>
          <p:cNvSpPr>
            <a:spLocks noGrp="1"/>
          </p:cNvSpPr>
          <p:nvPr>
            <p:ph type="ftr" sz="quarter" idx="4"/>
          </p:nvPr>
        </p:nvSpPr>
        <p:spPr>
          <a:xfrm>
            <a:off x="3886200" y="8685213"/>
            <a:ext cx="2971800" cy="457200"/>
          </a:xfrm>
          <a:prstGeom prst="rect">
            <a:avLst/>
          </a:prstGeom>
        </p:spPr>
        <p:txBody>
          <a:bodyPr vert="horz" lIns="91440" tIns="45720" rIns="91440" bIns="45720" rtlCol="1" anchor="b"/>
          <a:lstStyle>
            <a:lvl1pPr algn="r" rtl="1" fontAlgn="auto">
              <a:spcBef>
                <a:spcPts val="0"/>
              </a:spcBef>
              <a:spcAft>
                <a:spcPts val="0"/>
              </a:spcAft>
              <a:defRPr sz="1200">
                <a:latin typeface="+mn-lt"/>
                <a:cs typeface="+mn-cs"/>
              </a:defRPr>
            </a:lvl1pPr>
          </a:lstStyle>
          <a:p>
            <a:pPr>
              <a:defRPr/>
            </a:pPr>
            <a:endParaRPr lang="ar-EG"/>
          </a:p>
        </p:txBody>
      </p:sp>
      <p:sp>
        <p:nvSpPr>
          <p:cNvPr id="7" name="عنصر نائب لرقم الشريحة 6"/>
          <p:cNvSpPr>
            <a:spLocks noGrp="1"/>
          </p:cNvSpPr>
          <p:nvPr>
            <p:ph type="sldNum" sz="quarter" idx="5"/>
          </p:nvPr>
        </p:nvSpPr>
        <p:spPr>
          <a:xfrm>
            <a:off x="1588" y="8685213"/>
            <a:ext cx="2971800" cy="457200"/>
          </a:xfrm>
          <a:prstGeom prst="rect">
            <a:avLst/>
          </a:prstGeom>
        </p:spPr>
        <p:txBody>
          <a:bodyPr vert="horz" lIns="91440" tIns="45720" rIns="91440" bIns="45720" rtlCol="1" anchor="b"/>
          <a:lstStyle>
            <a:lvl1pPr algn="l" rtl="1" fontAlgn="auto">
              <a:spcBef>
                <a:spcPts val="0"/>
              </a:spcBef>
              <a:spcAft>
                <a:spcPts val="0"/>
              </a:spcAft>
              <a:defRPr sz="1200">
                <a:latin typeface="+mn-lt"/>
                <a:cs typeface="+mn-cs"/>
              </a:defRPr>
            </a:lvl1pPr>
          </a:lstStyle>
          <a:p>
            <a:pPr>
              <a:defRPr/>
            </a:pPr>
            <a:fld id="{DE6E18B0-B77E-412D-A9A1-8BE5C61CAC4C}" type="slidenum">
              <a:rPr lang="ar-EG"/>
              <a:pPr>
                <a:defRPr/>
              </a:pPr>
              <a:t>‹#›</a:t>
            </a:fld>
            <a:endParaRPr lang="ar-EG"/>
          </a:p>
        </p:txBody>
      </p:sp>
    </p:spTree>
  </p:cSld>
  <p:clrMap bg1="lt1" tx1="dk1" bg2="lt2" tx2="dk2" accent1="accent1" accent2="accent2" accent3="accent3" accent4="accent4" accent5="accent5" accent6="accent6" hlink="hlink" folHlink="folHlink"/>
  <p:notesStyle>
    <a:lvl1pPr algn="r" rtl="1" eaLnBrk="0" fontAlgn="base" hangingPunct="0">
      <a:spcBef>
        <a:spcPct val="30000"/>
      </a:spcBef>
      <a:spcAft>
        <a:spcPct val="0"/>
      </a:spcAft>
      <a:defRPr sz="1200" kern="1200">
        <a:solidFill>
          <a:schemeClr val="tx1"/>
        </a:solidFill>
        <a:latin typeface="+mn-lt"/>
        <a:ea typeface="+mn-ea"/>
        <a:cs typeface="+mn-cs"/>
      </a:defRPr>
    </a:lvl1pPr>
    <a:lvl2pPr marL="457200" algn="r" rtl="1" eaLnBrk="0" fontAlgn="base" hangingPunct="0">
      <a:spcBef>
        <a:spcPct val="30000"/>
      </a:spcBef>
      <a:spcAft>
        <a:spcPct val="0"/>
      </a:spcAft>
      <a:defRPr sz="1200" kern="1200">
        <a:solidFill>
          <a:schemeClr val="tx1"/>
        </a:solidFill>
        <a:latin typeface="+mn-lt"/>
        <a:ea typeface="+mn-ea"/>
        <a:cs typeface="+mn-cs"/>
      </a:defRPr>
    </a:lvl2pPr>
    <a:lvl3pPr marL="914400" algn="r" rtl="1" eaLnBrk="0" fontAlgn="base" hangingPunct="0">
      <a:spcBef>
        <a:spcPct val="30000"/>
      </a:spcBef>
      <a:spcAft>
        <a:spcPct val="0"/>
      </a:spcAft>
      <a:defRPr sz="1200" kern="1200">
        <a:solidFill>
          <a:schemeClr val="tx1"/>
        </a:solidFill>
        <a:latin typeface="+mn-lt"/>
        <a:ea typeface="+mn-ea"/>
        <a:cs typeface="+mn-cs"/>
      </a:defRPr>
    </a:lvl3pPr>
    <a:lvl4pPr marL="1371600" algn="r" rtl="1" eaLnBrk="0" fontAlgn="base" hangingPunct="0">
      <a:spcBef>
        <a:spcPct val="30000"/>
      </a:spcBef>
      <a:spcAft>
        <a:spcPct val="0"/>
      </a:spcAft>
      <a:defRPr sz="1200" kern="1200">
        <a:solidFill>
          <a:schemeClr val="tx1"/>
        </a:solidFill>
        <a:latin typeface="+mn-lt"/>
        <a:ea typeface="+mn-ea"/>
        <a:cs typeface="+mn-cs"/>
      </a:defRPr>
    </a:lvl4pPr>
    <a:lvl5pPr marL="1828800" algn="r" rtl="1" eaLnBrk="0" fontAlgn="base" hangingPunct="0">
      <a:spcBef>
        <a:spcPct val="30000"/>
      </a:spcBef>
      <a:spcAft>
        <a:spcPct val="0"/>
      </a:spcAft>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عنصر نائب لصورة الشريحة 1"/>
          <p:cNvSpPr>
            <a:spLocks noGrp="1" noRot="1" noChangeAspect="1" noTextEdit="1"/>
          </p:cNvSpPr>
          <p:nvPr>
            <p:ph type="sldImg"/>
          </p:nvPr>
        </p:nvSpPr>
        <p:spPr bwMode="auto">
          <a:noFill/>
          <a:ln>
            <a:solidFill>
              <a:srgbClr val="000000"/>
            </a:solidFill>
            <a:miter lim="800000"/>
            <a:headEnd/>
            <a:tailEnd/>
          </a:ln>
        </p:spPr>
      </p:sp>
      <p:sp>
        <p:nvSpPr>
          <p:cNvPr id="53251" name="عنصر نائب للملاحظات 2"/>
          <p:cNvSpPr>
            <a:spLocks noGrp="1"/>
          </p:cNvSpPr>
          <p:nvPr>
            <p:ph type="body" idx="1"/>
          </p:nvPr>
        </p:nvSpPr>
        <p:spPr bwMode="auto">
          <a:noFill/>
        </p:spPr>
        <p:txBody>
          <a:bodyPr/>
          <a:lstStyle/>
          <a:p>
            <a:pPr eaLnBrk="1" hangingPunct="1">
              <a:spcBef>
                <a:spcPct val="0"/>
              </a:spcBef>
            </a:pPr>
            <a:endParaRPr lang="ar-SA"/>
          </a:p>
        </p:txBody>
      </p:sp>
      <p:sp>
        <p:nvSpPr>
          <p:cNvPr id="108548" name="عنصر نائب لرقم الشريحة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FE46617-3077-40B7-B7D3-6172E53DB635}" type="slidenum">
              <a:rPr lang="ar-EG" smtClean="0"/>
              <a:pPr fontAlgn="base">
                <a:spcBef>
                  <a:spcPct val="0"/>
                </a:spcBef>
                <a:spcAft>
                  <a:spcPct val="0"/>
                </a:spcAft>
                <a:defRPr/>
              </a:pPr>
              <a:t>22</a:t>
            </a:fld>
            <a:endParaRPr lang="ar-EG"/>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1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1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2.wav"/></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شريحة عنوان">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ar-SA"/>
              <a:t>انقر لتحرير نمط العنوان الرئيسي</a:t>
            </a:r>
            <a:endParaRPr lang="ar-EG"/>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ar-SA"/>
              <a:t>انقر لتحرير نمط العنوان الثانوي الرئيسي</a:t>
            </a:r>
            <a:endParaRPr lang="ar-EG"/>
          </a:p>
        </p:txBody>
      </p:sp>
      <p:sp>
        <p:nvSpPr>
          <p:cNvPr id="4" name="Date Placeholder 3"/>
          <p:cNvSpPr>
            <a:spLocks noGrp="1"/>
          </p:cNvSpPr>
          <p:nvPr>
            <p:ph type="dt" sz="half" idx="10"/>
          </p:nvPr>
        </p:nvSpPr>
        <p:spPr/>
        <p:txBody>
          <a:bodyPr/>
          <a:lstStyle>
            <a:lvl1pPr>
              <a:defRPr/>
            </a:lvl1pPr>
          </a:lstStyle>
          <a:p>
            <a:pPr>
              <a:defRPr/>
            </a:pPr>
            <a:fld id="{0DF961D0-550B-4500-B22F-EF8A267A1C96}" type="datetimeFigureOut">
              <a:rPr lang="ar-EG" smtClean="0"/>
              <a:pPr>
                <a:defRPr/>
              </a:pPr>
              <a:t>23/10/1444</a:t>
            </a:fld>
            <a:endParaRPr lang="ar-EG"/>
          </a:p>
        </p:txBody>
      </p:sp>
      <p:sp>
        <p:nvSpPr>
          <p:cNvPr id="5" name="Footer Placeholder 4"/>
          <p:cNvSpPr>
            <a:spLocks noGrp="1"/>
          </p:cNvSpPr>
          <p:nvPr>
            <p:ph type="ftr" sz="quarter" idx="11"/>
          </p:nvPr>
        </p:nvSpPr>
        <p:spPr/>
        <p:txBody>
          <a:bodyPr/>
          <a:lstStyle>
            <a:lvl1pPr>
              <a:defRPr/>
            </a:lvl1pPr>
          </a:lstStyle>
          <a:p>
            <a:pPr>
              <a:defRPr/>
            </a:pPr>
            <a:endParaRPr lang="ar-EG"/>
          </a:p>
        </p:txBody>
      </p:sp>
      <p:sp>
        <p:nvSpPr>
          <p:cNvPr id="6" name="Slide Number Placeholder 5"/>
          <p:cNvSpPr>
            <a:spLocks noGrp="1"/>
          </p:cNvSpPr>
          <p:nvPr>
            <p:ph type="sldNum" sz="quarter" idx="12"/>
          </p:nvPr>
        </p:nvSpPr>
        <p:spPr/>
        <p:txBody>
          <a:bodyPr/>
          <a:lstStyle>
            <a:lvl1pPr>
              <a:defRPr/>
            </a:lvl1pPr>
          </a:lstStyle>
          <a:p>
            <a:pPr>
              <a:defRPr/>
            </a:pPr>
            <a:fld id="{923B806F-46CC-49C7-8501-5A8F01518272}" type="slidenum">
              <a:rPr lang="ar-EG" smtClean="0"/>
              <a:pPr>
                <a:defRPr/>
              </a:pPr>
              <a:t>‹#›</a:t>
            </a:fld>
            <a:endParaRPr lang="ar-EG"/>
          </a:p>
        </p:txBody>
      </p:sp>
    </p:spTree>
    <p:extLst>
      <p:ext uri="{BB962C8B-B14F-4D97-AF65-F5344CB8AC3E}">
        <p14:creationId xmlns:p14="http://schemas.microsoft.com/office/powerpoint/2010/main" val="4038179014"/>
      </p:ext>
    </p:extLst>
  </p:cSld>
  <p:clrMapOvr>
    <a:masterClrMapping/>
  </p:clrMapOvr>
  <p:transition spd="med">
    <p:blinds/>
    <p:sndAc>
      <p:stSnd>
        <p:snd r:embed="rId1" name="chimes.wav"/>
      </p:stSnd>
    </p:sndAc>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عنوان ونص عمودي">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SA"/>
              <a:t>انقر لتحرير نمط العنوان الرئيسي</a:t>
            </a:r>
            <a:endParaRPr lang="ar-EG"/>
          </a:p>
        </p:txBody>
      </p:sp>
      <p:sp>
        <p:nvSpPr>
          <p:cNvPr id="3" name="Vertical Text Placeholder 2"/>
          <p:cNvSpPr>
            <a:spLocks noGrp="1"/>
          </p:cNvSpPr>
          <p:nvPr>
            <p:ph type="body" orient="vert" idx="1"/>
          </p:nvPr>
        </p:nvSpPr>
        <p:spPr/>
        <p:txBody>
          <a:bodyPr vert="eaVert"/>
          <a:lstStyle/>
          <a:p>
            <a:pPr lvl="0"/>
            <a:r>
              <a:rPr lang="ar-SA"/>
              <a:t>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ar-EG"/>
          </a:p>
        </p:txBody>
      </p:sp>
      <p:sp>
        <p:nvSpPr>
          <p:cNvPr id="4" name="Date Placeholder 3"/>
          <p:cNvSpPr>
            <a:spLocks noGrp="1"/>
          </p:cNvSpPr>
          <p:nvPr>
            <p:ph type="dt" sz="half" idx="10"/>
          </p:nvPr>
        </p:nvSpPr>
        <p:spPr/>
        <p:txBody>
          <a:bodyPr/>
          <a:lstStyle>
            <a:lvl1pPr>
              <a:defRPr/>
            </a:lvl1pPr>
          </a:lstStyle>
          <a:p>
            <a:pPr>
              <a:defRPr/>
            </a:pPr>
            <a:fld id="{ADEAC893-D1B2-4828-8880-5C1E827A9D8C}" type="datetimeFigureOut">
              <a:rPr lang="ar-EG" smtClean="0"/>
              <a:pPr>
                <a:defRPr/>
              </a:pPr>
              <a:t>23/10/1444</a:t>
            </a:fld>
            <a:endParaRPr lang="ar-EG"/>
          </a:p>
        </p:txBody>
      </p:sp>
      <p:sp>
        <p:nvSpPr>
          <p:cNvPr id="5" name="Footer Placeholder 4"/>
          <p:cNvSpPr>
            <a:spLocks noGrp="1"/>
          </p:cNvSpPr>
          <p:nvPr>
            <p:ph type="ftr" sz="quarter" idx="11"/>
          </p:nvPr>
        </p:nvSpPr>
        <p:spPr/>
        <p:txBody>
          <a:bodyPr/>
          <a:lstStyle>
            <a:lvl1pPr>
              <a:defRPr/>
            </a:lvl1pPr>
          </a:lstStyle>
          <a:p>
            <a:pPr>
              <a:defRPr/>
            </a:pPr>
            <a:endParaRPr lang="ar-EG"/>
          </a:p>
        </p:txBody>
      </p:sp>
      <p:sp>
        <p:nvSpPr>
          <p:cNvPr id="6" name="Slide Number Placeholder 5"/>
          <p:cNvSpPr>
            <a:spLocks noGrp="1"/>
          </p:cNvSpPr>
          <p:nvPr>
            <p:ph type="sldNum" sz="quarter" idx="12"/>
          </p:nvPr>
        </p:nvSpPr>
        <p:spPr/>
        <p:txBody>
          <a:bodyPr/>
          <a:lstStyle>
            <a:lvl1pPr>
              <a:defRPr/>
            </a:lvl1pPr>
          </a:lstStyle>
          <a:p>
            <a:pPr>
              <a:defRPr/>
            </a:pPr>
            <a:fld id="{AE72A27B-CD39-4E41-A0A9-55F13E4E74D9}" type="slidenum">
              <a:rPr lang="ar-EG" smtClean="0"/>
              <a:pPr>
                <a:defRPr/>
              </a:pPr>
              <a:t>‹#›</a:t>
            </a:fld>
            <a:endParaRPr lang="ar-EG"/>
          </a:p>
        </p:txBody>
      </p:sp>
    </p:spTree>
    <p:extLst>
      <p:ext uri="{BB962C8B-B14F-4D97-AF65-F5344CB8AC3E}">
        <p14:creationId xmlns:p14="http://schemas.microsoft.com/office/powerpoint/2010/main" val="221184593"/>
      </p:ext>
    </p:extLst>
  </p:cSld>
  <p:clrMapOvr>
    <a:masterClrMapping/>
  </p:clrMapOvr>
  <p:transition spd="med">
    <p:blinds/>
    <p:sndAc>
      <p:stSnd>
        <p:snd r:embed="rId1" name="chimes.wav"/>
      </p:stSnd>
    </p:sndAc>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عنوان ونص عموديان">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ar-SA"/>
              <a:t>انقر لتحرير نمط العنوان الرئيسي</a:t>
            </a:r>
            <a:endParaRPr lang="ar-EG"/>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ar-SA"/>
              <a:t>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ar-EG"/>
          </a:p>
        </p:txBody>
      </p:sp>
      <p:sp>
        <p:nvSpPr>
          <p:cNvPr id="4" name="Date Placeholder 3"/>
          <p:cNvSpPr>
            <a:spLocks noGrp="1"/>
          </p:cNvSpPr>
          <p:nvPr>
            <p:ph type="dt" sz="half" idx="10"/>
          </p:nvPr>
        </p:nvSpPr>
        <p:spPr/>
        <p:txBody>
          <a:bodyPr/>
          <a:lstStyle>
            <a:lvl1pPr>
              <a:defRPr/>
            </a:lvl1pPr>
          </a:lstStyle>
          <a:p>
            <a:pPr>
              <a:defRPr/>
            </a:pPr>
            <a:fld id="{30EAA66B-937D-473A-A38A-FAC600C2FDEC}" type="datetimeFigureOut">
              <a:rPr lang="ar-EG" smtClean="0"/>
              <a:pPr>
                <a:defRPr/>
              </a:pPr>
              <a:t>23/10/1444</a:t>
            </a:fld>
            <a:endParaRPr lang="ar-EG"/>
          </a:p>
        </p:txBody>
      </p:sp>
      <p:sp>
        <p:nvSpPr>
          <p:cNvPr id="5" name="Footer Placeholder 4"/>
          <p:cNvSpPr>
            <a:spLocks noGrp="1"/>
          </p:cNvSpPr>
          <p:nvPr>
            <p:ph type="ftr" sz="quarter" idx="11"/>
          </p:nvPr>
        </p:nvSpPr>
        <p:spPr/>
        <p:txBody>
          <a:bodyPr/>
          <a:lstStyle>
            <a:lvl1pPr>
              <a:defRPr/>
            </a:lvl1pPr>
          </a:lstStyle>
          <a:p>
            <a:pPr>
              <a:defRPr/>
            </a:pPr>
            <a:endParaRPr lang="ar-EG"/>
          </a:p>
        </p:txBody>
      </p:sp>
      <p:sp>
        <p:nvSpPr>
          <p:cNvPr id="6" name="Slide Number Placeholder 5"/>
          <p:cNvSpPr>
            <a:spLocks noGrp="1"/>
          </p:cNvSpPr>
          <p:nvPr>
            <p:ph type="sldNum" sz="quarter" idx="12"/>
          </p:nvPr>
        </p:nvSpPr>
        <p:spPr/>
        <p:txBody>
          <a:bodyPr/>
          <a:lstStyle>
            <a:lvl1pPr>
              <a:defRPr/>
            </a:lvl1pPr>
          </a:lstStyle>
          <a:p>
            <a:pPr>
              <a:defRPr/>
            </a:pPr>
            <a:fld id="{14371EAC-D2C9-4364-8A87-B674F2C22C03}" type="slidenum">
              <a:rPr lang="ar-EG" smtClean="0"/>
              <a:pPr>
                <a:defRPr/>
              </a:pPr>
              <a:t>‹#›</a:t>
            </a:fld>
            <a:endParaRPr lang="ar-EG"/>
          </a:p>
        </p:txBody>
      </p:sp>
    </p:spTree>
    <p:extLst>
      <p:ext uri="{BB962C8B-B14F-4D97-AF65-F5344CB8AC3E}">
        <p14:creationId xmlns:p14="http://schemas.microsoft.com/office/powerpoint/2010/main" val="159660759"/>
      </p:ext>
    </p:extLst>
  </p:cSld>
  <p:clrMapOvr>
    <a:masterClrMapping/>
  </p:clrMapOvr>
  <p:transition spd="med">
    <p:blinds/>
    <p:sndAc>
      <p:stSnd>
        <p:snd r:embed="rId1" name="chimes.wav"/>
      </p:stSnd>
    </p:sndAc>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عنوان ومحتوى">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SA"/>
              <a:t>انقر لتحرير نمط العنوان الرئيسي</a:t>
            </a:r>
            <a:endParaRPr lang="ar-EG"/>
          </a:p>
        </p:txBody>
      </p:sp>
      <p:sp>
        <p:nvSpPr>
          <p:cNvPr id="3" name="Content Placeholder 2"/>
          <p:cNvSpPr>
            <a:spLocks noGrp="1"/>
          </p:cNvSpPr>
          <p:nvPr>
            <p:ph idx="1"/>
          </p:nvPr>
        </p:nvSpPr>
        <p:spPr/>
        <p:txBody>
          <a:bodyPr/>
          <a:lstStyle/>
          <a:p>
            <a:pPr lvl="0"/>
            <a:r>
              <a:rPr lang="ar-SA"/>
              <a:t>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ar-EG"/>
          </a:p>
        </p:txBody>
      </p:sp>
      <p:sp>
        <p:nvSpPr>
          <p:cNvPr id="4" name="Date Placeholder 3"/>
          <p:cNvSpPr>
            <a:spLocks noGrp="1"/>
          </p:cNvSpPr>
          <p:nvPr>
            <p:ph type="dt" sz="half" idx="10"/>
          </p:nvPr>
        </p:nvSpPr>
        <p:spPr/>
        <p:txBody>
          <a:bodyPr/>
          <a:lstStyle>
            <a:lvl1pPr>
              <a:defRPr/>
            </a:lvl1pPr>
          </a:lstStyle>
          <a:p>
            <a:pPr>
              <a:defRPr/>
            </a:pPr>
            <a:fld id="{4878BF10-492B-49AC-ABBD-2951F570F091}" type="datetimeFigureOut">
              <a:rPr lang="ar-EG" smtClean="0"/>
              <a:pPr>
                <a:defRPr/>
              </a:pPr>
              <a:t>23/10/1444</a:t>
            </a:fld>
            <a:endParaRPr lang="ar-EG"/>
          </a:p>
        </p:txBody>
      </p:sp>
      <p:sp>
        <p:nvSpPr>
          <p:cNvPr id="5" name="Footer Placeholder 4"/>
          <p:cNvSpPr>
            <a:spLocks noGrp="1"/>
          </p:cNvSpPr>
          <p:nvPr>
            <p:ph type="ftr" sz="quarter" idx="11"/>
          </p:nvPr>
        </p:nvSpPr>
        <p:spPr/>
        <p:txBody>
          <a:bodyPr/>
          <a:lstStyle>
            <a:lvl1pPr>
              <a:defRPr/>
            </a:lvl1pPr>
          </a:lstStyle>
          <a:p>
            <a:pPr>
              <a:defRPr/>
            </a:pPr>
            <a:endParaRPr lang="ar-EG"/>
          </a:p>
        </p:txBody>
      </p:sp>
      <p:sp>
        <p:nvSpPr>
          <p:cNvPr id="6" name="Slide Number Placeholder 5"/>
          <p:cNvSpPr>
            <a:spLocks noGrp="1"/>
          </p:cNvSpPr>
          <p:nvPr>
            <p:ph type="sldNum" sz="quarter" idx="12"/>
          </p:nvPr>
        </p:nvSpPr>
        <p:spPr/>
        <p:txBody>
          <a:bodyPr/>
          <a:lstStyle>
            <a:lvl1pPr>
              <a:defRPr/>
            </a:lvl1pPr>
          </a:lstStyle>
          <a:p>
            <a:pPr>
              <a:defRPr/>
            </a:pPr>
            <a:fld id="{B836FB50-F534-41CC-B3D2-E6CAB559503B}" type="slidenum">
              <a:rPr lang="ar-EG" smtClean="0"/>
              <a:pPr>
                <a:defRPr/>
              </a:pPr>
              <a:t>‹#›</a:t>
            </a:fld>
            <a:endParaRPr lang="ar-EG"/>
          </a:p>
        </p:txBody>
      </p:sp>
    </p:spTree>
    <p:extLst>
      <p:ext uri="{BB962C8B-B14F-4D97-AF65-F5344CB8AC3E}">
        <p14:creationId xmlns:p14="http://schemas.microsoft.com/office/powerpoint/2010/main" val="1320291942"/>
      </p:ext>
    </p:extLst>
  </p:cSld>
  <p:clrMapOvr>
    <a:masterClrMapping/>
  </p:clrMapOvr>
  <p:transition spd="med">
    <p:blinds/>
    <p:sndAc>
      <p:stSnd>
        <p:snd r:embed="rId1" name="chimes.wav"/>
      </p:stSnd>
    </p:sndAc>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عنوان المقطع">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r">
              <a:defRPr sz="4000" b="1" cap="all"/>
            </a:lvl1pPr>
          </a:lstStyle>
          <a:p>
            <a:r>
              <a:rPr lang="ar-SA"/>
              <a:t>انقر لتحرير نمط العنوان الرئيسي</a:t>
            </a:r>
            <a:endParaRPr lang="ar-E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ar-SA"/>
              <a:t>تحرير أنماط النص الرئيسي</a:t>
            </a:r>
          </a:p>
        </p:txBody>
      </p:sp>
      <p:sp>
        <p:nvSpPr>
          <p:cNvPr id="4" name="Date Placeholder 3"/>
          <p:cNvSpPr>
            <a:spLocks noGrp="1"/>
          </p:cNvSpPr>
          <p:nvPr>
            <p:ph type="dt" sz="half" idx="10"/>
          </p:nvPr>
        </p:nvSpPr>
        <p:spPr/>
        <p:txBody>
          <a:bodyPr/>
          <a:lstStyle>
            <a:lvl1pPr>
              <a:defRPr/>
            </a:lvl1pPr>
          </a:lstStyle>
          <a:p>
            <a:pPr>
              <a:defRPr/>
            </a:pPr>
            <a:fld id="{08B2AD6D-CD08-4F0D-B5C1-964F2D8C158C}" type="datetimeFigureOut">
              <a:rPr lang="ar-EG" smtClean="0"/>
              <a:pPr>
                <a:defRPr/>
              </a:pPr>
              <a:t>23/10/1444</a:t>
            </a:fld>
            <a:endParaRPr lang="ar-EG"/>
          </a:p>
        </p:txBody>
      </p:sp>
      <p:sp>
        <p:nvSpPr>
          <p:cNvPr id="5" name="Footer Placeholder 4"/>
          <p:cNvSpPr>
            <a:spLocks noGrp="1"/>
          </p:cNvSpPr>
          <p:nvPr>
            <p:ph type="ftr" sz="quarter" idx="11"/>
          </p:nvPr>
        </p:nvSpPr>
        <p:spPr/>
        <p:txBody>
          <a:bodyPr/>
          <a:lstStyle>
            <a:lvl1pPr>
              <a:defRPr/>
            </a:lvl1pPr>
          </a:lstStyle>
          <a:p>
            <a:pPr>
              <a:defRPr/>
            </a:pPr>
            <a:endParaRPr lang="ar-EG"/>
          </a:p>
        </p:txBody>
      </p:sp>
      <p:sp>
        <p:nvSpPr>
          <p:cNvPr id="6" name="Slide Number Placeholder 5"/>
          <p:cNvSpPr>
            <a:spLocks noGrp="1"/>
          </p:cNvSpPr>
          <p:nvPr>
            <p:ph type="sldNum" sz="quarter" idx="12"/>
          </p:nvPr>
        </p:nvSpPr>
        <p:spPr/>
        <p:txBody>
          <a:bodyPr/>
          <a:lstStyle>
            <a:lvl1pPr>
              <a:defRPr/>
            </a:lvl1pPr>
          </a:lstStyle>
          <a:p>
            <a:pPr>
              <a:defRPr/>
            </a:pPr>
            <a:fld id="{E72FB7F0-7BE2-4E5A-95D5-FDF3A6A50D50}" type="slidenum">
              <a:rPr lang="ar-EG" smtClean="0"/>
              <a:pPr>
                <a:defRPr/>
              </a:pPr>
              <a:t>‹#›</a:t>
            </a:fld>
            <a:endParaRPr lang="ar-EG"/>
          </a:p>
        </p:txBody>
      </p:sp>
    </p:spTree>
    <p:extLst>
      <p:ext uri="{BB962C8B-B14F-4D97-AF65-F5344CB8AC3E}">
        <p14:creationId xmlns:p14="http://schemas.microsoft.com/office/powerpoint/2010/main" val="1661220676"/>
      </p:ext>
    </p:extLst>
  </p:cSld>
  <p:clrMapOvr>
    <a:masterClrMapping/>
  </p:clrMapOvr>
  <p:transition spd="med">
    <p:blinds/>
    <p:sndAc>
      <p:stSnd>
        <p:snd r:embed="rId1" name="chimes.wav"/>
      </p:stSnd>
    </p:sndAc>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محتويين">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SA"/>
              <a:t>انقر لتحرير نمط العنوان الرئيسي</a:t>
            </a:r>
            <a:endParaRPr lang="ar-EG"/>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ar-SA"/>
              <a:t>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ar-EG"/>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ar-SA"/>
              <a:t>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ar-EG"/>
          </a:p>
        </p:txBody>
      </p:sp>
      <p:sp>
        <p:nvSpPr>
          <p:cNvPr id="5" name="Date Placeholder 3"/>
          <p:cNvSpPr>
            <a:spLocks noGrp="1"/>
          </p:cNvSpPr>
          <p:nvPr>
            <p:ph type="dt" sz="half" idx="10"/>
          </p:nvPr>
        </p:nvSpPr>
        <p:spPr/>
        <p:txBody>
          <a:bodyPr/>
          <a:lstStyle>
            <a:lvl1pPr>
              <a:defRPr/>
            </a:lvl1pPr>
          </a:lstStyle>
          <a:p>
            <a:pPr>
              <a:defRPr/>
            </a:pPr>
            <a:fld id="{DC5399FF-87BC-436B-B77E-D46F89652281}" type="datetimeFigureOut">
              <a:rPr lang="ar-EG" smtClean="0"/>
              <a:pPr>
                <a:defRPr/>
              </a:pPr>
              <a:t>23/10/1444</a:t>
            </a:fld>
            <a:endParaRPr lang="ar-EG"/>
          </a:p>
        </p:txBody>
      </p:sp>
      <p:sp>
        <p:nvSpPr>
          <p:cNvPr id="6" name="Footer Placeholder 4"/>
          <p:cNvSpPr>
            <a:spLocks noGrp="1"/>
          </p:cNvSpPr>
          <p:nvPr>
            <p:ph type="ftr" sz="quarter" idx="11"/>
          </p:nvPr>
        </p:nvSpPr>
        <p:spPr/>
        <p:txBody>
          <a:bodyPr/>
          <a:lstStyle>
            <a:lvl1pPr>
              <a:defRPr/>
            </a:lvl1pPr>
          </a:lstStyle>
          <a:p>
            <a:pPr>
              <a:defRPr/>
            </a:pPr>
            <a:endParaRPr lang="ar-EG"/>
          </a:p>
        </p:txBody>
      </p:sp>
      <p:sp>
        <p:nvSpPr>
          <p:cNvPr id="7" name="Slide Number Placeholder 5"/>
          <p:cNvSpPr>
            <a:spLocks noGrp="1"/>
          </p:cNvSpPr>
          <p:nvPr>
            <p:ph type="sldNum" sz="quarter" idx="12"/>
          </p:nvPr>
        </p:nvSpPr>
        <p:spPr/>
        <p:txBody>
          <a:bodyPr/>
          <a:lstStyle>
            <a:lvl1pPr>
              <a:defRPr/>
            </a:lvl1pPr>
          </a:lstStyle>
          <a:p>
            <a:pPr>
              <a:defRPr/>
            </a:pPr>
            <a:fld id="{694B62E4-7D21-42BF-BCB7-F045F334374A}" type="slidenum">
              <a:rPr lang="ar-EG" smtClean="0"/>
              <a:pPr>
                <a:defRPr/>
              </a:pPr>
              <a:t>‹#›</a:t>
            </a:fld>
            <a:endParaRPr lang="ar-EG"/>
          </a:p>
        </p:txBody>
      </p:sp>
    </p:spTree>
    <p:extLst>
      <p:ext uri="{BB962C8B-B14F-4D97-AF65-F5344CB8AC3E}">
        <p14:creationId xmlns:p14="http://schemas.microsoft.com/office/powerpoint/2010/main" val="4168164626"/>
      </p:ext>
    </p:extLst>
  </p:cSld>
  <p:clrMapOvr>
    <a:masterClrMapping/>
  </p:clrMapOvr>
  <p:transition spd="med">
    <p:blinds/>
    <p:sndAc>
      <p:stSnd>
        <p:snd r:embed="rId1" name="chimes.wav"/>
      </p:stSnd>
    </p:sndAc>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مقارنة">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ar-SA"/>
              <a:t>انقر لتحرير نمط العنوان الرئيسي</a:t>
            </a:r>
            <a:endParaRPr lang="ar-E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a:t>تحرير أنماط النص الرئيسي</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ar-SA"/>
              <a:t>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ar-E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a:t>تحرير أنماط النص الرئيسي</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ar-SA"/>
              <a:t>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ar-EG"/>
          </a:p>
        </p:txBody>
      </p:sp>
      <p:sp>
        <p:nvSpPr>
          <p:cNvPr id="7" name="Date Placeholder 3"/>
          <p:cNvSpPr>
            <a:spLocks noGrp="1"/>
          </p:cNvSpPr>
          <p:nvPr>
            <p:ph type="dt" sz="half" idx="10"/>
          </p:nvPr>
        </p:nvSpPr>
        <p:spPr/>
        <p:txBody>
          <a:bodyPr/>
          <a:lstStyle>
            <a:lvl1pPr>
              <a:defRPr/>
            </a:lvl1pPr>
          </a:lstStyle>
          <a:p>
            <a:pPr>
              <a:defRPr/>
            </a:pPr>
            <a:fld id="{31B320E0-B961-4CBA-BC23-F68CD73151CB}" type="datetimeFigureOut">
              <a:rPr lang="ar-EG" smtClean="0"/>
              <a:pPr>
                <a:defRPr/>
              </a:pPr>
              <a:t>23/10/1444</a:t>
            </a:fld>
            <a:endParaRPr lang="ar-EG"/>
          </a:p>
        </p:txBody>
      </p:sp>
      <p:sp>
        <p:nvSpPr>
          <p:cNvPr id="8" name="Footer Placeholder 4"/>
          <p:cNvSpPr>
            <a:spLocks noGrp="1"/>
          </p:cNvSpPr>
          <p:nvPr>
            <p:ph type="ftr" sz="quarter" idx="11"/>
          </p:nvPr>
        </p:nvSpPr>
        <p:spPr/>
        <p:txBody>
          <a:bodyPr/>
          <a:lstStyle>
            <a:lvl1pPr>
              <a:defRPr/>
            </a:lvl1pPr>
          </a:lstStyle>
          <a:p>
            <a:pPr>
              <a:defRPr/>
            </a:pPr>
            <a:endParaRPr lang="ar-EG"/>
          </a:p>
        </p:txBody>
      </p:sp>
      <p:sp>
        <p:nvSpPr>
          <p:cNvPr id="9" name="Slide Number Placeholder 5"/>
          <p:cNvSpPr>
            <a:spLocks noGrp="1"/>
          </p:cNvSpPr>
          <p:nvPr>
            <p:ph type="sldNum" sz="quarter" idx="12"/>
          </p:nvPr>
        </p:nvSpPr>
        <p:spPr/>
        <p:txBody>
          <a:bodyPr/>
          <a:lstStyle>
            <a:lvl1pPr>
              <a:defRPr/>
            </a:lvl1pPr>
          </a:lstStyle>
          <a:p>
            <a:pPr>
              <a:defRPr/>
            </a:pPr>
            <a:fld id="{300A5901-0F6D-475D-B689-E22A47D88BC4}" type="slidenum">
              <a:rPr lang="ar-EG" smtClean="0"/>
              <a:pPr>
                <a:defRPr/>
              </a:pPr>
              <a:t>‹#›</a:t>
            </a:fld>
            <a:endParaRPr lang="ar-EG"/>
          </a:p>
        </p:txBody>
      </p:sp>
    </p:spTree>
    <p:extLst>
      <p:ext uri="{BB962C8B-B14F-4D97-AF65-F5344CB8AC3E}">
        <p14:creationId xmlns:p14="http://schemas.microsoft.com/office/powerpoint/2010/main" val="952688772"/>
      </p:ext>
    </p:extLst>
  </p:cSld>
  <p:clrMapOvr>
    <a:masterClrMapping/>
  </p:clrMapOvr>
  <p:transition spd="med">
    <p:blinds/>
    <p:sndAc>
      <p:stSnd>
        <p:snd r:embed="rId1" name="chimes.wav"/>
      </p:stSnd>
    </p:sndAc>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عنوان فقط">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SA"/>
              <a:t>انقر لتحرير نمط العنوان الرئيسي</a:t>
            </a:r>
            <a:endParaRPr lang="ar-EG"/>
          </a:p>
        </p:txBody>
      </p:sp>
      <p:sp>
        <p:nvSpPr>
          <p:cNvPr id="3" name="Date Placeholder 3"/>
          <p:cNvSpPr>
            <a:spLocks noGrp="1"/>
          </p:cNvSpPr>
          <p:nvPr>
            <p:ph type="dt" sz="half" idx="10"/>
          </p:nvPr>
        </p:nvSpPr>
        <p:spPr/>
        <p:txBody>
          <a:bodyPr/>
          <a:lstStyle>
            <a:lvl1pPr>
              <a:defRPr/>
            </a:lvl1pPr>
          </a:lstStyle>
          <a:p>
            <a:pPr>
              <a:defRPr/>
            </a:pPr>
            <a:fld id="{DC04B547-2D71-4477-A8DA-EDB2E52E57C7}" type="datetimeFigureOut">
              <a:rPr lang="ar-EG" smtClean="0"/>
              <a:pPr>
                <a:defRPr/>
              </a:pPr>
              <a:t>23/10/1444</a:t>
            </a:fld>
            <a:endParaRPr lang="ar-EG"/>
          </a:p>
        </p:txBody>
      </p:sp>
      <p:sp>
        <p:nvSpPr>
          <p:cNvPr id="4" name="Footer Placeholder 4"/>
          <p:cNvSpPr>
            <a:spLocks noGrp="1"/>
          </p:cNvSpPr>
          <p:nvPr>
            <p:ph type="ftr" sz="quarter" idx="11"/>
          </p:nvPr>
        </p:nvSpPr>
        <p:spPr/>
        <p:txBody>
          <a:bodyPr/>
          <a:lstStyle>
            <a:lvl1pPr>
              <a:defRPr/>
            </a:lvl1pPr>
          </a:lstStyle>
          <a:p>
            <a:pPr>
              <a:defRPr/>
            </a:pPr>
            <a:endParaRPr lang="ar-EG"/>
          </a:p>
        </p:txBody>
      </p:sp>
      <p:sp>
        <p:nvSpPr>
          <p:cNvPr id="5" name="Slide Number Placeholder 5"/>
          <p:cNvSpPr>
            <a:spLocks noGrp="1"/>
          </p:cNvSpPr>
          <p:nvPr>
            <p:ph type="sldNum" sz="quarter" idx="12"/>
          </p:nvPr>
        </p:nvSpPr>
        <p:spPr/>
        <p:txBody>
          <a:bodyPr/>
          <a:lstStyle>
            <a:lvl1pPr>
              <a:defRPr/>
            </a:lvl1pPr>
          </a:lstStyle>
          <a:p>
            <a:pPr>
              <a:defRPr/>
            </a:pPr>
            <a:fld id="{230E348F-9747-4F0B-8514-AE872719424B}" type="slidenum">
              <a:rPr lang="ar-EG" smtClean="0"/>
              <a:pPr>
                <a:defRPr/>
              </a:pPr>
              <a:t>‹#›</a:t>
            </a:fld>
            <a:endParaRPr lang="ar-EG"/>
          </a:p>
        </p:txBody>
      </p:sp>
    </p:spTree>
    <p:extLst>
      <p:ext uri="{BB962C8B-B14F-4D97-AF65-F5344CB8AC3E}">
        <p14:creationId xmlns:p14="http://schemas.microsoft.com/office/powerpoint/2010/main" val="3769146432"/>
      </p:ext>
    </p:extLst>
  </p:cSld>
  <p:clrMapOvr>
    <a:masterClrMapping/>
  </p:clrMapOvr>
  <p:transition spd="med">
    <p:blinds/>
    <p:sndAc>
      <p:stSnd>
        <p:snd r:embed="rId1" name="chimes.wav"/>
      </p:stSnd>
    </p:sndAc>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فارغ">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D2192646-4A51-430A-933E-B9521EF81A00}" type="datetimeFigureOut">
              <a:rPr lang="ar-EG" smtClean="0"/>
              <a:pPr>
                <a:defRPr/>
              </a:pPr>
              <a:t>23/10/1444</a:t>
            </a:fld>
            <a:endParaRPr lang="ar-EG"/>
          </a:p>
        </p:txBody>
      </p:sp>
      <p:sp>
        <p:nvSpPr>
          <p:cNvPr id="3" name="Footer Placeholder 4"/>
          <p:cNvSpPr>
            <a:spLocks noGrp="1"/>
          </p:cNvSpPr>
          <p:nvPr>
            <p:ph type="ftr" sz="quarter" idx="11"/>
          </p:nvPr>
        </p:nvSpPr>
        <p:spPr/>
        <p:txBody>
          <a:bodyPr/>
          <a:lstStyle>
            <a:lvl1pPr>
              <a:defRPr/>
            </a:lvl1pPr>
          </a:lstStyle>
          <a:p>
            <a:pPr>
              <a:defRPr/>
            </a:pPr>
            <a:endParaRPr lang="ar-EG"/>
          </a:p>
        </p:txBody>
      </p:sp>
      <p:sp>
        <p:nvSpPr>
          <p:cNvPr id="4" name="Slide Number Placeholder 5"/>
          <p:cNvSpPr>
            <a:spLocks noGrp="1"/>
          </p:cNvSpPr>
          <p:nvPr>
            <p:ph type="sldNum" sz="quarter" idx="12"/>
          </p:nvPr>
        </p:nvSpPr>
        <p:spPr/>
        <p:txBody>
          <a:bodyPr/>
          <a:lstStyle>
            <a:lvl1pPr>
              <a:defRPr/>
            </a:lvl1pPr>
          </a:lstStyle>
          <a:p>
            <a:pPr>
              <a:defRPr/>
            </a:pPr>
            <a:fld id="{CDEED704-5492-4F4D-A851-161011A8D05F}" type="slidenum">
              <a:rPr lang="ar-EG" smtClean="0"/>
              <a:pPr>
                <a:defRPr/>
              </a:pPr>
              <a:t>‹#›</a:t>
            </a:fld>
            <a:endParaRPr lang="ar-EG"/>
          </a:p>
        </p:txBody>
      </p:sp>
    </p:spTree>
    <p:extLst>
      <p:ext uri="{BB962C8B-B14F-4D97-AF65-F5344CB8AC3E}">
        <p14:creationId xmlns:p14="http://schemas.microsoft.com/office/powerpoint/2010/main" val="1586951416"/>
      </p:ext>
    </p:extLst>
  </p:cSld>
  <p:clrMapOvr>
    <a:masterClrMapping/>
  </p:clrMapOvr>
  <p:transition spd="med">
    <p:blinds/>
    <p:sndAc>
      <p:stSnd>
        <p:snd r:embed="rId1" name="chimes.wav"/>
      </p:stSnd>
    </p:sndAc>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محتوى ذو تسمية توضيحية">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r">
              <a:defRPr sz="2000" b="1"/>
            </a:lvl1pPr>
          </a:lstStyle>
          <a:p>
            <a:r>
              <a:rPr lang="ar-SA"/>
              <a:t>انقر لتحرير نمط العنوان الرئيسي</a:t>
            </a:r>
            <a:endParaRPr lang="ar-E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ar-SA"/>
              <a:t>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ar-E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ar-SA"/>
              <a:t>تحرير أنماط النص الرئيسي</a:t>
            </a:r>
          </a:p>
        </p:txBody>
      </p:sp>
      <p:sp>
        <p:nvSpPr>
          <p:cNvPr id="5" name="Date Placeholder 3"/>
          <p:cNvSpPr>
            <a:spLocks noGrp="1"/>
          </p:cNvSpPr>
          <p:nvPr>
            <p:ph type="dt" sz="half" idx="10"/>
          </p:nvPr>
        </p:nvSpPr>
        <p:spPr/>
        <p:txBody>
          <a:bodyPr/>
          <a:lstStyle>
            <a:lvl1pPr>
              <a:defRPr/>
            </a:lvl1pPr>
          </a:lstStyle>
          <a:p>
            <a:pPr>
              <a:defRPr/>
            </a:pPr>
            <a:fld id="{3CAD56E3-DD99-4C8F-976F-50FACCA7BEDC}" type="datetimeFigureOut">
              <a:rPr lang="ar-EG" smtClean="0"/>
              <a:pPr>
                <a:defRPr/>
              </a:pPr>
              <a:t>23/10/1444</a:t>
            </a:fld>
            <a:endParaRPr lang="ar-EG"/>
          </a:p>
        </p:txBody>
      </p:sp>
      <p:sp>
        <p:nvSpPr>
          <p:cNvPr id="6" name="Footer Placeholder 4"/>
          <p:cNvSpPr>
            <a:spLocks noGrp="1"/>
          </p:cNvSpPr>
          <p:nvPr>
            <p:ph type="ftr" sz="quarter" idx="11"/>
          </p:nvPr>
        </p:nvSpPr>
        <p:spPr/>
        <p:txBody>
          <a:bodyPr/>
          <a:lstStyle>
            <a:lvl1pPr>
              <a:defRPr/>
            </a:lvl1pPr>
          </a:lstStyle>
          <a:p>
            <a:pPr>
              <a:defRPr/>
            </a:pPr>
            <a:endParaRPr lang="ar-EG"/>
          </a:p>
        </p:txBody>
      </p:sp>
      <p:sp>
        <p:nvSpPr>
          <p:cNvPr id="7" name="Slide Number Placeholder 5"/>
          <p:cNvSpPr>
            <a:spLocks noGrp="1"/>
          </p:cNvSpPr>
          <p:nvPr>
            <p:ph type="sldNum" sz="quarter" idx="12"/>
          </p:nvPr>
        </p:nvSpPr>
        <p:spPr/>
        <p:txBody>
          <a:bodyPr/>
          <a:lstStyle>
            <a:lvl1pPr>
              <a:defRPr/>
            </a:lvl1pPr>
          </a:lstStyle>
          <a:p>
            <a:pPr>
              <a:defRPr/>
            </a:pPr>
            <a:fld id="{80CF0442-FA05-41A2-BC7D-0C42274BEE66}" type="slidenum">
              <a:rPr lang="ar-EG" smtClean="0"/>
              <a:pPr>
                <a:defRPr/>
              </a:pPr>
              <a:t>‹#›</a:t>
            </a:fld>
            <a:endParaRPr lang="ar-EG"/>
          </a:p>
        </p:txBody>
      </p:sp>
    </p:spTree>
    <p:extLst>
      <p:ext uri="{BB962C8B-B14F-4D97-AF65-F5344CB8AC3E}">
        <p14:creationId xmlns:p14="http://schemas.microsoft.com/office/powerpoint/2010/main" val="1797540138"/>
      </p:ext>
    </p:extLst>
  </p:cSld>
  <p:clrMapOvr>
    <a:masterClrMapping/>
  </p:clrMapOvr>
  <p:transition spd="med">
    <p:blinds/>
    <p:sndAc>
      <p:stSnd>
        <p:snd r:embed="rId1" name="chimes.wav"/>
      </p:stSnd>
    </p:sndAc>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صورة مع تسمية توضيحية">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r">
              <a:defRPr sz="2000" b="1"/>
            </a:lvl1pPr>
          </a:lstStyle>
          <a:p>
            <a:r>
              <a:rPr lang="ar-SA"/>
              <a:t>انقر لتحرير نمط العنوان الرئيسي</a:t>
            </a:r>
            <a:endParaRPr lang="ar-EG"/>
          </a:p>
        </p:txBody>
      </p:sp>
      <p:sp>
        <p:nvSpPr>
          <p:cNvPr id="3" name="Picture Placeholder 2"/>
          <p:cNvSpPr>
            <a:spLocks noGrp="1"/>
          </p:cNvSpPr>
          <p:nvPr>
            <p:ph type="pic" idx="1"/>
          </p:nvPr>
        </p:nvSpPr>
        <p:spPr>
          <a:xfrm>
            <a:off x="1792288" y="612775"/>
            <a:ext cx="5486400" cy="4114800"/>
          </a:xfrm>
        </p:spPr>
        <p:txBody>
          <a:bodyPr rtlCol="1">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ar-SA" noProof="0"/>
              <a:t>انقر فوق الأيقونة لإضافة صورة</a:t>
            </a:r>
            <a:endParaRPr lang="ar-EG"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ar-SA"/>
              <a:t>تحرير أنماط النص الرئيسي</a:t>
            </a:r>
          </a:p>
        </p:txBody>
      </p:sp>
      <p:sp>
        <p:nvSpPr>
          <p:cNvPr id="5" name="Date Placeholder 3"/>
          <p:cNvSpPr>
            <a:spLocks noGrp="1"/>
          </p:cNvSpPr>
          <p:nvPr>
            <p:ph type="dt" sz="half" idx="10"/>
          </p:nvPr>
        </p:nvSpPr>
        <p:spPr/>
        <p:txBody>
          <a:bodyPr/>
          <a:lstStyle>
            <a:lvl1pPr>
              <a:defRPr/>
            </a:lvl1pPr>
          </a:lstStyle>
          <a:p>
            <a:pPr>
              <a:defRPr/>
            </a:pPr>
            <a:fld id="{6073A68D-EBAE-4A4B-8C4C-625A4715EAD3}" type="datetimeFigureOut">
              <a:rPr lang="ar-EG" smtClean="0"/>
              <a:pPr>
                <a:defRPr/>
              </a:pPr>
              <a:t>23/10/1444</a:t>
            </a:fld>
            <a:endParaRPr lang="ar-EG"/>
          </a:p>
        </p:txBody>
      </p:sp>
      <p:sp>
        <p:nvSpPr>
          <p:cNvPr id="6" name="Footer Placeholder 4"/>
          <p:cNvSpPr>
            <a:spLocks noGrp="1"/>
          </p:cNvSpPr>
          <p:nvPr>
            <p:ph type="ftr" sz="quarter" idx="11"/>
          </p:nvPr>
        </p:nvSpPr>
        <p:spPr/>
        <p:txBody>
          <a:bodyPr/>
          <a:lstStyle>
            <a:lvl1pPr>
              <a:defRPr/>
            </a:lvl1pPr>
          </a:lstStyle>
          <a:p>
            <a:pPr>
              <a:defRPr/>
            </a:pPr>
            <a:endParaRPr lang="ar-EG"/>
          </a:p>
        </p:txBody>
      </p:sp>
      <p:sp>
        <p:nvSpPr>
          <p:cNvPr id="7" name="Slide Number Placeholder 5"/>
          <p:cNvSpPr>
            <a:spLocks noGrp="1"/>
          </p:cNvSpPr>
          <p:nvPr>
            <p:ph type="sldNum" sz="quarter" idx="12"/>
          </p:nvPr>
        </p:nvSpPr>
        <p:spPr/>
        <p:txBody>
          <a:bodyPr/>
          <a:lstStyle>
            <a:lvl1pPr>
              <a:defRPr/>
            </a:lvl1pPr>
          </a:lstStyle>
          <a:p>
            <a:pPr>
              <a:defRPr/>
            </a:pPr>
            <a:fld id="{962F18A3-B673-480F-AD9F-1DBC70D2BC20}" type="slidenum">
              <a:rPr lang="ar-EG" smtClean="0"/>
              <a:pPr>
                <a:defRPr/>
              </a:pPr>
              <a:t>‹#›</a:t>
            </a:fld>
            <a:endParaRPr lang="ar-EG"/>
          </a:p>
        </p:txBody>
      </p:sp>
    </p:spTree>
    <p:extLst>
      <p:ext uri="{BB962C8B-B14F-4D97-AF65-F5344CB8AC3E}">
        <p14:creationId xmlns:p14="http://schemas.microsoft.com/office/powerpoint/2010/main" val="1950752404"/>
      </p:ext>
    </p:extLst>
  </p:cSld>
  <p:clrMapOvr>
    <a:masterClrMapping/>
  </p:clrMapOvr>
  <p:transition>
    <p:sndAc>
      <p:stSnd>
        <p:snd r:embed="rId1" name="0026 - غلق الويندوز.wav"/>
      </p:stSnd>
    </p:sndAc>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audio" Target="../media/audio1.wav"/><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lum/>
          </a:blip>
          <a:srcRect/>
          <a:stretch>
            <a:fillRect l="-3000" r="-3000"/>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ar-SA"/>
              <a:t>انقر لتحرير نمط العنوان الرئيسي</a:t>
            </a:r>
            <a:endParaRPr lang="en-US"/>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ar-SA"/>
              <a:t>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a:p>
        </p:txBody>
      </p:sp>
      <p:sp>
        <p:nvSpPr>
          <p:cNvPr id="4" name="Date Placeholder 3"/>
          <p:cNvSpPr>
            <a:spLocks noGrp="1"/>
          </p:cNvSpPr>
          <p:nvPr>
            <p:ph type="dt" sz="half" idx="2"/>
          </p:nvPr>
        </p:nvSpPr>
        <p:spPr>
          <a:xfrm>
            <a:off x="6553200" y="6356350"/>
            <a:ext cx="2133600" cy="365125"/>
          </a:xfrm>
          <a:prstGeom prst="rect">
            <a:avLst/>
          </a:prstGeom>
        </p:spPr>
        <p:txBody>
          <a:bodyPr vert="horz" lIns="91440" tIns="45720" rIns="91440" bIns="45720" rtlCol="1" anchor="ctr"/>
          <a:lstStyle>
            <a:lvl1pPr algn="r" rtl="1" fontAlgn="auto">
              <a:spcBef>
                <a:spcPts val="0"/>
              </a:spcBef>
              <a:spcAft>
                <a:spcPts val="0"/>
              </a:spcAft>
              <a:defRPr sz="1200">
                <a:solidFill>
                  <a:schemeClr val="tx1">
                    <a:tint val="75000"/>
                  </a:schemeClr>
                </a:solidFill>
                <a:latin typeface="+mn-lt"/>
                <a:cs typeface="+mn-cs"/>
              </a:defRPr>
            </a:lvl1pPr>
          </a:lstStyle>
          <a:p>
            <a:pPr>
              <a:defRPr/>
            </a:pPr>
            <a:fld id="{6073A68D-EBAE-4A4B-8C4C-625A4715EAD3}" type="datetimeFigureOut">
              <a:rPr lang="ar-EG" smtClean="0"/>
              <a:pPr>
                <a:defRPr/>
              </a:pPr>
              <a:t>23/10/1444</a:t>
            </a:fld>
            <a:endParaRPr lang="ar-EG"/>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1" anchor="ctr"/>
          <a:lstStyle>
            <a:lvl1pPr algn="ctr" rtl="1" fontAlgn="auto">
              <a:spcBef>
                <a:spcPts val="0"/>
              </a:spcBef>
              <a:spcAft>
                <a:spcPts val="0"/>
              </a:spcAft>
              <a:defRPr sz="1200">
                <a:solidFill>
                  <a:schemeClr val="tx1">
                    <a:tint val="75000"/>
                  </a:schemeClr>
                </a:solidFill>
                <a:latin typeface="+mn-lt"/>
                <a:cs typeface="+mn-cs"/>
              </a:defRPr>
            </a:lvl1pPr>
          </a:lstStyle>
          <a:p>
            <a:pPr>
              <a:defRPr/>
            </a:pPr>
            <a:endParaRPr lang="ar-EG"/>
          </a:p>
        </p:txBody>
      </p:sp>
      <p:sp>
        <p:nvSpPr>
          <p:cNvPr id="6" name="Slide Number Placeholder 5"/>
          <p:cNvSpPr>
            <a:spLocks noGrp="1"/>
          </p:cNvSpPr>
          <p:nvPr>
            <p:ph type="sldNum" sz="quarter" idx="4"/>
          </p:nvPr>
        </p:nvSpPr>
        <p:spPr>
          <a:xfrm>
            <a:off x="457200" y="6356350"/>
            <a:ext cx="2133600" cy="365125"/>
          </a:xfrm>
          <a:prstGeom prst="rect">
            <a:avLst/>
          </a:prstGeom>
        </p:spPr>
        <p:txBody>
          <a:bodyPr vert="horz" lIns="91440" tIns="45720" rIns="91440" bIns="45720" rtlCol="1" anchor="ctr"/>
          <a:lstStyle>
            <a:lvl1pPr algn="l" rtl="1" fontAlgn="auto">
              <a:spcBef>
                <a:spcPts val="0"/>
              </a:spcBef>
              <a:spcAft>
                <a:spcPts val="0"/>
              </a:spcAft>
              <a:defRPr sz="1200">
                <a:solidFill>
                  <a:schemeClr val="tx1">
                    <a:tint val="75000"/>
                  </a:schemeClr>
                </a:solidFill>
                <a:latin typeface="+mn-lt"/>
                <a:cs typeface="+mn-cs"/>
              </a:defRPr>
            </a:lvl1pPr>
          </a:lstStyle>
          <a:p>
            <a:pPr>
              <a:defRPr/>
            </a:pPr>
            <a:fld id="{962F18A3-B673-480F-AD9F-1DBC70D2BC20}" type="slidenum">
              <a:rPr lang="ar-EG" smtClean="0"/>
              <a:pPr>
                <a:defRPr/>
              </a:pPr>
              <a:t>‹#›</a:t>
            </a:fld>
            <a:endParaRPr lang="ar-EG"/>
          </a:p>
        </p:txBody>
      </p:sp>
    </p:spTree>
    <p:extLst>
      <p:ext uri="{BB962C8B-B14F-4D97-AF65-F5344CB8AC3E}">
        <p14:creationId xmlns:p14="http://schemas.microsoft.com/office/powerpoint/2010/main" val="417075124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med">
    <p:blinds/>
    <p:sndAc>
      <p:stSnd>
        <p:snd r:embed="rId13" name="chimes.wav"/>
      </p:stSnd>
    </p:sndAc>
  </p:transition>
  <p:txStyles>
    <p:titleStyle>
      <a:lvl1pPr algn="ctr" rtl="1" eaLnBrk="1" fontAlgn="base" hangingPunct="1">
        <a:spcBef>
          <a:spcPct val="0"/>
        </a:spcBef>
        <a:spcAft>
          <a:spcPct val="0"/>
        </a:spcAft>
        <a:defRPr sz="4400" kern="1200">
          <a:solidFill>
            <a:schemeClr val="tx1"/>
          </a:solidFill>
          <a:latin typeface="+mj-lt"/>
          <a:ea typeface="+mj-ea"/>
          <a:cs typeface="+mj-cs"/>
        </a:defRPr>
      </a:lvl1pPr>
      <a:lvl2pPr algn="ctr" rtl="1" eaLnBrk="1" fontAlgn="base" hangingPunct="1">
        <a:spcBef>
          <a:spcPct val="0"/>
        </a:spcBef>
        <a:spcAft>
          <a:spcPct val="0"/>
        </a:spcAft>
        <a:defRPr sz="4400">
          <a:solidFill>
            <a:schemeClr val="tx1"/>
          </a:solidFill>
          <a:latin typeface="Calibri" pitchFamily="34" charset="0"/>
          <a:cs typeface="Times New Roman" pitchFamily="18" charset="0"/>
        </a:defRPr>
      </a:lvl2pPr>
      <a:lvl3pPr algn="ctr" rtl="1" eaLnBrk="1" fontAlgn="base" hangingPunct="1">
        <a:spcBef>
          <a:spcPct val="0"/>
        </a:spcBef>
        <a:spcAft>
          <a:spcPct val="0"/>
        </a:spcAft>
        <a:defRPr sz="4400">
          <a:solidFill>
            <a:schemeClr val="tx1"/>
          </a:solidFill>
          <a:latin typeface="Calibri" pitchFamily="34" charset="0"/>
          <a:cs typeface="Times New Roman" pitchFamily="18" charset="0"/>
        </a:defRPr>
      </a:lvl3pPr>
      <a:lvl4pPr algn="ctr" rtl="1" eaLnBrk="1" fontAlgn="base" hangingPunct="1">
        <a:spcBef>
          <a:spcPct val="0"/>
        </a:spcBef>
        <a:spcAft>
          <a:spcPct val="0"/>
        </a:spcAft>
        <a:defRPr sz="4400">
          <a:solidFill>
            <a:schemeClr val="tx1"/>
          </a:solidFill>
          <a:latin typeface="Calibri" pitchFamily="34" charset="0"/>
          <a:cs typeface="Times New Roman" pitchFamily="18" charset="0"/>
        </a:defRPr>
      </a:lvl4pPr>
      <a:lvl5pPr algn="ctr" rtl="1" eaLnBrk="1" fontAlgn="base" hangingPunct="1">
        <a:spcBef>
          <a:spcPct val="0"/>
        </a:spcBef>
        <a:spcAft>
          <a:spcPct val="0"/>
        </a:spcAft>
        <a:defRPr sz="4400">
          <a:solidFill>
            <a:schemeClr val="tx1"/>
          </a:solidFill>
          <a:latin typeface="Calibri" pitchFamily="34" charset="0"/>
          <a:cs typeface="Times New Roman" pitchFamily="18" charset="0"/>
        </a:defRPr>
      </a:lvl5pPr>
      <a:lvl6pPr marL="457200" algn="ctr" rtl="1" eaLnBrk="1" fontAlgn="base" hangingPunct="1">
        <a:spcBef>
          <a:spcPct val="0"/>
        </a:spcBef>
        <a:spcAft>
          <a:spcPct val="0"/>
        </a:spcAft>
        <a:defRPr sz="4400">
          <a:solidFill>
            <a:schemeClr val="tx1"/>
          </a:solidFill>
          <a:latin typeface="Calibri" pitchFamily="34" charset="0"/>
          <a:cs typeface="Times New Roman" pitchFamily="18" charset="0"/>
        </a:defRPr>
      </a:lvl6pPr>
      <a:lvl7pPr marL="914400" algn="ctr" rtl="1" eaLnBrk="1" fontAlgn="base" hangingPunct="1">
        <a:spcBef>
          <a:spcPct val="0"/>
        </a:spcBef>
        <a:spcAft>
          <a:spcPct val="0"/>
        </a:spcAft>
        <a:defRPr sz="4400">
          <a:solidFill>
            <a:schemeClr val="tx1"/>
          </a:solidFill>
          <a:latin typeface="Calibri" pitchFamily="34" charset="0"/>
          <a:cs typeface="Times New Roman" pitchFamily="18" charset="0"/>
        </a:defRPr>
      </a:lvl7pPr>
      <a:lvl8pPr marL="1371600" algn="ctr" rtl="1" eaLnBrk="1" fontAlgn="base" hangingPunct="1">
        <a:spcBef>
          <a:spcPct val="0"/>
        </a:spcBef>
        <a:spcAft>
          <a:spcPct val="0"/>
        </a:spcAft>
        <a:defRPr sz="4400">
          <a:solidFill>
            <a:schemeClr val="tx1"/>
          </a:solidFill>
          <a:latin typeface="Calibri" pitchFamily="34" charset="0"/>
          <a:cs typeface="Times New Roman" pitchFamily="18" charset="0"/>
        </a:defRPr>
      </a:lvl8pPr>
      <a:lvl9pPr marL="1828800" algn="ctr" rtl="1" eaLnBrk="1" fontAlgn="base" hangingPunct="1">
        <a:spcBef>
          <a:spcPct val="0"/>
        </a:spcBef>
        <a:spcAft>
          <a:spcPct val="0"/>
        </a:spcAft>
        <a:defRPr sz="4400">
          <a:solidFill>
            <a:schemeClr val="tx1"/>
          </a:solidFill>
          <a:latin typeface="Calibri" pitchFamily="34" charset="0"/>
          <a:cs typeface="Times New Roman" pitchFamily="18" charset="0"/>
        </a:defRPr>
      </a:lvl9pPr>
    </p:titleStyle>
    <p:bodyStyle>
      <a:lvl1pPr marL="342900" indent="-342900" algn="r" rtl="1" eaLnBrk="1" fontAlgn="base" hangingPunct="1">
        <a:spcBef>
          <a:spcPct val="20000"/>
        </a:spcBef>
        <a:spcAft>
          <a:spcPct val="0"/>
        </a:spcAft>
        <a:buFont typeface="Arial" charset="0"/>
        <a:buChar char="•"/>
        <a:defRPr sz="3200" kern="1200">
          <a:solidFill>
            <a:schemeClr val="tx1"/>
          </a:solidFill>
          <a:latin typeface="+mn-lt"/>
          <a:ea typeface="+mn-ea"/>
          <a:cs typeface="+mn-cs"/>
        </a:defRPr>
      </a:lvl1pPr>
      <a:lvl2pPr marL="742950" indent="-285750" algn="r" rtl="1" eaLnBrk="1" fontAlgn="base" hangingPunct="1">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r" rtl="1" eaLnBrk="1" fontAlgn="base" hangingPunct="1">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r" rtl="1"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r" rtl="1"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ar-EG"/>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audio" Target="../media/audio4.wav"/><Relationship Id="rId2" Type="http://schemas.openxmlformats.org/officeDocument/2006/relationships/audio" Target="../media/audio3.wav"/><Relationship Id="rId1" Type="http://schemas.openxmlformats.org/officeDocument/2006/relationships/slideLayout" Target="../slideLayouts/slideLayout7.xml"/><Relationship Id="rId5" Type="http://schemas.openxmlformats.org/officeDocument/2006/relationships/image" Target="../media/image2.wmf"/><Relationship Id="rId4" Type="http://schemas.openxmlformats.org/officeDocument/2006/relationships/audio" Target="../media/audio5.wav"/></Relationships>
</file>

<file path=ppt/slides/_rels/slide10.xml.rels><?xml version="1.0" encoding="UTF-8" standalone="yes"?>
<Relationships xmlns="http://schemas.openxmlformats.org/package/2006/relationships"><Relationship Id="rId8" Type="http://schemas.openxmlformats.org/officeDocument/2006/relationships/image" Target="../media/image13.gif"/><Relationship Id="rId3" Type="http://schemas.openxmlformats.org/officeDocument/2006/relationships/audio" Target="../media/audio34.wav"/><Relationship Id="rId7" Type="http://schemas.openxmlformats.org/officeDocument/2006/relationships/audio" Target="../media/audio38.wav"/><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audio" Target="../media/audio37.wav"/><Relationship Id="rId5" Type="http://schemas.openxmlformats.org/officeDocument/2006/relationships/audio" Target="../media/audio36.wav"/><Relationship Id="rId4" Type="http://schemas.openxmlformats.org/officeDocument/2006/relationships/audio" Target="../media/audio35.wav"/><Relationship Id="rId9" Type="http://schemas.openxmlformats.org/officeDocument/2006/relationships/image" Target="../media/image14.png"/></Relationships>
</file>

<file path=ppt/slides/_rels/slide11.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audio" Target="../media/audio36.wav"/><Relationship Id="rId7" Type="http://schemas.openxmlformats.org/officeDocument/2006/relationships/image" Target="../media/image13.gif"/><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audio" Target="../media/audio41.wav"/><Relationship Id="rId5" Type="http://schemas.openxmlformats.org/officeDocument/2006/relationships/audio" Target="../media/audio40.wav"/><Relationship Id="rId4" Type="http://schemas.openxmlformats.org/officeDocument/2006/relationships/audio" Target="../media/audio39.wav"/></Relationships>
</file>

<file path=ppt/slides/_rels/slide12.xml.rels><?xml version="1.0" encoding="UTF-8" standalone="yes"?>
<Relationships xmlns="http://schemas.openxmlformats.org/package/2006/relationships"><Relationship Id="rId3" Type="http://schemas.openxmlformats.org/officeDocument/2006/relationships/audio" Target="../media/audio36.wav"/><Relationship Id="rId7" Type="http://schemas.openxmlformats.org/officeDocument/2006/relationships/image" Target="../media/image14.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13.gif"/><Relationship Id="rId5" Type="http://schemas.openxmlformats.org/officeDocument/2006/relationships/audio" Target="../media/audio43.wav"/><Relationship Id="rId4" Type="http://schemas.openxmlformats.org/officeDocument/2006/relationships/audio" Target="../media/audio42.wav"/></Relationships>
</file>

<file path=ppt/slides/_rels/slide13.xml.rels><?xml version="1.0" encoding="UTF-8" standalone="yes"?>
<Relationships xmlns="http://schemas.openxmlformats.org/package/2006/relationships"><Relationship Id="rId3" Type="http://schemas.openxmlformats.org/officeDocument/2006/relationships/audio" Target="../media/audio44.wav"/><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image" Target="../media/image15.wmf"/><Relationship Id="rId4" Type="http://schemas.openxmlformats.org/officeDocument/2006/relationships/audio" Target="../media/audio45.wav"/></Relationships>
</file>

<file path=ppt/slides/_rels/slide14.xml.rels><?xml version="1.0" encoding="UTF-8" standalone="yes"?>
<Relationships xmlns="http://schemas.openxmlformats.org/package/2006/relationships"><Relationship Id="rId3" Type="http://schemas.openxmlformats.org/officeDocument/2006/relationships/audio" Target="../media/audio46.wav"/><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16.wmf"/><Relationship Id="rId5" Type="http://schemas.openxmlformats.org/officeDocument/2006/relationships/audio" Target="../media/audio48.wav"/><Relationship Id="rId4" Type="http://schemas.openxmlformats.org/officeDocument/2006/relationships/audio" Target="../media/audio47.wav"/></Relationships>
</file>

<file path=ppt/slides/_rels/slide15.xml.rels><?xml version="1.0" encoding="UTF-8" standalone="yes"?>
<Relationships xmlns="http://schemas.openxmlformats.org/package/2006/relationships"><Relationship Id="rId3" Type="http://schemas.openxmlformats.org/officeDocument/2006/relationships/audio" Target="../media/audio49.wav"/><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audio" Target="../media/audio52.wav"/><Relationship Id="rId5" Type="http://schemas.openxmlformats.org/officeDocument/2006/relationships/audio" Target="../media/audio51.wav"/><Relationship Id="rId4" Type="http://schemas.openxmlformats.org/officeDocument/2006/relationships/audio" Target="../media/audio50.wav"/></Relationships>
</file>

<file path=ppt/slides/_rels/slide16.xml.rels><?xml version="1.0" encoding="UTF-8" standalone="yes"?>
<Relationships xmlns="http://schemas.openxmlformats.org/package/2006/relationships"><Relationship Id="rId3" Type="http://schemas.openxmlformats.org/officeDocument/2006/relationships/audio" Target="../media/audio53.wav"/><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13.gif"/><Relationship Id="rId5" Type="http://schemas.openxmlformats.org/officeDocument/2006/relationships/image" Target="../media/image17.jpeg"/><Relationship Id="rId4" Type="http://schemas.openxmlformats.org/officeDocument/2006/relationships/audio" Target="../media/audio54.wav"/></Relationships>
</file>

<file path=ppt/slides/_rels/slide17.xml.rels><?xml version="1.0" encoding="UTF-8" standalone="yes"?>
<Relationships xmlns="http://schemas.openxmlformats.org/package/2006/relationships"><Relationship Id="rId3" Type="http://schemas.openxmlformats.org/officeDocument/2006/relationships/audio" Target="../media/audio55.wav"/><Relationship Id="rId7" Type="http://schemas.openxmlformats.org/officeDocument/2006/relationships/image" Target="../media/image19.wmf"/><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18.wmf"/><Relationship Id="rId5" Type="http://schemas.openxmlformats.org/officeDocument/2006/relationships/audio" Target="../media/audio57.wav"/><Relationship Id="rId4" Type="http://schemas.openxmlformats.org/officeDocument/2006/relationships/audio" Target="../media/audio56.wav"/></Relationships>
</file>

<file path=ppt/slides/_rels/slide18.xml.rels><?xml version="1.0" encoding="UTF-8" standalone="yes"?>
<Relationships xmlns="http://schemas.openxmlformats.org/package/2006/relationships"><Relationship Id="rId3" Type="http://schemas.openxmlformats.org/officeDocument/2006/relationships/audio" Target="../media/audio58.wav"/><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8" Type="http://schemas.openxmlformats.org/officeDocument/2006/relationships/audio" Target="../media/audio63.wav"/><Relationship Id="rId3" Type="http://schemas.openxmlformats.org/officeDocument/2006/relationships/audio" Target="../media/audio6.wav"/><Relationship Id="rId7" Type="http://schemas.openxmlformats.org/officeDocument/2006/relationships/audio" Target="../media/audio62.wav"/><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audio" Target="../media/audio61.wav"/><Relationship Id="rId11" Type="http://schemas.openxmlformats.org/officeDocument/2006/relationships/image" Target="../media/image22.jpeg"/><Relationship Id="rId5" Type="http://schemas.openxmlformats.org/officeDocument/2006/relationships/audio" Target="../media/audio60.wav"/><Relationship Id="rId10" Type="http://schemas.openxmlformats.org/officeDocument/2006/relationships/image" Target="../media/image21.png"/><Relationship Id="rId4" Type="http://schemas.openxmlformats.org/officeDocument/2006/relationships/audio" Target="../media/audio59.wav"/><Relationship Id="rId9" Type="http://schemas.openxmlformats.org/officeDocument/2006/relationships/image" Target="../media/image20.wmf"/></Relationships>
</file>

<file path=ppt/slides/_rels/slide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audio" Target="../media/audio6.wav"/><Relationship Id="rId7" Type="http://schemas.openxmlformats.org/officeDocument/2006/relationships/image" Target="../media/image3.emf"/><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audio" Target="../media/audio9.wav"/><Relationship Id="rId5" Type="http://schemas.openxmlformats.org/officeDocument/2006/relationships/audio" Target="../media/audio8.wav"/><Relationship Id="rId4" Type="http://schemas.openxmlformats.org/officeDocument/2006/relationships/audio" Target="../media/audio7.wav"/></Relationships>
</file>

<file path=ppt/slides/_rels/slide20.xml.rels><?xml version="1.0" encoding="UTF-8" standalone="yes"?>
<Relationships xmlns="http://schemas.openxmlformats.org/package/2006/relationships"><Relationship Id="rId8" Type="http://schemas.openxmlformats.org/officeDocument/2006/relationships/audio" Target="../media/audio68.wav"/><Relationship Id="rId3" Type="http://schemas.openxmlformats.org/officeDocument/2006/relationships/audio" Target="../media/audio13.wav"/><Relationship Id="rId7" Type="http://schemas.openxmlformats.org/officeDocument/2006/relationships/audio" Target="../media/audio67.wav"/><Relationship Id="rId12" Type="http://schemas.openxmlformats.org/officeDocument/2006/relationships/audio" Target="../media/audio72.wav"/><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audio" Target="../media/audio66.wav"/><Relationship Id="rId11" Type="http://schemas.openxmlformats.org/officeDocument/2006/relationships/audio" Target="../media/audio71.wav"/><Relationship Id="rId5" Type="http://schemas.openxmlformats.org/officeDocument/2006/relationships/audio" Target="../media/audio65.wav"/><Relationship Id="rId10" Type="http://schemas.openxmlformats.org/officeDocument/2006/relationships/audio" Target="../media/audio70.wav"/><Relationship Id="rId4" Type="http://schemas.openxmlformats.org/officeDocument/2006/relationships/audio" Target="../media/audio64.wav"/><Relationship Id="rId9" Type="http://schemas.openxmlformats.org/officeDocument/2006/relationships/audio" Target="../media/audio69.wav"/></Relationships>
</file>

<file path=ppt/slides/_rels/slide21.xml.rels><?xml version="1.0" encoding="UTF-8" standalone="yes"?>
<Relationships xmlns="http://schemas.openxmlformats.org/package/2006/relationships"><Relationship Id="rId8" Type="http://schemas.openxmlformats.org/officeDocument/2006/relationships/audio" Target="../media/audio75.wav"/><Relationship Id="rId3" Type="http://schemas.openxmlformats.org/officeDocument/2006/relationships/audio" Target="../media/audio24.wav"/><Relationship Id="rId7" Type="http://schemas.openxmlformats.org/officeDocument/2006/relationships/audio" Target="../media/audio22.wav"/><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audio" Target="../media/audio74.wav"/><Relationship Id="rId5" Type="http://schemas.openxmlformats.org/officeDocument/2006/relationships/audio" Target="../media/audio8.wav"/><Relationship Id="rId10" Type="http://schemas.openxmlformats.org/officeDocument/2006/relationships/image" Target="../media/image23.jpeg"/><Relationship Id="rId4" Type="http://schemas.openxmlformats.org/officeDocument/2006/relationships/audio" Target="../media/audio73.wav"/><Relationship Id="rId9" Type="http://schemas.openxmlformats.org/officeDocument/2006/relationships/audio" Target="../media/audio76.wav"/></Relationships>
</file>

<file path=ppt/slides/_rels/slide2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audio" Target="../media/audio79.wav"/><Relationship Id="rId5" Type="http://schemas.openxmlformats.org/officeDocument/2006/relationships/audio" Target="../media/audio78.wav"/><Relationship Id="rId4" Type="http://schemas.openxmlformats.org/officeDocument/2006/relationships/audio" Target="../media/audio77.wav"/></Relationships>
</file>

<file path=ppt/slides/_rels/slide23.xml.rels><?xml version="1.0" encoding="UTF-8" standalone="yes"?>
<Relationships xmlns="http://schemas.openxmlformats.org/package/2006/relationships"><Relationship Id="rId3" Type="http://schemas.openxmlformats.org/officeDocument/2006/relationships/audio" Target="../media/audio80.wav"/><Relationship Id="rId7" Type="http://schemas.openxmlformats.org/officeDocument/2006/relationships/image" Target="../media/image24.jpe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audio" Target="../media/audio83.wav"/><Relationship Id="rId5" Type="http://schemas.openxmlformats.org/officeDocument/2006/relationships/audio" Target="../media/audio82.wav"/><Relationship Id="rId4" Type="http://schemas.openxmlformats.org/officeDocument/2006/relationships/audio" Target="../media/audio81.wav"/></Relationships>
</file>

<file path=ppt/slides/_rels/slide24.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audio" Target="../media/audio84.wav"/><Relationship Id="rId7" Type="http://schemas.openxmlformats.org/officeDocument/2006/relationships/image" Target="../media/image8.gif"/><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audio" Target="../media/audio87.wav"/><Relationship Id="rId5" Type="http://schemas.openxmlformats.org/officeDocument/2006/relationships/audio" Target="../media/audio86.wav"/><Relationship Id="rId4" Type="http://schemas.openxmlformats.org/officeDocument/2006/relationships/audio" Target="../media/audio85.wav"/><Relationship Id="rId9" Type="http://schemas.openxmlformats.org/officeDocument/2006/relationships/image" Target="../media/image26.png"/></Relationships>
</file>

<file path=ppt/slides/_rels/slide25.xml.rels><?xml version="1.0" encoding="UTF-8" standalone="yes"?>
<Relationships xmlns="http://schemas.openxmlformats.org/package/2006/relationships"><Relationship Id="rId3" Type="http://schemas.openxmlformats.org/officeDocument/2006/relationships/audio" Target="../media/audio88.wav"/><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image" Target="../media/image26.png"/><Relationship Id="rId4" Type="http://schemas.openxmlformats.org/officeDocument/2006/relationships/image" Target="../media/image8.gif"/></Relationships>
</file>

<file path=ppt/slides/_rels/slide26.xml.rels><?xml version="1.0" encoding="UTF-8" standalone="yes"?>
<Relationships xmlns="http://schemas.openxmlformats.org/package/2006/relationships"><Relationship Id="rId3" Type="http://schemas.openxmlformats.org/officeDocument/2006/relationships/audio" Target="../media/audio89.wav"/><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image" Target="../media/image27.png"/><Relationship Id="rId4" Type="http://schemas.openxmlformats.org/officeDocument/2006/relationships/image" Target="../media/image8.gif"/></Relationships>
</file>

<file path=ppt/slides/_rels/slide27.xml.rels><?xml version="1.0" encoding="UTF-8" standalone="yes"?>
<Relationships xmlns="http://schemas.openxmlformats.org/package/2006/relationships"><Relationship Id="rId3" Type="http://schemas.openxmlformats.org/officeDocument/2006/relationships/audio" Target="../media/audio90.wav"/><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image" Target="../media/image28.png"/><Relationship Id="rId4" Type="http://schemas.openxmlformats.org/officeDocument/2006/relationships/image" Target="../media/image8.gif"/></Relationships>
</file>

<file path=ppt/slides/_rels/slide28.xml.rels><?xml version="1.0" encoding="UTF-8" standalone="yes"?>
<Relationships xmlns="http://schemas.openxmlformats.org/package/2006/relationships"><Relationship Id="rId3" Type="http://schemas.openxmlformats.org/officeDocument/2006/relationships/audio" Target="../media/audio91.wav"/><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audio" Target="../media/audio93.wav"/><Relationship Id="rId5" Type="http://schemas.openxmlformats.org/officeDocument/2006/relationships/audio" Target="../media/audio86.wav"/><Relationship Id="rId4" Type="http://schemas.openxmlformats.org/officeDocument/2006/relationships/audio" Target="../media/audio92.wav"/></Relationships>
</file>

<file path=ppt/slides/_rels/slide29.xml.rels><?xml version="1.0" encoding="UTF-8" standalone="yes"?>
<Relationships xmlns="http://schemas.openxmlformats.org/package/2006/relationships"><Relationship Id="rId3" Type="http://schemas.openxmlformats.org/officeDocument/2006/relationships/audio" Target="../media/audio84.wav"/><Relationship Id="rId7" Type="http://schemas.openxmlformats.org/officeDocument/2006/relationships/audio" Target="../media/audio97.wav"/><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audio" Target="../media/audio96.wav"/><Relationship Id="rId5" Type="http://schemas.openxmlformats.org/officeDocument/2006/relationships/audio" Target="../media/audio95.wav"/><Relationship Id="rId4" Type="http://schemas.openxmlformats.org/officeDocument/2006/relationships/audio" Target="../media/audio94.wav"/></Relationships>
</file>

<file path=ppt/slides/_rels/slide3.xml.rels><?xml version="1.0" encoding="UTF-8" standalone="yes"?>
<Relationships xmlns="http://schemas.openxmlformats.org/package/2006/relationships"><Relationship Id="rId3" Type="http://schemas.openxmlformats.org/officeDocument/2006/relationships/audio" Target="../media/audio10.wav"/><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audio" Target="../media/audio98.wav"/><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audio" Target="../media/audio99.wav"/></Relationships>
</file>

<file path=ppt/slides/_rels/slide31.xml.rels><?xml version="1.0" encoding="UTF-8" standalone="yes"?>
<Relationships xmlns="http://schemas.openxmlformats.org/package/2006/relationships"><Relationship Id="rId3" Type="http://schemas.openxmlformats.org/officeDocument/2006/relationships/audio" Target="../media/audio100.wav"/><Relationship Id="rId7" Type="http://schemas.openxmlformats.org/officeDocument/2006/relationships/image" Target="../media/image29.wmf"/><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audio" Target="../media/audio101.wav"/><Relationship Id="rId5" Type="http://schemas.openxmlformats.org/officeDocument/2006/relationships/audio" Target="../media/audio20.wav"/><Relationship Id="rId4" Type="http://schemas.openxmlformats.org/officeDocument/2006/relationships/audio" Target="../media/audio66.wav"/></Relationships>
</file>

<file path=ppt/slides/_rels/slide32.xml.rels><?xml version="1.0" encoding="UTF-8" standalone="yes"?>
<Relationships xmlns="http://schemas.openxmlformats.org/package/2006/relationships"><Relationship Id="rId3" Type="http://schemas.openxmlformats.org/officeDocument/2006/relationships/audio" Target="../media/audio102.wav"/><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image" Target="../media/image29.wmf"/></Relationships>
</file>

<file path=ppt/slides/_rels/slide33.xml.rels><?xml version="1.0" encoding="UTF-8" standalone="yes"?>
<Relationships xmlns="http://schemas.openxmlformats.org/package/2006/relationships"><Relationship Id="rId8" Type="http://schemas.openxmlformats.org/officeDocument/2006/relationships/image" Target="../media/image30.wmf"/><Relationship Id="rId3" Type="http://schemas.openxmlformats.org/officeDocument/2006/relationships/audio" Target="../media/audio13.wav"/><Relationship Id="rId7" Type="http://schemas.openxmlformats.org/officeDocument/2006/relationships/audio" Target="../media/audio105.wav"/><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audio" Target="../media/audio104.wav"/><Relationship Id="rId5" Type="http://schemas.openxmlformats.org/officeDocument/2006/relationships/audio" Target="../media/audio11.wav"/><Relationship Id="rId4" Type="http://schemas.openxmlformats.org/officeDocument/2006/relationships/audio" Target="../media/audio103.wav"/></Relationships>
</file>

<file path=ppt/slides/_rels/slide34.xml.rels><?xml version="1.0" encoding="UTF-8" standalone="yes"?>
<Relationships xmlns="http://schemas.openxmlformats.org/package/2006/relationships"><Relationship Id="rId3" Type="http://schemas.openxmlformats.org/officeDocument/2006/relationships/audio" Target="../media/audio106.wav"/><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image" Target="../media/image30.wmf"/><Relationship Id="rId4" Type="http://schemas.openxmlformats.org/officeDocument/2006/relationships/audio" Target="../media/audio107.wav"/></Relationships>
</file>

<file path=ppt/slides/_rels/slide35.xml.rels><?xml version="1.0" encoding="UTF-8" standalone="yes"?>
<Relationships xmlns="http://schemas.openxmlformats.org/package/2006/relationships"><Relationship Id="rId3" Type="http://schemas.openxmlformats.org/officeDocument/2006/relationships/audio" Target="../media/audio24.wav"/><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audio" Target="../media/audio109.wav"/><Relationship Id="rId4" Type="http://schemas.openxmlformats.org/officeDocument/2006/relationships/audio" Target="../media/audio108.wav"/></Relationships>
</file>

<file path=ppt/slides/_rels/slide36.xml.rels><?xml version="1.0" encoding="UTF-8" standalone="yes"?>
<Relationships xmlns="http://schemas.openxmlformats.org/package/2006/relationships"><Relationship Id="rId3" Type="http://schemas.openxmlformats.org/officeDocument/2006/relationships/audio" Target="../media/audio110.wav"/><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audio" Target="../media/audio111.wav"/></Relationships>
</file>

<file path=ppt/slides/_rels/slide37.xml.rels><?xml version="1.0" encoding="UTF-8" standalone="yes"?>
<Relationships xmlns="http://schemas.openxmlformats.org/package/2006/relationships"><Relationship Id="rId3" Type="http://schemas.openxmlformats.org/officeDocument/2006/relationships/audio" Target="../media/audio112.wav"/><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38.xml.rels><?xml version="1.0" encoding="UTF-8" standalone="yes"?>
<Relationships xmlns="http://schemas.openxmlformats.org/package/2006/relationships"><Relationship Id="rId3" Type="http://schemas.openxmlformats.org/officeDocument/2006/relationships/audio" Target="../media/audio113.wav"/><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audio" Target="../media/audio114.wav"/></Relationships>
</file>

<file path=ppt/slides/_rels/slide39.xml.rels><?xml version="1.0" encoding="UTF-8" standalone="yes"?>
<Relationships xmlns="http://schemas.openxmlformats.org/package/2006/relationships"><Relationship Id="rId3" Type="http://schemas.openxmlformats.org/officeDocument/2006/relationships/audio" Target="../media/audio115.wav"/><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4.xml.rels><?xml version="1.0" encoding="UTF-8" standalone="yes"?>
<Relationships xmlns="http://schemas.openxmlformats.org/package/2006/relationships"><Relationship Id="rId3" Type="http://schemas.openxmlformats.org/officeDocument/2006/relationships/audio" Target="../media/audio11.wav"/><Relationship Id="rId7" Type="http://schemas.openxmlformats.org/officeDocument/2006/relationships/image" Target="../media/image5.jpe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audio" Target="../media/audio14.wav"/><Relationship Id="rId5" Type="http://schemas.openxmlformats.org/officeDocument/2006/relationships/audio" Target="../media/audio13.wav"/><Relationship Id="rId4" Type="http://schemas.openxmlformats.org/officeDocument/2006/relationships/audio" Target="../media/audio12.wav"/></Relationships>
</file>

<file path=ppt/slides/_rels/slide40.xml.rels><?xml version="1.0" encoding="UTF-8" standalone="yes"?>
<Relationships xmlns="http://schemas.openxmlformats.org/package/2006/relationships"><Relationship Id="rId3" Type="http://schemas.openxmlformats.org/officeDocument/2006/relationships/audio" Target="../media/audio13.wav"/><Relationship Id="rId7" Type="http://schemas.openxmlformats.org/officeDocument/2006/relationships/image" Target="../media/image33.wmf"/><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audio" Target="../media/audio116.wav"/><Relationship Id="rId5" Type="http://schemas.openxmlformats.org/officeDocument/2006/relationships/audio" Target="../media/audio80.wav"/><Relationship Id="rId4" Type="http://schemas.openxmlformats.org/officeDocument/2006/relationships/audio" Target="../media/audio68.wav"/></Relationships>
</file>

<file path=ppt/slides/_rels/slide41.xml.rels><?xml version="1.0" encoding="UTF-8" standalone="yes"?>
<Relationships xmlns="http://schemas.openxmlformats.org/package/2006/relationships"><Relationship Id="rId8" Type="http://schemas.openxmlformats.org/officeDocument/2006/relationships/audio" Target="../media/audio122.wav"/><Relationship Id="rId3" Type="http://schemas.openxmlformats.org/officeDocument/2006/relationships/audio" Target="../media/audio117.wav"/><Relationship Id="rId7" Type="http://schemas.openxmlformats.org/officeDocument/2006/relationships/audio" Target="../media/audio121.wav"/><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audio" Target="../media/audio120.wav"/><Relationship Id="rId11" Type="http://schemas.openxmlformats.org/officeDocument/2006/relationships/image" Target="../media/image35.wmf"/><Relationship Id="rId5" Type="http://schemas.openxmlformats.org/officeDocument/2006/relationships/audio" Target="../media/audio119.wav"/><Relationship Id="rId10" Type="http://schemas.openxmlformats.org/officeDocument/2006/relationships/image" Target="../media/image34.png"/><Relationship Id="rId4" Type="http://schemas.openxmlformats.org/officeDocument/2006/relationships/audio" Target="../media/audio118.wav"/><Relationship Id="rId9" Type="http://schemas.openxmlformats.org/officeDocument/2006/relationships/audio" Target="../media/audio123.wav"/></Relationships>
</file>

<file path=ppt/slides/_rels/slide42.xml.rels><?xml version="1.0" encoding="UTF-8" standalone="yes"?>
<Relationships xmlns="http://schemas.openxmlformats.org/package/2006/relationships"><Relationship Id="rId3" Type="http://schemas.openxmlformats.org/officeDocument/2006/relationships/audio" Target="../media/audio124.wav"/><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image" Target="../media/image36.png"/></Relationships>
</file>

<file path=ppt/slides/_rels/slide43.xml.rels><?xml version="1.0" encoding="UTF-8" standalone="yes"?>
<Relationships xmlns="http://schemas.openxmlformats.org/package/2006/relationships"><Relationship Id="rId3" Type="http://schemas.openxmlformats.org/officeDocument/2006/relationships/audio" Target="../media/audio18.wav"/><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image" Target="../media/image37.png"/><Relationship Id="rId4" Type="http://schemas.openxmlformats.org/officeDocument/2006/relationships/audio" Target="../media/audio125.wav"/></Relationships>
</file>

<file path=ppt/slides/_rels/slide44.xml.rels><?xml version="1.0" encoding="UTF-8" standalone="yes"?>
<Relationships xmlns="http://schemas.openxmlformats.org/package/2006/relationships"><Relationship Id="rId3" Type="http://schemas.openxmlformats.org/officeDocument/2006/relationships/audio" Target="../media/audio126.wav"/><Relationship Id="rId7" Type="http://schemas.openxmlformats.org/officeDocument/2006/relationships/image" Target="../media/image38.wmf"/><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audio" Target="../media/audio128.wav"/><Relationship Id="rId5" Type="http://schemas.openxmlformats.org/officeDocument/2006/relationships/audio" Target="../media/audio31.wav"/><Relationship Id="rId4" Type="http://schemas.openxmlformats.org/officeDocument/2006/relationships/audio" Target="../media/audio127.wav"/></Relationships>
</file>

<file path=ppt/slides/_rels/slide45.xml.rels><?xml version="1.0" encoding="UTF-8" standalone="yes"?>
<Relationships xmlns="http://schemas.openxmlformats.org/package/2006/relationships"><Relationship Id="rId8" Type="http://schemas.openxmlformats.org/officeDocument/2006/relationships/audio" Target="../media/audio133.wav"/><Relationship Id="rId3" Type="http://schemas.openxmlformats.org/officeDocument/2006/relationships/audio" Target="../media/audio60.wav"/><Relationship Id="rId7" Type="http://schemas.openxmlformats.org/officeDocument/2006/relationships/audio" Target="../media/audio132.wav"/><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audio" Target="../media/audio131.wav"/><Relationship Id="rId5" Type="http://schemas.openxmlformats.org/officeDocument/2006/relationships/audio" Target="../media/audio130.wav"/><Relationship Id="rId10" Type="http://schemas.openxmlformats.org/officeDocument/2006/relationships/image" Target="../media/image40.wmf"/><Relationship Id="rId4" Type="http://schemas.openxmlformats.org/officeDocument/2006/relationships/audio" Target="../media/audio129.wav"/><Relationship Id="rId9" Type="http://schemas.openxmlformats.org/officeDocument/2006/relationships/image" Target="../media/image39.png"/></Relationships>
</file>

<file path=ppt/slides/_rels/slide46.xml.rels><?xml version="1.0" encoding="UTF-8" standalone="yes"?>
<Relationships xmlns="http://schemas.openxmlformats.org/package/2006/relationships"><Relationship Id="rId3" Type="http://schemas.openxmlformats.org/officeDocument/2006/relationships/audio" Target="../media/audio134.wav"/><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40.wmf"/><Relationship Id="rId5" Type="http://schemas.openxmlformats.org/officeDocument/2006/relationships/image" Target="../media/image36.png"/><Relationship Id="rId4" Type="http://schemas.openxmlformats.org/officeDocument/2006/relationships/audio" Target="../media/audio135.wav"/></Relationships>
</file>

<file path=ppt/slides/_rels/slide47.xml.rels><?xml version="1.0" encoding="UTF-8" standalone="yes"?>
<Relationships xmlns="http://schemas.openxmlformats.org/package/2006/relationships"><Relationship Id="rId3" Type="http://schemas.openxmlformats.org/officeDocument/2006/relationships/audio" Target="../media/audio136.wav"/><Relationship Id="rId7" Type="http://schemas.openxmlformats.org/officeDocument/2006/relationships/image" Target="../media/image40.wmf"/><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41.wmf"/><Relationship Id="rId5" Type="http://schemas.openxmlformats.org/officeDocument/2006/relationships/audio" Target="../media/audio138.wav"/><Relationship Id="rId4" Type="http://schemas.openxmlformats.org/officeDocument/2006/relationships/audio" Target="../media/audio137.wav"/></Relationships>
</file>

<file path=ppt/slides/_rels/slide48.xml.rels><?xml version="1.0" encoding="UTF-8" standalone="yes"?>
<Relationships xmlns="http://schemas.openxmlformats.org/package/2006/relationships"><Relationship Id="rId3" Type="http://schemas.openxmlformats.org/officeDocument/2006/relationships/audio" Target="../media/audio139.wav"/><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image" Target="../media/image42.wmf"/></Relationships>
</file>

<file path=ppt/slides/_rels/slide49.xml.rels><?xml version="1.0" encoding="UTF-8" standalone="yes"?>
<Relationships xmlns="http://schemas.openxmlformats.org/package/2006/relationships"><Relationship Id="rId3" Type="http://schemas.openxmlformats.org/officeDocument/2006/relationships/audio" Target="../media/audio140.wav"/><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43.wmf"/><Relationship Id="rId5" Type="http://schemas.openxmlformats.org/officeDocument/2006/relationships/audio" Target="../media/audio142.wav"/><Relationship Id="rId4" Type="http://schemas.openxmlformats.org/officeDocument/2006/relationships/audio" Target="../media/audio141.wav"/></Relationships>
</file>

<file path=ppt/slides/_rels/slide5.xml.rels><?xml version="1.0" encoding="UTF-8" standalone="yes"?>
<Relationships xmlns="http://schemas.openxmlformats.org/package/2006/relationships"><Relationship Id="rId3" Type="http://schemas.openxmlformats.org/officeDocument/2006/relationships/audio" Target="../media/audio15.wav"/><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audio" Target="../media/audio143.wav"/><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image" Target="../media/image43.wmf"/><Relationship Id="rId4" Type="http://schemas.openxmlformats.org/officeDocument/2006/relationships/audio" Target="../media/audio144.wav"/></Relationships>
</file>

<file path=ppt/slides/_rels/slide6.xml.rels><?xml version="1.0" encoding="UTF-8" standalone="yes"?>
<Relationships xmlns="http://schemas.openxmlformats.org/package/2006/relationships"><Relationship Id="rId3" Type="http://schemas.openxmlformats.org/officeDocument/2006/relationships/audio" Target="../media/audio16.wav"/><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audio" Target="../media/audio17.wav"/></Relationships>
</file>

<file path=ppt/slides/_rels/slide7.xml.rels><?xml version="1.0" encoding="UTF-8" standalone="yes"?>
<Relationships xmlns="http://schemas.openxmlformats.org/package/2006/relationships"><Relationship Id="rId3" Type="http://schemas.openxmlformats.org/officeDocument/2006/relationships/audio" Target="../media/audio18.wav"/><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8.gif"/><Relationship Id="rId5" Type="http://schemas.openxmlformats.org/officeDocument/2006/relationships/image" Target="../media/image7.jpeg"/><Relationship Id="rId4" Type="http://schemas.openxmlformats.org/officeDocument/2006/relationships/audio" Target="../media/audio19.wav"/></Relationships>
</file>

<file path=ppt/slides/_rels/slide8.xml.rels><?xml version="1.0" encoding="UTF-8" standalone="yes"?>
<Relationships xmlns="http://schemas.openxmlformats.org/package/2006/relationships"><Relationship Id="rId8" Type="http://schemas.openxmlformats.org/officeDocument/2006/relationships/audio" Target="../media/audio25.wav"/><Relationship Id="rId13" Type="http://schemas.openxmlformats.org/officeDocument/2006/relationships/image" Target="../media/image10.gif"/><Relationship Id="rId3" Type="http://schemas.openxmlformats.org/officeDocument/2006/relationships/audio" Target="../media/audio20.wav"/><Relationship Id="rId7" Type="http://schemas.openxmlformats.org/officeDocument/2006/relationships/audio" Target="../media/audio24.wav"/><Relationship Id="rId12" Type="http://schemas.openxmlformats.org/officeDocument/2006/relationships/image" Target="../media/image9.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audio" Target="../media/audio23.wav"/><Relationship Id="rId11" Type="http://schemas.openxmlformats.org/officeDocument/2006/relationships/audio" Target="../media/audio28.wav"/><Relationship Id="rId5" Type="http://schemas.openxmlformats.org/officeDocument/2006/relationships/audio" Target="../media/audio22.wav"/><Relationship Id="rId10" Type="http://schemas.openxmlformats.org/officeDocument/2006/relationships/audio" Target="../media/audio27.wav"/><Relationship Id="rId4" Type="http://schemas.openxmlformats.org/officeDocument/2006/relationships/audio" Target="../media/audio21.wav"/><Relationship Id="rId9" Type="http://schemas.openxmlformats.org/officeDocument/2006/relationships/audio" Target="../media/audio26.wav"/><Relationship Id="rId14" Type="http://schemas.openxmlformats.org/officeDocument/2006/relationships/image" Target="../media/image11.png"/></Relationships>
</file>

<file path=ppt/slides/_rels/slide9.xml.rels><?xml version="1.0" encoding="UTF-8" standalone="yes"?>
<Relationships xmlns="http://schemas.openxmlformats.org/package/2006/relationships"><Relationship Id="rId8" Type="http://schemas.openxmlformats.org/officeDocument/2006/relationships/image" Target="../media/image12.gif"/><Relationship Id="rId3" Type="http://schemas.openxmlformats.org/officeDocument/2006/relationships/audio" Target="../media/audio29.wav"/><Relationship Id="rId7" Type="http://schemas.openxmlformats.org/officeDocument/2006/relationships/audio" Target="../media/audio33.wav"/><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audio" Target="../media/audio32.wav"/><Relationship Id="rId5" Type="http://schemas.openxmlformats.org/officeDocument/2006/relationships/audio" Target="../media/audio31.wav"/><Relationship Id="rId4" Type="http://schemas.openxmlformats.org/officeDocument/2006/relationships/audio" Target="../media/audio30.wa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6"/>
          <p:cNvGrpSpPr>
            <a:grpSpLocks/>
          </p:cNvGrpSpPr>
          <p:nvPr/>
        </p:nvGrpSpPr>
        <p:grpSpPr bwMode="auto">
          <a:xfrm>
            <a:off x="3052279" y="476672"/>
            <a:ext cx="5786438" cy="2428875"/>
            <a:chOff x="3357554" y="0"/>
            <a:chExt cx="5786446" cy="2428868"/>
          </a:xfrm>
        </p:grpSpPr>
        <p:sp>
          <p:nvSpPr>
            <p:cNvPr id="6" name="Explosion 2 5"/>
            <p:cNvSpPr/>
            <p:nvPr/>
          </p:nvSpPr>
          <p:spPr>
            <a:xfrm>
              <a:off x="3357554" y="0"/>
              <a:ext cx="5786446" cy="2428868"/>
            </a:xfrm>
            <a:prstGeom prst="irregularSeal2">
              <a:avLst/>
            </a:prstGeom>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fontAlgn="auto">
                <a:spcBef>
                  <a:spcPts val="0"/>
                </a:spcBef>
                <a:spcAft>
                  <a:spcPts val="0"/>
                </a:spcAft>
                <a:defRPr/>
              </a:pPr>
              <a:endParaRPr lang="ar-EG"/>
            </a:p>
          </p:txBody>
        </p:sp>
        <p:sp>
          <p:nvSpPr>
            <p:cNvPr id="2" name="Rectangle 1"/>
            <p:cNvSpPr/>
            <p:nvPr/>
          </p:nvSpPr>
          <p:spPr>
            <a:xfrm>
              <a:off x="4640022" y="791158"/>
              <a:ext cx="3030001" cy="923327"/>
            </a:xfrm>
            <a:prstGeom prst="rect">
              <a:avLst/>
            </a:prstGeom>
          </p:spPr>
          <p:txBody>
            <a:bodyPr wrap="none">
              <a:spAutoFit/>
            </a:bodyPr>
            <a:lstStyle/>
            <a:p>
              <a:pPr algn="r" rtl="1" fontAlgn="auto">
                <a:spcBef>
                  <a:spcPts val="0"/>
                </a:spcBef>
                <a:spcAft>
                  <a:spcPts val="0"/>
                </a:spcAft>
                <a:defRPr/>
              </a:pPr>
              <a:r>
                <a:rPr lang="ar-EG" sz="5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الفَصْلُ </a:t>
              </a:r>
              <a:r>
                <a:rPr lang="ar-SA" sz="5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الثامن</a:t>
              </a:r>
              <a:endParaRPr lang="ar-EG" sz="5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endParaRPr>
            </a:p>
          </p:txBody>
        </p:sp>
      </p:grpSp>
      <p:grpSp>
        <p:nvGrpSpPr>
          <p:cNvPr id="4" name="Group 4"/>
          <p:cNvGrpSpPr>
            <a:grpSpLocks/>
          </p:cNvGrpSpPr>
          <p:nvPr/>
        </p:nvGrpSpPr>
        <p:grpSpPr bwMode="auto">
          <a:xfrm>
            <a:off x="1331640" y="2740720"/>
            <a:ext cx="4392439" cy="2992536"/>
            <a:chOff x="151091" y="2452181"/>
            <a:chExt cx="5429288" cy="3838602"/>
          </a:xfrm>
        </p:grpSpPr>
        <p:pic>
          <p:nvPicPr>
            <p:cNvPr id="2052" name="Picture 3" descr="BCKMC131.WMF"/>
            <p:cNvPicPr>
              <a:picLocks noChangeAspect="1"/>
            </p:cNvPicPr>
            <p:nvPr/>
          </p:nvPicPr>
          <p:blipFill>
            <a:blip r:embed="rId5"/>
            <a:srcRect/>
            <a:stretch>
              <a:fillRect/>
            </a:stretch>
          </p:blipFill>
          <p:spPr bwMode="auto">
            <a:xfrm rot="20811061" flipH="1">
              <a:off x="151091" y="2452181"/>
              <a:ext cx="5429288" cy="3838602"/>
            </a:xfrm>
            <a:prstGeom prst="rect">
              <a:avLst/>
            </a:prstGeom>
            <a:noFill/>
            <a:ln w="9525">
              <a:noFill/>
              <a:miter lim="800000"/>
              <a:headEnd/>
              <a:tailEnd/>
            </a:ln>
          </p:spPr>
        </p:pic>
        <p:sp>
          <p:nvSpPr>
            <p:cNvPr id="2053" name="Rectangle 2"/>
            <p:cNvSpPr>
              <a:spLocks noChangeArrowheads="1"/>
            </p:cNvSpPr>
            <p:nvPr/>
          </p:nvSpPr>
          <p:spPr bwMode="auto">
            <a:xfrm rot="340013">
              <a:off x="2955804" y="3374523"/>
              <a:ext cx="2286016" cy="1015663"/>
            </a:xfrm>
            <a:prstGeom prst="rect">
              <a:avLst/>
            </a:prstGeom>
            <a:noFill/>
            <a:ln w="9525">
              <a:noFill/>
              <a:miter lim="800000"/>
              <a:headEnd/>
              <a:tailEnd/>
            </a:ln>
          </p:spPr>
          <p:txBody>
            <a:bodyPr>
              <a:spAutoFit/>
            </a:bodyPr>
            <a:lstStyle/>
            <a:p>
              <a:pPr algn="ctr" rtl="1"/>
              <a:r>
                <a:rPr lang="ar-EG" sz="6000" b="1">
                  <a:latin typeface="Calibri" pitchFamily="34" charset="0"/>
                </a:rPr>
                <a:t>الطَّاقَةُ</a:t>
              </a:r>
              <a:endParaRPr lang="ar-EG" sz="6000">
                <a:latin typeface="Calibri" pitchFamily="34" charset="0"/>
              </a:endParaRPr>
            </a:p>
          </p:txBody>
        </p:sp>
      </p:grpSp>
    </p:spTree>
  </p:cSld>
  <p:clrMapOvr>
    <a:masterClrMapping/>
  </p:clrMapOvr>
  <p:transition>
    <p:wedge/>
    <p:sndAc>
      <p:stSnd>
        <p:snd r:embed="rId2" name="spawn_powerupف.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plus(in)">
                                      <p:cBhvr>
                                        <p:cTn id="7" dur="20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3" name="الفَصْلُ الثامن.wav"/>
                                        </p:tgtEl>
                                      </p:cMediaNode>
                                    </p:audio>
                                  </p:subTnLst>
                                </p:cTn>
                              </p:par>
                            </p:childTnLst>
                          </p:cTn>
                        </p:par>
                      </p:childTnLst>
                    </p:cTn>
                  </p:par>
                  <p:par>
                    <p:cTn id="8" fill="hold">
                      <p:stCondLst>
                        <p:cond delay="indefinite"/>
                      </p:stCondLst>
                      <p:childTnLst>
                        <p:par>
                          <p:cTn id="9" fill="hold">
                            <p:stCondLst>
                              <p:cond delay="0"/>
                            </p:stCondLst>
                            <p:childTnLst>
                              <p:par>
                                <p:cTn id="10" presetID="34"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from="(-#ppt_w/2)" to="(#ppt_x)" calcmode="lin" valueType="num">
                                      <p:cBhvr>
                                        <p:cTn id="12" dur="600" fill="hold">
                                          <p:stCondLst>
                                            <p:cond delay="0"/>
                                          </p:stCondLst>
                                        </p:cTn>
                                        <p:tgtEl>
                                          <p:spTgt spid="4"/>
                                        </p:tgtEl>
                                        <p:attrNameLst>
                                          <p:attrName>ppt_x</p:attrName>
                                        </p:attrNameLst>
                                      </p:cBhvr>
                                    </p:anim>
                                    <p:anim from="0" to="-1.0" calcmode="lin" valueType="num">
                                      <p:cBhvr>
                                        <p:cTn id="13" dur="200" decel="50000" autoRev="1" fill="hold">
                                          <p:stCondLst>
                                            <p:cond delay="600"/>
                                          </p:stCondLst>
                                        </p:cTn>
                                        <p:tgtEl>
                                          <p:spTgt spid="4"/>
                                        </p:tgtEl>
                                        <p:attrNameLst>
                                          <p:attrName>xshear</p:attrName>
                                        </p:attrNameLst>
                                      </p:cBhvr>
                                    </p:anim>
                                    <p:animScale>
                                      <p:cBhvr>
                                        <p:cTn id="14" dur="200" decel="100000" autoRev="1" fill="hold">
                                          <p:stCondLst>
                                            <p:cond delay="600"/>
                                          </p:stCondLst>
                                        </p:cTn>
                                        <p:tgtEl>
                                          <p:spTgt spid="4"/>
                                        </p:tgtEl>
                                      </p:cBhvr>
                                      <p:from x="100000" y="100000"/>
                                      <p:to x="80000" y="100000"/>
                                    </p:animScale>
                                    <p:anim by="(#ppt_h/3+#ppt_w*0.1)" calcmode="lin" valueType="num">
                                      <p:cBhvr additive="sum">
                                        <p:cTn id="15" dur="200" decel="100000" autoRev="1" fill="hold">
                                          <p:stCondLst>
                                            <p:cond delay="600"/>
                                          </p:stCondLst>
                                        </p:cTn>
                                        <p:tgtEl>
                                          <p:spTgt spid="4"/>
                                        </p:tgtEl>
                                        <p:attrNameLst>
                                          <p:attrName>ppt_x</p:attrName>
                                        </p:attrNameLst>
                                      </p:cBhvr>
                                    </p:anim>
                                  </p:childTnLst>
                                  <p:subTnLst>
                                    <p:audio>
                                      <p:cMediaNode>
                                        <p:cTn display="0" masterRel="sameClick">
                                          <p:stCondLst>
                                            <p:cond evt="begin" delay="0">
                                              <p:tn val="10"/>
                                            </p:cond>
                                          </p:stCondLst>
                                          <p:endCondLst>
                                            <p:cond evt="onStopAudio" delay="0">
                                              <p:tgtEl>
                                                <p:sldTgt/>
                                              </p:tgtEl>
                                            </p:cond>
                                          </p:endCondLst>
                                        </p:cTn>
                                        <p:tgtEl>
                                          <p:sndTgt r:embed="rId4" name="الطَّاقَةُ.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notice064.gif"/>
          <p:cNvPicPr>
            <a:picLocks noChangeAspect="1"/>
          </p:cNvPicPr>
          <p:nvPr/>
        </p:nvPicPr>
        <p:blipFill>
          <a:blip r:embed="rId8"/>
          <a:srcRect/>
          <a:stretch>
            <a:fillRect/>
          </a:stretch>
        </p:blipFill>
        <p:spPr bwMode="auto">
          <a:xfrm rot="470902">
            <a:off x="6043613" y="860425"/>
            <a:ext cx="2190750" cy="777875"/>
          </a:xfrm>
          <a:prstGeom prst="rect">
            <a:avLst/>
          </a:prstGeom>
          <a:noFill/>
          <a:ln w="9525">
            <a:noFill/>
            <a:miter lim="800000"/>
            <a:headEnd/>
            <a:tailEnd/>
          </a:ln>
        </p:spPr>
      </p:pic>
      <p:sp>
        <p:nvSpPr>
          <p:cNvPr id="18433" name="Rectangle 1"/>
          <p:cNvSpPr>
            <a:spLocks noChangeArrowheads="1"/>
          </p:cNvSpPr>
          <p:nvPr/>
        </p:nvSpPr>
        <p:spPr bwMode="auto">
          <a:xfrm rot="393997">
            <a:off x="5384800" y="946150"/>
            <a:ext cx="2846388" cy="646113"/>
          </a:xfrm>
          <a:prstGeom prst="rect">
            <a:avLst/>
          </a:prstGeom>
          <a:noFill/>
          <a:ln w="9525">
            <a:noFill/>
            <a:miter lim="800000"/>
            <a:headEnd/>
            <a:tailEnd/>
          </a:ln>
        </p:spPr>
        <p:txBody>
          <a:bodyPr anchor="ctr">
            <a:spAutoFit/>
          </a:bodyPr>
          <a:lstStyle/>
          <a:p>
            <a:pPr algn="r" rtl="1"/>
            <a:r>
              <a:rPr lang="ar-EG" sz="3600" b="1">
                <a:cs typeface="Times New Roman" pitchFamily="18" charset="0"/>
              </a:rPr>
              <a:t>أختبرُ توقعاتي</a:t>
            </a:r>
            <a:endParaRPr lang="ar-EG" sz="4000"/>
          </a:p>
        </p:txBody>
      </p:sp>
      <p:sp>
        <p:nvSpPr>
          <p:cNvPr id="4" name="مخطط انسيابي: مستند 3"/>
          <p:cNvSpPr/>
          <p:nvPr/>
        </p:nvSpPr>
        <p:spPr>
          <a:xfrm>
            <a:off x="1285875" y="2357438"/>
            <a:ext cx="6286500" cy="1857375"/>
          </a:xfrm>
          <a:prstGeom prst="flowChartDocument">
            <a:avLst/>
          </a:prstGeom>
          <a:solidFill>
            <a:srgbClr val="0066FF"/>
          </a:solidFill>
          <a:ln w="63500" cmpd="sng">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fontAlgn="auto">
              <a:spcBef>
                <a:spcPts val="0"/>
              </a:spcBef>
              <a:spcAft>
                <a:spcPts val="0"/>
              </a:spcAft>
              <a:defRPr/>
            </a:pPr>
            <a:endParaRPr lang="ar-EG"/>
          </a:p>
        </p:txBody>
      </p:sp>
      <p:grpSp>
        <p:nvGrpSpPr>
          <p:cNvPr id="3" name="مجموعة 7"/>
          <p:cNvGrpSpPr>
            <a:grpSpLocks/>
          </p:cNvGrpSpPr>
          <p:nvPr/>
        </p:nvGrpSpPr>
        <p:grpSpPr bwMode="auto">
          <a:xfrm>
            <a:off x="7858125" y="2214563"/>
            <a:ext cx="928688" cy="1143000"/>
            <a:chOff x="7858148" y="2214554"/>
            <a:chExt cx="928694" cy="1143008"/>
          </a:xfrm>
        </p:grpSpPr>
        <p:sp>
          <p:nvSpPr>
            <p:cNvPr id="5" name="انفجار 2 4"/>
            <p:cNvSpPr/>
            <p:nvPr/>
          </p:nvSpPr>
          <p:spPr>
            <a:xfrm>
              <a:off x="7858148" y="2214554"/>
              <a:ext cx="928694" cy="1143008"/>
            </a:xfrm>
            <a:prstGeom prst="irregularSeal2">
              <a:avLst/>
            </a:prstGeom>
          </p:spPr>
          <p:style>
            <a:lnRef idx="0">
              <a:schemeClr val="accent2"/>
            </a:lnRef>
            <a:fillRef idx="3">
              <a:schemeClr val="accent2"/>
            </a:fillRef>
            <a:effectRef idx="3">
              <a:schemeClr val="accent2"/>
            </a:effectRef>
            <a:fontRef idx="minor">
              <a:schemeClr val="lt1"/>
            </a:fontRef>
          </p:style>
          <p:txBody>
            <a:bodyPr rtlCol="1" anchor="ctr"/>
            <a:lstStyle/>
            <a:p>
              <a:pPr algn="ctr" rtl="1" fontAlgn="auto">
                <a:spcBef>
                  <a:spcPts val="0"/>
                </a:spcBef>
                <a:spcAft>
                  <a:spcPts val="0"/>
                </a:spcAft>
                <a:defRPr/>
              </a:pPr>
              <a:endParaRPr lang="ar-EG"/>
            </a:p>
          </p:txBody>
        </p:sp>
        <p:sp>
          <p:nvSpPr>
            <p:cNvPr id="7" name="نجمة مكونة من 12 نقطة 6"/>
            <p:cNvSpPr/>
            <p:nvPr/>
          </p:nvSpPr>
          <p:spPr>
            <a:xfrm>
              <a:off x="8001024" y="2500306"/>
              <a:ext cx="714380" cy="714380"/>
            </a:xfrm>
            <a:prstGeom prst="star12">
              <a:avLst/>
            </a:prstGeom>
            <a:solidFill>
              <a:srgbClr val="990000"/>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fontAlgn="auto">
                <a:spcBef>
                  <a:spcPts val="0"/>
                </a:spcBef>
                <a:spcAft>
                  <a:spcPts val="0"/>
                </a:spcAft>
                <a:defRPr/>
              </a:pPr>
              <a:endParaRPr lang="ar-EG" dirty="0"/>
            </a:p>
          </p:txBody>
        </p:sp>
      </p:grpSp>
      <p:sp>
        <p:nvSpPr>
          <p:cNvPr id="9" name="مربع نص 8"/>
          <p:cNvSpPr txBox="1">
            <a:spLocks noChangeArrowheads="1"/>
          </p:cNvSpPr>
          <p:nvPr/>
        </p:nvSpPr>
        <p:spPr bwMode="auto">
          <a:xfrm>
            <a:off x="8286750" y="2571750"/>
            <a:ext cx="285750" cy="708025"/>
          </a:xfrm>
          <a:prstGeom prst="rect">
            <a:avLst/>
          </a:prstGeom>
          <a:noFill/>
          <a:ln w="9525">
            <a:noFill/>
            <a:miter lim="800000"/>
            <a:headEnd/>
            <a:tailEnd/>
          </a:ln>
        </p:spPr>
        <p:txBody>
          <a:bodyPr>
            <a:spAutoFit/>
          </a:bodyPr>
          <a:lstStyle/>
          <a:p>
            <a:pPr algn="r" rtl="1"/>
            <a:r>
              <a:rPr lang="ar-EG" sz="4000">
                <a:solidFill>
                  <a:srgbClr val="FFFF00"/>
                </a:solidFill>
                <a:latin typeface="Calibri" pitchFamily="34" charset="0"/>
              </a:rPr>
              <a:t>1</a:t>
            </a:r>
          </a:p>
        </p:txBody>
      </p:sp>
      <p:sp>
        <p:nvSpPr>
          <p:cNvPr id="18434" name="Rectangle 2"/>
          <p:cNvSpPr>
            <a:spLocks noChangeArrowheads="1"/>
          </p:cNvSpPr>
          <p:nvPr/>
        </p:nvSpPr>
        <p:spPr bwMode="auto">
          <a:xfrm>
            <a:off x="1285875" y="2357438"/>
            <a:ext cx="6000750" cy="1570037"/>
          </a:xfrm>
          <a:prstGeom prst="rect">
            <a:avLst/>
          </a:prstGeom>
          <a:noFill/>
          <a:ln w="9525">
            <a:noFill/>
            <a:miter lim="800000"/>
            <a:headEnd/>
            <a:tailEnd/>
          </a:ln>
        </p:spPr>
        <p:txBody>
          <a:bodyPr anchor="ctr">
            <a:spAutoFit/>
          </a:bodyPr>
          <a:lstStyle/>
          <a:p>
            <a:pPr algn="r" rtl="1">
              <a:buFontTx/>
              <a:buChar char="•"/>
            </a:pPr>
            <a:r>
              <a:rPr lang="ar-EG" sz="3200">
                <a:solidFill>
                  <a:schemeClr val="bg1"/>
                </a:solidFill>
                <a:cs typeface="Times New Roman" pitchFamily="18" charset="0"/>
              </a:rPr>
              <a:t> أنفخُ بالونينِ، وأربطُ كلاً منهما بخيطٍ، ثم يقومُ زميلي بتعليقهما في الهواءِ بحيثُ تكونُ المسافةُ بينهما مناسبة (حوالي نصفِ مترٍ).</a:t>
            </a:r>
            <a:endParaRPr lang="ar-EG" sz="3600">
              <a:solidFill>
                <a:schemeClr val="bg1"/>
              </a:solidFill>
            </a:endParaRPr>
          </a:p>
        </p:txBody>
      </p:sp>
      <p:pic>
        <p:nvPicPr>
          <p:cNvPr id="11277" name="Picture 13"/>
          <p:cNvPicPr>
            <a:picLocks noChangeAspect="1" noChangeArrowheads="1"/>
          </p:cNvPicPr>
          <p:nvPr/>
        </p:nvPicPr>
        <p:blipFill>
          <a:blip r:embed="rId9">
            <a:lum contrast="30000"/>
          </a:blip>
          <a:srcRect t="876" b="52687"/>
          <a:stretch>
            <a:fillRect/>
          </a:stretch>
        </p:blipFill>
        <p:spPr bwMode="auto">
          <a:xfrm>
            <a:off x="4143372" y="4214818"/>
            <a:ext cx="3041876" cy="2214554"/>
          </a:xfrm>
          <a:prstGeom prst="rect">
            <a:avLst/>
          </a:prstGeom>
          <a:noFill/>
          <a:ln w="9525">
            <a:noFill/>
            <a:miter lim="800000"/>
            <a:headEnd/>
            <a:tailEnd/>
          </a:ln>
          <a:effectLst/>
        </p:spPr>
      </p:pic>
    </p:spTree>
  </p:cSld>
  <p:clrMapOvr>
    <a:masterClrMapping/>
  </p:clrMapOvr>
  <p:transition spd="med">
    <p:blinds/>
    <p:sndAc>
      <p:stSnd>
        <p:snd r:embed="rId2" name="chimes.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catch_powerup_color_replacer.wav"/>
                                        </p:tgtEl>
                                      </p:cMediaNode>
                                    </p:audio>
                                  </p:subTnLst>
                                </p:cTn>
                              </p:par>
                              <p:par>
                                <p:cTn id="10" presetID="42" presetClass="entr" presetSubtype="0" fill="hold" grpId="0" nodeType="withEffect">
                                  <p:stCondLst>
                                    <p:cond delay="0"/>
                                  </p:stCondLst>
                                  <p:childTnLst>
                                    <p:set>
                                      <p:cBhvr>
                                        <p:cTn id="11" dur="1" fill="hold">
                                          <p:stCondLst>
                                            <p:cond delay="0"/>
                                          </p:stCondLst>
                                        </p:cTn>
                                        <p:tgtEl>
                                          <p:spTgt spid="18433"/>
                                        </p:tgtEl>
                                        <p:attrNameLst>
                                          <p:attrName>style.visibility</p:attrName>
                                        </p:attrNameLst>
                                      </p:cBhvr>
                                      <p:to>
                                        <p:strVal val="visible"/>
                                      </p:to>
                                    </p:set>
                                    <p:animEffect transition="in" filter="fade">
                                      <p:cBhvr>
                                        <p:cTn id="12" dur="500"/>
                                        <p:tgtEl>
                                          <p:spTgt spid="18433"/>
                                        </p:tgtEl>
                                      </p:cBhvr>
                                    </p:animEffect>
                                    <p:anim calcmode="lin" valueType="num">
                                      <p:cBhvr>
                                        <p:cTn id="13" dur="500" fill="hold"/>
                                        <p:tgtEl>
                                          <p:spTgt spid="18433"/>
                                        </p:tgtEl>
                                        <p:attrNameLst>
                                          <p:attrName>ppt_x</p:attrName>
                                        </p:attrNameLst>
                                      </p:cBhvr>
                                      <p:tavLst>
                                        <p:tav tm="0">
                                          <p:val>
                                            <p:strVal val="#ppt_x"/>
                                          </p:val>
                                        </p:tav>
                                        <p:tav tm="100000">
                                          <p:val>
                                            <p:strVal val="#ppt_x"/>
                                          </p:val>
                                        </p:tav>
                                      </p:tavLst>
                                    </p:anim>
                                    <p:anim calcmode="lin" valueType="num">
                                      <p:cBhvr>
                                        <p:cTn id="14" dur="500" fill="hold"/>
                                        <p:tgtEl>
                                          <p:spTgt spid="1843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4" name="أختبرُ توقعاتي.wav"/>
                                        </p:tgtEl>
                                      </p:cMediaNode>
                                    </p:audio>
                                  </p:subTnLst>
                                </p:cTn>
                              </p:par>
                            </p:childTnLst>
                          </p:cTn>
                        </p:par>
                      </p:childTnLst>
                    </p:cTn>
                  </p:par>
                  <p:par>
                    <p:cTn id="15" fill="hold">
                      <p:stCondLst>
                        <p:cond delay="indefinite"/>
                      </p:stCondLst>
                      <p:childTnLst>
                        <p:par>
                          <p:cTn id="16" fill="hold">
                            <p:stCondLst>
                              <p:cond delay="0"/>
                            </p:stCondLst>
                            <p:childTnLst>
                              <p:par>
                                <p:cTn id="17" presetID="43"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50"/>
                                        <p:tgtEl>
                                          <p:spTgt spid="4"/>
                                        </p:tgtEl>
                                      </p:cBhvr>
                                    </p:animEffect>
                                    <p:anim calcmode="lin" valueType="num">
                                      <p:cBhvr>
                                        <p:cTn id="20" dur="200" fill="hold"/>
                                        <p:tgtEl>
                                          <p:spTgt spid="4"/>
                                        </p:tgtEl>
                                        <p:attrNameLst>
                                          <p:attrName>ppt_x</p:attrName>
                                        </p:attrNameLst>
                                      </p:cBhvr>
                                      <p:tavLst>
                                        <p:tav tm="0">
                                          <p:val>
                                            <p:strVal val="#ppt_x"/>
                                          </p:val>
                                        </p:tav>
                                        <p:tav tm="100000">
                                          <p:val>
                                            <p:strVal val="#ppt_x"/>
                                          </p:val>
                                        </p:tav>
                                      </p:tavLst>
                                    </p:anim>
                                    <p:anim calcmode="lin" valueType="num">
                                      <p:cBhvr>
                                        <p:cTn id="21" dur="200" fill="hold"/>
                                        <p:tgtEl>
                                          <p:spTgt spid="4"/>
                                        </p:tgtEl>
                                        <p:attrNameLst>
                                          <p:attrName>ppt_y</p:attrName>
                                        </p:attrNameLst>
                                      </p:cBhvr>
                                      <p:tavLst>
                                        <p:tav tm="0">
                                          <p:val>
                                            <p:strVal val="#ppt_y+0.31"/>
                                          </p:val>
                                        </p:tav>
                                        <p:tav tm="100000">
                                          <p:val>
                                            <p:strVal val="#ppt_y+0.31"/>
                                          </p:val>
                                        </p:tav>
                                      </p:tavLst>
                                    </p:anim>
                                    <p:anim calcmode="lin" valueType="num">
                                      <p:cBhvr>
                                        <p:cTn id="22" dur="300" decel="50000" fill="hold">
                                          <p:stCondLst>
                                            <p:cond delay="200"/>
                                          </p:stCondLst>
                                        </p:cTn>
                                        <p:tgtEl>
                                          <p:spTgt spid="4"/>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3" dur="300" decel="50000" fill="hold">
                                          <p:stCondLst>
                                            <p:cond delay="200"/>
                                          </p:stCondLst>
                                        </p:cTn>
                                        <p:tgtEl>
                                          <p:spTgt spid="4"/>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5" name="Busy.wav"/>
                                        </p:tgtEl>
                                      </p:cMediaNode>
                                    </p:audio>
                                  </p:subTnLst>
                                </p:cTn>
                              </p:par>
                              <p:par>
                                <p:cTn id="24" presetID="43" presetClass="entr" presetSubtype="0" fill="hold" grpId="0" nodeType="withEffect">
                                  <p:stCondLst>
                                    <p:cond delay="0"/>
                                  </p:stCondLst>
                                  <p:childTnLst>
                                    <p:set>
                                      <p:cBhvr>
                                        <p:cTn id="25" dur="1" fill="hold">
                                          <p:stCondLst>
                                            <p:cond delay="0"/>
                                          </p:stCondLst>
                                        </p:cTn>
                                        <p:tgtEl>
                                          <p:spTgt spid="18434"/>
                                        </p:tgtEl>
                                        <p:attrNameLst>
                                          <p:attrName>style.visibility</p:attrName>
                                        </p:attrNameLst>
                                      </p:cBhvr>
                                      <p:to>
                                        <p:strVal val="visible"/>
                                      </p:to>
                                    </p:set>
                                    <p:animEffect transition="in" filter="fade">
                                      <p:cBhvr>
                                        <p:cTn id="26" dur="50"/>
                                        <p:tgtEl>
                                          <p:spTgt spid="18434"/>
                                        </p:tgtEl>
                                      </p:cBhvr>
                                    </p:animEffect>
                                    <p:anim calcmode="lin" valueType="num">
                                      <p:cBhvr>
                                        <p:cTn id="27" dur="200" fill="hold"/>
                                        <p:tgtEl>
                                          <p:spTgt spid="18434"/>
                                        </p:tgtEl>
                                        <p:attrNameLst>
                                          <p:attrName>ppt_x</p:attrName>
                                        </p:attrNameLst>
                                      </p:cBhvr>
                                      <p:tavLst>
                                        <p:tav tm="0">
                                          <p:val>
                                            <p:strVal val="#ppt_x"/>
                                          </p:val>
                                        </p:tav>
                                        <p:tav tm="100000">
                                          <p:val>
                                            <p:strVal val="#ppt_x"/>
                                          </p:val>
                                        </p:tav>
                                      </p:tavLst>
                                    </p:anim>
                                    <p:anim calcmode="lin" valueType="num">
                                      <p:cBhvr>
                                        <p:cTn id="28" dur="200" fill="hold"/>
                                        <p:tgtEl>
                                          <p:spTgt spid="18434"/>
                                        </p:tgtEl>
                                        <p:attrNameLst>
                                          <p:attrName>ppt_y</p:attrName>
                                        </p:attrNameLst>
                                      </p:cBhvr>
                                      <p:tavLst>
                                        <p:tav tm="0">
                                          <p:val>
                                            <p:strVal val="#ppt_y+0.31"/>
                                          </p:val>
                                        </p:tav>
                                        <p:tav tm="100000">
                                          <p:val>
                                            <p:strVal val="#ppt_y+0.31"/>
                                          </p:val>
                                        </p:tav>
                                      </p:tavLst>
                                    </p:anim>
                                    <p:anim calcmode="lin" valueType="num">
                                      <p:cBhvr>
                                        <p:cTn id="29" dur="300" decel="50000" fill="hold">
                                          <p:stCondLst>
                                            <p:cond delay="200"/>
                                          </p:stCondLst>
                                        </p:cTn>
                                        <p:tgtEl>
                                          <p:spTgt spid="18434"/>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30" dur="300" decel="50000" fill="hold">
                                          <p:stCondLst>
                                            <p:cond delay="200"/>
                                          </p:stCondLst>
                                        </p:cTn>
                                        <p:tgtEl>
                                          <p:spTgt spid="18434"/>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par>
                                <p:cTn id="31" presetID="43" presetClass="entr" presetSubtype="0" fill="hold" nodeType="withEffect">
                                  <p:stCondLst>
                                    <p:cond delay="0"/>
                                  </p:stCondLst>
                                  <p:childTnLst>
                                    <p:set>
                                      <p:cBhvr>
                                        <p:cTn id="32" dur="1" fill="hold">
                                          <p:stCondLst>
                                            <p:cond delay="0"/>
                                          </p:stCondLst>
                                        </p:cTn>
                                        <p:tgtEl>
                                          <p:spTgt spid="3"/>
                                        </p:tgtEl>
                                        <p:attrNameLst>
                                          <p:attrName>style.visibility</p:attrName>
                                        </p:attrNameLst>
                                      </p:cBhvr>
                                      <p:to>
                                        <p:strVal val="visible"/>
                                      </p:to>
                                    </p:set>
                                    <p:animEffect transition="in" filter="fade">
                                      <p:cBhvr>
                                        <p:cTn id="33" dur="50"/>
                                        <p:tgtEl>
                                          <p:spTgt spid="3"/>
                                        </p:tgtEl>
                                      </p:cBhvr>
                                    </p:animEffect>
                                    <p:anim calcmode="lin" valueType="num">
                                      <p:cBhvr>
                                        <p:cTn id="34" dur="200" fill="hold"/>
                                        <p:tgtEl>
                                          <p:spTgt spid="3"/>
                                        </p:tgtEl>
                                        <p:attrNameLst>
                                          <p:attrName>ppt_x</p:attrName>
                                        </p:attrNameLst>
                                      </p:cBhvr>
                                      <p:tavLst>
                                        <p:tav tm="0">
                                          <p:val>
                                            <p:strVal val="#ppt_x"/>
                                          </p:val>
                                        </p:tav>
                                        <p:tav tm="100000">
                                          <p:val>
                                            <p:strVal val="#ppt_x"/>
                                          </p:val>
                                        </p:tav>
                                      </p:tavLst>
                                    </p:anim>
                                    <p:anim calcmode="lin" valueType="num">
                                      <p:cBhvr>
                                        <p:cTn id="35" dur="200" fill="hold"/>
                                        <p:tgtEl>
                                          <p:spTgt spid="3"/>
                                        </p:tgtEl>
                                        <p:attrNameLst>
                                          <p:attrName>ppt_y</p:attrName>
                                        </p:attrNameLst>
                                      </p:cBhvr>
                                      <p:tavLst>
                                        <p:tav tm="0">
                                          <p:val>
                                            <p:strVal val="#ppt_y+0.31"/>
                                          </p:val>
                                        </p:tav>
                                        <p:tav tm="100000">
                                          <p:val>
                                            <p:strVal val="#ppt_y+0.31"/>
                                          </p:val>
                                        </p:tav>
                                      </p:tavLst>
                                    </p:anim>
                                    <p:anim calcmode="lin" valueType="num">
                                      <p:cBhvr>
                                        <p:cTn id="36" dur="300" decel="50000" fill="hold">
                                          <p:stCondLst>
                                            <p:cond delay="200"/>
                                          </p:stCondLst>
                                        </p:cTn>
                                        <p:tgtEl>
                                          <p:spTgt spid="3"/>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37" dur="300" decel="50000" fill="hold">
                                          <p:stCondLst>
                                            <p:cond delay="200"/>
                                          </p:stCondLst>
                                        </p:cTn>
                                        <p:tgtEl>
                                          <p:spTgt spid="3"/>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par>
                                <p:cTn id="38" presetID="43" presetClass="entr" presetSubtype="0" fill="hold" grpId="0" nodeType="with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fade">
                                      <p:cBhvr>
                                        <p:cTn id="40" dur="50"/>
                                        <p:tgtEl>
                                          <p:spTgt spid="9"/>
                                        </p:tgtEl>
                                      </p:cBhvr>
                                    </p:animEffect>
                                    <p:anim calcmode="lin" valueType="num">
                                      <p:cBhvr>
                                        <p:cTn id="41" dur="200" fill="hold"/>
                                        <p:tgtEl>
                                          <p:spTgt spid="9"/>
                                        </p:tgtEl>
                                        <p:attrNameLst>
                                          <p:attrName>ppt_x</p:attrName>
                                        </p:attrNameLst>
                                      </p:cBhvr>
                                      <p:tavLst>
                                        <p:tav tm="0">
                                          <p:val>
                                            <p:strVal val="#ppt_x"/>
                                          </p:val>
                                        </p:tav>
                                        <p:tav tm="100000">
                                          <p:val>
                                            <p:strVal val="#ppt_x"/>
                                          </p:val>
                                        </p:tav>
                                      </p:tavLst>
                                    </p:anim>
                                    <p:anim calcmode="lin" valueType="num">
                                      <p:cBhvr>
                                        <p:cTn id="42" dur="200" fill="hold"/>
                                        <p:tgtEl>
                                          <p:spTgt spid="9"/>
                                        </p:tgtEl>
                                        <p:attrNameLst>
                                          <p:attrName>ppt_y</p:attrName>
                                        </p:attrNameLst>
                                      </p:cBhvr>
                                      <p:tavLst>
                                        <p:tav tm="0">
                                          <p:val>
                                            <p:strVal val="#ppt_y+0.31"/>
                                          </p:val>
                                        </p:tav>
                                        <p:tav tm="100000">
                                          <p:val>
                                            <p:strVal val="#ppt_y+0.31"/>
                                          </p:val>
                                        </p:tav>
                                      </p:tavLst>
                                    </p:anim>
                                    <p:anim calcmode="lin" valueType="num">
                                      <p:cBhvr>
                                        <p:cTn id="43" dur="300" decel="50000" fill="hold">
                                          <p:stCondLst>
                                            <p:cond delay="200"/>
                                          </p:stCondLst>
                                        </p:cTn>
                                        <p:tgtEl>
                                          <p:spTgt spid="9"/>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44" dur="300" decel="50000" fill="hold">
                                          <p:stCondLst>
                                            <p:cond delay="200"/>
                                          </p:stCondLst>
                                        </p:cTn>
                                        <p:tgtEl>
                                          <p:spTgt spid="9"/>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subTnLst>
                                    <p:audio>
                                      <p:cMediaNode>
                                        <p:cTn display="0" masterRel="sameClick">
                                          <p:stCondLst>
                                            <p:cond evt="begin" delay="0">
                                              <p:tn val="38"/>
                                            </p:cond>
                                          </p:stCondLst>
                                          <p:endCondLst>
                                            <p:cond evt="onStopAudio" delay="0">
                                              <p:tgtEl>
                                                <p:sldTgt/>
                                              </p:tgtEl>
                                            </p:cond>
                                          </p:endCondLst>
                                        </p:cTn>
                                        <p:tgtEl>
                                          <p:sndTgt r:embed="rId6" name="أنفخُ بالونينِ وأربطُ كلاً منهما بخيطٍ.wav"/>
                                        </p:tgtEl>
                                      </p:cMediaNode>
                                    </p:audio>
                                  </p:subTnLst>
                                </p:cTn>
                              </p:par>
                            </p:childTnLst>
                          </p:cTn>
                        </p:par>
                      </p:childTnLst>
                    </p:cTn>
                  </p:par>
                  <p:par>
                    <p:cTn id="45" fill="hold">
                      <p:stCondLst>
                        <p:cond delay="indefinite"/>
                      </p:stCondLst>
                      <p:childTnLst>
                        <p:par>
                          <p:cTn id="46" fill="hold">
                            <p:stCondLst>
                              <p:cond delay="0"/>
                            </p:stCondLst>
                            <p:childTnLst>
                              <p:par>
                                <p:cTn id="47" presetID="4" presetClass="entr" presetSubtype="16" fill="hold" nodeType="clickEffect">
                                  <p:stCondLst>
                                    <p:cond delay="0"/>
                                  </p:stCondLst>
                                  <p:childTnLst>
                                    <p:set>
                                      <p:cBhvr>
                                        <p:cTn id="48" dur="1" fill="hold">
                                          <p:stCondLst>
                                            <p:cond delay="0"/>
                                          </p:stCondLst>
                                        </p:cTn>
                                        <p:tgtEl>
                                          <p:spTgt spid="11277"/>
                                        </p:tgtEl>
                                        <p:attrNameLst>
                                          <p:attrName>style.visibility</p:attrName>
                                        </p:attrNameLst>
                                      </p:cBhvr>
                                      <p:to>
                                        <p:strVal val="visible"/>
                                      </p:to>
                                    </p:set>
                                    <p:animEffect transition="in" filter="box(in)">
                                      <p:cBhvr>
                                        <p:cTn id="49" dur="500"/>
                                        <p:tgtEl>
                                          <p:spTgt spid="11277"/>
                                        </p:tgtEl>
                                      </p:cBhvr>
                                    </p:animEffect>
                                  </p:childTnLst>
                                  <p:subTnLst>
                                    <p:audio>
                                      <p:cMediaNode>
                                        <p:cTn display="0" masterRel="sameClick">
                                          <p:stCondLst>
                                            <p:cond evt="begin" delay="0">
                                              <p:tn val="47"/>
                                            </p:cond>
                                          </p:stCondLst>
                                          <p:endCondLst>
                                            <p:cond evt="onStopAudio" delay="0">
                                              <p:tgtEl>
                                                <p:sldTgt/>
                                              </p:tgtEl>
                                            </p:cond>
                                          </p:endCondLst>
                                        </p:cTn>
                                        <p:tgtEl>
                                          <p:sndTgt r:embed="rId7" name="الخطوة 1.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3" grpId="0"/>
      <p:bldP spid="4" grpId="0" animBg="1"/>
      <p:bldP spid="9" grpId="0"/>
      <p:bldP spid="1843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صورة 1" descr="notice064.gif"/>
          <p:cNvPicPr>
            <a:picLocks noChangeAspect="1"/>
          </p:cNvPicPr>
          <p:nvPr/>
        </p:nvPicPr>
        <p:blipFill>
          <a:blip r:embed="rId7"/>
          <a:srcRect/>
          <a:stretch>
            <a:fillRect/>
          </a:stretch>
        </p:blipFill>
        <p:spPr bwMode="auto">
          <a:xfrm rot="470902">
            <a:off x="6043613" y="360363"/>
            <a:ext cx="2190750" cy="777875"/>
          </a:xfrm>
          <a:prstGeom prst="rect">
            <a:avLst/>
          </a:prstGeom>
          <a:noFill/>
          <a:ln w="9525">
            <a:noFill/>
            <a:miter lim="800000"/>
            <a:headEnd/>
            <a:tailEnd/>
          </a:ln>
        </p:spPr>
      </p:pic>
      <p:sp>
        <p:nvSpPr>
          <p:cNvPr id="12291" name="Rectangle 1"/>
          <p:cNvSpPr>
            <a:spLocks noChangeArrowheads="1"/>
          </p:cNvSpPr>
          <p:nvPr/>
        </p:nvSpPr>
        <p:spPr bwMode="auto">
          <a:xfrm rot="393997">
            <a:off x="5313363" y="303213"/>
            <a:ext cx="2846387" cy="646112"/>
          </a:xfrm>
          <a:prstGeom prst="rect">
            <a:avLst/>
          </a:prstGeom>
          <a:noFill/>
          <a:ln w="9525">
            <a:noFill/>
            <a:miter lim="800000"/>
            <a:headEnd/>
            <a:tailEnd/>
          </a:ln>
        </p:spPr>
        <p:txBody>
          <a:bodyPr anchor="ctr">
            <a:spAutoFit/>
          </a:bodyPr>
          <a:lstStyle/>
          <a:p>
            <a:pPr algn="r" rtl="1"/>
            <a:r>
              <a:rPr lang="ar-EG" sz="3600" b="1">
                <a:cs typeface="Times New Roman" pitchFamily="18" charset="0"/>
              </a:rPr>
              <a:t>أختبرُ توقعاتي</a:t>
            </a:r>
            <a:endParaRPr lang="ar-EG" sz="4000"/>
          </a:p>
        </p:txBody>
      </p:sp>
      <p:grpSp>
        <p:nvGrpSpPr>
          <p:cNvPr id="2" name="مجموعة 3"/>
          <p:cNvGrpSpPr>
            <a:grpSpLocks/>
          </p:cNvGrpSpPr>
          <p:nvPr/>
        </p:nvGrpSpPr>
        <p:grpSpPr bwMode="auto">
          <a:xfrm>
            <a:off x="8001000" y="1643063"/>
            <a:ext cx="928688" cy="1143000"/>
            <a:chOff x="7858148" y="2214554"/>
            <a:chExt cx="928694" cy="1143008"/>
          </a:xfrm>
        </p:grpSpPr>
        <p:sp>
          <p:nvSpPr>
            <p:cNvPr id="5" name="انفجار 2 4"/>
            <p:cNvSpPr/>
            <p:nvPr/>
          </p:nvSpPr>
          <p:spPr>
            <a:xfrm>
              <a:off x="7858148" y="2214554"/>
              <a:ext cx="928694" cy="1143008"/>
            </a:xfrm>
            <a:prstGeom prst="irregularSeal2">
              <a:avLst/>
            </a:prstGeom>
          </p:spPr>
          <p:style>
            <a:lnRef idx="0">
              <a:schemeClr val="accent2"/>
            </a:lnRef>
            <a:fillRef idx="3">
              <a:schemeClr val="accent2"/>
            </a:fillRef>
            <a:effectRef idx="3">
              <a:schemeClr val="accent2"/>
            </a:effectRef>
            <a:fontRef idx="minor">
              <a:schemeClr val="lt1"/>
            </a:fontRef>
          </p:style>
          <p:txBody>
            <a:bodyPr rtlCol="1" anchor="ctr"/>
            <a:lstStyle/>
            <a:p>
              <a:pPr algn="ctr" rtl="1" fontAlgn="auto">
                <a:spcBef>
                  <a:spcPts val="0"/>
                </a:spcBef>
                <a:spcAft>
                  <a:spcPts val="0"/>
                </a:spcAft>
                <a:defRPr/>
              </a:pPr>
              <a:endParaRPr lang="ar-EG"/>
            </a:p>
          </p:txBody>
        </p:sp>
        <p:sp>
          <p:nvSpPr>
            <p:cNvPr id="6" name="نجمة مكونة من 12 نقطة 5"/>
            <p:cNvSpPr/>
            <p:nvPr/>
          </p:nvSpPr>
          <p:spPr>
            <a:xfrm>
              <a:off x="8001024" y="2500306"/>
              <a:ext cx="714380" cy="714380"/>
            </a:xfrm>
            <a:prstGeom prst="star12">
              <a:avLst/>
            </a:prstGeom>
            <a:solidFill>
              <a:srgbClr val="990000"/>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fontAlgn="auto">
                <a:spcBef>
                  <a:spcPts val="0"/>
                </a:spcBef>
                <a:spcAft>
                  <a:spcPts val="0"/>
                </a:spcAft>
                <a:defRPr/>
              </a:pPr>
              <a:endParaRPr lang="ar-EG" dirty="0"/>
            </a:p>
          </p:txBody>
        </p:sp>
      </p:grpSp>
      <p:sp>
        <p:nvSpPr>
          <p:cNvPr id="7" name="مربع نص 6"/>
          <p:cNvSpPr txBox="1">
            <a:spLocks noChangeArrowheads="1"/>
          </p:cNvSpPr>
          <p:nvPr/>
        </p:nvSpPr>
        <p:spPr bwMode="auto">
          <a:xfrm>
            <a:off x="8501063" y="2006600"/>
            <a:ext cx="285750" cy="708025"/>
          </a:xfrm>
          <a:prstGeom prst="rect">
            <a:avLst/>
          </a:prstGeom>
          <a:noFill/>
          <a:ln w="9525">
            <a:noFill/>
            <a:miter lim="800000"/>
            <a:headEnd/>
            <a:tailEnd/>
          </a:ln>
        </p:spPr>
        <p:txBody>
          <a:bodyPr>
            <a:spAutoFit/>
          </a:bodyPr>
          <a:lstStyle/>
          <a:p>
            <a:pPr algn="r" rtl="1"/>
            <a:r>
              <a:rPr lang="ar-EG" sz="4000">
                <a:solidFill>
                  <a:srgbClr val="FFFF00"/>
                </a:solidFill>
                <a:latin typeface="Calibri" pitchFamily="34" charset="0"/>
              </a:rPr>
              <a:t>2</a:t>
            </a:r>
          </a:p>
        </p:txBody>
      </p:sp>
      <p:sp>
        <p:nvSpPr>
          <p:cNvPr id="8" name="مخطط انسيابي: مستند 7"/>
          <p:cNvSpPr/>
          <p:nvPr/>
        </p:nvSpPr>
        <p:spPr>
          <a:xfrm>
            <a:off x="1500188" y="2071688"/>
            <a:ext cx="6286500" cy="1428750"/>
          </a:xfrm>
          <a:prstGeom prst="flowChartDocument">
            <a:avLst/>
          </a:prstGeom>
          <a:solidFill>
            <a:srgbClr val="0066FF"/>
          </a:solidFill>
          <a:ln w="63500" cmpd="sng">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fontAlgn="auto">
              <a:spcBef>
                <a:spcPts val="0"/>
              </a:spcBef>
              <a:spcAft>
                <a:spcPts val="0"/>
              </a:spcAft>
              <a:defRPr/>
            </a:pPr>
            <a:endParaRPr lang="ar-EG"/>
          </a:p>
        </p:txBody>
      </p:sp>
      <p:sp>
        <p:nvSpPr>
          <p:cNvPr id="20481" name="Rectangle 1"/>
          <p:cNvSpPr>
            <a:spLocks noChangeArrowheads="1"/>
          </p:cNvSpPr>
          <p:nvPr/>
        </p:nvSpPr>
        <p:spPr bwMode="auto">
          <a:xfrm>
            <a:off x="1785938" y="2000250"/>
            <a:ext cx="5786437" cy="1138238"/>
          </a:xfrm>
          <a:prstGeom prst="rect">
            <a:avLst/>
          </a:prstGeom>
          <a:noFill/>
          <a:ln w="9525">
            <a:noFill/>
            <a:miter lim="800000"/>
            <a:headEnd/>
            <a:tailEnd/>
          </a:ln>
        </p:spPr>
        <p:txBody>
          <a:bodyPr anchor="ctr">
            <a:spAutoFit/>
          </a:bodyPr>
          <a:lstStyle/>
          <a:p>
            <a:pPr algn="r" rtl="1">
              <a:buFontTx/>
              <a:buChar char="•"/>
            </a:pPr>
            <a:r>
              <a:rPr lang="ar-EG" sz="3600" b="1">
                <a:solidFill>
                  <a:srgbClr val="FFFF00"/>
                </a:solidFill>
                <a:cs typeface="Times New Roman" pitchFamily="18" charset="0"/>
              </a:rPr>
              <a:t> ألاحظُ</a:t>
            </a:r>
            <a:r>
              <a:rPr lang="ar-EG" sz="3200">
                <a:solidFill>
                  <a:srgbClr val="FFFF00"/>
                </a:solidFill>
                <a:cs typeface="Times New Roman" pitchFamily="18" charset="0"/>
              </a:rPr>
              <a:t>. </a:t>
            </a:r>
            <a:r>
              <a:rPr lang="ar-EG" sz="3200">
                <a:solidFill>
                  <a:schemeClr val="bg1"/>
                </a:solidFill>
                <a:cs typeface="Times New Roman" pitchFamily="18" charset="0"/>
              </a:rPr>
              <a:t>أدلكُ أحد البالونينِ بقطعةِ الصُّوفِ عشرَ مراتٍ. ماذا يحدثُ؟ أسجلُ مشاهداتي.</a:t>
            </a:r>
            <a:endParaRPr lang="ar-EG" sz="3600">
              <a:solidFill>
                <a:schemeClr val="bg1"/>
              </a:solidFill>
            </a:endParaRPr>
          </a:p>
        </p:txBody>
      </p:sp>
      <p:sp>
        <p:nvSpPr>
          <p:cNvPr id="17" name="Rectangle 8"/>
          <p:cNvSpPr>
            <a:spLocks noChangeArrowheads="1"/>
          </p:cNvSpPr>
          <p:nvPr/>
        </p:nvSpPr>
        <p:spPr bwMode="auto">
          <a:xfrm>
            <a:off x="2143125" y="3717032"/>
            <a:ext cx="5286375" cy="584200"/>
          </a:xfrm>
          <a:prstGeom prst="rect">
            <a:avLst/>
          </a:prstGeom>
          <a:solidFill>
            <a:schemeClr val="bg2"/>
          </a:solidFill>
          <a:ln w="9525">
            <a:noFill/>
            <a:miter lim="800000"/>
            <a:headEnd/>
            <a:tailEnd/>
          </a:ln>
        </p:spPr>
        <p:txBody>
          <a:bodyPr anchor="ctr">
            <a:spAutoFit/>
          </a:bodyPr>
          <a:lstStyle/>
          <a:p>
            <a:pPr algn="ctr" rtl="1"/>
            <a:r>
              <a:rPr lang="ar-EG" sz="3200" b="1">
                <a:solidFill>
                  <a:srgbClr val="FF0000"/>
                </a:solidFill>
              </a:rPr>
              <a:t>يتجاذب البالونين.</a:t>
            </a:r>
            <a:endParaRPr lang="en-US" sz="3200">
              <a:solidFill>
                <a:srgbClr val="FF0000"/>
              </a:solidFill>
            </a:endParaRPr>
          </a:p>
        </p:txBody>
      </p:sp>
      <p:pic>
        <p:nvPicPr>
          <p:cNvPr id="12" name="Picture 13"/>
          <p:cNvPicPr>
            <a:picLocks noChangeAspect="1" noChangeArrowheads="1"/>
          </p:cNvPicPr>
          <p:nvPr/>
        </p:nvPicPr>
        <p:blipFill>
          <a:blip r:embed="rId8">
            <a:lum contrast="30000"/>
          </a:blip>
          <a:srcRect t="53446"/>
          <a:stretch>
            <a:fillRect/>
          </a:stretch>
        </p:blipFill>
        <p:spPr bwMode="auto">
          <a:xfrm>
            <a:off x="555532" y="4483463"/>
            <a:ext cx="2460812" cy="1428143"/>
          </a:xfrm>
          <a:prstGeom prst="rect">
            <a:avLst/>
          </a:prstGeom>
          <a:noFill/>
          <a:ln w="9525">
            <a:noFill/>
            <a:miter lim="800000"/>
            <a:headEnd/>
            <a:tailEnd/>
          </a:ln>
          <a:effectLst/>
        </p:spPr>
      </p:pic>
    </p:spTree>
  </p:cSld>
  <p:clrMapOvr>
    <a:masterClrMapping/>
  </p:clrMapOvr>
  <p:transition spd="med">
    <p:blinds/>
    <p:sndAc>
      <p:stSnd>
        <p:snd r:embed="rId2" name="chimes.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3"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
                                        <p:tgtEl>
                                          <p:spTgt spid="2"/>
                                        </p:tgtEl>
                                      </p:cBhvr>
                                    </p:animEffect>
                                    <p:anim calcmode="lin" valueType="num">
                                      <p:cBhvr>
                                        <p:cTn id="8" dur="200" fill="hold"/>
                                        <p:tgtEl>
                                          <p:spTgt spid="2"/>
                                        </p:tgtEl>
                                        <p:attrNameLst>
                                          <p:attrName>ppt_x</p:attrName>
                                        </p:attrNameLst>
                                      </p:cBhvr>
                                      <p:tavLst>
                                        <p:tav tm="0">
                                          <p:val>
                                            <p:strVal val="#ppt_x"/>
                                          </p:val>
                                        </p:tav>
                                        <p:tav tm="100000">
                                          <p:val>
                                            <p:strVal val="#ppt_x"/>
                                          </p:val>
                                        </p:tav>
                                      </p:tavLst>
                                    </p:anim>
                                    <p:anim calcmode="lin" valueType="num">
                                      <p:cBhvr>
                                        <p:cTn id="9" dur="200" fill="hold"/>
                                        <p:tgtEl>
                                          <p:spTgt spid="2"/>
                                        </p:tgtEl>
                                        <p:attrNameLst>
                                          <p:attrName>ppt_y</p:attrName>
                                        </p:attrNameLst>
                                      </p:cBhvr>
                                      <p:tavLst>
                                        <p:tav tm="0">
                                          <p:val>
                                            <p:strVal val="#ppt_y+0.31"/>
                                          </p:val>
                                        </p:tav>
                                        <p:tav tm="100000">
                                          <p:val>
                                            <p:strVal val="#ppt_y+0.31"/>
                                          </p:val>
                                        </p:tav>
                                      </p:tavLst>
                                    </p:anim>
                                    <p:anim calcmode="lin" valueType="num">
                                      <p:cBhvr>
                                        <p:cTn id="10" dur="300" decel="50000" fill="hold">
                                          <p:stCondLst>
                                            <p:cond delay="200"/>
                                          </p:stCondLst>
                                        </p:cTn>
                                        <p:tgtEl>
                                          <p:spTgt spid="2"/>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300" decel="50000" fill="hold">
                                          <p:stCondLst>
                                            <p:cond delay="200"/>
                                          </p:stCondLst>
                                        </p:cTn>
                                        <p:tgtEl>
                                          <p:spTgt spid="2"/>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Busy.wav"/>
                                        </p:tgtEl>
                                      </p:cMediaNode>
                                    </p:audio>
                                  </p:subTnLst>
                                </p:cTn>
                              </p:par>
                              <p:par>
                                <p:cTn id="12" presetID="43" presetClass="entr" presetSubtype="0" fill="hold" grpId="0" nodeType="with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
                                        <p:tgtEl>
                                          <p:spTgt spid="7"/>
                                        </p:tgtEl>
                                      </p:cBhvr>
                                    </p:animEffect>
                                    <p:anim calcmode="lin" valueType="num">
                                      <p:cBhvr>
                                        <p:cTn id="15" dur="200" fill="hold"/>
                                        <p:tgtEl>
                                          <p:spTgt spid="7"/>
                                        </p:tgtEl>
                                        <p:attrNameLst>
                                          <p:attrName>ppt_x</p:attrName>
                                        </p:attrNameLst>
                                      </p:cBhvr>
                                      <p:tavLst>
                                        <p:tav tm="0">
                                          <p:val>
                                            <p:strVal val="#ppt_x"/>
                                          </p:val>
                                        </p:tav>
                                        <p:tav tm="100000">
                                          <p:val>
                                            <p:strVal val="#ppt_x"/>
                                          </p:val>
                                        </p:tav>
                                      </p:tavLst>
                                    </p:anim>
                                    <p:anim calcmode="lin" valueType="num">
                                      <p:cBhvr>
                                        <p:cTn id="16" dur="200" fill="hold"/>
                                        <p:tgtEl>
                                          <p:spTgt spid="7"/>
                                        </p:tgtEl>
                                        <p:attrNameLst>
                                          <p:attrName>ppt_y</p:attrName>
                                        </p:attrNameLst>
                                      </p:cBhvr>
                                      <p:tavLst>
                                        <p:tav tm="0">
                                          <p:val>
                                            <p:strVal val="#ppt_y+0.31"/>
                                          </p:val>
                                        </p:tav>
                                        <p:tav tm="100000">
                                          <p:val>
                                            <p:strVal val="#ppt_y+0.31"/>
                                          </p:val>
                                        </p:tav>
                                      </p:tavLst>
                                    </p:anim>
                                    <p:anim calcmode="lin" valueType="num">
                                      <p:cBhvr>
                                        <p:cTn id="17" dur="300" decel="50000" fill="hold">
                                          <p:stCondLst>
                                            <p:cond delay="200"/>
                                          </p:stCondLst>
                                        </p:cTn>
                                        <p:tgtEl>
                                          <p:spTgt spid="7"/>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8" dur="300" decel="50000" fill="hold">
                                          <p:stCondLst>
                                            <p:cond delay="200"/>
                                          </p:stCondLst>
                                        </p:cTn>
                                        <p:tgtEl>
                                          <p:spTgt spid="7"/>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par>
                                <p:cTn id="19" presetID="43" presetClass="entr" presetSubtype="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50"/>
                                        <p:tgtEl>
                                          <p:spTgt spid="8"/>
                                        </p:tgtEl>
                                      </p:cBhvr>
                                    </p:animEffect>
                                    <p:anim calcmode="lin" valueType="num">
                                      <p:cBhvr>
                                        <p:cTn id="22" dur="200" fill="hold"/>
                                        <p:tgtEl>
                                          <p:spTgt spid="8"/>
                                        </p:tgtEl>
                                        <p:attrNameLst>
                                          <p:attrName>ppt_x</p:attrName>
                                        </p:attrNameLst>
                                      </p:cBhvr>
                                      <p:tavLst>
                                        <p:tav tm="0">
                                          <p:val>
                                            <p:strVal val="#ppt_x"/>
                                          </p:val>
                                        </p:tav>
                                        <p:tav tm="100000">
                                          <p:val>
                                            <p:strVal val="#ppt_x"/>
                                          </p:val>
                                        </p:tav>
                                      </p:tavLst>
                                    </p:anim>
                                    <p:anim calcmode="lin" valueType="num">
                                      <p:cBhvr>
                                        <p:cTn id="23" dur="200" fill="hold"/>
                                        <p:tgtEl>
                                          <p:spTgt spid="8"/>
                                        </p:tgtEl>
                                        <p:attrNameLst>
                                          <p:attrName>ppt_y</p:attrName>
                                        </p:attrNameLst>
                                      </p:cBhvr>
                                      <p:tavLst>
                                        <p:tav tm="0">
                                          <p:val>
                                            <p:strVal val="#ppt_y+0.31"/>
                                          </p:val>
                                        </p:tav>
                                        <p:tav tm="100000">
                                          <p:val>
                                            <p:strVal val="#ppt_y+0.31"/>
                                          </p:val>
                                        </p:tav>
                                      </p:tavLst>
                                    </p:anim>
                                    <p:anim calcmode="lin" valueType="num">
                                      <p:cBhvr>
                                        <p:cTn id="24" dur="300" decel="50000" fill="hold">
                                          <p:stCondLst>
                                            <p:cond delay="200"/>
                                          </p:stCondLst>
                                        </p:cTn>
                                        <p:tgtEl>
                                          <p:spTgt spid="8"/>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5" dur="300" decel="50000" fill="hold">
                                          <p:stCondLst>
                                            <p:cond delay="200"/>
                                          </p:stCondLst>
                                        </p:cTn>
                                        <p:tgtEl>
                                          <p:spTgt spid="8"/>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par>
                                <p:cTn id="26" presetID="43" presetClass="entr" presetSubtype="0" fill="hold" grpId="0" nodeType="withEffect">
                                  <p:stCondLst>
                                    <p:cond delay="0"/>
                                  </p:stCondLst>
                                  <p:childTnLst>
                                    <p:set>
                                      <p:cBhvr>
                                        <p:cTn id="27" dur="1" fill="hold">
                                          <p:stCondLst>
                                            <p:cond delay="0"/>
                                          </p:stCondLst>
                                        </p:cTn>
                                        <p:tgtEl>
                                          <p:spTgt spid="20481"/>
                                        </p:tgtEl>
                                        <p:attrNameLst>
                                          <p:attrName>style.visibility</p:attrName>
                                        </p:attrNameLst>
                                      </p:cBhvr>
                                      <p:to>
                                        <p:strVal val="visible"/>
                                      </p:to>
                                    </p:set>
                                    <p:animEffect transition="in" filter="fade">
                                      <p:cBhvr>
                                        <p:cTn id="28" dur="50"/>
                                        <p:tgtEl>
                                          <p:spTgt spid="20481"/>
                                        </p:tgtEl>
                                      </p:cBhvr>
                                    </p:animEffect>
                                    <p:anim calcmode="lin" valueType="num">
                                      <p:cBhvr>
                                        <p:cTn id="29" dur="200" fill="hold"/>
                                        <p:tgtEl>
                                          <p:spTgt spid="20481"/>
                                        </p:tgtEl>
                                        <p:attrNameLst>
                                          <p:attrName>ppt_x</p:attrName>
                                        </p:attrNameLst>
                                      </p:cBhvr>
                                      <p:tavLst>
                                        <p:tav tm="0">
                                          <p:val>
                                            <p:strVal val="#ppt_x"/>
                                          </p:val>
                                        </p:tav>
                                        <p:tav tm="100000">
                                          <p:val>
                                            <p:strVal val="#ppt_x"/>
                                          </p:val>
                                        </p:tav>
                                      </p:tavLst>
                                    </p:anim>
                                    <p:anim calcmode="lin" valueType="num">
                                      <p:cBhvr>
                                        <p:cTn id="30" dur="200" fill="hold"/>
                                        <p:tgtEl>
                                          <p:spTgt spid="20481"/>
                                        </p:tgtEl>
                                        <p:attrNameLst>
                                          <p:attrName>ppt_y</p:attrName>
                                        </p:attrNameLst>
                                      </p:cBhvr>
                                      <p:tavLst>
                                        <p:tav tm="0">
                                          <p:val>
                                            <p:strVal val="#ppt_y+0.31"/>
                                          </p:val>
                                        </p:tav>
                                        <p:tav tm="100000">
                                          <p:val>
                                            <p:strVal val="#ppt_y+0.31"/>
                                          </p:val>
                                        </p:tav>
                                      </p:tavLst>
                                    </p:anim>
                                    <p:anim calcmode="lin" valueType="num">
                                      <p:cBhvr>
                                        <p:cTn id="31" dur="300" decel="50000" fill="hold">
                                          <p:stCondLst>
                                            <p:cond delay="200"/>
                                          </p:stCondLst>
                                        </p:cTn>
                                        <p:tgtEl>
                                          <p:spTgt spid="20481"/>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32" dur="300" decel="50000" fill="hold">
                                          <p:stCondLst>
                                            <p:cond delay="200"/>
                                          </p:stCondLst>
                                        </p:cTn>
                                        <p:tgtEl>
                                          <p:spTgt spid="20481"/>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subTnLst>
                                    <p:audio>
                                      <p:cMediaNode>
                                        <p:cTn display="0" masterRel="sameClick">
                                          <p:stCondLst>
                                            <p:cond evt="begin" delay="0">
                                              <p:tn val="26"/>
                                            </p:cond>
                                          </p:stCondLst>
                                          <p:endCondLst>
                                            <p:cond evt="onStopAudio" delay="0">
                                              <p:tgtEl>
                                                <p:sldTgt/>
                                              </p:tgtEl>
                                            </p:cond>
                                          </p:endCondLst>
                                        </p:cTn>
                                        <p:tgtEl>
                                          <p:sndTgt r:embed="rId4" name="ألاحظُ أدلكُ أحد البالونينِ بقطعةِ.wav"/>
                                        </p:tgtEl>
                                      </p:cMediaNode>
                                    </p:audio>
                                  </p:subTnLst>
                                </p:cTn>
                              </p:par>
                            </p:childTnLst>
                          </p:cTn>
                        </p:par>
                      </p:childTnLst>
                    </p:cTn>
                  </p:par>
                  <p:par>
                    <p:cTn id="33" fill="hold">
                      <p:stCondLst>
                        <p:cond delay="indefinite"/>
                      </p:stCondLst>
                      <p:childTnLst>
                        <p:par>
                          <p:cTn id="34" fill="hold">
                            <p:stCondLst>
                              <p:cond delay="0"/>
                            </p:stCondLst>
                            <p:childTnLst>
                              <p:par>
                                <p:cTn id="35" presetID="4" presetClass="entr" presetSubtype="16" fill="hold"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box(in)">
                                      <p:cBhvr>
                                        <p:cTn id="37" dur="500"/>
                                        <p:tgtEl>
                                          <p:spTgt spid="12"/>
                                        </p:tgtEl>
                                      </p:cBhvr>
                                    </p:animEffect>
                                  </p:childTnLst>
                                  <p:subTnLst>
                                    <p:audio>
                                      <p:cMediaNode>
                                        <p:cTn display="0" masterRel="sameClick">
                                          <p:stCondLst>
                                            <p:cond evt="begin" delay="0">
                                              <p:tn val="35"/>
                                            </p:cond>
                                          </p:stCondLst>
                                          <p:endCondLst>
                                            <p:cond evt="onStopAudio" delay="0">
                                              <p:tgtEl>
                                                <p:sldTgt/>
                                              </p:tgtEl>
                                            </p:cond>
                                          </p:endCondLst>
                                        </p:cTn>
                                        <p:tgtEl>
                                          <p:sndTgt r:embed="rId5" name="الخطوة 2.wav"/>
                                        </p:tgtEl>
                                      </p:cMediaNode>
                                    </p:audio>
                                  </p:subTnLst>
                                </p:cTn>
                              </p:par>
                            </p:childTnLst>
                          </p:cTn>
                        </p:par>
                      </p:childTnLst>
                    </p:cTn>
                  </p:par>
                  <p:par>
                    <p:cTn id="38" fill="hold">
                      <p:stCondLst>
                        <p:cond delay="indefinite"/>
                      </p:stCondLst>
                      <p:childTnLst>
                        <p:par>
                          <p:cTn id="39" fill="hold">
                            <p:stCondLst>
                              <p:cond delay="0"/>
                            </p:stCondLst>
                            <p:childTnLst>
                              <p:par>
                                <p:cTn id="40" presetID="37" presetClass="entr" presetSubtype="0" fill="hold" grpId="0" nodeType="click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fade">
                                      <p:cBhvr>
                                        <p:cTn id="42" dur="500"/>
                                        <p:tgtEl>
                                          <p:spTgt spid="17"/>
                                        </p:tgtEl>
                                      </p:cBhvr>
                                    </p:animEffect>
                                    <p:anim calcmode="lin" valueType="num">
                                      <p:cBhvr>
                                        <p:cTn id="43" dur="500" fill="hold"/>
                                        <p:tgtEl>
                                          <p:spTgt spid="17"/>
                                        </p:tgtEl>
                                        <p:attrNameLst>
                                          <p:attrName>ppt_x</p:attrName>
                                        </p:attrNameLst>
                                      </p:cBhvr>
                                      <p:tavLst>
                                        <p:tav tm="0">
                                          <p:val>
                                            <p:strVal val="#ppt_x"/>
                                          </p:val>
                                        </p:tav>
                                        <p:tav tm="100000">
                                          <p:val>
                                            <p:strVal val="#ppt_x"/>
                                          </p:val>
                                        </p:tav>
                                      </p:tavLst>
                                    </p:anim>
                                    <p:anim calcmode="lin" valueType="num">
                                      <p:cBhvr>
                                        <p:cTn id="44" dur="450" decel="100000" fill="hold"/>
                                        <p:tgtEl>
                                          <p:spTgt spid="17"/>
                                        </p:tgtEl>
                                        <p:attrNameLst>
                                          <p:attrName>ppt_y</p:attrName>
                                        </p:attrNameLst>
                                      </p:cBhvr>
                                      <p:tavLst>
                                        <p:tav tm="0">
                                          <p:val>
                                            <p:strVal val="#ppt_y+1"/>
                                          </p:val>
                                        </p:tav>
                                        <p:tav tm="100000">
                                          <p:val>
                                            <p:strVal val="#ppt_y-.03"/>
                                          </p:val>
                                        </p:tav>
                                      </p:tavLst>
                                    </p:anim>
                                    <p:anim calcmode="lin" valueType="num">
                                      <p:cBhvr>
                                        <p:cTn id="45" dur="50" accel="100000" fill="hold">
                                          <p:stCondLst>
                                            <p:cond delay="450"/>
                                          </p:stCondLst>
                                        </p:cTn>
                                        <p:tgtEl>
                                          <p:spTgt spid="17"/>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40"/>
                                            </p:cond>
                                          </p:stCondLst>
                                          <p:endCondLst>
                                            <p:cond evt="onStopAudio" delay="0">
                                              <p:tgtEl>
                                                <p:sldTgt/>
                                              </p:tgtEl>
                                            </p:cond>
                                          </p:endCondLst>
                                        </p:cTn>
                                        <p:tgtEl>
                                          <p:sndTgt r:embed="rId6" name="يتجاذب البالونين.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P spid="20481" grpId="0"/>
      <p:bldP spid="1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صورة 1" descr="notice064.gif"/>
          <p:cNvPicPr>
            <a:picLocks noChangeAspect="1"/>
          </p:cNvPicPr>
          <p:nvPr/>
        </p:nvPicPr>
        <p:blipFill>
          <a:blip r:embed="rId6"/>
          <a:srcRect/>
          <a:stretch>
            <a:fillRect/>
          </a:stretch>
        </p:blipFill>
        <p:spPr bwMode="auto">
          <a:xfrm rot="470902">
            <a:off x="6043613" y="360363"/>
            <a:ext cx="2190750" cy="777875"/>
          </a:xfrm>
          <a:prstGeom prst="rect">
            <a:avLst/>
          </a:prstGeom>
          <a:noFill/>
          <a:ln w="9525">
            <a:noFill/>
            <a:miter lim="800000"/>
            <a:headEnd/>
            <a:tailEnd/>
          </a:ln>
        </p:spPr>
      </p:pic>
      <p:sp>
        <p:nvSpPr>
          <p:cNvPr id="13315" name="Rectangle 1"/>
          <p:cNvSpPr>
            <a:spLocks noChangeArrowheads="1"/>
          </p:cNvSpPr>
          <p:nvPr/>
        </p:nvSpPr>
        <p:spPr bwMode="auto">
          <a:xfrm rot="393997">
            <a:off x="5313363" y="303213"/>
            <a:ext cx="2846387" cy="646112"/>
          </a:xfrm>
          <a:prstGeom prst="rect">
            <a:avLst/>
          </a:prstGeom>
          <a:noFill/>
          <a:ln w="9525">
            <a:noFill/>
            <a:miter lim="800000"/>
            <a:headEnd/>
            <a:tailEnd/>
          </a:ln>
        </p:spPr>
        <p:txBody>
          <a:bodyPr anchor="ctr">
            <a:spAutoFit/>
          </a:bodyPr>
          <a:lstStyle/>
          <a:p>
            <a:pPr algn="r" rtl="1"/>
            <a:r>
              <a:rPr lang="ar-EG" sz="3600" b="1">
                <a:cs typeface="Times New Roman" pitchFamily="18" charset="0"/>
              </a:rPr>
              <a:t>أختبرُ توقعاتي</a:t>
            </a:r>
            <a:endParaRPr lang="ar-EG" sz="4000"/>
          </a:p>
        </p:txBody>
      </p:sp>
      <p:grpSp>
        <p:nvGrpSpPr>
          <p:cNvPr id="2" name="مجموعة 9"/>
          <p:cNvGrpSpPr>
            <a:grpSpLocks/>
          </p:cNvGrpSpPr>
          <p:nvPr/>
        </p:nvGrpSpPr>
        <p:grpSpPr bwMode="auto">
          <a:xfrm>
            <a:off x="8010525" y="2143125"/>
            <a:ext cx="928688" cy="1143000"/>
            <a:chOff x="7858148" y="2214554"/>
            <a:chExt cx="928694" cy="1143008"/>
          </a:xfrm>
        </p:grpSpPr>
        <p:sp>
          <p:nvSpPr>
            <p:cNvPr id="11" name="انفجار 2 10"/>
            <p:cNvSpPr/>
            <p:nvPr/>
          </p:nvSpPr>
          <p:spPr>
            <a:xfrm>
              <a:off x="7858148" y="2214554"/>
              <a:ext cx="928694" cy="1143008"/>
            </a:xfrm>
            <a:prstGeom prst="irregularSeal2">
              <a:avLst/>
            </a:prstGeom>
          </p:spPr>
          <p:style>
            <a:lnRef idx="0">
              <a:schemeClr val="accent2"/>
            </a:lnRef>
            <a:fillRef idx="3">
              <a:schemeClr val="accent2"/>
            </a:fillRef>
            <a:effectRef idx="3">
              <a:schemeClr val="accent2"/>
            </a:effectRef>
            <a:fontRef idx="minor">
              <a:schemeClr val="lt1"/>
            </a:fontRef>
          </p:style>
          <p:txBody>
            <a:bodyPr rtlCol="1" anchor="ctr"/>
            <a:lstStyle/>
            <a:p>
              <a:pPr algn="ctr" rtl="1" fontAlgn="auto">
                <a:spcBef>
                  <a:spcPts val="0"/>
                </a:spcBef>
                <a:spcAft>
                  <a:spcPts val="0"/>
                </a:spcAft>
                <a:defRPr/>
              </a:pPr>
              <a:endParaRPr lang="ar-EG"/>
            </a:p>
          </p:txBody>
        </p:sp>
        <p:sp>
          <p:nvSpPr>
            <p:cNvPr id="12" name="نجمة مكونة من 12 نقطة 11"/>
            <p:cNvSpPr/>
            <p:nvPr/>
          </p:nvSpPr>
          <p:spPr>
            <a:xfrm>
              <a:off x="8001024" y="2500306"/>
              <a:ext cx="714380" cy="714380"/>
            </a:xfrm>
            <a:prstGeom prst="star12">
              <a:avLst/>
            </a:prstGeom>
            <a:solidFill>
              <a:srgbClr val="990000"/>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fontAlgn="auto">
                <a:spcBef>
                  <a:spcPts val="0"/>
                </a:spcBef>
                <a:spcAft>
                  <a:spcPts val="0"/>
                </a:spcAft>
                <a:defRPr/>
              </a:pPr>
              <a:endParaRPr lang="ar-EG" dirty="0"/>
            </a:p>
          </p:txBody>
        </p:sp>
      </p:grpSp>
      <p:sp>
        <p:nvSpPr>
          <p:cNvPr id="13317" name="مربع نص 12"/>
          <p:cNvSpPr txBox="1">
            <a:spLocks noChangeArrowheads="1"/>
          </p:cNvSpPr>
          <p:nvPr/>
        </p:nvSpPr>
        <p:spPr bwMode="auto">
          <a:xfrm>
            <a:off x="8439150" y="2500313"/>
            <a:ext cx="285750" cy="708025"/>
          </a:xfrm>
          <a:prstGeom prst="rect">
            <a:avLst/>
          </a:prstGeom>
          <a:noFill/>
          <a:ln w="9525">
            <a:noFill/>
            <a:miter lim="800000"/>
            <a:headEnd/>
            <a:tailEnd/>
          </a:ln>
        </p:spPr>
        <p:txBody>
          <a:bodyPr>
            <a:spAutoFit/>
          </a:bodyPr>
          <a:lstStyle/>
          <a:p>
            <a:pPr algn="r" rtl="1"/>
            <a:r>
              <a:rPr lang="ar-EG" sz="4000">
                <a:solidFill>
                  <a:srgbClr val="FFFF00"/>
                </a:solidFill>
                <a:latin typeface="Calibri" pitchFamily="34" charset="0"/>
              </a:rPr>
              <a:t>3</a:t>
            </a:r>
          </a:p>
        </p:txBody>
      </p:sp>
      <p:sp>
        <p:nvSpPr>
          <p:cNvPr id="14" name="مخطط انسيابي: مستند 13"/>
          <p:cNvSpPr/>
          <p:nvPr/>
        </p:nvSpPr>
        <p:spPr>
          <a:xfrm>
            <a:off x="2000250" y="2214563"/>
            <a:ext cx="5929313" cy="1285875"/>
          </a:xfrm>
          <a:prstGeom prst="flowChartDocument">
            <a:avLst/>
          </a:prstGeom>
          <a:solidFill>
            <a:srgbClr val="0066FF"/>
          </a:solidFill>
          <a:ln w="63500" cmpd="sng">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fontAlgn="auto">
              <a:spcBef>
                <a:spcPts val="0"/>
              </a:spcBef>
              <a:spcAft>
                <a:spcPts val="0"/>
              </a:spcAft>
              <a:defRPr/>
            </a:pPr>
            <a:endParaRPr lang="ar-EG"/>
          </a:p>
        </p:txBody>
      </p:sp>
      <p:sp>
        <p:nvSpPr>
          <p:cNvPr id="20482" name="Rectangle 2"/>
          <p:cNvSpPr>
            <a:spLocks noChangeArrowheads="1"/>
          </p:cNvSpPr>
          <p:nvPr/>
        </p:nvSpPr>
        <p:spPr bwMode="auto">
          <a:xfrm>
            <a:off x="1785938" y="2214563"/>
            <a:ext cx="6072187" cy="1077912"/>
          </a:xfrm>
          <a:prstGeom prst="rect">
            <a:avLst/>
          </a:prstGeom>
          <a:noFill/>
          <a:ln w="9525">
            <a:noFill/>
            <a:miter lim="800000"/>
            <a:headEnd/>
            <a:tailEnd/>
          </a:ln>
        </p:spPr>
        <p:txBody>
          <a:bodyPr anchor="ctr">
            <a:spAutoFit/>
          </a:bodyPr>
          <a:lstStyle/>
          <a:p>
            <a:pPr algn="r" rtl="1">
              <a:buFontTx/>
              <a:buChar char="•"/>
            </a:pPr>
            <a:r>
              <a:rPr lang="ar-EG" sz="3200">
                <a:solidFill>
                  <a:schemeClr val="bg1"/>
                </a:solidFill>
                <a:cs typeface="Times New Roman" pitchFamily="18" charset="0"/>
              </a:rPr>
              <a:t>  أدلكُ البالونَ الثَّاني بقطعةِ الصُّوفِ عشرَ مرَّاتٍ, ثمَّ أسجلُ مشاهداتي.</a:t>
            </a:r>
            <a:endParaRPr lang="ar-EG" sz="3600">
              <a:solidFill>
                <a:schemeClr val="bg1"/>
              </a:solidFill>
            </a:endParaRPr>
          </a:p>
        </p:txBody>
      </p:sp>
      <p:sp>
        <p:nvSpPr>
          <p:cNvPr id="17" name="Rectangle 8"/>
          <p:cNvSpPr>
            <a:spLocks noChangeArrowheads="1"/>
          </p:cNvSpPr>
          <p:nvPr/>
        </p:nvSpPr>
        <p:spPr bwMode="auto">
          <a:xfrm>
            <a:off x="2178843" y="3590153"/>
            <a:ext cx="5286375" cy="584200"/>
          </a:xfrm>
          <a:prstGeom prst="rect">
            <a:avLst/>
          </a:prstGeom>
          <a:solidFill>
            <a:schemeClr val="bg2"/>
          </a:solidFill>
          <a:ln w="9525">
            <a:noFill/>
            <a:miter lim="800000"/>
            <a:headEnd/>
            <a:tailEnd/>
          </a:ln>
        </p:spPr>
        <p:txBody>
          <a:bodyPr anchor="ctr">
            <a:spAutoFit/>
          </a:bodyPr>
          <a:lstStyle/>
          <a:p>
            <a:pPr algn="ctr" rtl="1"/>
            <a:r>
              <a:rPr lang="ar-EG" sz="3200" b="1">
                <a:solidFill>
                  <a:srgbClr val="FF0000"/>
                </a:solidFill>
              </a:rPr>
              <a:t>يتنافر البالونان.</a:t>
            </a:r>
            <a:endParaRPr lang="en-US" sz="3200">
              <a:solidFill>
                <a:srgbClr val="FF0000"/>
              </a:solidFill>
            </a:endParaRPr>
          </a:p>
        </p:txBody>
      </p:sp>
      <p:pic>
        <p:nvPicPr>
          <p:cNvPr id="15" name="Picture 13"/>
          <p:cNvPicPr>
            <a:picLocks noChangeAspect="1" noChangeArrowheads="1"/>
          </p:cNvPicPr>
          <p:nvPr/>
        </p:nvPicPr>
        <p:blipFill>
          <a:blip r:embed="rId7">
            <a:lum contrast="30000"/>
          </a:blip>
          <a:srcRect t="53446"/>
          <a:stretch>
            <a:fillRect/>
          </a:stretch>
        </p:blipFill>
        <p:spPr bwMode="auto">
          <a:xfrm>
            <a:off x="458054" y="4430830"/>
            <a:ext cx="2655768" cy="1029004"/>
          </a:xfrm>
          <a:prstGeom prst="rect">
            <a:avLst/>
          </a:prstGeom>
          <a:noFill/>
          <a:ln w="9525">
            <a:noFill/>
            <a:miter lim="800000"/>
            <a:headEnd/>
            <a:tailEnd/>
          </a:ln>
          <a:effectLst/>
        </p:spPr>
      </p:pic>
    </p:spTree>
  </p:cSld>
  <p:clrMapOvr>
    <a:masterClrMapping/>
  </p:clrMapOvr>
  <p:transition spd="med">
    <p:blinds/>
    <p:sndAc>
      <p:stSnd>
        <p:snd r:embed="rId2" name="chimes.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3"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
                                        <p:tgtEl>
                                          <p:spTgt spid="2"/>
                                        </p:tgtEl>
                                      </p:cBhvr>
                                    </p:animEffect>
                                    <p:anim calcmode="lin" valueType="num">
                                      <p:cBhvr>
                                        <p:cTn id="8" dur="200" fill="hold"/>
                                        <p:tgtEl>
                                          <p:spTgt spid="2"/>
                                        </p:tgtEl>
                                        <p:attrNameLst>
                                          <p:attrName>ppt_x</p:attrName>
                                        </p:attrNameLst>
                                      </p:cBhvr>
                                      <p:tavLst>
                                        <p:tav tm="0">
                                          <p:val>
                                            <p:strVal val="#ppt_x"/>
                                          </p:val>
                                        </p:tav>
                                        <p:tav tm="100000">
                                          <p:val>
                                            <p:strVal val="#ppt_x"/>
                                          </p:val>
                                        </p:tav>
                                      </p:tavLst>
                                    </p:anim>
                                    <p:anim calcmode="lin" valueType="num">
                                      <p:cBhvr>
                                        <p:cTn id="9" dur="200" fill="hold"/>
                                        <p:tgtEl>
                                          <p:spTgt spid="2"/>
                                        </p:tgtEl>
                                        <p:attrNameLst>
                                          <p:attrName>ppt_y</p:attrName>
                                        </p:attrNameLst>
                                      </p:cBhvr>
                                      <p:tavLst>
                                        <p:tav tm="0">
                                          <p:val>
                                            <p:strVal val="#ppt_y+0.31"/>
                                          </p:val>
                                        </p:tav>
                                        <p:tav tm="100000">
                                          <p:val>
                                            <p:strVal val="#ppt_y+0.31"/>
                                          </p:val>
                                        </p:tav>
                                      </p:tavLst>
                                    </p:anim>
                                    <p:anim calcmode="lin" valueType="num">
                                      <p:cBhvr>
                                        <p:cTn id="10" dur="300" decel="50000" fill="hold">
                                          <p:stCondLst>
                                            <p:cond delay="200"/>
                                          </p:stCondLst>
                                        </p:cTn>
                                        <p:tgtEl>
                                          <p:spTgt spid="2"/>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300" decel="50000" fill="hold">
                                          <p:stCondLst>
                                            <p:cond delay="200"/>
                                          </p:stCondLst>
                                        </p:cTn>
                                        <p:tgtEl>
                                          <p:spTgt spid="2"/>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Busy.wav"/>
                                        </p:tgtEl>
                                      </p:cMediaNode>
                                    </p:audio>
                                  </p:subTnLst>
                                </p:cTn>
                              </p:par>
                              <p:par>
                                <p:cTn id="12" presetID="43" presetClass="entr" presetSubtype="0" fill="hold" grpId="0" nodeType="withEffect">
                                  <p:stCondLst>
                                    <p:cond delay="0"/>
                                  </p:stCondLst>
                                  <p:childTnLst>
                                    <p:set>
                                      <p:cBhvr>
                                        <p:cTn id="13" dur="1" fill="hold">
                                          <p:stCondLst>
                                            <p:cond delay="0"/>
                                          </p:stCondLst>
                                        </p:cTn>
                                        <p:tgtEl>
                                          <p:spTgt spid="20482"/>
                                        </p:tgtEl>
                                        <p:attrNameLst>
                                          <p:attrName>style.visibility</p:attrName>
                                        </p:attrNameLst>
                                      </p:cBhvr>
                                      <p:to>
                                        <p:strVal val="visible"/>
                                      </p:to>
                                    </p:set>
                                    <p:animEffect transition="in" filter="fade">
                                      <p:cBhvr>
                                        <p:cTn id="14" dur="50"/>
                                        <p:tgtEl>
                                          <p:spTgt spid="20482"/>
                                        </p:tgtEl>
                                      </p:cBhvr>
                                    </p:animEffect>
                                    <p:anim calcmode="lin" valueType="num">
                                      <p:cBhvr>
                                        <p:cTn id="15" dur="200" fill="hold"/>
                                        <p:tgtEl>
                                          <p:spTgt spid="20482"/>
                                        </p:tgtEl>
                                        <p:attrNameLst>
                                          <p:attrName>ppt_x</p:attrName>
                                        </p:attrNameLst>
                                      </p:cBhvr>
                                      <p:tavLst>
                                        <p:tav tm="0">
                                          <p:val>
                                            <p:strVal val="#ppt_x"/>
                                          </p:val>
                                        </p:tav>
                                        <p:tav tm="100000">
                                          <p:val>
                                            <p:strVal val="#ppt_x"/>
                                          </p:val>
                                        </p:tav>
                                      </p:tavLst>
                                    </p:anim>
                                    <p:anim calcmode="lin" valueType="num">
                                      <p:cBhvr>
                                        <p:cTn id="16" dur="200" fill="hold"/>
                                        <p:tgtEl>
                                          <p:spTgt spid="20482"/>
                                        </p:tgtEl>
                                        <p:attrNameLst>
                                          <p:attrName>ppt_y</p:attrName>
                                        </p:attrNameLst>
                                      </p:cBhvr>
                                      <p:tavLst>
                                        <p:tav tm="0">
                                          <p:val>
                                            <p:strVal val="#ppt_y+0.31"/>
                                          </p:val>
                                        </p:tav>
                                        <p:tav tm="100000">
                                          <p:val>
                                            <p:strVal val="#ppt_y+0.31"/>
                                          </p:val>
                                        </p:tav>
                                      </p:tavLst>
                                    </p:anim>
                                    <p:anim calcmode="lin" valueType="num">
                                      <p:cBhvr>
                                        <p:cTn id="17" dur="300" decel="50000" fill="hold">
                                          <p:stCondLst>
                                            <p:cond delay="200"/>
                                          </p:stCondLst>
                                        </p:cTn>
                                        <p:tgtEl>
                                          <p:spTgt spid="20482"/>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8" dur="300" decel="50000" fill="hold">
                                          <p:stCondLst>
                                            <p:cond delay="200"/>
                                          </p:stCondLst>
                                        </p:cTn>
                                        <p:tgtEl>
                                          <p:spTgt spid="20482"/>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par>
                                <p:cTn id="19" presetID="43" presetClass="entr" presetSubtype="0"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50"/>
                                        <p:tgtEl>
                                          <p:spTgt spid="14"/>
                                        </p:tgtEl>
                                      </p:cBhvr>
                                    </p:animEffect>
                                    <p:anim calcmode="lin" valueType="num">
                                      <p:cBhvr>
                                        <p:cTn id="22" dur="200" fill="hold"/>
                                        <p:tgtEl>
                                          <p:spTgt spid="14"/>
                                        </p:tgtEl>
                                        <p:attrNameLst>
                                          <p:attrName>ppt_x</p:attrName>
                                        </p:attrNameLst>
                                      </p:cBhvr>
                                      <p:tavLst>
                                        <p:tav tm="0">
                                          <p:val>
                                            <p:strVal val="#ppt_x"/>
                                          </p:val>
                                        </p:tav>
                                        <p:tav tm="100000">
                                          <p:val>
                                            <p:strVal val="#ppt_x"/>
                                          </p:val>
                                        </p:tav>
                                      </p:tavLst>
                                    </p:anim>
                                    <p:anim calcmode="lin" valueType="num">
                                      <p:cBhvr>
                                        <p:cTn id="23" dur="200" fill="hold"/>
                                        <p:tgtEl>
                                          <p:spTgt spid="14"/>
                                        </p:tgtEl>
                                        <p:attrNameLst>
                                          <p:attrName>ppt_y</p:attrName>
                                        </p:attrNameLst>
                                      </p:cBhvr>
                                      <p:tavLst>
                                        <p:tav tm="0">
                                          <p:val>
                                            <p:strVal val="#ppt_y+0.31"/>
                                          </p:val>
                                        </p:tav>
                                        <p:tav tm="100000">
                                          <p:val>
                                            <p:strVal val="#ppt_y+0.31"/>
                                          </p:val>
                                        </p:tav>
                                      </p:tavLst>
                                    </p:anim>
                                    <p:anim calcmode="lin" valueType="num">
                                      <p:cBhvr>
                                        <p:cTn id="24" dur="300" decel="50000" fill="hold">
                                          <p:stCondLst>
                                            <p:cond delay="200"/>
                                          </p:stCondLst>
                                        </p:cTn>
                                        <p:tgtEl>
                                          <p:spTgt spid="14"/>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5" dur="300" decel="50000" fill="hold">
                                          <p:stCondLst>
                                            <p:cond delay="200"/>
                                          </p:stCondLst>
                                        </p:cTn>
                                        <p:tgtEl>
                                          <p:spTgt spid="14"/>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4" name="أدلكُ البالونَ الثَّاني بقطعةِ الصُّوفِ.wav"/>
                                        </p:tgtEl>
                                      </p:cMediaNode>
                                    </p:audio>
                                  </p:subTnLst>
                                </p:cTn>
                              </p:par>
                            </p:childTnLst>
                          </p:cTn>
                        </p:par>
                      </p:childTnLst>
                    </p:cTn>
                  </p:par>
                  <p:par>
                    <p:cTn id="26" fill="hold">
                      <p:stCondLst>
                        <p:cond delay="indefinite"/>
                      </p:stCondLst>
                      <p:childTnLst>
                        <p:par>
                          <p:cTn id="27" fill="hold">
                            <p:stCondLst>
                              <p:cond delay="0"/>
                            </p:stCondLst>
                            <p:childTnLst>
                              <p:par>
                                <p:cTn id="28" presetID="37" presetClass="entr" presetSubtype="0" fill="hold" grpId="0" nodeType="click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fade">
                                      <p:cBhvr>
                                        <p:cTn id="30" dur="500"/>
                                        <p:tgtEl>
                                          <p:spTgt spid="17"/>
                                        </p:tgtEl>
                                      </p:cBhvr>
                                    </p:animEffect>
                                    <p:anim calcmode="lin" valueType="num">
                                      <p:cBhvr>
                                        <p:cTn id="31" dur="500" fill="hold"/>
                                        <p:tgtEl>
                                          <p:spTgt spid="17"/>
                                        </p:tgtEl>
                                        <p:attrNameLst>
                                          <p:attrName>ppt_x</p:attrName>
                                        </p:attrNameLst>
                                      </p:cBhvr>
                                      <p:tavLst>
                                        <p:tav tm="0">
                                          <p:val>
                                            <p:strVal val="#ppt_x"/>
                                          </p:val>
                                        </p:tav>
                                        <p:tav tm="100000">
                                          <p:val>
                                            <p:strVal val="#ppt_x"/>
                                          </p:val>
                                        </p:tav>
                                      </p:tavLst>
                                    </p:anim>
                                    <p:anim calcmode="lin" valueType="num">
                                      <p:cBhvr>
                                        <p:cTn id="32" dur="450" decel="100000" fill="hold"/>
                                        <p:tgtEl>
                                          <p:spTgt spid="17"/>
                                        </p:tgtEl>
                                        <p:attrNameLst>
                                          <p:attrName>ppt_y</p:attrName>
                                        </p:attrNameLst>
                                      </p:cBhvr>
                                      <p:tavLst>
                                        <p:tav tm="0">
                                          <p:val>
                                            <p:strVal val="#ppt_y+1"/>
                                          </p:val>
                                        </p:tav>
                                        <p:tav tm="100000">
                                          <p:val>
                                            <p:strVal val="#ppt_y-.03"/>
                                          </p:val>
                                        </p:tav>
                                      </p:tavLst>
                                    </p:anim>
                                    <p:anim calcmode="lin" valueType="num">
                                      <p:cBhvr>
                                        <p:cTn id="33" dur="50" accel="100000" fill="hold">
                                          <p:stCondLst>
                                            <p:cond delay="450"/>
                                          </p:stCondLst>
                                        </p:cTn>
                                        <p:tgtEl>
                                          <p:spTgt spid="17"/>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28"/>
                                            </p:cond>
                                          </p:stCondLst>
                                          <p:endCondLst>
                                            <p:cond evt="onStopAudio" delay="0">
                                              <p:tgtEl>
                                                <p:sldTgt/>
                                              </p:tgtEl>
                                            </p:cond>
                                          </p:endCondLst>
                                        </p:cTn>
                                        <p:tgtEl>
                                          <p:sndTgt r:embed="rId5" name="يتنافر البالونان.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20482" grpId="0"/>
      <p:bldP spid="1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6"/>
          <p:cNvGrpSpPr>
            <a:grpSpLocks/>
          </p:cNvGrpSpPr>
          <p:nvPr/>
        </p:nvGrpSpPr>
        <p:grpSpPr bwMode="auto">
          <a:xfrm>
            <a:off x="285750" y="1285875"/>
            <a:ext cx="8643938" cy="4146550"/>
            <a:chOff x="1571604" y="2000264"/>
            <a:chExt cx="6786610" cy="3000372"/>
          </a:xfrm>
        </p:grpSpPr>
        <p:grpSp>
          <p:nvGrpSpPr>
            <p:cNvPr id="14340" name="Group 3"/>
            <p:cNvGrpSpPr>
              <a:grpSpLocks/>
            </p:cNvGrpSpPr>
            <p:nvPr/>
          </p:nvGrpSpPr>
          <p:grpSpPr bwMode="auto">
            <a:xfrm>
              <a:off x="1571604" y="2000264"/>
              <a:ext cx="6786610" cy="3000372"/>
              <a:chOff x="5731499" y="1643050"/>
              <a:chExt cx="2055211" cy="3000372"/>
            </a:xfrm>
          </p:grpSpPr>
          <p:sp>
            <p:nvSpPr>
              <p:cNvPr id="5" name="Rectangle 4"/>
              <p:cNvSpPr/>
              <p:nvPr/>
            </p:nvSpPr>
            <p:spPr>
              <a:xfrm>
                <a:off x="5786446" y="1714488"/>
                <a:ext cx="1928826" cy="2857520"/>
              </a:xfrm>
              <a:prstGeom prst="rect">
                <a:avLst/>
              </a:prstGeom>
              <a:gradFill>
                <a:gsLst>
                  <a:gs pos="0">
                    <a:srgbClr val="9900CC"/>
                  </a:gs>
                  <a:gs pos="50000">
                    <a:schemeClr val="bg1"/>
                  </a:gs>
                  <a:gs pos="100000">
                    <a:srgbClr val="CC00FF"/>
                  </a:gs>
                </a:gsLst>
                <a:lin ang="13500000" scaled="1"/>
              </a:gradFill>
              <a:ln>
                <a:solidFill>
                  <a:srgbClr val="FF0000"/>
                </a:solidFill>
              </a:ln>
              <a:effectLst>
                <a:innerShdw blurRad="304800">
                  <a:srgbClr val="9900CC"/>
                </a:innerShd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fontAlgn="auto">
                  <a:spcBef>
                    <a:spcPts val="0"/>
                  </a:spcBef>
                  <a:spcAft>
                    <a:spcPts val="0"/>
                  </a:spcAft>
                  <a:defRPr/>
                </a:pPr>
                <a:endParaRPr lang="ar-EG"/>
              </a:p>
            </p:txBody>
          </p:sp>
          <p:pic>
            <p:nvPicPr>
              <p:cNvPr id="14345" name="Picture 5" descr="00133.WMF"/>
              <p:cNvPicPr>
                <a:picLocks noChangeAspect="1"/>
              </p:cNvPicPr>
              <p:nvPr/>
            </p:nvPicPr>
            <p:blipFill>
              <a:blip r:embed="rId5"/>
              <a:srcRect/>
              <a:stretch>
                <a:fillRect/>
              </a:stretch>
            </p:blipFill>
            <p:spPr bwMode="auto">
              <a:xfrm>
                <a:off x="5731499" y="1643050"/>
                <a:ext cx="2055211" cy="3000372"/>
              </a:xfrm>
              <a:prstGeom prst="rect">
                <a:avLst/>
              </a:prstGeom>
              <a:noFill/>
              <a:ln w="9525">
                <a:noFill/>
                <a:miter lim="800000"/>
                <a:headEnd/>
                <a:tailEnd/>
              </a:ln>
            </p:spPr>
          </p:pic>
        </p:grpSp>
        <p:sp>
          <p:nvSpPr>
            <p:cNvPr id="14341" name="TextBox 2"/>
            <p:cNvSpPr txBox="1">
              <a:spLocks noChangeArrowheads="1"/>
            </p:cNvSpPr>
            <p:nvPr/>
          </p:nvSpPr>
          <p:spPr bwMode="auto">
            <a:xfrm>
              <a:off x="1714479" y="2448350"/>
              <a:ext cx="6358004" cy="868466"/>
            </a:xfrm>
            <a:prstGeom prst="rect">
              <a:avLst/>
            </a:prstGeom>
            <a:noFill/>
            <a:ln w="9525">
              <a:noFill/>
              <a:miter lim="800000"/>
              <a:headEnd/>
              <a:tailEnd/>
            </a:ln>
          </p:spPr>
          <p:txBody>
            <a:bodyPr>
              <a:spAutoFit/>
            </a:bodyPr>
            <a:lstStyle/>
            <a:p>
              <a:pPr algn="r" rtl="1"/>
              <a:r>
                <a:rPr lang="ar-SA" sz="3600" b="1">
                  <a:solidFill>
                    <a:srgbClr val="FF0000"/>
                  </a:solidFill>
                  <a:latin typeface="Calibri" pitchFamily="34" charset="0"/>
                </a:rPr>
                <a:t>4- </a:t>
              </a:r>
              <a:r>
                <a:rPr lang="ar-EG" sz="3600" b="1">
                  <a:solidFill>
                    <a:srgbClr val="FF0000"/>
                  </a:solidFill>
                  <a:latin typeface="Calibri" pitchFamily="34" charset="0"/>
                </a:rPr>
                <a:t>أضعُ قطعةَ الصُّوفِ بين البالونين، وألاحظُ ما يحدثُ وأسجلهُ.</a:t>
              </a:r>
              <a:endParaRPr lang="en-US" sz="3600">
                <a:solidFill>
                  <a:srgbClr val="FF0000"/>
                </a:solidFill>
                <a:latin typeface="Calibri" pitchFamily="34" charset="0"/>
              </a:endParaRPr>
            </a:p>
          </p:txBody>
        </p:sp>
      </p:grpSp>
      <p:sp>
        <p:nvSpPr>
          <p:cNvPr id="7" name="مستطيل 6"/>
          <p:cNvSpPr>
            <a:spLocks noChangeArrowheads="1"/>
          </p:cNvSpPr>
          <p:nvPr/>
        </p:nvSpPr>
        <p:spPr bwMode="auto">
          <a:xfrm>
            <a:off x="1357313" y="3719513"/>
            <a:ext cx="6500812" cy="646112"/>
          </a:xfrm>
          <a:prstGeom prst="rect">
            <a:avLst/>
          </a:prstGeom>
          <a:noFill/>
          <a:ln w="9525">
            <a:noFill/>
            <a:miter lim="800000"/>
            <a:headEnd/>
            <a:tailEnd/>
          </a:ln>
        </p:spPr>
        <p:txBody>
          <a:bodyPr>
            <a:spAutoFit/>
          </a:bodyPr>
          <a:lstStyle/>
          <a:p>
            <a:pPr rtl="1"/>
            <a:r>
              <a:rPr lang="ar-EG" sz="3600" b="1"/>
              <a:t>ينجذب كلاً من البالونين إلى قطعة الصوف.</a:t>
            </a:r>
            <a:endParaRPr lang="en-US" sz="3600"/>
          </a:p>
        </p:txBody>
      </p:sp>
    </p:spTree>
  </p:cSld>
  <p:clrMapOvr>
    <a:masterClrMapping/>
  </p:clrMapOvr>
  <p:transition spd="med">
    <p:blinds/>
    <p:sndAc>
      <p:stSnd>
        <p:snd r:embed="rId2" name="chimes.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أضعُ قطعةَ الصُّوفِ بين البالونين.wav"/>
                                        </p:tgtEl>
                                      </p:cMediaNode>
                                    </p:audio>
                                  </p:sub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145">
                                          <p:stCondLst>
                                            <p:cond delay="0"/>
                                          </p:stCondLst>
                                        </p:cTn>
                                        <p:tgtEl>
                                          <p:spTgt spid="7"/>
                                        </p:tgtEl>
                                      </p:cBhvr>
                                    </p:animEffect>
                                    <p:anim calcmode="lin" valueType="num">
                                      <p:cBhvr>
                                        <p:cTn id="13" dur="456"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14" dur="166"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5" dur="166" tmFilter="0, 0; 0.125,0.2665; 0.25,0.4; 0.375,0.465; 0.5,0.5;  0.625,0.535; 0.75,0.6; 0.875,0.7335; 1,1">
                                          <p:stCondLst>
                                            <p:cond delay="166"/>
                                          </p:stCondLst>
                                        </p:cTn>
                                        <p:tgtEl>
                                          <p:spTgt spid="7"/>
                                        </p:tgtEl>
                                        <p:attrNameLst>
                                          <p:attrName>ppt_y</p:attrName>
                                        </p:attrNameLst>
                                      </p:cBhvr>
                                      <p:tavLst>
                                        <p:tav tm="0" fmla="#ppt_y-sin(pi*$)/9">
                                          <p:val>
                                            <p:fltVal val="0"/>
                                          </p:val>
                                        </p:tav>
                                        <p:tav tm="100000">
                                          <p:val>
                                            <p:fltVal val="1"/>
                                          </p:val>
                                        </p:tav>
                                      </p:tavLst>
                                    </p:anim>
                                    <p:anim calcmode="lin" valueType="num">
                                      <p:cBhvr>
                                        <p:cTn id="16" dur="83" tmFilter="0, 0; 0.125,0.2665; 0.25,0.4; 0.375,0.465; 0.5,0.5;  0.625,0.535; 0.75,0.6; 0.875,0.7335; 1,1">
                                          <p:stCondLst>
                                            <p:cond delay="331"/>
                                          </p:stCondLst>
                                        </p:cTn>
                                        <p:tgtEl>
                                          <p:spTgt spid="7"/>
                                        </p:tgtEl>
                                        <p:attrNameLst>
                                          <p:attrName>ppt_y</p:attrName>
                                        </p:attrNameLst>
                                      </p:cBhvr>
                                      <p:tavLst>
                                        <p:tav tm="0" fmla="#ppt_y-sin(pi*$)/27">
                                          <p:val>
                                            <p:fltVal val="0"/>
                                          </p:val>
                                        </p:tav>
                                        <p:tav tm="100000">
                                          <p:val>
                                            <p:fltVal val="1"/>
                                          </p:val>
                                        </p:tav>
                                      </p:tavLst>
                                    </p:anim>
                                    <p:anim calcmode="lin" valueType="num">
                                      <p:cBhvr>
                                        <p:cTn id="17" dur="41" tmFilter="0, 0; 0.125,0.2665; 0.25,0.4; 0.375,0.465; 0.5,0.5;  0.625,0.535; 0.75,0.6; 0.875,0.7335; 1,1">
                                          <p:stCondLst>
                                            <p:cond delay="414"/>
                                          </p:stCondLst>
                                        </p:cTn>
                                        <p:tgtEl>
                                          <p:spTgt spid="7"/>
                                        </p:tgtEl>
                                        <p:attrNameLst>
                                          <p:attrName>ppt_y</p:attrName>
                                        </p:attrNameLst>
                                      </p:cBhvr>
                                      <p:tavLst>
                                        <p:tav tm="0" fmla="#ppt_y-sin(pi*$)/81">
                                          <p:val>
                                            <p:fltVal val="0"/>
                                          </p:val>
                                        </p:tav>
                                        <p:tav tm="100000">
                                          <p:val>
                                            <p:fltVal val="1"/>
                                          </p:val>
                                        </p:tav>
                                      </p:tavLst>
                                    </p:anim>
                                    <p:animScale>
                                      <p:cBhvr>
                                        <p:cTn id="18" dur="7">
                                          <p:stCondLst>
                                            <p:cond delay="162"/>
                                          </p:stCondLst>
                                        </p:cTn>
                                        <p:tgtEl>
                                          <p:spTgt spid="7"/>
                                        </p:tgtEl>
                                      </p:cBhvr>
                                      <p:to x="100000" y="60000"/>
                                    </p:animScale>
                                    <p:animScale>
                                      <p:cBhvr>
                                        <p:cTn id="19" dur="41" decel="50000">
                                          <p:stCondLst>
                                            <p:cond delay="169"/>
                                          </p:stCondLst>
                                        </p:cTn>
                                        <p:tgtEl>
                                          <p:spTgt spid="7"/>
                                        </p:tgtEl>
                                      </p:cBhvr>
                                      <p:to x="100000" y="100000"/>
                                    </p:animScale>
                                    <p:animScale>
                                      <p:cBhvr>
                                        <p:cTn id="20" dur="7">
                                          <p:stCondLst>
                                            <p:cond delay="328"/>
                                          </p:stCondLst>
                                        </p:cTn>
                                        <p:tgtEl>
                                          <p:spTgt spid="7"/>
                                        </p:tgtEl>
                                      </p:cBhvr>
                                      <p:to x="100000" y="80000"/>
                                    </p:animScale>
                                    <p:animScale>
                                      <p:cBhvr>
                                        <p:cTn id="21" dur="41" decel="50000">
                                          <p:stCondLst>
                                            <p:cond delay="335"/>
                                          </p:stCondLst>
                                        </p:cTn>
                                        <p:tgtEl>
                                          <p:spTgt spid="7"/>
                                        </p:tgtEl>
                                      </p:cBhvr>
                                      <p:to x="100000" y="100000"/>
                                    </p:animScale>
                                    <p:animScale>
                                      <p:cBhvr>
                                        <p:cTn id="22" dur="7">
                                          <p:stCondLst>
                                            <p:cond delay="410"/>
                                          </p:stCondLst>
                                        </p:cTn>
                                        <p:tgtEl>
                                          <p:spTgt spid="7"/>
                                        </p:tgtEl>
                                      </p:cBhvr>
                                      <p:to x="100000" y="90000"/>
                                    </p:animScale>
                                    <p:animScale>
                                      <p:cBhvr>
                                        <p:cTn id="23" dur="41" decel="50000">
                                          <p:stCondLst>
                                            <p:cond delay="417"/>
                                          </p:stCondLst>
                                        </p:cTn>
                                        <p:tgtEl>
                                          <p:spTgt spid="7"/>
                                        </p:tgtEl>
                                      </p:cBhvr>
                                      <p:to x="100000" y="100000"/>
                                    </p:animScale>
                                    <p:animScale>
                                      <p:cBhvr>
                                        <p:cTn id="24" dur="7">
                                          <p:stCondLst>
                                            <p:cond delay="452"/>
                                          </p:stCondLst>
                                        </p:cTn>
                                        <p:tgtEl>
                                          <p:spTgt spid="7"/>
                                        </p:tgtEl>
                                      </p:cBhvr>
                                      <p:to x="100000" y="95000"/>
                                    </p:animScale>
                                    <p:animScale>
                                      <p:cBhvr>
                                        <p:cTn id="25" dur="41" decel="50000">
                                          <p:stCondLst>
                                            <p:cond delay="458"/>
                                          </p:stCondLst>
                                        </p:cTn>
                                        <p:tgtEl>
                                          <p:spTgt spid="7"/>
                                        </p:tgtEl>
                                      </p:cBhvr>
                                      <p:to x="100000" y="100000"/>
                                    </p:animScale>
                                  </p:childTnLst>
                                  <p:subTnLst>
                                    <p:audio>
                                      <p:cMediaNode>
                                        <p:cTn display="0" masterRel="sameClick">
                                          <p:stCondLst>
                                            <p:cond evt="begin" delay="0">
                                              <p:tn val="10"/>
                                            </p:cond>
                                          </p:stCondLst>
                                          <p:endCondLst>
                                            <p:cond evt="onStopAudio" delay="0">
                                              <p:tgtEl>
                                                <p:sldTgt/>
                                              </p:tgtEl>
                                            </p:cond>
                                          </p:endCondLst>
                                        </p:cTn>
                                        <p:tgtEl>
                                          <p:sndTgt r:embed="rId4" name="ينجذب كلاً من البالونين إلى قطعة الصوف.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8"/>
          <p:cNvGrpSpPr>
            <a:grpSpLocks/>
          </p:cNvGrpSpPr>
          <p:nvPr/>
        </p:nvGrpSpPr>
        <p:grpSpPr bwMode="auto">
          <a:xfrm>
            <a:off x="285750" y="2143125"/>
            <a:ext cx="8501063" cy="3571875"/>
            <a:chOff x="428596" y="2143116"/>
            <a:chExt cx="8501122" cy="3571900"/>
          </a:xfrm>
        </p:grpSpPr>
        <p:grpSp>
          <p:nvGrpSpPr>
            <p:cNvPr id="15365" name="Group 7"/>
            <p:cNvGrpSpPr>
              <a:grpSpLocks/>
            </p:cNvGrpSpPr>
            <p:nvPr/>
          </p:nvGrpSpPr>
          <p:grpSpPr bwMode="auto">
            <a:xfrm>
              <a:off x="428596" y="2143116"/>
              <a:ext cx="8501122" cy="3571900"/>
              <a:chOff x="428596" y="2143116"/>
              <a:chExt cx="8501122" cy="3571900"/>
            </a:xfrm>
          </p:grpSpPr>
          <p:sp>
            <p:nvSpPr>
              <p:cNvPr id="5" name="Rounded Rectangle 6"/>
              <p:cNvSpPr/>
              <p:nvPr/>
            </p:nvSpPr>
            <p:spPr>
              <a:xfrm>
                <a:off x="1071538" y="2428868"/>
                <a:ext cx="7215237" cy="3286148"/>
              </a:xfrm>
              <a:prstGeom prst="round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fontAlgn="auto">
                  <a:spcBef>
                    <a:spcPts val="0"/>
                  </a:spcBef>
                  <a:spcAft>
                    <a:spcPts val="0"/>
                  </a:spcAft>
                  <a:defRPr/>
                </a:pPr>
                <a:endParaRPr lang="ar-EG"/>
              </a:p>
            </p:txBody>
          </p:sp>
          <p:pic>
            <p:nvPicPr>
              <p:cNvPr id="15368" name="Picture 5" descr="Bdrlc008.wmf"/>
              <p:cNvPicPr>
                <a:picLocks noChangeAspect="1"/>
              </p:cNvPicPr>
              <p:nvPr/>
            </p:nvPicPr>
            <p:blipFill>
              <a:blip r:embed="rId6"/>
              <a:srcRect/>
              <a:stretch>
                <a:fillRect/>
              </a:stretch>
            </p:blipFill>
            <p:spPr bwMode="auto">
              <a:xfrm>
                <a:off x="428596" y="2143116"/>
                <a:ext cx="8501122" cy="2605089"/>
              </a:xfrm>
              <a:prstGeom prst="rect">
                <a:avLst/>
              </a:prstGeom>
              <a:noFill/>
              <a:ln w="9525">
                <a:noFill/>
                <a:miter lim="800000"/>
                <a:headEnd/>
                <a:tailEnd/>
              </a:ln>
            </p:spPr>
          </p:pic>
        </p:grpSp>
        <p:sp>
          <p:nvSpPr>
            <p:cNvPr id="4" name="Rectangle 4"/>
            <p:cNvSpPr/>
            <p:nvPr/>
          </p:nvSpPr>
          <p:spPr>
            <a:xfrm>
              <a:off x="1643042" y="2690808"/>
              <a:ext cx="6000792" cy="522291"/>
            </a:xfrm>
            <a:prstGeom prst="rect">
              <a:avLst/>
            </a:prstGeom>
          </p:spPr>
          <p:txBody>
            <a:bodyPr>
              <a:spAutoFit/>
            </a:bodyPr>
            <a:lstStyle/>
            <a:p>
              <a:pPr algn="r" rtl="1" fontAlgn="auto">
                <a:spcBef>
                  <a:spcPts val="0"/>
                </a:spcBef>
                <a:spcAft>
                  <a:spcPts val="0"/>
                </a:spcAft>
                <a:defRPr/>
              </a:pPr>
              <a:endParaRPr lang="ar-EG" sz="28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endParaRPr>
            </a:p>
          </p:txBody>
        </p:sp>
      </p:grpSp>
      <p:sp>
        <p:nvSpPr>
          <p:cNvPr id="8193" name="Rectangle 1"/>
          <p:cNvSpPr>
            <a:spLocks noChangeArrowheads="1"/>
          </p:cNvSpPr>
          <p:nvPr/>
        </p:nvSpPr>
        <p:spPr bwMode="auto">
          <a:xfrm>
            <a:off x="1285875" y="2854325"/>
            <a:ext cx="6572250" cy="1200150"/>
          </a:xfrm>
          <a:prstGeom prst="rect">
            <a:avLst/>
          </a:prstGeom>
          <a:noFill/>
          <a:ln w="9525">
            <a:noFill/>
            <a:miter lim="800000"/>
            <a:headEnd/>
            <a:tailEnd/>
          </a:ln>
        </p:spPr>
        <p:txBody>
          <a:bodyPr anchor="ctr">
            <a:spAutoFit/>
          </a:bodyPr>
          <a:lstStyle/>
          <a:p>
            <a:pPr algn="r" rtl="1"/>
            <a:r>
              <a:rPr lang="ar-SA" sz="3600" b="1">
                <a:solidFill>
                  <a:srgbClr val="FF0000"/>
                </a:solidFill>
                <a:cs typeface="Times New Roman" pitchFamily="18" charset="0"/>
              </a:rPr>
              <a:t>5- </a:t>
            </a:r>
            <a:r>
              <a:rPr lang="ar-EG" sz="3600" b="1">
                <a:solidFill>
                  <a:srgbClr val="FF0000"/>
                </a:solidFill>
                <a:cs typeface="Times New Roman" pitchFamily="18" charset="0"/>
              </a:rPr>
              <a:t>أضعُ يدي بين البالونين، وألاحظُ ما يحدثُ وأسجلهُ.</a:t>
            </a:r>
            <a:endParaRPr lang="ar-EG" sz="4000">
              <a:solidFill>
                <a:srgbClr val="FF0000"/>
              </a:solidFill>
            </a:endParaRPr>
          </a:p>
        </p:txBody>
      </p:sp>
      <p:sp>
        <p:nvSpPr>
          <p:cNvPr id="8" name="مستطيل 7"/>
          <p:cNvSpPr>
            <a:spLocks noChangeArrowheads="1"/>
          </p:cNvSpPr>
          <p:nvPr/>
        </p:nvSpPr>
        <p:spPr bwMode="auto">
          <a:xfrm>
            <a:off x="2143125" y="4354513"/>
            <a:ext cx="4786313" cy="1200150"/>
          </a:xfrm>
          <a:prstGeom prst="rect">
            <a:avLst/>
          </a:prstGeom>
          <a:noFill/>
          <a:ln w="9525">
            <a:noFill/>
            <a:miter lim="800000"/>
            <a:headEnd/>
            <a:tailEnd/>
          </a:ln>
        </p:spPr>
        <p:txBody>
          <a:bodyPr>
            <a:spAutoFit/>
          </a:bodyPr>
          <a:lstStyle/>
          <a:p>
            <a:pPr rtl="1"/>
            <a:r>
              <a:rPr lang="ar-EG" sz="3600" b="1"/>
              <a:t>كلاً من البالونين يلتصق بيدي.</a:t>
            </a:r>
            <a:endParaRPr lang="en-US" sz="3600"/>
          </a:p>
          <a:p>
            <a:pPr rtl="1"/>
            <a:r>
              <a:rPr lang="en-US" sz="3600"/>
              <a:t> </a:t>
            </a:r>
          </a:p>
        </p:txBody>
      </p:sp>
    </p:spTree>
  </p:cSld>
  <p:clrMapOvr>
    <a:masterClrMapping/>
  </p:clrMapOvr>
  <p:transition spd="med">
    <p:blinds/>
    <p:sndAc>
      <p:stSnd>
        <p:snd r:embed="rId2" name="chimes.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1"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92" decel="100000"/>
                                        <p:tgtEl>
                                          <p:spTgt spid="2"/>
                                        </p:tgtEl>
                                      </p:cBhvr>
                                    </p:animEffect>
                                    <p:animScale>
                                      <p:cBhvr>
                                        <p:cTn id="8" dur="192" decel="100000"/>
                                        <p:tgtEl>
                                          <p:spTgt spid="2"/>
                                        </p:tgtEl>
                                      </p:cBhvr>
                                      <p:from x="10000" y="10000"/>
                                      <p:to x="200000" y="450000"/>
                                    </p:animScale>
                                    <p:animScale>
                                      <p:cBhvr>
                                        <p:cTn id="9" dur="308" accel="100000" fill="hold">
                                          <p:stCondLst>
                                            <p:cond delay="192"/>
                                          </p:stCondLst>
                                        </p:cTn>
                                        <p:tgtEl>
                                          <p:spTgt spid="2"/>
                                        </p:tgtEl>
                                      </p:cBhvr>
                                      <p:from x="200000" y="450000"/>
                                      <p:to x="100000" y="100000"/>
                                    </p:animScale>
                                    <p:set>
                                      <p:cBhvr>
                                        <p:cTn id="10" dur="192" fill="hold"/>
                                        <p:tgtEl>
                                          <p:spTgt spid="2"/>
                                        </p:tgtEl>
                                        <p:attrNameLst>
                                          <p:attrName>ppt_x</p:attrName>
                                        </p:attrNameLst>
                                      </p:cBhvr>
                                      <p:to>
                                        <p:strVal val="(0.5)"/>
                                      </p:to>
                                    </p:set>
                                    <p:anim from="(0.5)" to="(#ppt_x)" calcmode="lin" valueType="num">
                                      <p:cBhvr>
                                        <p:cTn id="11" dur="308" accel="100000" fill="hold">
                                          <p:stCondLst>
                                            <p:cond delay="192"/>
                                          </p:stCondLst>
                                        </p:cTn>
                                        <p:tgtEl>
                                          <p:spTgt spid="2"/>
                                        </p:tgtEl>
                                        <p:attrNameLst>
                                          <p:attrName>ppt_x</p:attrName>
                                        </p:attrNameLst>
                                      </p:cBhvr>
                                    </p:anim>
                                    <p:set>
                                      <p:cBhvr>
                                        <p:cTn id="12" dur="192" fill="hold"/>
                                        <p:tgtEl>
                                          <p:spTgt spid="2"/>
                                        </p:tgtEl>
                                        <p:attrNameLst>
                                          <p:attrName>ppt_y</p:attrName>
                                        </p:attrNameLst>
                                      </p:cBhvr>
                                      <p:to>
                                        <p:strVal val="(#ppt_y+0.4)"/>
                                      </p:to>
                                    </p:set>
                                    <p:anim from="(#ppt_y+0.4)" to="(#ppt_y)" calcmode="lin" valueType="num">
                                      <p:cBhvr>
                                        <p:cTn id="13" dur="308" accel="100000" fill="hold">
                                          <p:stCondLst>
                                            <p:cond delay="192"/>
                                          </p:stCondLst>
                                        </p:cTn>
                                        <p:tgtEl>
                                          <p:spTgt spid="2"/>
                                        </p:tgtEl>
                                        <p:attrNameLst>
                                          <p:attrName>ppt_y</p:attrName>
                                        </p:attrNameLst>
                                      </p:cBhvr>
                                    </p:anim>
                                  </p:childTnLst>
                                  <p:subTnLst>
                                    <p:audio>
                                      <p:cMediaNode>
                                        <p:cTn display="0" masterRel="sameClick">
                                          <p:stCondLst>
                                            <p:cond evt="begin" delay="0">
                                              <p:tn val="5"/>
                                            </p:cond>
                                          </p:stCondLst>
                                          <p:endCondLst>
                                            <p:cond evt="onStopAudio" delay="0">
                                              <p:tgtEl>
                                                <p:sldTgt/>
                                              </p:tgtEl>
                                            </p:cond>
                                          </p:endCondLst>
                                        </p:cTn>
                                        <p:tgtEl>
                                          <p:sndTgt r:embed="rId3" name="0214 - ويندوز كبير.wav"/>
                                        </p:tgtEl>
                                      </p:cMediaNode>
                                    </p:audio>
                                  </p:subTnLst>
                                </p:cTn>
                              </p:par>
                              <p:par>
                                <p:cTn id="14" presetID="51" presetClass="entr" presetSubtype="0" fill="hold" grpId="0" nodeType="withEffect">
                                  <p:stCondLst>
                                    <p:cond delay="0"/>
                                  </p:stCondLst>
                                  <p:childTnLst>
                                    <p:set>
                                      <p:cBhvr>
                                        <p:cTn id="15" dur="1" fill="hold">
                                          <p:stCondLst>
                                            <p:cond delay="0"/>
                                          </p:stCondLst>
                                        </p:cTn>
                                        <p:tgtEl>
                                          <p:spTgt spid="8193"/>
                                        </p:tgtEl>
                                        <p:attrNameLst>
                                          <p:attrName>style.visibility</p:attrName>
                                        </p:attrNameLst>
                                      </p:cBhvr>
                                      <p:to>
                                        <p:strVal val="visible"/>
                                      </p:to>
                                    </p:set>
                                    <p:animEffect transition="in" filter="fade">
                                      <p:cBhvr>
                                        <p:cTn id="16" dur="192" decel="100000"/>
                                        <p:tgtEl>
                                          <p:spTgt spid="8193"/>
                                        </p:tgtEl>
                                      </p:cBhvr>
                                    </p:animEffect>
                                    <p:animScale>
                                      <p:cBhvr>
                                        <p:cTn id="17" dur="192" decel="100000"/>
                                        <p:tgtEl>
                                          <p:spTgt spid="8193"/>
                                        </p:tgtEl>
                                      </p:cBhvr>
                                      <p:from x="10000" y="10000"/>
                                      <p:to x="200000" y="450000"/>
                                    </p:animScale>
                                    <p:animScale>
                                      <p:cBhvr>
                                        <p:cTn id="18" dur="308" accel="100000" fill="hold">
                                          <p:stCondLst>
                                            <p:cond delay="192"/>
                                          </p:stCondLst>
                                        </p:cTn>
                                        <p:tgtEl>
                                          <p:spTgt spid="8193"/>
                                        </p:tgtEl>
                                      </p:cBhvr>
                                      <p:from x="200000" y="450000"/>
                                      <p:to x="100000" y="100000"/>
                                    </p:animScale>
                                    <p:set>
                                      <p:cBhvr>
                                        <p:cTn id="19" dur="192" fill="hold"/>
                                        <p:tgtEl>
                                          <p:spTgt spid="8193"/>
                                        </p:tgtEl>
                                        <p:attrNameLst>
                                          <p:attrName>ppt_x</p:attrName>
                                        </p:attrNameLst>
                                      </p:cBhvr>
                                      <p:to>
                                        <p:strVal val="(0.5)"/>
                                      </p:to>
                                    </p:set>
                                    <p:anim from="(0.5)" to="(#ppt_x)" calcmode="lin" valueType="num">
                                      <p:cBhvr>
                                        <p:cTn id="20" dur="308" accel="100000" fill="hold">
                                          <p:stCondLst>
                                            <p:cond delay="192"/>
                                          </p:stCondLst>
                                        </p:cTn>
                                        <p:tgtEl>
                                          <p:spTgt spid="8193"/>
                                        </p:tgtEl>
                                        <p:attrNameLst>
                                          <p:attrName>ppt_x</p:attrName>
                                        </p:attrNameLst>
                                      </p:cBhvr>
                                    </p:anim>
                                    <p:set>
                                      <p:cBhvr>
                                        <p:cTn id="21" dur="192" fill="hold"/>
                                        <p:tgtEl>
                                          <p:spTgt spid="8193"/>
                                        </p:tgtEl>
                                        <p:attrNameLst>
                                          <p:attrName>ppt_y</p:attrName>
                                        </p:attrNameLst>
                                      </p:cBhvr>
                                      <p:to>
                                        <p:strVal val="(#ppt_y+0.4)"/>
                                      </p:to>
                                    </p:set>
                                    <p:anim from="(#ppt_y+0.4)" to="(#ppt_y)" calcmode="lin" valueType="num">
                                      <p:cBhvr>
                                        <p:cTn id="22" dur="308" accel="100000" fill="hold">
                                          <p:stCondLst>
                                            <p:cond delay="192"/>
                                          </p:stCondLst>
                                        </p:cTn>
                                        <p:tgtEl>
                                          <p:spTgt spid="8193"/>
                                        </p:tgtEl>
                                        <p:attrNameLst>
                                          <p:attrName>ppt_y</p:attrName>
                                        </p:attrNameLst>
                                      </p:cBhvr>
                                    </p:anim>
                                  </p:childTnLst>
                                  <p:subTnLst>
                                    <p:audio>
                                      <p:cMediaNode>
                                        <p:cTn display="0" masterRel="sameClick">
                                          <p:stCondLst>
                                            <p:cond evt="begin" delay="0">
                                              <p:tn val="14"/>
                                            </p:cond>
                                          </p:stCondLst>
                                          <p:endCondLst>
                                            <p:cond evt="onStopAudio" delay="0">
                                              <p:tgtEl>
                                                <p:sldTgt/>
                                              </p:tgtEl>
                                            </p:cond>
                                          </p:endCondLst>
                                        </p:cTn>
                                        <p:tgtEl>
                                          <p:sndTgt r:embed="rId4" name="أضعُ يدي بين البالونين وألاحظُ.wav"/>
                                        </p:tgtEl>
                                      </p:cMediaNode>
                                    </p:audio>
                                  </p:subTnLst>
                                </p:cTn>
                              </p:par>
                            </p:childTnLst>
                          </p:cTn>
                        </p:par>
                      </p:childTnLst>
                    </p:cTn>
                  </p:par>
                  <p:par>
                    <p:cTn id="23" fill="hold">
                      <p:stCondLst>
                        <p:cond delay="indefinite"/>
                      </p:stCondLst>
                      <p:childTnLst>
                        <p:par>
                          <p:cTn id="24" fill="hold">
                            <p:stCondLst>
                              <p:cond delay="0"/>
                            </p:stCondLst>
                            <p:childTnLst>
                              <p:par>
                                <p:cTn id="25" presetID="26"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down)">
                                      <p:cBhvr>
                                        <p:cTn id="27" dur="145">
                                          <p:stCondLst>
                                            <p:cond delay="0"/>
                                          </p:stCondLst>
                                        </p:cTn>
                                        <p:tgtEl>
                                          <p:spTgt spid="8"/>
                                        </p:tgtEl>
                                      </p:cBhvr>
                                    </p:animEffect>
                                    <p:anim calcmode="lin" valueType="num">
                                      <p:cBhvr>
                                        <p:cTn id="28" dur="456"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29" dur="166"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30" dur="166" tmFilter="0, 0; 0.125,0.2665; 0.25,0.4; 0.375,0.465; 0.5,0.5;  0.625,0.535; 0.75,0.6; 0.875,0.7335; 1,1">
                                          <p:stCondLst>
                                            <p:cond delay="166"/>
                                          </p:stCondLst>
                                        </p:cTn>
                                        <p:tgtEl>
                                          <p:spTgt spid="8"/>
                                        </p:tgtEl>
                                        <p:attrNameLst>
                                          <p:attrName>ppt_y</p:attrName>
                                        </p:attrNameLst>
                                      </p:cBhvr>
                                      <p:tavLst>
                                        <p:tav tm="0" fmla="#ppt_y-sin(pi*$)/9">
                                          <p:val>
                                            <p:fltVal val="0"/>
                                          </p:val>
                                        </p:tav>
                                        <p:tav tm="100000">
                                          <p:val>
                                            <p:fltVal val="1"/>
                                          </p:val>
                                        </p:tav>
                                      </p:tavLst>
                                    </p:anim>
                                    <p:anim calcmode="lin" valueType="num">
                                      <p:cBhvr>
                                        <p:cTn id="31" dur="83" tmFilter="0, 0; 0.125,0.2665; 0.25,0.4; 0.375,0.465; 0.5,0.5;  0.625,0.535; 0.75,0.6; 0.875,0.7335; 1,1">
                                          <p:stCondLst>
                                            <p:cond delay="331"/>
                                          </p:stCondLst>
                                        </p:cTn>
                                        <p:tgtEl>
                                          <p:spTgt spid="8"/>
                                        </p:tgtEl>
                                        <p:attrNameLst>
                                          <p:attrName>ppt_y</p:attrName>
                                        </p:attrNameLst>
                                      </p:cBhvr>
                                      <p:tavLst>
                                        <p:tav tm="0" fmla="#ppt_y-sin(pi*$)/27">
                                          <p:val>
                                            <p:fltVal val="0"/>
                                          </p:val>
                                        </p:tav>
                                        <p:tav tm="100000">
                                          <p:val>
                                            <p:fltVal val="1"/>
                                          </p:val>
                                        </p:tav>
                                      </p:tavLst>
                                    </p:anim>
                                    <p:anim calcmode="lin" valueType="num">
                                      <p:cBhvr>
                                        <p:cTn id="32" dur="41" tmFilter="0, 0; 0.125,0.2665; 0.25,0.4; 0.375,0.465; 0.5,0.5;  0.625,0.535; 0.75,0.6; 0.875,0.7335; 1,1">
                                          <p:stCondLst>
                                            <p:cond delay="414"/>
                                          </p:stCondLst>
                                        </p:cTn>
                                        <p:tgtEl>
                                          <p:spTgt spid="8"/>
                                        </p:tgtEl>
                                        <p:attrNameLst>
                                          <p:attrName>ppt_y</p:attrName>
                                        </p:attrNameLst>
                                      </p:cBhvr>
                                      <p:tavLst>
                                        <p:tav tm="0" fmla="#ppt_y-sin(pi*$)/81">
                                          <p:val>
                                            <p:fltVal val="0"/>
                                          </p:val>
                                        </p:tav>
                                        <p:tav tm="100000">
                                          <p:val>
                                            <p:fltVal val="1"/>
                                          </p:val>
                                        </p:tav>
                                      </p:tavLst>
                                    </p:anim>
                                    <p:animScale>
                                      <p:cBhvr>
                                        <p:cTn id="33" dur="7">
                                          <p:stCondLst>
                                            <p:cond delay="162"/>
                                          </p:stCondLst>
                                        </p:cTn>
                                        <p:tgtEl>
                                          <p:spTgt spid="8"/>
                                        </p:tgtEl>
                                      </p:cBhvr>
                                      <p:to x="100000" y="60000"/>
                                    </p:animScale>
                                    <p:animScale>
                                      <p:cBhvr>
                                        <p:cTn id="34" dur="41" decel="50000">
                                          <p:stCondLst>
                                            <p:cond delay="169"/>
                                          </p:stCondLst>
                                        </p:cTn>
                                        <p:tgtEl>
                                          <p:spTgt spid="8"/>
                                        </p:tgtEl>
                                      </p:cBhvr>
                                      <p:to x="100000" y="100000"/>
                                    </p:animScale>
                                    <p:animScale>
                                      <p:cBhvr>
                                        <p:cTn id="35" dur="7">
                                          <p:stCondLst>
                                            <p:cond delay="328"/>
                                          </p:stCondLst>
                                        </p:cTn>
                                        <p:tgtEl>
                                          <p:spTgt spid="8"/>
                                        </p:tgtEl>
                                      </p:cBhvr>
                                      <p:to x="100000" y="80000"/>
                                    </p:animScale>
                                    <p:animScale>
                                      <p:cBhvr>
                                        <p:cTn id="36" dur="41" decel="50000">
                                          <p:stCondLst>
                                            <p:cond delay="335"/>
                                          </p:stCondLst>
                                        </p:cTn>
                                        <p:tgtEl>
                                          <p:spTgt spid="8"/>
                                        </p:tgtEl>
                                      </p:cBhvr>
                                      <p:to x="100000" y="100000"/>
                                    </p:animScale>
                                    <p:animScale>
                                      <p:cBhvr>
                                        <p:cTn id="37" dur="7">
                                          <p:stCondLst>
                                            <p:cond delay="410"/>
                                          </p:stCondLst>
                                        </p:cTn>
                                        <p:tgtEl>
                                          <p:spTgt spid="8"/>
                                        </p:tgtEl>
                                      </p:cBhvr>
                                      <p:to x="100000" y="90000"/>
                                    </p:animScale>
                                    <p:animScale>
                                      <p:cBhvr>
                                        <p:cTn id="38" dur="41" decel="50000">
                                          <p:stCondLst>
                                            <p:cond delay="417"/>
                                          </p:stCondLst>
                                        </p:cTn>
                                        <p:tgtEl>
                                          <p:spTgt spid="8"/>
                                        </p:tgtEl>
                                      </p:cBhvr>
                                      <p:to x="100000" y="100000"/>
                                    </p:animScale>
                                    <p:animScale>
                                      <p:cBhvr>
                                        <p:cTn id="39" dur="7">
                                          <p:stCondLst>
                                            <p:cond delay="452"/>
                                          </p:stCondLst>
                                        </p:cTn>
                                        <p:tgtEl>
                                          <p:spTgt spid="8"/>
                                        </p:tgtEl>
                                      </p:cBhvr>
                                      <p:to x="100000" y="95000"/>
                                    </p:animScale>
                                    <p:animScale>
                                      <p:cBhvr>
                                        <p:cTn id="40" dur="41" decel="50000">
                                          <p:stCondLst>
                                            <p:cond delay="458"/>
                                          </p:stCondLst>
                                        </p:cTn>
                                        <p:tgtEl>
                                          <p:spTgt spid="8"/>
                                        </p:tgtEl>
                                      </p:cBhvr>
                                      <p:to x="100000" y="100000"/>
                                    </p:animScale>
                                  </p:childTnLst>
                                  <p:subTnLst>
                                    <p:audio>
                                      <p:cMediaNode>
                                        <p:cTn display="0" masterRel="sameClick">
                                          <p:stCondLst>
                                            <p:cond evt="begin" delay="0">
                                              <p:tn val="25"/>
                                            </p:cond>
                                          </p:stCondLst>
                                          <p:endCondLst>
                                            <p:cond evt="onStopAudio" delay="0">
                                              <p:tgtEl>
                                                <p:sldTgt/>
                                              </p:tgtEl>
                                            </p:cond>
                                          </p:endCondLst>
                                        </p:cTn>
                                        <p:tgtEl>
                                          <p:sndTgt r:embed="rId5" name="كلاً من البالونين يلتصق بيدي.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3" grpId="0"/>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Rectangle 1"/>
          <p:cNvSpPr>
            <a:spLocks noChangeArrowheads="1"/>
          </p:cNvSpPr>
          <p:nvPr/>
        </p:nvSpPr>
        <p:spPr bwMode="auto">
          <a:xfrm>
            <a:off x="5796136" y="514350"/>
            <a:ext cx="2609850" cy="646113"/>
          </a:xfrm>
          <a:prstGeom prst="rect">
            <a:avLst/>
          </a:prstGeom>
          <a:ln>
            <a:noFill/>
            <a:headEnd/>
            <a:tailEnd/>
          </a:ln>
          <a:effectLst>
            <a:outerShdw blurRad="225425" dist="50800" dir="5220000" algn="ctr">
              <a:srgbClr val="000000">
                <a:alpha val="33000"/>
              </a:srgbClr>
            </a:outerShdw>
          </a:effectLst>
        </p:spPr>
        <p:style>
          <a:lnRef idx="1">
            <a:schemeClr val="accent3"/>
          </a:lnRef>
          <a:fillRef idx="2">
            <a:schemeClr val="accent3"/>
          </a:fillRef>
          <a:effectRef idx="1">
            <a:schemeClr val="accent3"/>
          </a:effectRef>
          <a:fontRef idx="minor">
            <a:schemeClr val="dk1"/>
          </a:fontRef>
        </p:style>
        <p:txBody>
          <a:bodyPr wrap="none" anchor="ctr">
            <a:spAutoFit/>
          </a:bodyPr>
          <a:lstStyle/>
          <a:p>
            <a:pPr algn="r" rtl="1">
              <a:defRPr/>
            </a:pPr>
            <a:r>
              <a:rPr lang="ar-EG" sz="3600" b="1" dirty="0">
                <a:solidFill>
                  <a:srgbClr val="FF0000"/>
                </a:solidFill>
                <a:latin typeface="Arial" charset="0"/>
                <a:cs typeface="Times New Roman" pitchFamily="18" charset="0"/>
              </a:rPr>
              <a:t>أستخلصُ النتائجَ</a:t>
            </a:r>
            <a:endParaRPr lang="ar-EG" sz="4000" dirty="0">
              <a:solidFill>
                <a:srgbClr val="FF0000"/>
              </a:solidFill>
              <a:latin typeface="Arial" charset="0"/>
            </a:endParaRPr>
          </a:p>
        </p:txBody>
      </p:sp>
      <p:sp>
        <p:nvSpPr>
          <p:cNvPr id="7170" name="Rectangle 2"/>
          <p:cNvSpPr>
            <a:spLocks noChangeArrowheads="1"/>
          </p:cNvSpPr>
          <p:nvPr/>
        </p:nvSpPr>
        <p:spPr bwMode="auto">
          <a:xfrm>
            <a:off x="428625" y="1300163"/>
            <a:ext cx="8286750" cy="1200150"/>
          </a:xfrm>
          <a:prstGeom prst="rect">
            <a:avLst/>
          </a:prstGeom>
          <a:noFill/>
          <a:ln w="9525">
            <a:noFill/>
            <a:miter lim="800000"/>
            <a:headEnd/>
            <a:tailEnd/>
          </a:ln>
        </p:spPr>
        <p:txBody>
          <a:bodyPr anchor="ctr">
            <a:spAutoFit/>
          </a:bodyPr>
          <a:lstStyle/>
          <a:p>
            <a:pPr algn="r" rtl="1"/>
            <a:r>
              <a:rPr lang="ar-SA" sz="3600" b="1" dirty="0">
                <a:solidFill>
                  <a:srgbClr val="0D0D0D"/>
                </a:solidFill>
                <a:cs typeface="Times New Roman" pitchFamily="18" charset="0"/>
              </a:rPr>
              <a:t>6- </a:t>
            </a:r>
            <a:r>
              <a:rPr lang="ar-EG" sz="3600" b="1" dirty="0">
                <a:solidFill>
                  <a:srgbClr val="0D0D0D"/>
                </a:solidFill>
                <a:cs typeface="Times New Roman" pitchFamily="18" charset="0"/>
              </a:rPr>
              <a:t>أتواصلُ</a:t>
            </a:r>
            <a:r>
              <a:rPr lang="ar-EG" sz="3600" b="1" dirty="0">
                <a:solidFill>
                  <a:srgbClr val="FFFF00"/>
                </a:solidFill>
                <a:cs typeface="Times New Roman" pitchFamily="18" charset="0"/>
              </a:rPr>
              <a:t>. </a:t>
            </a:r>
            <a:r>
              <a:rPr lang="ar-EG" sz="3600" b="1" dirty="0">
                <a:solidFill>
                  <a:srgbClr val="FF0000"/>
                </a:solidFill>
                <a:cs typeface="Times New Roman" pitchFamily="18" charset="0"/>
              </a:rPr>
              <a:t>هلِ اتَّفقت نتائجي معَ توقُّعاتي؟ لماذا؟ كيفَ تفاعلَ البالونان؟</a:t>
            </a:r>
            <a:endParaRPr lang="ar-EG" sz="4000" dirty="0">
              <a:solidFill>
                <a:srgbClr val="FF0000"/>
              </a:solidFill>
            </a:endParaRPr>
          </a:p>
        </p:txBody>
      </p:sp>
      <p:sp>
        <p:nvSpPr>
          <p:cNvPr id="7" name="مستطيل 6"/>
          <p:cNvSpPr>
            <a:spLocks noChangeArrowheads="1"/>
          </p:cNvSpPr>
          <p:nvPr/>
        </p:nvSpPr>
        <p:spPr bwMode="auto">
          <a:xfrm>
            <a:off x="3786188" y="3282950"/>
            <a:ext cx="4786312" cy="646113"/>
          </a:xfrm>
          <a:prstGeom prst="rect">
            <a:avLst/>
          </a:prstGeom>
          <a:noFill/>
          <a:ln w="9525">
            <a:noFill/>
            <a:miter lim="800000"/>
            <a:headEnd/>
            <a:tailEnd/>
          </a:ln>
        </p:spPr>
        <p:txBody>
          <a:bodyPr>
            <a:spAutoFit/>
          </a:bodyPr>
          <a:lstStyle/>
          <a:p>
            <a:pPr algn="r" rtl="1"/>
            <a:r>
              <a:rPr lang="ar-EG" sz="3600" b="1">
                <a:solidFill>
                  <a:srgbClr val="0033CC"/>
                </a:solidFill>
                <a:latin typeface="Calibri" pitchFamily="34" charset="0"/>
              </a:rPr>
              <a:t>نعم، اتفقت نتائجي مع توقعاتي.</a:t>
            </a:r>
            <a:endParaRPr lang="en-US" sz="3600">
              <a:solidFill>
                <a:srgbClr val="0033CC"/>
              </a:solidFill>
              <a:latin typeface="Calibri" pitchFamily="34" charset="0"/>
            </a:endParaRPr>
          </a:p>
        </p:txBody>
      </p:sp>
      <p:sp>
        <p:nvSpPr>
          <p:cNvPr id="9" name="مستطيل 8"/>
          <p:cNvSpPr>
            <a:spLocks noChangeArrowheads="1"/>
          </p:cNvSpPr>
          <p:nvPr/>
        </p:nvSpPr>
        <p:spPr bwMode="auto">
          <a:xfrm>
            <a:off x="857250" y="4208463"/>
            <a:ext cx="7858125" cy="1077912"/>
          </a:xfrm>
          <a:prstGeom prst="rect">
            <a:avLst/>
          </a:prstGeom>
          <a:noFill/>
          <a:ln w="9525">
            <a:noFill/>
            <a:miter lim="800000"/>
            <a:headEnd/>
            <a:tailEnd/>
          </a:ln>
        </p:spPr>
        <p:txBody>
          <a:bodyPr>
            <a:spAutoFit/>
          </a:bodyPr>
          <a:lstStyle/>
          <a:p>
            <a:pPr algn="r" rtl="1"/>
            <a:r>
              <a:rPr lang="ar-EG" sz="3200" b="1">
                <a:solidFill>
                  <a:srgbClr val="0033CC"/>
                </a:solidFill>
                <a:latin typeface="Calibri" pitchFamily="34" charset="0"/>
              </a:rPr>
              <a:t>في حالة  دلك كل من البالونين بقطعة الصوف فإن كلا من البالونين يكتسب نفس الشحنة فتتنافر الشحنات المتماثلة.</a:t>
            </a:r>
            <a:endParaRPr lang="en-US" sz="3200">
              <a:solidFill>
                <a:srgbClr val="0033CC"/>
              </a:solidFill>
              <a:latin typeface="Calibri" pitchFamily="34" charset="0"/>
            </a:endParaRPr>
          </a:p>
        </p:txBody>
      </p:sp>
    </p:spTree>
  </p:cSld>
  <p:clrMapOvr>
    <a:masterClrMapping/>
  </p:clrMapOvr>
  <p:transition spd="med">
    <p:blinds/>
    <p:sndAc>
      <p:stSnd>
        <p:snd r:embed="rId2" name="chimes.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3" presetClass="entr" presetSubtype="0" fill="hold" grpId="0" nodeType="afterEffect">
                                  <p:stCondLst>
                                    <p:cond delay="0"/>
                                  </p:stCondLst>
                                  <p:childTnLst>
                                    <p:set>
                                      <p:cBhvr>
                                        <p:cTn id="6" dur="1" fill="hold">
                                          <p:stCondLst>
                                            <p:cond delay="0"/>
                                          </p:stCondLst>
                                        </p:cTn>
                                        <p:tgtEl>
                                          <p:spTgt spid="7169"/>
                                        </p:tgtEl>
                                        <p:attrNameLst>
                                          <p:attrName>style.visibility</p:attrName>
                                        </p:attrNameLst>
                                      </p:cBhvr>
                                      <p:to>
                                        <p:strVal val="visible"/>
                                      </p:to>
                                    </p:set>
                                    <p:animEffect transition="in" filter="fade">
                                      <p:cBhvr>
                                        <p:cTn id="7" dur="50"/>
                                        <p:tgtEl>
                                          <p:spTgt spid="7169"/>
                                        </p:tgtEl>
                                      </p:cBhvr>
                                    </p:animEffect>
                                    <p:anim calcmode="lin" valueType="num">
                                      <p:cBhvr>
                                        <p:cTn id="8" dur="200" fill="hold"/>
                                        <p:tgtEl>
                                          <p:spTgt spid="7169"/>
                                        </p:tgtEl>
                                        <p:attrNameLst>
                                          <p:attrName>ppt_x</p:attrName>
                                        </p:attrNameLst>
                                      </p:cBhvr>
                                      <p:tavLst>
                                        <p:tav tm="0">
                                          <p:val>
                                            <p:strVal val="#ppt_x"/>
                                          </p:val>
                                        </p:tav>
                                        <p:tav tm="100000">
                                          <p:val>
                                            <p:strVal val="#ppt_x"/>
                                          </p:val>
                                        </p:tav>
                                      </p:tavLst>
                                    </p:anim>
                                    <p:anim calcmode="lin" valueType="num">
                                      <p:cBhvr>
                                        <p:cTn id="9" dur="200" fill="hold"/>
                                        <p:tgtEl>
                                          <p:spTgt spid="7169"/>
                                        </p:tgtEl>
                                        <p:attrNameLst>
                                          <p:attrName>ppt_y</p:attrName>
                                        </p:attrNameLst>
                                      </p:cBhvr>
                                      <p:tavLst>
                                        <p:tav tm="0">
                                          <p:val>
                                            <p:strVal val="#ppt_y+0.31"/>
                                          </p:val>
                                        </p:tav>
                                        <p:tav tm="100000">
                                          <p:val>
                                            <p:strVal val="#ppt_y+0.31"/>
                                          </p:val>
                                        </p:tav>
                                      </p:tavLst>
                                    </p:anim>
                                    <p:anim calcmode="lin" valueType="num">
                                      <p:cBhvr>
                                        <p:cTn id="10" dur="300" decel="50000" fill="hold">
                                          <p:stCondLst>
                                            <p:cond delay="200"/>
                                          </p:stCondLst>
                                        </p:cTn>
                                        <p:tgtEl>
                                          <p:spTgt spid="7169"/>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300" decel="50000" fill="hold">
                                          <p:stCondLst>
                                            <p:cond delay="200"/>
                                          </p:stCondLst>
                                        </p:cTn>
                                        <p:tgtEl>
                                          <p:spTgt spid="7169"/>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أستخلصُ النتائجَ.wav"/>
                                        </p:tgtEl>
                                      </p:cMediaNode>
                                    </p:audio>
                                  </p:subTnLst>
                                </p:cTn>
                              </p:par>
                              <p:par>
                                <p:cTn id="12" presetID="31" presetClass="entr" presetSubtype="0" fill="hold" grpId="0" nodeType="withEffect">
                                  <p:stCondLst>
                                    <p:cond delay="0"/>
                                  </p:stCondLst>
                                  <p:childTnLst>
                                    <p:set>
                                      <p:cBhvr>
                                        <p:cTn id="13" dur="1" fill="hold">
                                          <p:stCondLst>
                                            <p:cond delay="0"/>
                                          </p:stCondLst>
                                        </p:cTn>
                                        <p:tgtEl>
                                          <p:spTgt spid="7170"/>
                                        </p:tgtEl>
                                        <p:attrNameLst>
                                          <p:attrName>style.visibility</p:attrName>
                                        </p:attrNameLst>
                                      </p:cBhvr>
                                      <p:to>
                                        <p:strVal val="visible"/>
                                      </p:to>
                                    </p:set>
                                    <p:anim calcmode="lin" valueType="num">
                                      <p:cBhvr>
                                        <p:cTn id="14" dur="500" fill="hold"/>
                                        <p:tgtEl>
                                          <p:spTgt spid="7170"/>
                                        </p:tgtEl>
                                        <p:attrNameLst>
                                          <p:attrName>ppt_w</p:attrName>
                                        </p:attrNameLst>
                                      </p:cBhvr>
                                      <p:tavLst>
                                        <p:tav tm="0">
                                          <p:val>
                                            <p:fltVal val="0"/>
                                          </p:val>
                                        </p:tav>
                                        <p:tav tm="100000">
                                          <p:val>
                                            <p:strVal val="#ppt_w"/>
                                          </p:val>
                                        </p:tav>
                                      </p:tavLst>
                                    </p:anim>
                                    <p:anim calcmode="lin" valueType="num">
                                      <p:cBhvr>
                                        <p:cTn id="15" dur="500" fill="hold"/>
                                        <p:tgtEl>
                                          <p:spTgt spid="7170"/>
                                        </p:tgtEl>
                                        <p:attrNameLst>
                                          <p:attrName>ppt_h</p:attrName>
                                        </p:attrNameLst>
                                      </p:cBhvr>
                                      <p:tavLst>
                                        <p:tav tm="0">
                                          <p:val>
                                            <p:fltVal val="0"/>
                                          </p:val>
                                        </p:tav>
                                        <p:tav tm="100000">
                                          <p:val>
                                            <p:strVal val="#ppt_h"/>
                                          </p:val>
                                        </p:tav>
                                      </p:tavLst>
                                    </p:anim>
                                    <p:anim calcmode="lin" valueType="num">
                                      <p:cBhvr>
                                        <p:cTn id="16" dur="500" fill="hold"/>
                                        <p:tgtEl>
                                          <p:spTgt spid="7170"/>
                                        </p:tgtEl>
                                        <p:attrNameLst>
                                          <p:attrName>style.rotation</p:attrName>
                                        </p:attrNameLst>
                                      </p:cBhvr>
                                      <p:tavLst>
                                        <p:tav tm="0">
                                          <p:val>
                                            <p:fltVal val="90"/>
                                          </p:val>
                                        </p:tav>
                                        <p:tav tm="100000">
                                          <p:val>
                                            <p:fltVal val="0"/>
                                          </p:val>
                                        </p:tav>
                                      </p:tavLst>
                                    </p:anim>
                                    <p:animEffect transition="in" filter="fade">
                                      <p:cBhvr>
                                        <p:cTn id="17" dur="500"/>
                                        <p:tgtEl>
                                          <p:spTgt spid="7170"/>
                                        </p:tgtEl>
                                      </p:cBhvr>
                                    </p:animEffect>
                                  </p:childTnLst>
                                  <p:subTnLst>
                                    <p:audio>
                                      <p:cMediaNode>
                                        <p:cTn display="0" masterRel="sameClick">
                                          <p:stCondLst>
                                            <p:cond evt="begin" delay="0">
                                              <p:tn val="12"/>
                                            </p:cond>
                                          </p:stCondLst>
                                          <p:endCondLst>
                                            <p:cond evt="onStopAudio" delay="0">
                                              <p:tgtEl>
                                                <p:sldTgt/>
                                              </p:tgtEl>
                                            </p:cond>
                                          </p:endCondLst>
                                        </p:cTn>
                                        <p:tgtEl>
                                          <p:sndTgt r:embed="rId4" name="أتواصلُ هلِ اتَّفقت نتائجي معَ توقُّعاتي.wav"/>
                                        </p:tgtEl>
                                      </p:cMediaNode>
                                    </p:audio>
                                  </p:subTnLst>
                                </p:cTn>
                              </p:par>
                            </p:childTnLst>
                          </p:cTn>
                        </p:par>
                      </p:childTnLst>
                    </p:cTn>
                  </p:par>
                  <p:par>
                    <p:cTn id="18" fill="hold">
                      <p:stCondLst>
                        <p:cond delay="indefinite"/>
                      </p:stCondLst>
                      <p:childTnLst>
                        <p:par>
                          <p:cTn id="19" fill="hold">
                            <p:stCondLst>
                              <p:cond delay="0"/>
                            </p:stCondLst>
                            <p:childTnLst>
                              <p:par>
                                <p:cTn id="20" presetID="26"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down)">
                                      <p:cBhvr>
                                        <p:cTn id="22" dur="145">
                                          <p:stCondLst>
                                            <p:cond delay="0"/>
                                          </p:stCondLst>
                                        </p:cTn>
                                        <p:tgtEl>
                                          <p:spTgt spid="7"/>
                                        </p:tgtEl>
                                      </p:cBhvr>
                                    </p:animEffect>
                                    <p:anim calcmode="lin" valueType="num">
                                      <p:cBhvr>
                                        <p:cTn id="23" dur="456"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24" dur="166"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25" dur="166" tmFilter="0, 0; 0.125,0.2665; 0.25,0.4; 0.375,0.465; 0.5,0.5;  0.625,0.535; 0.75,0.6; 0.875,0.7335; 1,1">
                                          <p:stCondLst>
                                            <p:cond delay="166"/>
                                          </p:stCondLst>
                                        </p:cTn>
                                        <p:tgtEl>
                                          <p:spTgt spid="7"/>
                                        </p:tgtEl>
                                        <p:attrNameLst>
                                          <p:attrName>ppt_y</p:attrName>
                                        </p:attrNameLst>
                                      </p:cBhvr>
                                      <p:tavLst>
                                        <p:tav tm="0" fmla="#ppt_y-sin(pi*$)/9">
                                          <p:val>
                                            <p:fltVal val="0"/>
                                          </p:val>
                                        </p:tav>
                                        <p:tav tm="100000">
                                          <p:val>
                                            <p:fltVal val="1"/>
                                          </p:val>
                                        </p:tav>
                                      </p:tavLst>
                                    </p:anim>
                                    <p:anim calcmode="lin" valueType="num">
                                      <p:cBhvr>
                                        <p:cTn id="26" dur="83" tmFilter="0, 0; 0.125,0.2665; 0.25,0.4; 0.375,0.465; 0.5,0.5;  0.625,0.535; 0.75,0.6; 0.875,0.7335; 1,1">
                                          <p:stCondLst>
                                            <p:cond delay="331"/>
                                          </p:stCondLst>
                                        </p:cTn>
                                        <p:tgtEl>
                                          <p:spTgt spid="7"/>
                                        </p:tgtEl>
                                        <p:attrNameLst>
                                          <p:attrName>ppt_y</p:attrName>
                                        </p:attrNameLst>
                                      </p:cBhvr>
                                      <p:tavLst>
                                        <p:tav tm="0" fmla="#ppt_y-sin(pi*$)/27">
                                          <p:val>
                                            <p:fltVal val="0"/>
                                          </p:val>
                                        </p:tav>
                                        <p:tav tm="100000">
                                          <p:val>
                                            <p:fltVal val="1"/>
                                          </p:val>
                                        </p:tav>
                                      </p:tavLst>
                                    </p:anim>
                                    <p:anim calcmode="lin" valueType="num">
                                      <p:cBhvr>
                                        <p:cTn id="27" dur="41" tmFilter="0, 0; 0.125,0.2665; 0.25,0.4; 0.375,0.465; 0.5,0.5;  0.625,0.535; 0.75,0.6; 0.875,0.7335; 1,1">
                                          <p:stCondLst>
                                            <p:cond delay="414"/>
                                          </p:stCondLst>
                                        </p:cTn>
                                        <p:tgtEl>
                                          <p:spTgt spid="7"/>
                                        </p:tgtEl>
                                        <p:attrNameLst>
                                          <p:attrName>ppt_y</p:attrName>
                                        </p:attrNameLst>
                                      </p:cBhvr>
                                      <p:tavLst>
                                        <p:tav tm="0" fmla="#ppt_y-sin(pi*$)/81">
                                          <p:val>
                                            <p:fltVal val="0"/>
                                          </p:val>
                                        </p:tav>
                                        <p:tav tm="100000">
                                          <p:val>
                                            <p:fltVal val="1"/>
                                          </p:val>
                                        </p:tav>
                                      </p:tavLst>
                                    </p:anim>
                                    <p:animScale>
                                      <p:cBhvr>
                                        <p:cTn id="28" dur="7">
                                          <p:stCondLst>
                                            <p:cond delay="162"/>
                                          </p:stCondLst>
                                        </p:cTn>
                                        <p:tgtEl>
                                          <p:spTgt spid="7"/>
                                        </p:tgtEl>
                                      </p:cBhvr>
                                      <p:to x="100000" y="60000"/>
                                    </p:animScale>
                                    <p:animScale>
                                      <p:cBhvr>
                                        <p:cTn id="29" dur="41" decel="50000">
                                          <p:stCondLst>
                                            <p:cond delay="169"/>
                                          </p:stCondLst>
                                        </p:cTn>
                                        <p:tgtEl>
                                          <p:spTgt spid="7"/>
                                        </p:tgtEl>
                                      </p:cBhvr>
                                      <p:to x="100000" y="100000"/>
                                    </p:animScale>
                                    <p:animScale>
                                      <p:cBhvr>
                                        <p:cTn id="30" dur="7">
                                          <p:stCondLst>
                                            <p:cond delay="328"/>
                                          </p:stCondLst>
                                        </p:cTn>
                                        <p:tgtEl>
                                          <p:spTgt spid="7"/>
                                        </p:tgtEl>
                                      </p:cBhvr>
                                      <p:to x="100000" y="80000"/>
                                    </p:animScale>
                                    <p:animScale>
                                      <p:cBhvr>
                                        <p:cTn id="31" dur="41" decel="50000">
                                          <p:stCondLst>
                                            <p:cond delay="335"/>
                                          </p:stCondLst>
                                        </p:cTn>
                                        <p:tgtEl>
                                          <p:spTgt spid="7"/>
                                        </p:tgtEl>
                                      </p:cBhvr>
                                      <p:to x="100000" y="100000"/>
                                    </p:animScale>
                                    <p:animScale>
                                      <p:cBhvr>
                                        <p:cTn id="32" dur="7">
                                          <p:stCondLst>
                                            <p:cond delay="410"/>
                                          </p:stCondLst>
                                        </p:cTn>
                                        <p:tgtEl>
                                          <p:spTgt spid="7"/>
                                        </p:tgtEl>
                                      </p:cBhvr>
                                      <p:to x="100000" y="90000"/>
                                    </p:animScale>
                                    <p:animScale>
                                      <p:cBhvr>
                                        <p:cTn id="33" dur="41" decel="50000">
                                          <p:stCondLst>
                                            <p:cond delay="417"/>
                                          </p:stCondLst>
                                        </p:cTn>
                                        <p:tgtEl>
                                          <p:spTgt spid="7"/>
                                        </p:tgtEl>
                                      </p:cBhvr>
                                      <p:to x="100000" y="100000"/>
                                    </p:animScale>
                                    <p:animScale>
                                      <p:cBhvr>
                                        <p:cTn id="34" dur="7">
                                          <p:stCondLst>
                                            <p:cond delay="452"/>
                                          </p:stCondLst>
                                        </p:cTn>
                                        <p:tgtEl>
                                          <p:spTgt spid="7"/>
                                        </p:tgtEl>
                                      </p:cBhvr>
                                      <p:to x="100000" y="95000"/>
                                    </p:animScale>
                                    <p:animScale>
                                      <p:cBhvr>
                                        <p:cTn id="35" dur="41" decel="50000">
                                          <p:stCondLst>
                                            <p:cond delay="458"/>
                                          </p:stCondLst>
                                        </p:cTn>
                                        <p:tgtEl>
                                          <p:spTgt spid="7"/>
                                        </p:tgtEl>
                                      </p:cBhvr>
                                      <p:to x="100000" y="100000"/>
                                    </p:animScale>
                                  </p:childTnLst>
                                  <p:subTnLst>
                                    <p:audio>
                                      <p:cMediaNode>
                                        <p:cTn display="0" masterRel="sameClick">
                                          <p:stCondLst>
                                            <p:cond evt="begin" delay="0">
                                              <p:tn val="20"/>
                                            </p:cond>
                                          </p:stCondLst>
                                          <p:endCondLst>
                                            <p:cond evt="onStopAudio" delay="0">
                                              <p:tgtEl>
                                                <p:sldTgt/>
                                              </p:tgtEl>
                                            </p:cond>
                                          </p:endCondLst>
                                        </p:cTn>
                                        <p:tgtEl>
                                          <p:sndTgt r:embed="rId5" name="نعم اتفقت نتائجي مع توقعاتي.wav"/>
                                        </p:tgtEl>
                                      </p:cMediaNode>
                                    </p:audio>
                                  </p:subTnLst>
                                </p:cTn>
                              </p:par>
                            </p:childTnLst>
                          </p:cTn>
                        </p:par>
                      </p:childTnLst>
                    </p:cTn>
                  </p:par>
                  <p:par>
                    <p:cTn id="36" fill="hold">
                      <p:stCondLst>
                        <p:cond delay="indefinite"/>
                      </p:stCondLst>
                      <p:childTnLst>
                        <p:par>
                          <p:cTn id="37" fill="hold">
                            <p:stCondLst>
                              <p:cond delay="0"/>
                            </p:stCondLst>
                            <p:childTnLst>
                              <p:par>
                                <p:cTn id="38" presetID="26" presetClass="entr" presetSubtype="0" fill="hold" grpId="0" nodeType="click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wipe(down)">
                                      <p:cBhvr>
                                        <p:cTn id="40" dur="145">
                                          <p:stCondLst>
                                            <p:cond delay="0"/>
                                          </p:stCondLst>
                                        </p:cTn>
                                        <p:tgtEl>
                                          <p:spTgt spid="9"/>
                                        </p:tgtEl>
                                      </p:cBhvr>
                                    </p:animEffect>
                                    <p:anim calcmode="lin" valueType="num">
                                      <p:cBhvr>
                                        <p:cTn id="41" dur="456"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42" dur="166"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43" dur="166" tmFilter="0, 0; 0.125,0.2665; 0.25,0.4; 0.375,0.465; 0.5,0.5;  0.625,0.535; 0.75,0.6; 0.875,0.7335; 1,1">
                                          <p:stCondLst>
                                            <p:cond delay="166"/>
                                          </p:stCondLst>
                                        </p:cTn>
                                        <p:tgtEl>
                                          <p:spTgt spid="9"/>
                                        </p:tgtEl>
                                        <p:attrNameLst>
                                          <p:attrName>ppt_y</p:attrName>
                                        </p:attrNameLst>
                                      </p:cBhvr>
                                      <p:tavLst>
                                        <p:tav tm="0" fmla="#ppt_y-sin(pi*$)/9">
                                          <p:val>
                                            <p:fltVal val="0"/>
                                          </p:val>
                                        </p:tav>
                                        <p:tav tm="100000">
                                          <p:val>
                                            <p:fltVal val="1"/>
                                          </p:val>
                                        </p:tav>
                                      </p:tavLst>
                                    </p:anim>
                                    <p:anim calcmode="lin" valueType="num">
                                      <p:cBhvr>
                                        <p:cTn id="44" dur="83" tmFilter="0, 0; 0.125,0.2665; 0.25,0.4; 0.375,0.465; 0.5,0.5;  0.625,0.535; 0.75,0.6; 0.875,0.7335; 1,1">
                                          <p:stCondLst>
                                            <p:cond delay="331"/>
                                          </p:stCondLst>
                                        </p:cTn>
                                        <p:tgtEl>
                                          <p:spTgt spid="9"/>
                                        </p:tgtEl>
                                        <p:attrNameLst>
                                          <p:attrName>ppt_y</p:attrName>
                                        </p:attrNameLst>
                                      </p:cBhvr>
                                      <p:tavLst>
                                        <p:tav tm="0" fmla="#ppt_y-sin(pi*$)/27">
                                          <p:val>
                                            <p:fltVal val="0"/>
                                          </p:val>
                                        </p:tav>
                                        <p:tav tm="100000">
                                          <p:val>
                                            <p:fltVal val="1"/>
                                          </p:val>
                                        </p:tav>
                                      </p:tavLst>
                                    </p:anim>
                                    <p:anim calcmode="lin" valueType="num">
                                      <p:cBhvr>
                                        <p:cTn id="45" dur="41" tmFilter="0, 0; 0.125,0.2665; 0.25,0.4; 0.375,0.465; 0.5,0.5;  0.625,0.535; 0.75,0.6; 0.875,0.7335; 1,1">
                                          <p:stCondLst>
                                            <p:cond delay="414"/>
                                          </p:stCondLst>
                                        </p:cTn>
                                        <p:tgtEl>
                                          <p:spTgt spid="9"/>
                                        </p:tgtEl>
                                        <p:attrNameLst>
                                          <p:attrName>ppt_y</p:attrName>
                                        </p:attrNameLst>
                                      </p:cBhvr>
                                      <p:tavLst>
                                        <p:tav tm="0" fmla="#ppt_y-sin(pi*$)/81">
                                          <p:val>
                                            <p:fltVal val="0"/>
                                          </p:val>
                                        </p:tav>
                                        <p:tav tm="100000">
                                          <p:val>
                                            <p:fltVal val="1"/>
                                          </p:val>
                                        </p:tav>
                                      </p:tavLst>
                                    </p:anim>
                                    <p:animScale>
                                      <p:cBhvr>
                                        <p:cTn id="46" dur="7">
                                          <p:stCondLst>
                                            <p:cond delay="162"/>
                                          </p:stCondLst>
                                        </p:cTn>
                                        <p:tgtEl>
                                          <p:spTgt spid="9"/>
                                        </p:tgtEl>
                                      </p:cBhvr>
                                      <p:to x="100000" y="60000"/>
                                    </p:animScale>
                                    <p:animScale>
                                      <p:cBhvr>
                                        <p:cTn id="47" dur="41" decel="50000">
                                          <p:stCondLst>
                                            <p:cond delay="169"/>
                                          </p:stCondLst>
                                        </p:cTn>
                                        <p:tgtEl>
                                          <p:spTgt spid="9"/>
                                        </p:tgtEl>
                                      </p:cBhvr>
                                      <p:to x="100000" y="100000"/>
                                    </p:animScale>
                                    <p:animScale>
                                      <p:cBhvr>
                                        <p:cTn id="48" dur="7">
                                          <p:stCondLst>
                                            <p:cond delay="328"/>
                                          </p:stCondLst>
                                        </p:cTn>
                                        <p:tgtEl>
                                          <p:spTgt spid="9"/>
                                        </p:tgtEl>
                                      </p:cBhvr>
                                      <p:to x="100000" y="80000"/>
                                    </p:animScale>
                                    <p:animScale>
                                      <p:cBhvr>
                                        <p:cTn id="49" dur="41" decel="50000">
                                          <p:stCondLst>
                                            <p:cond delay="335"/>
                                          </p:stCondLst>
                                        </p:cTn>
                                        <p:tgtEl>
                                          <p:spTgt spid="9"/>
                                        </p:tgtEl>
                                      </p:cBhvr>
                                      <p:to x="100000" y="100000"/>
                                    </p:animScale>
                                    <p:animScale>
                                      <p:cBhvr>
                                        <p:cTn id="50" dur="7">
                                          <p:stCondLst>
                                            <p:cond delay="410"/>
                                          </p:stCondLst>
                                        </p:cTn>
                                        <p:tgtEl>
                                          <p:spTgt spid="9"/>
                                        </p:tgtEl>
                                      </p:cBhvr>
                                      <p:to x="100000" y="90000"/>
                                    </p:animScale>
                                    <p:animScale>
                                      <p:cBhvr>
                                        <p:cTn id="51" dur="41" decel="50000">
                                          <p:stCondLst>
                                            <p:cond delay="417"/>
                                          </p:stCondLst>
                                        </p:cTn>
                                        <p:tgtEl>
                                          <p:spTgt spid="9"/>
                                        </p:tgtEl>
                                      </p:cBhvr>
                                      <p:to x="100000" y="100000"/>
                                    </p:animScale>
                                    <p:animScale>
                                      <p:cBhvr>
                                        <p:cTn id="52" dur="7">
                                          <p:stCondLst>
                                            <p:cond delay="452"/>
                                          </p:stCondLst>
                                        </p:cTn>
                                        <p:tgtEl>
                                          <p:spTgt spid="9"/>
                                        </p:tgtEl>
                                      </p:cBhvr>
                                      <p:to x="100000" y="95000"/>
                                    </p:animScale>
                                    <p:animScale>
                                      <p:cBhvr>
                                        <p:cTn id="53" dur="41" decel="50000">
                                          <p:stCondLst>
                                            <p:cond delay="458"/>
                                          </p:stCondLst>
                                        </p:cTn>
                                        <p:tgtEl>
                                          <p:spTgt spid="9"/>
                                        </p:tgtEl>
                                      </p:cBhvr>
                                      <p:to x="100000" y="100000"/>
                                    </p:animScale>
                                  </p:childTnLst>
                                  <p:subTnLst>
                                    <p:audio>
                                      <p:cMediaNode>
                                        <p:cTn display="0" masterRel="sameClick">
                                          <p:stCondLst>
                                            <p:cond evt="begin" delay="0">
                                              <p:tn val="38"/>
                                            </p:cond>
                                          </p:stCondLst>
                                          <p:endCondLst>
                                            <p:cond evt="onStopAudio" delay="0">
                                              <p:tgtEl>
                                                <p:sldTgt/>
                                              </p:tgtEl>
                                            </p:cond>
                                          </p:endCondLst>
                                        </p:cTn>
                                        <p:tgtEl>
                                          <p:sndTgt r:embed="rId6" name="في حالة  دلك كلا من البالونين بقطعة الصوف.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69" grpId="0" animBg="1"/>
      <p:bldP spid="7170" grpId="0"/>
      <p:bldP spid="7" grpId="0"/>
      <p:bldP spid="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2"/>
          <p:cNvGrpSpPr>
            <a:grpSpLocks/>
          </p:cNvGrpSpPr>
          <p:nvPr/>
        </p:nvGrpSpPr>
        <p:grpSpPr bwMode="auto">
          <a:xfrm>
            <a:off x="827088" y="1876425"/>
            <a:ext cx="7786687" cy="4000500"/>
            <a:chOff x="1071538" y="2786058"/>
            <a:chExt cx="6215106" cy="1785950"/>
          </a:xfrm>
        </p:grpSpPr>
        <p:sp>
          <p:nvSpPr>
            <p:cNvPr id="3" name="Horizontal Scroll 11"/>
            <p:cNvSpPr/>
            <p:nvPr/>
          </p:nvSpPr>
          <p:spPr>
            <a:xfrm>
              <a:off x="1071538" y="2786058"/>
              <a:ext cx="6215106" cy="1785950"/>
            </a:xfrm>
            <a:prstGeom prst="horizontalScroll">
              <a:avLst/>
            </a:prstGeom>
            <a:blipFill>
              <a:blip r:embed="rId5" cstate="print"/>
              <a:stretch>
                <a:fillRect/>
              </a:stretch>
            </a:blipFill>
            <a:ln>
              <a:solidFill>
                <a:schemeClr val="tx1"/>
              </a:solidFill>
            </a:ln>
            <a:effectLst>
              <a:innerShdw blurRad="508000">
                <a:srgbClr val="00B050"/>
              </a:innerShd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fontAlgn="auto">
                <a:spcBef>
                  <a:spcPts val="0"/>
                </a:spcBef>
                <a:spcAft>
                  <a:spcPts val="0"/>
                </a:spcAft>
                <a:defRPr/>
              </a:pPr>
              <a:endParaRPr lang="ar-EG"/>
            </a:p>
          </p:txBody>
        </p:sp>
        <p:sp>
          <p:nvSpPr>
            <p:cNvPr id="4" name="Rectangle 8"/>
            <p:cNvSpPr>
              <a:spLocks noChangeArrowheads="1"/>
            </p:cNvSpPr>
            <p:nvPr/>
          </p:nvSpPr>
          <p:spPr bwMode="auto">
            <a:xfrm>
              <a:off x="1470673" y="3073086"/>
              <a:ext cx="5751350" cy="535785"/>
            </a:xfrm>
            <a:prstGeom prst="rect">
              <a:avLst/>
            </a:prstGeom>
            <a:noFill/>
            <a:ln w="9525">
              <a:noFill/>
              <a:miter lim="800000"/>
              <a:headEnd/>
              <a:tailEnd/>
            </a:ln>
          </p:spPr>
          <p:txBody>
            <a:bodyPr>
              <a:spAutoFit/>
            </a:bodyPr>
            <a:lstStyle/>
            <a:p>
              <a:pPr algn="r" rtl="1" fontAlgn="auto">
                <a:spcBef>
                  <a:spcPts val="0"/>
                </a:spcBef>
                <a:spcAft>
                  <a:spcPts val="0"/>
                </a:spcAft>
                <a:defRPr/>
              </a:pPr>
              <a:r>
                <a:rPr lang="ar-SA" sz="3600" b="1" dirty="0">
                  <a:solidFill>
                    <a:schemeClr val="tx1">
                      <a:lumMod val="95000"/>
                      <a:lumOff val="5000"/>
                    </a:schemeClr>
                  </a:solidFill>
                  <a:latin typeface="+mn-lt"/>
                  <a:cs typeface="+mn-cs"/>
                </a:rPr>
                <a:t>7- </a:t>
              </a:r>
              <a:r>
                <a:rPr lang="ar-EG" sz="3600" b="1" dirty="0">
                  <a:solidFill>
                    <a:schemeClr val="tx1">
                      <a:lumMod val="95000"/>
                      <a:lumOff val="5000"/>
                    </a:schemeClr>
                  </a:solidFill>
                  <a:latin typeface="+mn-lt"/>
                  <a:cs typeface="+mn-cs"/>
                </a:rPr>
                <a:t>أستنتجُ</a:t>
              </a:r>
              <a:r>
                <a:rPr lang="ar-EG" sz="3600" b="1" dirty="0">
                  <a:solidFill>
                    <a:srgbClr val="FF0000"/>
                  </a:solidFill>
                  <a:latin typeface="+mn-lt"/>
                  <a:cs typeface="+mn-cs"/>
                </a:rPr>
                <a:t>. كيفَ أثَّرت قطعةُ الصُّوفِ في البالونين؟</a:t>
              </a:r>
              <a:endParaRPr lang="en-US" sz="3600" dirty="0">
                <a:solidFill>
                  <a:srgbClr val="FF0000"/>
                </a:solidFill>
                <a:latin typeface="+mn-lt"/>
                <a:cs typeface="+mn-cs"/>
              </a:endParaRPr>
            </a:p>
          </p:txBody>
        </p:sp>
      </p:grpSp>
      <p:sp>
        <p:nvSpPr>
          <p:cNvPr id="5" name="مستطيل 4"/>
          <p:cNvSpPr>
            <a:spLocks noChangeArrowheads="1"/>
          </p:cNvSpPr>
          <p:nvPr/>
        </p:nvSpPr>
        <p:spPr bwMode="auto">
          <a:xfrm>
            <a:off x="1112838" y="4376738"/>
            <a:ext cx="7286625" cy="1200150"/>
          </a:xfrm>
          <a:prstGeom prst="rect">
            <a:avLst/>
          </a:prstGeom>
          <a:noFill/>
          <a:ln w="9525">
            <a:noFill/>
            <a:miter lim="800000"/>
            <a:headEnd/>
            <a:tailEnd/>
          </a:ln>
        </p:spPr>
        <p:txBody>
          <a:bodyPr>
            <a:spAutoFit/>
          </a:bodyPr>
          <a:lstStyle/>
          <a:p>
            <a:pPr algn="r" rtl="1"/>
            <a:r>
              <a:rPr lang="ar-EG" sz="3600" b="1">
                <a:solidFill>
                  <a:srgbClr val="0033CC"/>
                </a:solidFill>
              </a:rPr>
              <a:t>قطعة الصوف زودت البالونين بشحنة كهربائية.</a:t>
            </a:r>
            <a:endParaRPr lang="en-US" sz="3600">
              <a:solidFill>
                <a:srgbClr val="0033CC"/>
              </a:solidFill>
            </a:endParaRPr>
          </a:p>
          <a:p>
            <a:pPr algn="r" rtl="1"/>
            <a:r>
              <a:rPr lang="en-US" sz="3600">
                <a:solidFill>
                  <a:srgbClr val="0033CC"/>
                </a:solidFill>
              </a:rPr>
              <a:t> </a:t>
            </a:r>
            <a:endParaRPr lang="en-US" sz="3600">
              <a:solidFill>
                <a:srgbClr val="0033CC"/>
              </a:solidFill>
              <a:latin typeface="Calibri" pitchFamily="34" charset="0"/>
            </a:endParaRPr>
          </a:p>
        </p:txBody>
      </p:sp>
      <p:pic>
        <p:nvPicPr>
          <p:cNvPr id="17412" name="صورة 1" descr="notice064.gif"/>
          <p:cNvPicPr>
            <a:picLocks noChangeAspect="1"/>
          </p:cNvPicPr>
          <p:nvPr/>
        </p:nvPicPr>
        <p:blipFill>
          <a:blip r:embed="rId6"/>
          <a:srcRect/>
          <a:stretch>
            <a:fillRect/>
          </a:stretch>
        </p:blipFill>
        <p:spPr bwMode="auto">
          <a:xfrm rot="470902">
            <a:off x="6136943" y="777000"/>
            <a:ext cx="2190750" cy="777875"/>
          </a:xfrm>
          <a:prstGeom prst="rect">
            <a:avLst/>
          </a:prstGeom>
          <a:noFill/>
          <a:ln w="9525">
            <a:noFill/>
            <a:miter lim="800000"/>
            <a:headEnd/>
            <a:tailEnd/>
          </a:ln>
        </p:spPr>
      </p:pic>
      <p:sp>
        <p:nvSpPr>
          <p:cNvPr id="17413" name="Rectangle 1"/>
          <p:cNvSpPr>
            <a:spLocks noChangeArrowheads="1"/>
          </p:cNvSpPr>
          <p:nvPr/>
        </p:nvSpPr>
        <p:spPr bwMode="auto">
          <a:xfrm rot="393997">
            <a:off x="5463704" y="822053"/>
            <a:ext cx="2846388" cy="646112"/>
          </a:xfrm>
          <a:prstGeom prst="rect">
            <a:avLst/>
          </a:prstGeom>
          <a:noFill/>
          <a:ln w="9525">
            <a:noFill/>
            <a:miter lim="800000"/>
            <a:headEnd/>
            <a:tailEnd/>
          </a:ln>
        </p:spPr>
        <p:txBody>
          <a:bodyPr anchor="ctr">
            <a:spAutoFit/>
          </a:bodyPr>
          <a:lstStyle/>
          <a:p>
            <a:pPr algn="r" rtl="1"/>
            <a:r>
              <a:rPr lang="ar-EG" sz="3600" b="1" dirty="0">
                <a:cs typeface="Times New Roman" pitchFamily="18" charset="0"/>
              </a:rPr>
              <a:t>أختبرُ توقعاتي</a:t>
            </a:r>
            <a:endParaRPr lang="ar-EG" sz="4000" dirty="0"/>
          </a:p>
        </p:txBody>
      </p:sp>
    </p:spTree>
  </p:cSld>
  <p:clrMapOvr>
    <a:masterClrMapping/>
  </p:clrMapOvr>
  <p:transition spd="med">
    <p:blinds/>
    <p:sndAc>
      <p:stSnd>
        <p:snd r:embed="rId2" name="chimes.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2"/>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Effect transition="in" filter="wipe(right)" prLst="gradientSize: 0.1">
                                      <p:cBhvr>
                                        <p:cTn id="9"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أستنتجُ كيفَ أثَّرت قطعةُ الصُّوفِ في.wav"/>
                                        </p:tgtEl>
                                      </p:cMediaNode>
                                    </p:audio>
                                  </p:subTnLst>
                                </p:cTn>
                              </p:par>
                            </p:childTnLst>
                          </p:cTn>
                        </p:par>
                      </p:childTnLst>
                    </p:cTn>
                  </p:par>
                  <p:par>
                    <p:cTn id="10" fill="hold">
                      <p:stCondLst>
                        <p:cond delay="indefinite"/>
                      </p:stCondLst>
                      <p:childTnLst>
                        <p:par>
                          <p:cTn id="11" fill="hold">
                            <p:stCondLst>
                              <p:cond delay="0"/>
                            </p:stCondLst>
                            <p:childTnLst>
                              <p:par>
                                <p:cTn id="12" presetID="26"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down)">
                                      <p:cBhvr>
                                        <p:cTn id="14" dur="145">
                                          <p:stCondLst>
                                            <p:cond delay="0"/>
                                          </p:stCondLst>
                                        </p:cTn>
                                        <p:tgtEl>
                                          <p:spTgt spid="5"/>
                                        </p:tgtEl>
                                      </p:cBhvr>
                                    </p:animEffect>
                                    <p:anim calcmode="lin" valueType="num">
                                      <p:cBhvr>
                                        <p:cTn id="15" dur="456"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6" dur="166"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7" dur="166" tmFilter="0, 0; 0.125,0.2665; 0.25,0.4; 0.375,0.465; 0.5,0.5;  0.625,0.535; 0.75,0.6; 0.875,0.7335; 1,1">
                                          <p:stCondLst>
                                            <p:cond delay="166"/>
                                          </p:stCondLst>
                                        </p:cTn>
                                        <p:tgtEl>
                                          <p:spTgt spid="5"/>
                                        </p:tgtEl>
                                        <p:attrNameLst>
                                          <p:attrName>ppt_y</p:attrName>
                                        </p:attrNameLst>
                                      </p:cBhvr>
                                      <p:tavLst>
                                        <p:tav tm="0" fmla="#ppt_y-sin(pi*$)/9">
                                          <p:val>
                                            <p:fltVal val="0"/>
                                          </p:val>
                                        </p:tav>
                                        <p:tav tm="100000">
                                          <p:val>
                                            <p:fltVal val="1"/>
                                          </p:val>
                                        </p:tav>
                                      </p:tavLst>
                                    </p:anim>
                                    <p:anim calcmode="lin" valueType="num">
                                      <p:cBhvr>
                                        <p:cTn id="18" dur="83" tmFilter="0, 0; 0.125,0.2665; 0.25,0.4; 0.375,0.465; 0.5,0.5;  0.625,0.535; 0.75,0.6; 0.875,0.7335; 1,1">
                                          <p:stCondLst>
                                            <p:cond delay="331"/>
                                          </p:stCondLst>
                                        </p:cTn>
                                        <p:tgtEl>
                                          <p:spTgt spid="5"/>
                                        </p:tgtEl>
                                        <p:attrNameLst>
                                          <p:attrName>ppt_y</p:attrName>
                                        </p:attrNameLst>
                                      </p:cBhvr>
                                      <p:tavLst>
                                        <p:tav tm="0" fmla="#ppt_y-sin(pi*$)/27">
                                          <p:val>
                                            <p:fltVal val="0"/>
                                          </p:val>
                                        </p:tav>
                                        <p:tav tm="100000">
                                          <p:val>
                                            <p:fltVal val="1"/>
                                          </p:val>
                                        </p:tav>
                                      </p:tavLst>
                                    </p:anim>
                                    <p:anim calcmode="lin" valueType="num">
                                      <p:cBhvr>
                                        <p:cTn id="19" dur="41" tmFilter="0, 0; 0.125,0.2665; 0.25,0.4; 0.375,0.465; 0.5,0.5;  0.625,0.535; 0.75,0.6; 0.875,0.7335; 1,1">
                                          <p:stCondLst>
                                            <p:cond delay="414"/>
                                          </p:stCondLst>
                                        </p:cTn>
                                        <p:tgtEl>
                                          <p:spTgt spid="5"/>
                                        </p:tgtEl>
                                        <p:attrNameLst>
                                          <p:attrName>ppt_y</p:attrName>
                                        </p:attrNameLst>
                                      </p:cBhvr>
                                      <p:tavLst>
                                        <p:tav tm="0" fmla="#ppt_y-sin(pi*$)/81">
                                          <p:val>
                                            <p:fltVal val="0"/>
                                          </p:val>
                                        </p:tav>
                                        <p:tav tm="100000">
                                          <p:val>
                                            <p:fltVal val="1"/>
                                          </p:val>
                                        </p:tav>
                                      </p:tavLst>
                                    </p:anim>
                                    <p:animScale>
                                      <p:cBhvr>
                                        <p:cTn id="20" dur="7">
                                          <p:stCondLst>
                                            <p:cond delay="162"/>
                                          </p:stCondLst>
                                        </p:cTn>
                                        <p:tgtEl>
                                          <p:spTgt spid="5"/>
                                        </p:tgtEl>
                                      </p:cBhvr>
                                      <p:to x="100000" y="60000"/>
                                    </p:animScale>
                                    <p:animScale>
                                      <p:cBhvr>
                                        <p:cTn id="21" dur="41" decel="50000">
                                          <p:stCondLst>
                                            <p:cond delay="169"/>
                                          </p:stCondLst>
                                        </p:cTn>
                                        <p:tgtEl>
                                          <p:spTgt spid="5"/>
                                        </p:tgtEl>
                                      </p:cBhvr>
                                      <p:to x="100000" y="100000"/>
                                    </p:animScale>
                                    <p:animScale>
                                      <p:cBhvr>
                                        <p:cTn id="22" dur="7">
                                          <p:stCondLst>
                                            <p:cond delay="328"/>
                                          </p:stCondLst>
                                        </p:cTn>
                                        <p:tgtEl>
                                          <p:spTgt spid="5"/>
                                        </p:tgtEl>
                                      </p:cBhvr>
                                      <p:to x="100000" y="80000"/>
                                    </p:animScale>
                                    <p:animScale>
                                      <p:cBhvr>
                                        <p:cTn id="23" dur="41" decel="50000">
                                          <p:stCondLst>
                                            <p:cond delay="335"/>
                                          </p:stCondLst>
                                        </p:cTn>
                                        <p:tgtEl>
                                          <p:spTgt spid="5"/>
                                        </p:tgtEl>
                                      </p:cBhvr>
                                      <p:to x="100000" y="100000"/>
                                    </p:animScale>
                                    <p:animScale>
                                      <p:cBhvr>
                                        <p:cTn id="24" dur="7">
                                          <p:stCondLst>
                                            <p:cond delay="410"/>
                                          </p:stCondLst>
                                        </p:cTn>
                                        <p:tgtEl>
                                          <p:spTgt spid="5"/>
                                        </p:tgtEl>
                                      </p:cBhvr>
                                      <p:to x="100000" y="90000"/>
                                    </p:animScale>
                                    <p:animScale>
                                      <p:cBhvr>
                                        <p:cTn id="25" dur="41" decel="50000">
                                          <p:stCondLst>
                                            <p:cond delay="417"/>
                                          </p:stCondLst>
                                        </p:cTn>
                                        <p:tgtEl>
                                          <p:spTgt spid="5"/>
                                        </p:tgtEl>
                                      </p:cBhvr>
                                      <p:to x="100000" y="100000"/>
                                    </p:animScale>
                                    <p:animScale>
                                      <p:cBhvr>
                                        <p:cTn id="26" dur="7">
                                          <p:stCondLst>
                                            <p:cond delay="452"/>
                                          </p:stCondLst>
                                        </p:cTn>
                                        <p:tgtEl>
                                          <p:spTgt spid="5"/>
                                        </p:tgtEl>
                                      </p:cBhvr>
                                      <p:to x="100000" y="95000"/>
                                    </p:animScale>
                                    <p:animScale>
                                      <p:cBhvr>
                                        <p:cTn id="27" dur="41" decel="50000">
                                          <p:stCondLst>
                                            <p:cond delay="458"/>
                                          </p:stCondLst>
                                        </p:cTn>
                                        <p:tgtEl>
                                          <p:spTgt spid="5"/>
                                        </p:tgtEl>
                                      </p:cBhvr>
                                      <p:to x="100000" y="100000"/>
                                    </p:animScale>
                                  </p:childTnLst>
                                  <p:subTnLst>
                                    <p:audio>
                                      <p:cMediaNode>
                                        <p:cTn display="0" masterRel="sameClick">
                                          <p:stCondLst>
                                            <p:cond evt="begin" delay="0">
                                              <p:tn val="12"/>
                                            </p:cond>
                                          </p:stCondLst>
                                          <p:endCondLst>
                                            <p:cond evt="onStopAudio" delay="0">
                                              <p:tgtEl>
                                                <p:sldTgt/>
                                              </p:tgtEl>
                                            </p:cond>
                                          </p:endCondLst>
                                        </p:cTn>
                                        <p:tgtEl>
                                          <p:sndTgt r:embed="rId4" name="قطعة الصوف زودت البالونين بشحنة كهربائية.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4"/>
          <p:cNvGrpSpPr>
            <a:grpSpLocks/>
          </p:cNvGrpSpPr>
          <p:nvPr/>
        </p:nvGrpSpPr>
        <p:grpSpPr bwMode="auto">
          <a:xfrm>
            <a:off x="4357688" y="495300"/>
            <a:ext cx="4362450" cy="1362075"/>
            <a:chOff x="4357686" y="571480"/>
            <a:chExt cx="4362469" cy="1362075"/>
          </a:xfrm>
        </p:grpSpPr>
        <p:pic>
          <p:nvPicPr>
            <p:cNvPr id="3" name="Picture 3" descr="BANNR015.WMF"/>
            <p:cNvPicPr>
              <a:picLocks noChangeAspect="1"/>
            </p:cNvPicPr>
            <p:nvPr/>
          </p:nvPicPr>
          <p:blipFill>
            <a:blip r:embed="rId6" cstate="print">
              <a:lum bright="-28000" contrast="38000"/>
            </a:blip>
            <a:stretch>
              <a:fillRect/>
            </a:stretch>
          </p:blipFill>
          <p:spPr>
            <a:xfrm>
              <a:off x="4357686" y="571480"/>
              <a:ext cx="4362469" cy="1362075"/>
            </a:xfrm>
            <a:prstGeom prst="rect">
              <a:avLst/>
            </a:prstGeom>
            <a:effectLst>
              <a:innerShdw blurRad="698500">
                <a:srgbClr val="FF0000"/>
              </a:innerShdw>
            </a:effectLst>
          </p:spPr>
        </p:pic>
        <p:sp>
          <p:nvSpPr>
            <p:cNvPr id="18442" name="Rectangle 1"/>
            <p:cNvSpPr>
              <a:spLocks noChangeArrowheads="1"/>
            </p:cNvSpPr>
            <p:nvPr/>
          </p:nvSpPr>
          <p:spPr bwMode="auto">
            <a:xfrm>
              <a:off x="4929190" y="642918"/>
              <a:ext cx="2714612" cy="707886"/>
            </a:xfrm>
            <a:prstGeom prst="rect">
              <a:avLst/>
            </a:prstGeom>
            <a:noFill/>
            <a:ln w="9525">
              <a:noFill/>
              <a:miter lim="800000"/>
              <a:headEnd/>
              <a:tailEnd/>
            </a:ln>
          </p:spPr>
          <p:txBody>
            <a:bodyPr>
              <a:spAutoFit/>
            </a:bodyPr>
            <a:lstStyle/>
            <a:p>
              <a:pPr algn="r" rtl="1"/>
              <a:r>
                <a:rPr lang="ar-EG" sz="4000" b="1">
                  <a:latin typeface="Calibri" pitchFamily="34" charset="0"/>
                </a:rPr>
                <a:t>أسْتَكْشِفُ أَكْثَرَ </a:t>
              </a:r>
              <a:endParaRPr lang="ar-EG" sz="4000">
                <a:latin typeface="Calibri" pitchFamily="34" charset="0"/>
              </a:endParaRPr>
            </a:p>
          </p:txBody>
        </p:sp>
      </p:grpSp>
      <p:grpSp>
        <p:nvGrpSpPr>
          <p:cNvPr id="4" name="Group 8"/>
          <p:cNvGrpSpPr>
            <a:grpSpLocks/>
          </p:cNvGrpSpPr>
          <p:nvPr/>
        </p:nvGrpSpPr>
        <p:grpSpPr bwMode="auto">
          <a:xfrm>
            <a:off x="642938" y="1988840"/>
            <a:ext cx="8286750" cy="3929063"/>
            <a:chOff x="1500165" y="1714488"/>
            <a:chExt cx="6215105" cy="3357586"/>
          </a:xfrm>
        </p:grpSpPr>
        <p:grpSp>
          <p:nvGrpSpPr>
            <p:cNvPr id="18437" name="Group 5"/>
            <p:cNvGrpSpPr>
              <a:grpSpLocks/>
            </p:cNvGrpSpPr>
            <p:nvPr/>
          </p:nvGrpSpPr>
          <p:grpSpPr bwMode="auto">
            <a:xfrm>
              <a:off x="1500165" y="1714488"/>
              <a:ext cx="6215105" cy="3357586"/>
              <a:chOff x="1182390" y="1338151"/>
              <a:chExt cx="7358114" cy="4710418"/>
            </a:xfrm>
          </p:grpSpPr>
          <p:sp>
            <p:nvSpPr>
              <p:cNvPr id="8" name="Rectangle 6"/>
              <p:cNvSpPr/>
              <p:nvPr/>
            </p:nvSpPr>
            <p:spPr>
              <a:xfrm>
                <a:off x="1285290" y="1642663"/>
                <a:ext cx="6787226" cy="4213682"/>
              </a:xfrm>
              <a:prstGeom prst="rect">
                <a:avLst/>
              </a:prstGeom>
              <a:solidFill>
                <a:srgbClr val="9900CC"/>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fontAlgn="auto">
                  <a:spcBef>
                    <a:spcPts val="0"/>
                  </a:spcBef>
                  <a:spcAft>
                    <a:spcPts val="0"/>
                  </a:spcAft>
                  <a:defRPr/>
                </a:pPr>
                <a:endParaRPr lang="ar-EG"/>
              </a:p>
            </p:txBody>
          </p:sp>
          <p:pic>
            <p:nvPicPr>
              <p:cNvPr id="18440" name="Picture 7" descr="Bdrln026.wmf"/>
              <p:cNvPicPr>
                <a:picLocks noChangeAspect="1"/>
              </p:cNvPicPr>
              <p:nvPr/>
            </p:nvPicPr>
            <p:blipFill>
              <a:blip r:embed="rId7"/>
              <a:srcRect/>
              <a:stretch>
                <a:fillRect/>
              </a:stretch>
            </p:blipFill>
            <p:spPr bwMode="auto">
              <a:xfrm>
                <a:off x="1182390" y="1338151"/>
                <a:ext cx="7358114" cy="4710418"/>
              </a:xfrm>
              <a:prstGeom prst="rect">
                <a:avLst/>
              </a:prstGeom>
              <a:noFill/>
              <a:ln w="9525">
                <a:noFill/>
                <a:miter lim="800000"/>
                <a:headEnd/>
                <a:tailEnd/>
              </a:ln>
            </p:spPr>
          </p:pic>
        </p:grpSp>
        <p:sp>
          <p:nvSpPr>
            <p:cNvPr id="18438" name="Rectangle 2"/>
            <p:cNvSpPr>
              <a:spLocks noChangeArrowheads="1"/>
            </p:cNvSpPr>
            <p:nvPr/>
          </p:nvSpPr>
          <p:spPr bwMode="auto">
            <a:xfrm>
              <a:off x="2375313" y="2143111"/>
              <a:ext cx="4857752" cy="1025743"/>
            </a:xfrm>
            <a:prstGeom prst="rect">
              <a:avLst/>
            </a:prstGeom>
            <a:noFill/>
            <a:ln w="9525">
              <a:noFill/>
              <a:miter lim="800000"/>
              <a:headEnd/>
              <a:tailEnd/>
            </a:ln>
          </p:spPr>
          <p:txBody>
            <a:bodyPr>
              <a:spAutoFit/>
            </a:bodyPr>
            <a:lstStyle/>
            <a:p>
              <a:pPr algn="r" rtl="1"/>
              <a:r>
                <a:rPr lang="ar-EG" sz="3600" b="1">
                  <a:solidFill>
                    <a:schemeClr val="bg1"/>
                  </a:solidFill>
                  <a:latin typeface="Calibri" pitchFamily="34" charset="0"/>
                  <a:cs typeface="Traditional Arabic" pitchFamily="18" charset="-78"/>
                </a:rPr>
                <a:t>أَفُكُ رِبَاطَ أحَدِ البَالُونَيْنِ، وَأَدلُكُهُ بِقِطْعَةِ الصُّوفِ، وَ أُقَرِّبُهُ إلى الْجِدَارِ. مَاذا يَحْدُثُ؟ و لِمَاذَا؟</a:t>
              </a:r>
            </a:p>
          </p:txBody>
        </p:sp>
      </p:grpSp>
      <p:sp>
        <p:nvSpPr>
          <p:cNvPr id="10" name="Rectangle 3"/>
          <p:cNvSpPr>
            <a:spLocks noChangeArrowheads="1"/>
          </p:cNvSpPr>
          <p:nvPr/>
        </p:nvSpPr>
        <p:spPr bwMode="auto">
          <a:xfrm>
            <a:off x="2071688" y="3969312"/>
            <a:ext cx="5429250" cy="1200150"/>
          </a:xfrm>
          <a:prstGeom prst="rect">
            <a:avLst/>
          </a:prstGeom>
          <a:noFill/>
          <a:ln w="9525">
            <a:noFill/>
            <a:miter lim="800000"/>
            <a:headEnd/>
            <a:tailEnd/>
          </a:ln>
        </p:spPr>
        <p:txBody>
          <a:bodyPr anchor="ctr">
            <a:spAutoFit/>
          </a:bodyPr>
          <a:lstStyle/>
          <a:p>
            <a:pPr algn="r" rtl="1"/>
            <a:r>
              <a:rPr lang="ar-EG" sz="3600" b="1" dirty="0">
                <a:solidFill>
                  <a:srgbClr val="FFFF00"/>
                </a:solidFill>
              </a:rPr>
              <a:t>يلتصق البالون بالجدار؛ لأن البالون شحن الجدار بالتأثير بشحنة موجبة.</a:t>
            </a:r>
            <a:endParaRPr lang="en-US" sz="3600" dirty="0">
              <a:solidFill>
                <a:srgbClr val="FFFF00"/>
              </a:solidFill>
              <a:latin typeface="Calibri" pitchFamily="34" charset="0"/>
            </a:endParaRPr>
          </a:p>
        </p:txBody>
      </p:sp>
    </p:spTree>
  </p:cSld>
  <p:clrMapOvr>
    <a:masterClrMapping/>
  </p:clrMapOvr>
  <p:transition spd="med">
    <p:blinds/>
    <p:sndAc>
      <p:stSnd>
        <p:snd r:embed="rId2" name="chimes.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أسْتَكْشِفُ أَكْثَرَ.wav"/>
                                        </p:tgtEl>
                                      </p:cMediaNode>
                                    </p:audio>
                                  </p:subTnLst>
                                </p:cTn>
                              </p:par>
                            </p:childTnLst>
                          </p:cTn>
                        </p:par>
                      </p:childTnLst>
                    </p:cTn>
                  </p:par>
                  <p:par>
                    <p:cTn id="8" fill="hold">
                      <p:stCondLst>
                        <p:cond delay="indefinite"/>
                      </p:stCondLst>
                      <p:childTnLst>
                        <p:par>
                          <p:cTn id="9" fill="hold">
                            <p:stCondLst>
                              <p:cond delay="0"/>
                            </p:stCondLst>
                            <p:childTnLst>
                              <p:par>
                                <p:cTn id="10" presetID="13" presetClass="entr" presetSubtype="16"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plus(in)">
                                      <p:cBhvr>
                                        <p:cTn id="12" dur="500"/>
                                        <p:tgtEl>
                                          <p:spTgt spid="4"/>
                                        </p:tgtEl>
                                      </p:cBhvr>
                                    </p:animEffect>
                                  </p:childTnLst>
                                  <p:subTnLst>
                                    <p:audio>
                                      <p:cMediaNode>
                                        <p:cTn display="0" masterRel="sameClick">
                                          <p:stCondLst>
                                            <p:cond evt="begin" delay="0">
                                              <p:tn val="10"/>
                                            </p:cond>
                                          </p:stCondLst>
                                          <p:endCondLst>
                                            <p:cond evt="onStopAudio" delay="0">
                                              <p:tgtEl>
                                                <p:sldTgt/>
                                              </p:tgtEl>
                                            </p:cond>
                                          </p:endCondLst>
                                        </p:cTn>
                                        <p:tgtEl>
                                          <p:sndTgt r:embed="rId4" name="أَفُكُ رِبَاطَ أحَدِ البَالُونَيْنِ وَ أَدلُكُهُ بِقِطْعَةِ.wav"/>
                                        </p:tgtEl>
                                      </p:cMediaNode>
                                    </p:audio>
                                  </p:subTnLst>
                                </p:cTn>
                              </p:par>
                            </p:childTnLst>
                          </p:cTn>
                        </p:par>
                      </p:childTnLst>
                    </p:cTn>
                  </p:par>
                  <p:par>
                    <p:cTn id="13" fill="hold">
                      <p:stCondLst>
                        <p:cond delay="indefinite"/>
                      </p:stCondLst>
                      <p:childTnLst>
                        <p:par>
                          <p:cTn id="14" fill="hold">
                            <p:stCondLst>
                              <p:cond delay="0"/>
                            </p:stCondLst>
                            <p:childTnLst>
                              <p:par>
                                <p:cTn id="15" presetID="54" presetClass="entr" presetSubtype="0" accel="10000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p:cTn id="17" dur="500" fill="hold"/>
                                        <p:tgtEl>
                                          <p:spTgt spid="10"/>
                                        </p:tgtEl>
                                        <p:attrNameLst>
                                          <p:attrName>ppt_w</p:attrName>
                                        </p:attrNameLst>
                                      </p:cBhvr>
                                      <p:tavLst>
                                        <p:tav tm="0">
                                          <p:val>
                                            <p:strVal val="#ppt_w*0.05"/>
                                          </p:val>
                                        </p:tav>
                                        <p:tav tm="100000">
                                          <p:val>
                                            <p:strVal val="#ppt_w"/>
                                          </p:val>
                                        </p:tav>
                                      </p:tavLst>
                                    </p:anim>
                                    <p:anim calcmode="lin" valueType="num">
                                      <p:cBhvr>
                                        <p:cTn id="18" dur="500" fill="hold"/>
                                        <p:tgtEl>
                                          <p:spTgt spid="10"/>
                                        </p:tgtEl>
                                        <p:attrNameLst>
                                          <p:attrName>ppt_h</p:attrName>
                                        </p:attrNameLst>
                                      </p:cBhvr>
                                      <p:tavLst>
                                        <p:tav tm="0">
                                          <p:val>
                                            <p:strVal val="#ppt_h"/>
                                          </p:val>
                                        </p:tav>
                                        <p:tav tm="100000">
                                          <p:val>
                                            <p:strVal val="#ppt_h"/>
                                          </p:val>
                                        </p:tav>
                                      </p:tavLst>
                                    </p:anim>
                                    <p:anim calcmode="lin" valueType="num">
                                      <p:cBhvr>
                                        <p:cTn id="19" dur="500" fill="hold"/>
                                        <p:tgtEl>
                                          <p:spTgt spid="10"/>
                                        </p:tgtEl>
                                        <p:attrNameLst>
                                          <p:attrName>ppt_x</p:attrName>
                                        </p:attrNameLst>
                                      </p:cBhvr>
                                      <p:tavLst>
                                        <p:tav tm="0">
                                          <p:val>
                                            <p:strVal val="#ppt_x-.2"/>
                                          </p:val>
                                        </p:tav>
                                        <p:tav tm="100000">
                                          <p:val>
                                            <p:strVal val="#ppt_x"/>
                                          </p:val>
                                        </p:tav>
                                      </p:tavLst>
                                    </p:anim>
                                    <p:anim calcmode="lin" valueType="num">
                                      <p:cBhvr>
                                        <p:cTn id="20" dur="500" fill="hold"/>
                                        <p:tgtEl>
                                          <p:spTgt spid="10"/>
                                        </p:tgtEl>
                                        <p:attrNameLst>
                                          <p:attrName>ppt_y</p:attrName>
                                        </p:attrNameLst>
                                      </p:cBhvr>
                                      <p:tavLst>
                                        <p:tav tm="0">
                                          <p:val>
                                            <p:strVal val="#ppt_y"/>
                                          </p:val>
                                        </p:tav>
                                        <p:tav tm="100000">
                                          <p:val>
                                            <p:strVal val="#ppt_y"/>
                                          </p:val>
                                        </p:tav>
                                      </p:tavLst>
                                    </p:anim>
                                    <p:animEffect transition="in" filter="fade">
                                      <p:cBhvr>
                                        <p:cTn id="21" dur="500"/>
                                        <p:tgtEl>
                                          <p:spTgt spid="10"/>
                                        </p:tgtEl>
                                      </p:cBhvr>
                                    </p:animEffect>
                                  </p:childTnLst>
                                  <p:subTnLst>
                                    <p:audio>
                                      <p:cMediaNode>
                                        <p:cTn display="0" masterRel="sameClick">
                                          <p:stCondLst>
                                            <p:cond evt="begin" delay="0">
                                              <p:tn val="15"/>
                                            </p:cond>
                                          </p:stCondLst>
                                          <p:endCondLst>
                                            <p:cond evt="onStopAudio" delay="0">
                                              <p:tgtEl>
                                                <p:sldTgt/>
                                              </p:tgtEl>
                                            </p:cond>
                                          </p:endCondLst>
                                        </p:cTn>
                                        <p:tgtEl>
                                          <p:sndTgt r:embed="rId5" name="يلتصق البالون بالجدار لأن البالون.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تمرير أفقي 1"/>
          <p:cNvSpPr/>
          <p:nvPr/>
        </p:nvSpPr>
        <p:spPr>
          <a:xfrm rot="20742729">
            <a:off x="2714625" y="1928813"/>
            <a:ext cx="4000500" cy="2571750"/>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defRPr/>
            </a:pPr>
            <a:endParaRPr lang="ar-EG"/>
          </a:p>
        </p:txBody>
      </p:sp>
      <p:sp>
        <p:nvSpPr>
          <p:cNvPr id="21507" name="مربع نص 2"/>
          <p:cNvSpPr txBox="1">
            <a:spLocks noChangeArrowheads="1"/>
          </p:cNvSpPr>
          <p:nvPr/>
        </p:nvSpPr>
        <p:spPr bwMode="auto">
          <a:xfrm>
            <a:off x="2928938" y="2643188"/>
            <a:ext cx="4071937" cy="769937"/>
          </a:xfrm>
          <a:prstGeom prst="rect">
            <a:avLst/>
          </a:prstGeom>
          <a:noFill/>
          <a:ln w="9525">
            <a:noFill/>
            <a:miter lim="800000"/>
            <a:headEnd/>
            <a:tailEnd/>
          </a:ln>
        </p:spPr>
        <p:txBody>
          <a:bodyPr>
            <a:spAutoFit/>
          </a:bodyPr>
          <a:lstStyle/>
          <a:p>
            <a:pPr algn="ctr"/>
            <a:r>
              <a:rPr lang="ar-EG" sz="4400" b="1">
                <a:solidFill>
                  <a:srgbClr val="FFC000"/>
                </a:solidFill>
              </a:rPr>
              <a:t>الشرح والتفسير</a:t>
            </a:r>
          </a:p>
        </p:txBody>
      </p:sp>
    </p:spTree>
  </p:cSld>
  <p:clrMapOvr>
    <a:masterClrMapping/>
  </p:clrMapOvr>
  <p:transition spd="med">
    <p:blinds/>
    <p:sndAc>
      <p:stSnd>
        <p:snd r:embed="rId2" name="chimes.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1507"/>
                                        </p:tgtEl>
                                        <p:attrNameLst>
                                          <p:attrName>style.visibility</p:attrName>
                                        </p:attrNameLst>
                                      </p:cBhvr>
                                      <p:to>
                                        <p:strVal val="visible"/>
                                      </p:to>
                                    </p:set>
                                    <p:anim calcmode="lin" valueType="num">
                                      <p:cBhvr additive="base">
                                        <p:cTn id="11" dur="500" fill="hold"/>
                                        <p:tgtEl>
                                          <p:spTgt spid="21507"/>
                                        </p:tgtEl>
                                        <p:attrNameLst>
                                          <p:attrName>ppt_x</p:attrName>
                                        </p:attrNameLst>
                                      </p:cBhvr>
                                      <p:tavLst>
                                        <p:tav tm="0">
                                          <p:val>
                                            <p:strVal val="#ppt_x"/>
                                          </p:val>
                                        </p:tav>
                                        <p:tav tm="100000">
                                          <p:val>
                                            <p:strVal val="#ppt_x"/>
                                          </p:val>
                                        </p:tav>
                                      </p:tavLst>
                                    </p:anim>
                                    <p:anim calcmode="lin" valueType="num">
                                      <p:cBhvr additive="base">
                                        <p:cTn id="12" dur="500" fill="hold"/>
                                        <p:tgtEl>
                                          <p:spTgt spid="2150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3" name="الشرح والتفسير.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150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سهم منحني إلى اليسار 17"/>
          <p:cNvSpPr/>
          <p:nvPr/>
        </p:nvSpPr>
        <p:spPr>
          <a:xfrm>
            <a:off x="7286644" y="3429000"/>
            <a:ext cx="500066" cy="642942"/>
          </a:xfrm>
          <a:prstGeom prst="curvedLeftArrow">
            <a:avLst/>
          </a:prstGeom>
        </p:spPr>
        <p:style>
          <a:lnRef idx="0">
            <a:schemeClr val="accent3"/>
          </a:lnRef>
          <a:fillRef idx="3">
            <a:schemeClr val="accent3"/>
          </a:fillRef>
          <a:effectRef idx="3">
            <a:schemeClr val="accent3"/>
          </a:effectRef>
          <a:fontRef idx="minor">
            <a:schemeClr val="lt1"/>
          </a:fontRef>
        </p:style>
        <p:txBody>
          <a:bodyPr rtlCol="1" anchor="ctr"/>
          <a:lstStyle/>
          <a:p>
            <a:pPr algn="ctr" rtl="1" fontAlgn="auto">
              <a:spcBef>
                <a:spcPts val="0"/>
              </a:spcBef>
              <a:spcAft>
                <a:spcPts val="0"/>
              </a:spcAft>
              <a:defRPr/>
            </a:pPr>
            <a:endParaRPr lang="ar-EG">
              <a:solidFill>
                <a:schemeClr val="tx1"/>
              </a:solidFill>
            </a:endParaRPr>
          </a:p>
        </p:txBody>
      </p:sp>
      <p:grpSp>
        <p:nvGrpSpPr>
          <p:cNvPr id="2" name="مجموعة 7"/>
          <p:cNvGrpSpPr>
            <a:grpSpLocks/>
          </p:cNvGrpSpPr>
          <p:nvPr/>
        </p:nvGrpSpPr>
        <p:grpSpPr bwMode="auto">
          <a:xfrm>
            <a:off x="4286250" y="401638"/>
            <a:ext cx="4071938" cy="1812925"/>
            <a:chOff x="4286248" y="401628"/>
            <a:chExt cx="4071966" cy="1812926"/>
          </a:xfrm>
        </p:grpSpPr>
        <p:pic>
          <p:nvPicPr>
            <p:cNvPr id="20497" name="Picture 7" descr="QUILL_SC.WMF"/>
            <p:cNvPicPr>
              <a:picLocks noChangeAspect="1"/>
            </p:cNvPicPr>
            <p:nvPr/>
          </p:nvPicPr>
          <p:blipFill>
            <a:blip r:embed="rId9"/>
            <a:srcRect/>
            <a:stretch>
              <a:fillRect/>
            </a:stretch>
          </p:blipFill>
          <p:spPr bwMode="auto">
            <a:xfrm>
              <a:off x="4286248" y="401628"/>
              <a:ext cx="4071966" cy="1812926"/>
            </a:xfrm>
            <a:prstGeom prst="rect">
              <a:avLst/>
            </a:prstGeom>
            <a:noFill/>
            <a:ln w="9525">
              <a:noFill/>
              <a:miter lim="800000"/>
              <a:headEnd/>
              <a:tailEnd/>
            </a:ln>
          </p:spPr>
        </p:pic>
        <p:pic>
          <p:nvPicPr>
            <p:cNvPr id="20498" name="صورة 5" descr="1243686mza7v53vxw.gif"/>
            <p:cNvPicPr>
              <a:picLocks noChangeAspect="1"/>
            </p:cNvPicPr>
            <p:nvPr/>
          </p:nvPicPr>
          <p:blipFill>
            <a:blip r:embed="rId10"/>
            <a:srcRect/>
            <a:stretch>
              <a:fillRect/>
            </a:stretch>
          </p:blipFill>
          <p:spPr bwMode="auto">
            <a:xfrm rot="-358883">
              <a:off x="4766099" y="556211"/>
              <a:ext cx="1169977" cy="1315212"/>
            </a:xfrm>
            <a:prstGeom prst="rect">
              <a:avLst/>
            </a:prstGeom>
            <a:noFill/>
            <a:ln w="9525">
              <a:noFill/>
              <a:miter lim="800000"/>
              <a:headEnd/>
              <a:tailEnd/>
            </a:ln>
          </p:spPr>
        </p:pic>
      </p:grpSp>
      <p:sp>
        <p:nvSpPr>
          <p:cNvPr id="22529" name="Rectangle 1"/>
          <p:cNvSpPr>
            <a:spLocks noChangeArrowheads="1"/>
          </p:cNvSpPr>
          <p:nvPr/>
        </p:nvSpPr>
        <p:spPr bwMode="auto">
          <a:xfrm>
            <a:off x="6072198" y="996719"/>
            <a:ext cx="1728358" cy="646331"/>
          </a:xfrm>
          <a:prstGeom prst="rect">
            <a:avLst/>
          </a:prstGeom>
          <a:noFill/>
          <a:ln w="9525">
            <a:noFill/>
            <a:miter lim="800000"/>
            <a:headEnd/>
            <a:tailEnd/>
          </a:ln>
          <a:effectLst/>
        </p:spPr>
        <p:txBody>
          <a:bodyPr wrap="none" anchor="ctr">
            <a:spAutoFit/>
            <a:scene3d>
              <a:camera prst="orthographicFront"/>
              <a:lightRig rig="glow" dir="tl">
                <a:rot lat="0" lon="0" rev="5400000"/>
              </a:lightRig>
            </a:scene3d>
            <a:sp3d contourW="12700">
              <a:bevelT w="25400" h="25400"/>
              <a:contourClr>
                <a:schemeClr val="accent6">
                  <a:shade val="73000"/>
                </a:schemeClr>
              </a:contourClr>
            </a:sp3d>
          </a:bodyPr>
          <a:lstStyle/>
          <a:p>
            <a:pPr algn="r" rtl="1">
              <a:defRPr/>
            </a:pPr>
            <a:r>
              <a:rPr lang="ar-EG" sz="36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ea typeface="Times New Roman" pitchFamily="18" charset="0"/>
              </a:rPr>
              <a:t>أقرأ وأتعلمُ</a:t>
            </a:r>
            <a:endParaRPr lang="ar-EG" sz="40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endParaRPr>
          </a:p>
        </p:txBody>
      </p:sp>
      <p:sp>
        <p:nvSpPr>
          <p:cNvPr id="9" name="شكل بيضاوي 8"/>
          <p:cNvSpPr/>
          <p:nvPr/>
        </p:nvSpPr>
        <p:spPr>
          <a:xfrm>
            <a:off x="5929313" y="2514600"/>
            <a:ext cx="2643187" cy="914400"/>
          </a:xfrm>
          <a:prstGeom prst="ellipse">
            <a:avLst/>
          </a:prstGeom>
          <a:gradFill>
            <a:gsLst>
              <a:gs pos="0">
                <a:srgbClr val="FC9FCB"/>
              </a:gs>
              <a:gs pos="13000">
                <a:srgbClr val="F8B049"/>
              </a:gs>
              <a:gs pos="21001">
                <a:srgbClr val="F8B049"/>
              </a:gs>
              <a:gs pos="63000">
                <a:srgbClr val="FEE7F2"/>
              </a:gs>
              <a:gs pos="67000">
                <a:srgbClr val="F952A0"/>
              </a:gs>
              <a:gs pos="69000">
                <a:srgbClr val="C50849"/>
              </a:gs>
              <a:gs pos="82001">
                <a:srgbClr val="B43E85"/>
              </a:gs>
              <a:gs pos="100000">
                <a:srgbClr val="F8B049"/>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fontAlgn="auto">
              <a:spcBef>
                <a:spcPts val="0"/>
              </a:spcBef>
              <a:spcAft>
                <a:spcPts val="0"/>
              </a:spcAft>
              <a:defRPr/>
            </a:pPr>
            <a:endParaRPr lang="ar-EG"/>
          </a:p>
        </p:txBody>
      </p:sp>
      <p:sp>
        <p:nvSpPr>
          <p:cNvPr id="22530" name="Rectangle 2"/>
          <p:cNvSpPr>
            <a:spLocks noChangeArrowheads="1"/>
          </p:cNvSpPr>
          <p:nvPr/>
        </p:nvSpPr>
        <p:spPr bwMode="auto">
          <a:xfrm>
            <a:off x="6019800" y="2640013"/>
            <a:ext cx="2481263" cy="646112"/>
          </a:xfrm>
          <a:prstGeom prst="rect">
            <a:avLst/>
          </a:prstGeom>
          <a:noFill/>
          <a:ln w="9525">
            <a:noFill/>
            <a:miter lim="800000"/>
            <a:headEnd/>
            <a:tailEnd/>
          </a:ln>
        </p:spPr>
        <p:txBody>
          <a:bodyPr wrap="none" anchor="ctr">
            <a:spAutoFit/>
          </a:bodyPr>
          <a:lstStyle/>
          <a:p>
            <a:pPr algn="r" rtl="1"/>
            <a:r>
              <a:rPr lang="ar-SA" sz="3600">
                <a:solidFill>
                  <a:srgbClr val="4B2203"/>
                </a:solidFill>
                <a:cs typeface="Times New Roman" pitchFamily="18" charset="0"/>
              </a:rPr>
              <a:t>السؤال الأساسي</a:t>
            </a:r>
            <a:endParaRPr lang="ar-EG" sz="4000">
              <a:solidFill>
                <a:srgbClr val="4B2203"/>
              </a:solidFill>
            </a:endParaRPr>
          </a:p>
        </p:txBody>
      </p:sp>
      <p:grpSp>
        <p:nvGrpSpPr>
          <p:cNvPr id="3" name="Group 2"/>
          <p:cNvGrpSpPr>
            <a:grpSpLocks/>
          </p:cNvGrpSpPr>
          <p:nvPr/>
        </p:nvGrpSpPr>
        <p:grpSpPr bwMode="auto">
          <a:xfrm>
            <a:off x="2086326" y="3429000"/>
            <a:ext cx="6086074" cy="2664296"/>
            <a:chOff x="348945" y="1390273"/>
            <a:chExt cx="7437765" cy="4396152"/>
          </a:xfrm>
        </p:grpSpPr>
        <p:grpSp>
          <p:nvGrpSpPr>
            <p:cNvPr id="20491" name="Group 7"/>
            <p:cNvGrpSpPr>
              <a:grpSpLocks/>
            </p:cNvGrpSpPr>
            <p:nvPr/>
          </p:nvGrpSpPr>
          <p:grpSpPr bwMode="auto">
            <a:xfrm>
              <a:off x="348945" y="1390273"/>
              <a:ext cx="7403353" cy="4396152"/>
              <a:chOff x="-24149" y="961644"/>
              <a:chExt cx="8182657" cy="4396183"/>
            </a:xfrm>
          </p:grpSpPr>
          <p:sp>
            <p:nvSpPr>
              <p:cNvPr id="14" name="Round Diagonal Corner Rectangle 5"/>
              <p:cNvSpPr/>
              <p:nvPr/>
            </p:nvSpPr>
            <p:spPr>
              <a:xfrm rot="5400000">
                <a:off x="1334323" y="-396828"/>
                <a:ext cx="3997270" cy="6714214"/>
              </a:xfrm>
              <a:prstGeom prst="round2DiagRect">
                <a:avLst>
                  <a:gd name="adj1" fmla="val 50000"/>
                  <a:gd name="adj2" fmla="val 0"/>
                </a:avLst>
              </a:prstGeom>
              <a:blipFill>
                <a:blip r:embed="rId11" cstate="print"/>
                <a:tile tx="0" ty="0" sx="100000" sy="100000" flip="none" algn="tl"/>
              </a:blip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fontAlgn="auto">
                  <a:spcBef>
                    <a:spcPts val="0"/>
                  </a:spcBef>
                  <a:spcAft>
                    <a:spcPts val="0"/>
                  </a:spcAft>
                  <a:defRPr/>
                </a:pPr>
                <a:endParaRPr lang="ar-EG"/>
              </a:p>
            </p:txBody>
          </p:sp>
          <p:sp>
            <p:nvSpPr>
              <p:cNvPr id="15" name="Round Diagonal Corner Rectangle 6"/>
              <p:cNvSpPr/>
              <p:nvPr/>
            </p:nvSpPr>
            <p:spPr>
              <a:xfrm>
                <a:off x="695514" y="1500176"/>
                <a:ext cx="7462994" cy="3857651"/>
              </a:xfrm>
              <a:prstGeom prst="round2DiagRect">
                <a:avLst>
                  <a:gd name="adj1" fmla="val 50000"/>
                  <a:gd name="adj2" fmla="val 0"/>
                </a:avLst>
              </a:prstGeom>
              <a:gradFill>
                <a:gsLst>
                  <a:gs pos="64999">
                    <a:srgbClr val="F0EBD5"/>
                  </a:gs>
                  <a:gs pos="100000">
                    <a:srgbClr val="D1C39F"/>
                  </a:gs>
                </a:gsLst>
                <a:lin ang="16200000" scaled="0"/>
              </a:gradFill>
              <a:ln w="57150">
                <a:solidFill>
                  <a:schemeClr val="tx1"/>
                </a:solidFill>
              </a:ln>
              <a:effectLst>
                <a:innerShdw blurRad="508000">
                  <a:srgbClr val="C00000"/>
                </a:innerShd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fontAlgn="auto">
                  <a:spcBef>
                    <a:spcPts val="0"/>
                  </a:spcBef>
                  <a:spcAft>
                    <a:spcPts val="0"/>
                  </a:spcAft>
                  <a:defRPr/>
                </a:pPr>
                <a:endParaRPr lang="ar-EG"/>
              </a:p>
            </p:txBody>
          </p:sp>
        </p:grpSp>
        <p:sp>
          <p:nvSpPr>
            <p:cNvPr id="20492" name="TextBox 4"/>
            <p:cNvSpPr txBox="1">
              <a:spLocks noChangeArrowheads="1"/>
            </p:cNvSpPr>
            <p:nvPr/>
          </p:nvSpPr>
          <p:spPr bwMode="auto">
            <a:xfrm>
              <a:off x="2143108" y="2285992"/>
              <a:ext cx="5643602" cy="646331"/>
            </a:xfrm>
            <a:prstGeom prst="rect">
              <a:avLst/>
            </a:prstGeom>
            <a:noFill/>
            <a:ln w="9525">
              <a:noFill/>
              <a:miter lim="800000"/>
              <a:headEnd/>
              <a:tailEnd/>
            </a:ln>
          </p:spPr>
          <p:txBody>
            <a:bodyPr>
              <a:spAutoFit/>
            </a:bodyPr>
            <a:lstStyle/>
            <a:p>
              <a:pPr algn="r" rtl="1"/>
              <a:endParaRPr lang="en-US" sz="3600">
                <a:latin typeface="Calibri" pitchFamily="34" charset="0"/>
              </a:endParaRPr>
            </a:p>
          </p:txBody>
        </p:sp>
      </p:grpSp>
      <p:sp>
        <p:nvSpPr>
          <p:cNvPr id="22531" name="Rectangle 3"/>
          <p:cNvSpPr>
            <a:spLocks noChangeArrowheads="1"/>
          </p:cNvSpPr>
          <p:nvPr/>
        </p:nvSpPr>
        <p:spPr bwMode="auto">
          <a:xfrm>
            <a:off x="1357313" y="4568825"/>
            <a:ext cx="6572250" cy="646113"/>
          </a:xfrm>
          <a:prstGeom prst="rect">
            <a:avLst/>
          </a:prstGeom>
          <a:noFill/>
          <a:ln w="9525">
            <a:noFill/>
            <a:miter lim="800000"/>
            <a:headEnd/>
            <a:tailEnd/>
          </a:ln>
        </p:spPr>
        <p:txBody>
          <a:bodyPr anchor="ctr">
            <a:spAutoFit/>
          </a:bodyPr>
          <a:lstStyle/>
          <a:p>
            <a:pPr algn="r" rtl="1">
              <a:buFontTx/>
              <a:buChar char="•"/>
            </a:pPr>
            <a:r>
              <a:rPr lang="ar-SA" sz="3600">
                <a:cs typeface="Times New Roman" pitchFamily="18" charset="0"/>
              </a:rPr>
              <a:t>كيف تؤثر الكهرباء في حياتنا؟</a:t>
            </a:r>
            <a:endParaRPr lang="ar-EG" sz="4000"/>
          </a:p>
        </p:txBody>
      </p:sp>
    </p:spTree>
  </p:cSld>
  <p:clrMapOvr>
    <a:masterClrMapping/>
  </p:clrMapOvr>
  <p:transition spd="med">
    <p:blinds/>
    <p:sndAc>
      <p:stSnd>
        <p:snd r:embed="rId2" name="chimes.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decel="50000" fill="hold">
                                          <p:stCondLst>
                                            <p:cond delay="0"/>
                                          </p:stCondLst>
                                        </p:cTn>
                                        <p:tgtEl>
                                          <p:spTgt spid="2"/>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2"/>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2"/>
                                        </p:tgtEl>
                                        <p:attrNameLst>
                                          <p:attrName>ppt_w</p:attrName>
                                        </p:attrNameLst>
                                      </p:cBhvr>
                                      <p:tavLst>
                                        <p:tav tm="0">
                                          <p:val>
                                            <p:strVal val="#ppt_w*.05"/>
                                          </p:val>
                                        </p:tav>
                                        <p:tav tm="100000">
                                          <p:val>
                                            <p:strVal val="#ppt_w"/>
                                          </p:val>
                                        </p:tav>
                                      </p:tavLst>
                                    </p:anim>
                                    <p:anim calcmode="lin" valueType="num">
                                      <p:cBhvr>
                                        <p:cTn id="10" dur="1000" fill="hold"/>
                                        <p:tgtEl>
                                          <p:spTgt spid="2"/>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2"/>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2"/>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2"/>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lkh.wav"/>
                                        </p:tgtEl>
                                      </p:cMediaNode>
                                    </p:audio>
                                  </p:subTnLst>
                                </p:cTn>
                              </p:par>
                              <p:par>
                                <p:cTn id="15" presetID="25" presetClass="entr" presetSubtype="0" fill="hold" nodeType="withEffect">
                                  <p:stCondLst>
                                    <p:cond delay="0"/>
                                  </p:stCondLst>
                                  <p:childTnLst>
                                    <p:set>
                                      <p:cBhvr>
                                        <p:cTn id="16" dur="1" fill="hold">
                                          <p:stCondLst>
                                            <p:cond delay="0"/>
                                          </p:stCondLst>
                                        </p:cTn>
                                        <p:tgtEl>
                                          <p:spTgt spid="22529"/>
                                        </p:tgtEl>
                                        <p:attrNameLst>
                                          <p:attrName>style.visibility</p:attrName>
                                        </p:attrNameLst>
                                      </p:cBhvr>
                                      <p:to>
                                        <p:strVal val="visible"/>
                                      </p:to>
                                    </p:set>
                                    <p:anim calcmode="lin" valueType="num">
                                      <p:cBhvr>
                                        <p:cTn id="17" dur="500" decel="50000" fill="hold">
                                          <p:stCondLst>
                                            <p:cond delay="0"/>
                                          </p:stCondLst>
                                        </p:cTn>
                                        <p:tgtEl>
                                          <p:spTgt spid="22529"/>
                                        </p:tgtEl>
                                        <p:attrNameLst>
                                          <p:attrName>style.rotation</p:attrName>
                                        </p:attrNameLst>
                                      </p:cBhvr>
                                      <p:tavLst>
                                        <p:tav tm="0">
                                          <p:val>
                                            <p:fltVal val="-90"/>
                                          </p:val>
                                        </p:tav>
                                        <p:tav tm="100000">
                                          <p:val>
                                            <p:fltVal val="0"/>
                                          </p:val>
                                        </p:tav>
                                      </p:tavLst>
                                    </p:anim>
                                    <p:anim calcmode="lin" valueType="num">
                                      <p:cBhvr>
                                        <p:cTn id="18" dur="500" decel="50000" fill="hold">
                                          <p:stCondLst>
                                            <p:cond delay="0"/>
                                          </p:stCondLst>
                                        </p:cTn>
                                        <p:tgtEl>
                                          <p:spTgt spid="22529"/>
                                        </p:tgtEl>
                                        <p:attrNameLst>
                                          <p:attrName>ppt_w</p:attrName>
                                        </p:attrNameLst>
                                      </p:cBhvr>
                                      <p:tavLst>
                                        <p:tav tm="0">
                                          <p:val>
                                            <p:strVal val="#ppt_w"/>
                                          </p:val>
                                        </p:tav>
                                        <p:tav tm="100000">
                                          <p:val>
                                            <p:strVal val="#ppt_w*.05"/>
                                          </p:val>
                                        </p:tav>
                                      </p:tavLst>
                                    </p:anim>
                                    <p:anim calcmode="lin" valueType="num">
                                      <p:cBhvr>
                                        <p:cTn id="19" dur="500" accel="50000" fill="hold">
                                          <p:stCondLst>
                                            <p:cond delay="500"/>
                                          </p:stCondLst>
                                        </p:cTn>
                                        <p:tgtEl>
                                          <p:spTgt spid="22529"/>
                                        </p:tgtEl>
                                        <p:attrNameLst>
                                          <p:attrName>ppt_w</p:attrName>
                                        </p:attrNameLst>
                                      </p:cBhvr>
                                      <p:tavLst>
                                        <p:tav tm="0">
                                          <p:val>
                                            <p:strVal val="#ppt_w*.05"/>
                                          </p:val>
                                        </p:tav>
                                        <p:tav tm="100000">
                                          <p:val>
                                            <p:strVal val="#ppt_w"/>
                                          </p:val>
                                        </p:tav>
                                      </p:tavLst>
                                    </p:anim>
                                    <p:anim calcmode="lin" valueType="num">
                                      <p:cBhvr>
                                        <p:cTn id="20" dur="1000" fill="hold"/>
                                        <p:tgtEl>
                                          <p:spTgt spid="22529"/>
                                        </p:tgtEl>
                                        <p:attrNameLst>
                                          <p:attrName>ppt_h</p:attrName>
                                        </p:attrNameLst>
                                      </p:cBhvr>
                                      <p:tavLst>
                                        <p:tav tm="0">
                                          <p:val>
                                            <p:strVal val="#ppt_h"/>
                                          </p:val>
                                        </p:tav>
                                        <p:tav tm="100000">
                                          <p:val>
                                            <p:strVal val="#ppt_h"/>
                                          </p:val>
                                        </p:tav>
                                      </p:tavLst>
                                    </p:anim>
                                    <p:anim calcmode="lin" valueType="num">
                                      <p:cBhvr>
                                        <p:cTn id="21" dur="500" decel="50000" fill="hold">
                                          <p:stCondLst>
                                            <p:cond delay="0"/>
                                          </p:stCondLst>
                                        </p:cTn>
                                        <p:tgtEl>
                                          <p:spTgt spid="22529"/>
                                        </p:tgtEl>
                                        <p:attrNameLst>
                                          <p:attrName>ppt_x</p:attrName>
                                        </p:attrNameLst>
                                      </p:cBhvr>
                                      <p:tavLst>
                                        <p:tav tm="0">
                                          <p:val>
                                            <p:strVal val="#ppt_x+.4"/>
                                          </p:val>
                                        </p:tav>
                                        <p:tav tm="100000">
                                          <p:val>
                                            <p:strVal val="#ppt_x"/>
                                          </p:val>
                                        </p:tav>
                                      </p:tavLst>
                                    </p:anim>
                                    <p:anim calcmode="lin" valueType="num">
                                      <p:cBhvr>
                                        <p:cTn id="22" dur="500" decel="50000" fill="hold">
                                          <p:stCondLst>
                                            <p:cond delay="0"/>
                                          </p:stCondLst>
                                        </p:cTn>
                                        <p:tgtEl>
                                          <p:spTgt spid="22529"/>
                                        </p:tgtEl>
                                        <p:attrNameLst>
                                          <p:attrName>ppt_y</p:attrName>
                                        </p:attrNameLst>
                                      </p:cBhvr>
                                      <p:tavLst>
                                        <p:tav tm="0">
                                          <p:val>
                                            <p:strVal val="#ppt_y-.2"/>
                                          </p:val>
                                        </p:tav>
                                        <p:tav tm="100000">
                                          <p:val>
                                            <p:strVal val="#ppt_y+.1"/>
                                          </p:val>
                                        </p:tav>
                                      </p:tavLst>
                                    </p:anim>
                                    <p:anim calcmode="lin" valueType="num">
                                      <p:cBhvr>
                                        <p:cTn id="23" dur="500" accel="50000" fill="hold">
                                          <p:stCondLst>
                                            <p:cond delay="500"/>
                                          </p:stCondLst>
                                        </p:cTn>
                                        <p:tgtEl>
                                          <p:spTgt spid="22529"/>
                                        </p:tgtEl>
                                        <p:attrNameLst>
                                          <p:attrName>ppt_y</p:attrName>
                                        </p:attrNameLst>
                                      </p:cBhvr>
                                      <p:tavLst>
                                        <p:tav tm="0">
                                          <p:val>
                                            <p:strVal val="#ppt_y+.1"/>
                                          </p:val>
                                        </p:tav>
                                        <p:tav tm="100000">
                                          <p:val>
                                            <p:strVal val="#ppt_y"/>
                                          </p:val>
                                        </p:tav>
                                      </p:tavLst>
                                    </p:anim>
                                    <p:animEffect transition="in" filter="fade">
                                      <p:cBhvr>
                                        <p:cTn id="24" dur="1000" decel="50000">
                                          <p:stCondLst>
                                            <p:cond delay="0"/>
                                          </p:stCondLst>
                                        </p:cTn>
                                        <p:tgtEl>
                                          <p:spTgt spid="22529"/>
                                        </p:tgtEl>
                                      </p:cBhvr>
                                    </p:animEffect>
                                  </p:childTnLst>
                                  <p:subTnLst>
                                    <p:audio>
                                      <p:cMediaNode>
                                        <p:cTn display="0" masterRel="sameClick">
                                          <p:stCondLst>
                                            <p:cond evt="begin" delay="0">
                                              <p:tn val="15"/>
                                            </p:cond>
                                          </p:stCondLst>
                                          <p:endCondLst>
                                            <p:cond evt="onStopAudio" delay="0">
                                              <p:tgtEl>
                                                <p:sldTgt/>
                                              </p:tgtEl>
                                            </p:cond>
                                          </p:endCondLst>
                                        </p:cTn>
                                        <p:tgtEl>
                                          <p:sndTgt r:embed="rId4" name="أقرأ وأتعلمُ.wav"/>
                                        </p:tgtEl>
                                      </p:cMediaNode>
                                    </p:audio>
                                  </p:subTnLst>
                                </p:cTn>
                              </p:par>
                            </p:childTnLst>
                          </p:cTn>
                        </p:par>
                      </p:childTnLst>
                    </p:cTn>
                  </p:par>
                  <p:par>
                    <p:cTn id="25" fill="hold">
                      <p:stCondLst>
                        <p:cond delay="indefinite"/>
                      </p:stCondLst>
                      <p:childTnLst>
                        <p:par>
                          <p:cTn id="26" fill="hold">
                            <p:stCondLst>
                              <p:cond delay="0"/>
                            </p:stCondLst>
                            <p:childTnLst>
                              <p:par>
                                <p:cTn id="27" presetID="54" presetClass="entr" presetSubtype="0" accel="100000"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anim calcmode="lin" valueType="num">
                                      <p:cBhvr>
                                        <p:cTn id="29" dur="1000" fill="hold"/>
                                        <p:tgtEl>
                                          <p:spTgt spid="9"/>
                                        </p:tgtEl>
                                        <p:attrNameLst>
                                          <p:attrName>ppt_w</p:attrName>
                                        </p:attrNameLst>
                                      </p:cBhvr>
                                      <p:tavLst>
                                        <p:tav tm="0">
                                          <p:val>
                                            <p:strVal val="#ppt_w*0.05"/>
                                          </p:val>
                                        </p:tav>
                                        <p:tav tm="100000">
                                          <p:val>
                                            <p:strVal val="#ppt_w"/>
                                          </p:val>
                                        </p:tav>
                                      </p:tavLst>
                                    </p:anim>
                                    <p:anim calcmode="lin" valueType="num">
                                      <p:cBhvr>
                                        <p:cTn id="30" dur="1000" fill="hold"/>
                                        <p:tgtEl>
                                          <p:spTgt spid="9"/>
                                        </p:tgtEl>
                                        <p:attrNameLst>
                                          <p:attrName>ppt_h</p:attrName>
                                        </p:attrNameLst>
                                      </p:cBhvr>
                                      <p:tavLst>
                                        <p:tav tm="0">
                                          <p:val>
                                            <p:strVal val="#ppt_h"/>
                                          </p:val>
                                        </p:tav>
                                        <p:tav tm="100000">
                                          <p:val>
                                            <p:strVal val="#ppt_h"/>
                                          </p:val>
                                        </p:tav>
                                      </p:tavLst>
                                    </p:anim>
                                    <p:anim calcmode="lin" valueType="num">
                                      <p:cBhvr>
                                        <p:cTn id="31" dur="1000" fill="hold"/>
                                        <p:tgtEl>
                                          <p:spTgt spid="9"/>
                                        </p:tgtEl>
                                        <p:attrNameLst>
                                          <p:attrName>ppt_x</p:attrName>
                                        </p:attrNameLst>
                                      </p:cBhvr>
                                      <p:tavLst>
                                        <p:tav tm="0">
                                          <p:val>
                                            <p:strVal val="#ppt_x-.2"/>
                                          </p:val>
                                        </p:tav>
                                        <p:tav tm="100000">
                                          <p:val>
                                            <p:strVal val="#ppt_x"/>
                                          </p:val>
                                        </p:tav>
                                      </p:tavLst>
                                    </p:anim>
                                    <p:anim calcmode="lin" valueType="num">
                                      <p:cBhvr>
                                        <p:cTn id="32" dur="1000" fill="hold"/>
                                        <p:tgtEl>
                                          <p:spTgt spid="9"/>
                                        </p:tgtEl>
                                        <p:attrNameLst>
                                          <p:attrName>ppt_y</p:attrName>
                                        </p:attrNameLst>
                                      </p:cBhvr>
                                      <p:tavLst>
                                        <p:tav tm="0">
                                          <p:val>
                                            <p:strVal val="#ppt_y"/>
                                          </p:val>
                                        </p:tav>
                                        <p:tav tm="100000">
                                          <p:val>
                                            <p:strVal val="#ppt_y"/>
                                          </p:val>
                                        </p:tav>
                                      </p:tavLst>
                                    </p:anim>
                                    <p:animEffect transition="in" filter="fade">
                                      <p:cBhvr>
                                        <p:cTn id="33" dur="1000"/>
                                        <p:tgtEl>
                                          <p:spTgt spid="9"/>
                                        </p:tgtEl>
                                      </p:cBhvr>
                                    </p:animEffect>
                                  </p:childTnLst>
                                  <p:subTnLst>
                                    <p:audio>
                                      <p:cMediaNode>
                                        <p:cTn display="0" masterRel="sameClick">
                                          <p:stCondLst>
                                            <p:cond evt="begin" delay="0">
                                              <p:tn val="27"/>
                                            </p:cond>
                                          </p:stCondLst>
                                          <p:endCondLst>
                                            <p:cond evt="onStopAudio" delay="0">
                                              <p:tgtEl>
                                                <p:sldTgt/>
                                              </p:tgtEl>
                                            </p:cond>
                                          </p:endCondLst>
                                        </p:cTn>
                                        <p:tgtEl>
                                          <p:sndTgt r:embed="rId5" name="SlideDown.wav"/>
                                        </p:tgtEl>
                                      </p:cMediaNode>
                                    </p:audio>
                                  </p:subTnLst>
                                </p:cTn>
                              </p:par>
                              <p:par>
                                <p:cTn id="34" presetID="54" presetClass="entr" presetSubtype="0" accel="100000" fill="hold" grpId="0" nodeType="withEffect">
                                  <p:stCondLst>
                                    <p:cond delay="0"/>
                                  </p:stCondLst>
                                  <p:childTnLst>
                                    <p:set>
                                      <p:cBhvr>
                                        <p:cTn id="35" dur="1" fill="hold">
                                          <p:stCondLst>
                                            <p:cond delay="0"/>
                                          </p:stCondLst>
                                        </p:cTn>
                                        <p:tgtEl>
                                          <p:spTgt spid="22530"/>
                                        </p:tgtEl>
                                        <p:attrNameLst>
                                          <p:attrName>style.visibility</p:attrName>
                                        </p:attrNameLst>
                                      </p:cBhvr>
                                      <p:to>
                                        <p:strVal val="visible"/>
                                      </p:to>
                                    </p:set>
                                    <p:anim calcmode="lin" valueType="num">
                                      <p:cBhvr>
                                        <p:cTn id="36" dur="1000" fill="hold"/>
                                        <p:tgtEl>
                                          <p:spTgt spid="22530"/>
                                        </p:tgtEl>
                                        <p:attrNameLst>
                                          <p:attrName>ppt_w</p:attrName>
                                        </p:attrNameLst>
                                      </p:cBhvr>
                                      <p:tavLst>
                                        <p:tav tm="0">
                                          <p:val>
                                            <p:strVal val="#ppt_w*0.05"/>
                                          </p:val>
                                        </p:tav>
                                        <p:tav tm="100000">
                                          <p:val>
                                            <p:strVal val="#ppt_w"/>
                                          </p:val>
                                        </p:tav>
                                      </p:tavLst>
                                    </p:anim>
                                    <p:anim calcmode="lin" valueType="num">
                                      <p:cBhvr>
                                        <p:cTn id="37" dur="1000" fill="hold"/>
                                        <p:tgtEl>
                                          <p:spTgt spid="22530"/>
                                        </p:tgtEl>
                                        <p:attrNameLst>
                                          <p:attrName>ppt_h</p:attrName>
                                        </p:attrNameLst>
                                      </p:cBhvr>
                                      <p:tavLst>
                                        <p:tav tm="0">
                                          <p:val>
                                            <p:strVal val="#ppt_h"/>
                                          </p:val>
                                        </p:tav>
                                        <p:tav tm="100000">
                                          <p:val>
                                            <p:strVal val="#ppt_h"/>
                                          </p:val>
                                        </p:tav>
                                      </p:tavLst>
                                    </p:anim>
                                    <p:anim calcmode="lin" valueType="num">
                                      <p:cBhvr>
                                        <p:cTn id="38" dur="1000" fill="hold"/>
                                        <p:tgtEl>
                                          <p:spTgt spid="22530"/>
                                        </p:tgtEl>
                                        <p:attrNameLst>
                                          <p:attrName>ppt_x</p:attrName>
                                        </p:attrNameLst>
                                      </p:cBhvr>
                                      <p:tavLst>
                                        <p:tav tm="0">
                                          <p:val>
                                            <p:strVal val="#ppt_x-.2"/>
                                          </p:val>
                                        </p:tav>
                                        <p:tav tm="100000">
                                          <p:val>
                                            <p:strVal val="#ppt_x"/>
                                          </p:val>
                                        </p:tav>
                                      </p:tavLst>
                                    </p:anim>
                                    <p:anim calcmode="lin" valueType="num">
                                      <p:cBhvr>
                                        <p:cTn id="39" dur="1000" fill="hold"/>
                                        <p:tgtEl>
                                          <p:spTgt spid="22530"/>
                                        </p:tgtEl>
                                        <p:attrNameLst>
                                          <p:attrName>ppt_y</p:attrName>
                                        </p:attrNameLst>
                                      </p:cBhvr>
                                      <p:tavLst>
                                        <p:tav tm="0">
                                          <p:val>
                                            <p:strVal val="#ppt_y"/>
                                          </p:val>
                                        </p:tav>
                                        <p:tav tm="100000">
                                          <p:val>
                                            <p:strVal val="#ppt_y"/>
                                          </p:val>
                                        </p:tav>
                                      </p:tavLst>
                                    </p:anim>
                                    <p:animEffect transition="in" filter="fade">
                                      <p:cBhvr>
                                        <p:cTn id="40" dur="1000"/>
                                        <p:tgtEl>
                                          <p:spTgt spid="22530"/>
                                        </p:tgtEl>
                                      </p:cBhvr>
                                    </p:animEffect>
                                  </p:childTnLst>
                                </p:cTn>
                              </p:par>
                              <p:par>
                                <p:cTn id="41" presetID="54" presetClass="entr" presetSubtype="0" accel="100000" fill="hold" nodeType="withEffect">
                                  <p:stCondLst>
                                    <p:cond delay="0"/>
                                  </p:stCondLst>
                                  <p:childTnLst>
                                    <p:set>
                                      <p:cBhvr>
                                        <p:cTn id="42" dur="1" fill="hold">
                                          <p:stCondLst>
                                            <p:cond delay="0"/>
                                          </p:stCondLst>
                                        </p:cTn>
                                        <p:tgtEl>
                                          <p:spTgt spid="18"/>
                                        </p:tgtEl>
                                        <p:attrNameLst>
                                          <p:attrName>style.visibility</p:attrName>
                                        </p:attrNameLst>
                                      </p:cBhvr>
                                      <p:to>
                                        <p:strVal val="visible"/>
                                      </p:to>
                                    </p:set>
                                    <p:anim calcmode="lin" valueType="num">
                                      <p:cBhvr>
                                        <p:cTn id="43" dur="1000" fill="hold"/>
                                        <p:tgtEl>
                                          <p:spTgt spid="18"/>
                                        </p:tgtEl>
                                        <p:attrNameLst>
                                          <p:attrName>ppt_w</p:attrName>
                                        </p:attrNameLst>
                                      </p:cBhvr>
                                      <p:tavLst>
                                        <p:tav tm="0">
                                          <p:val>
                                            <p:strVal val="#ppt_w*0.05"/>
                                          </p:val>
                                        </p:tav>
                                        <p:tav tm="100000">
                                          <p:val>
                                            <p:strVal val="#ppt_w"/>
                                          </p:val>
                                        </p:tav>
                                      </p:tavLst>
                                    </p:anim>
                                    <p:anim calcmode="lin" valueType="num">
                                      <p:cBhvr>
                                        <p:cTn id="44" dur="1000" fill="hold"/>
                                        <p:tgtEl>
                                          <p:spTgt spid="18"/>
                                        </p:tgtEl>
                                        <p:attrNameLst>
                                          <p:attrName>ppt_h</p:attrName>
                                        </p:attrNameLst>
                                      </p:cBhvr>
                                      <p:tavLst>
                                        <p:tav tm="0">
                                          <p:val>
                                            <p:strVal val="#ppt_h"/>
                                          </p:val>
                                        </p:tav>
                                        <p:tav tm="100000">
                                          <p:val>
                                            <p:strVal val="#ppt_h"/>
                                          </p:val>
                                        </p:tav>
                                      </p:tavLst>
                                    </p:anim>
                                    <p:anim calcmode="lin" valueType="num">
                                      <p:cBhvr>
                                        <p:cTn id="45" dur="1000" fill="hold"/>
                                        <p:tgtEl>
                                          <p:spTgt spid="18"/>
                                        </p:tgtEl>
                                        <p:attrNameLst>
                                          <p:attrName>ppt_x</p:attrName>
                                        </p:attrNameLst>
                                      </p:cBhvr>
                                      <p:tavLst>
                                        <p:tav tm="0">
                                          <p:val>
                                            <p:strVal val="#ppt_x-.2"/>
                                          </p:val>
                                        </p:tav>
                                        <p:tav tm="100000">
                                          <p:val>
                                            <p:strVal val="#ppt_x"/>
                                          </p:val>
                                        </p:tav>
                                      </p:tavLst>
                                    </p:anim>
                                    <p:anim calcmode="lin" valueType="num">
                                      <p:cBhvr>
                                        <p:cTn id="46" dur="1000" fill="hold"/>
                                        <p:tgtEl>
                                          <p:spTgt spid="18"/>
                                        </p:tgtEl>
                                        <p:attrNameLst>
                                          <p:attrName>ppt_y</p:attrName>
                                        </p:attrNameLst>
                                      </p:cBhvr>
                                      <p:tavLst>
                                        <p:tav tm="0">
                                          <p:val>
                                            <p:strVal val="#ppt_y"/>
                                          </p:val>
                                        </p:tav>
                                        <p:tav tm="100000">
                                          <p:val>
                                            <p:strVal val="#ppt_y"/>
                                          </p:val>
                                        </p:tav>
                                      </p:tavLst>
                                    </p:anim>
                                    <p:animEffect transition="in" filter="fade">
                                      <p:cBhvr>
                                        <p:cTn id="47" dur="1000"/>
                                        <p:tgtEl>
                                          <p:spTgt spid="18"/>
                                        </p:tgtEl>
                                      </p:cBhvr>
                                    </p:animEffect>
                                  </p:childTnLst>
                                  <p:subTnLst>
                                    <p:audio>
                                      <p:cMediaNode>
                                        <p:cTn display="0" masterRel="sameClick">
                                          <p:stCondLst>
                                            <p:cond evt="begin" delay="0">
                                              <p:tn val="41"/>
                                            </p:cond>
                                          </p:stCondLst>
                                          <p:endCondLst>
                                            <p:cond evt="onStopAudio" delay="0">
                                              <p:tgtEl>
                                                <p:sldTgt/>
                                              </p:tgtEl>
                                            </p:cond>
                                          </p:endCondLst>
                                        </p:cTn>
                                        <p:tgtEl>
                                          <p:sndTgt r:embed="rId6" name="السؤال الأساسي.wav"/>
                                        </p:tgtEl>
                                      </p:cMediaNode>
                                    </p:audio>
                                  </p:subTnLst>
                                </p:cTn>
                              </p:par>
                            </p:childTnLst>
                          </p:cTn>
                        </p:par>
                      </p:childTnLst>
                    </p:cTn>
                  </p:par>
                  <p:par>
                    <p:cTn id="48" fill="hold">
                      <p:stCondLst>
                        <p:cond delay="indefinite"/>
                      </p:stCondLst>
                      <p:childTnLst>
                        <p:par>
                          <p:cTn id="49" fill="hold">
                            <p:stCondLst>
                              <p:cond delay="0"/>
                            </p:stCondLst>
                            <p:childTnLst>
                              <p:par>
                                <p:cTn id="50" presetID="42" presetClass="entr" presetSubtype="0" fill="hold" nodeType="clickEffect">
                                  <p:stCondLst>
                                    <p:cond delay="0"/>
                                  </p:stCondLst>
                                  <p:childTnLst>
                                    <p:set>
                                      <p:cBhvr>
                                        <p:cTn id="51" dur="1" fill="hold">
                                          <p:stCondLst>
                                            <p:cond delay="0"/>
                                          </p:stCondLst>
                                        </p:cTn>
                                        <p:tgtEl>
                                          <p:spTgt spid="3"/>
                                        </p:tgtEl>
                                        <p:attrNameLst>
                                          <p:attrName>style.visibility</p:attrName>
                                        </p:attrNameLst>
                                      </p:cBhvr>
                                      <p:to>
                                        <p:strVal val="visible"/>
                                      </p:to>
                                    </p:set>
                                    <p:animEffect transition="in" filter="fade">
                                      <p:cBhvr>
                                        <p:cTn id="52" dur="1000"/>
                                        <p:tgtEl>
                                          <p:spTgt spid="3"/>
                                        </p:tgtEl>
                                      </p:cBhvr>
                                    </p:animEffect>
                                    <p:anim calcmode="lin" valueType="num">
                                      <p:cBhvr>
                                        <p:cTn id="53" dur="1000" fill="hold"/>
                                        <p:tgtEl>
                                          <p:spTgt spid="3"/>
                                        </p:tgtEl>
                                        <p:attrNameLst>
                                          <p:attrName>ppt_x</p:attrName>
                                        </p:attrNameLst>
                                      </p:cBhvr>
                                      <p:tavLst>
                                        <p:tav tm="0">
                                          <p:val>
                                            <p:strVal val="#ppt_x"/>
                                          </p:val>
                                        </p:tav>
                                        <p:tav tm="100000">
                                          <p:val>
                                            <p:strVal val="#ppt_x"/>
                                          </p:val>
                                        </p:tav>
                                      </p:tavLst>
                                    </p:anim>
                                    <p:anim calcmode="lin" valueType="num">
                                      <p:cBhvr>
                                        <p:cTn id="54" dur="1000" fill="hold"/>
                                        <p:tgtEl>
                                          <p:spTgt spid="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0"/>
                                            </p:cond>
                                          </p:stCondLst>
                                          <p:endCondLst>
                                            <p:cond evt="onStopAudio" delay="0">
                                              <p:tgtEl>
                                                <p:sldTgt/>
                                              </p:tgtEl>
                                            </p:cond>
                                          </p:endCondLst>
                                        </p:cTn>
                                        <p:tgtEl>
                                          <p:sndTgt r:embed="rId7" name="0081 - اعلان اهمال الويندوز.wav"/>
                                        </p:tgtEl>
                                      </p:cMediaNode>
                                    </p:audio>
                                  </p:subTnLst>
                                </p:cTn>
                              </p:par>
                              <p:par>
                                <p:cTn id="55" presetID="42" presetClass="entr" presetSubtype="0" fill="hold" grpId="0" nodeType="withEffect">
                                  <p:stCondLst>
                                    <p:cond delay="0"/>
                                  </p:stCondLst>
                                  <p:childTnLst>
                                    <p:set>
                                      <p:cBhvr>
                                        <p:cTn id="56" dur="1" fill="hold">
                                          <p:stCondLst>
                                            <p:cond delay="0"/>
                                          </p:stCondLst>
                                        </p:cTn>
                                        <p:tgtEl>
                                          <p:spTgt spid="22531"/>
                                        </p:tgtEl>
                                        <p:attrNameLst>
                                          <p:attrName>style.visibility</p:attrName>
                                        </p:attrNameLst>
                                      </p:cBhvr>
                                      <p:to>
                                        <p:strVal val="visible"/>
                                      </p:to>
                                    </p:set>
                                    <p:animEffect transition="in" filter="fade">
                                      <p:cBhvr>
                                        <p:cTn id="57" dur="1000"/>
                                        <p:tgtEl>
                                          <p:spTgt spid="22531"/>
                                        </p:tgtEl>
                                      </p:cBhvr>
                                    </p:animEffect>
                                    <p:anim calcmode="lin" valueType="num">
                                      <p:cBhvr>
                                        <p:cTn id="58" dur="1000" fill="hold"/>
                                        <p:tgtEl>
                                          <p:spTgt spid="22531"/>
                                        </p:tgtEl>
                                        <p:attrNameLst>
                                          <p:attrName>ppt_x</p:attrName>
                                        </p:attrNameLst>
                                      </p:cBhvr>
                                      <p:tavLst>
                                        <p:tav tm="0">
                                          <p:val>
                                            <p:strVal val="#ppt_x"/>
                                          </p:val>
                                        </p:tav>
                                        <p:tav tm="100000">
                                          <p:val>
                                            <p:strVal val="#ppt_x"/>
                                          </p:val>
                                        </p:tav>
                                      </p:tavLst>
                                    </p:anim>
                                    <p:anim calcmode="lin" valueType="num">
                                      <p:cBhvr>
                                        <p:cTn id="59" dur="1000" fill="hold"/>
                                        <p:tgtEl>
                                          <p:spTgt spid="22531"/>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5"/>
                                            </p:cond>
                                          </p:stCondLst>
                                          <p:endCondLst>
                                            <p:cond evt="onStopAudio" delay="0">
                                              <p:tgtEl>
                                                <p:sldTgt/>
                                              </p:tgtEl>
                                            </p:cond>
                                          </p:endCondLst>
                                        </p:cTn>
                                        <p:tgtEl>
                                          <p:sndTgt r:embed="rId8" name="كيف تؤثر الكهرباء في حياتنا؟.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2530" grpId="0"/>
      <p:bldP spid="2253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مستطيل مستدير الزوايا 3"/>
          <p:cNvSpPr/>
          <p:nvPr/>
        </p:nvSpPr>
        <p:spPr>
          <a:xfrm>
            <a:off x="5292080" y="600868"/>
            <a:ext cx="2786062" cy="1071563"/>
          </a:xfrm>
          <a:prstGeom prst="roundRect">
            <a:avLst/>
          </a:prstGeom>
          <a:solidFill>
            <a:schemeClr val="accent3"/>
          </a:solidFill>
          <a:ln w="76200" cmpd="thickThi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fontAlgn="auto">
              <a:spcBef>
                <a:spcPts val="0"/>
              </a:spcBef>
              <a:spcAft>
                <a:spcPts val="0"/>
              </a:spcAft>
              <a:defRPr/>
            </a:pPr>
            <a:endParaRPr lang="ar-EG"/>
          </a:p>
        </p:txBody>
      </p:sp>
      <p:sp>
        <p:nvSpPr>
          <p:cNvPr id="1026" name="Rectangle 2"/>
          <p:cNvSpPr>
            <a:spLocks noChangeArrowheads="1"/>
          </p:cNvSpPr>
          <p:nvPr/>
        </p:nvSpPr>
        <p:spPr bwMode="auto">
          <a:xfrm>
            <a:off x="5449242" y="782636"/>
            <a:ext cx="2628900" cy="708025"/>
          </a:xfrm>
          <a:prstGeom prst="rect">
            <a:avLst/>
          </a:prstGeom>
          <a:noFill/>
          <a:ln w="9525">
            <a:noFill/>
            <a:miter lim="800000"/>
            <a:headEnd/>
            <a:tailEnd/>
          </a:ln>
        </p:spPr>
        <p:txBody>
          <a:bodyPr wrap="none" anchor="ctr">
            <a:spAutoFit/>
          </a:bodyPr>
          <a:lstStyle/>
          <a:p>
            <a:pPr algn="r" rtl="1"/>
            <a:r>
              <a:rPr lang="ar-EG" sz="4000" b="1" dirty="0">
                <a:solidFill>
                  <a:schemeClr val="bg1"/>
                </a:solidFill>
                <a:cs typeface="Times New Roman" pitchFamily="18" charset="0"/>
              </a:rPr>
              <a:t>  الدرس الثاني</a:t>
            </a:r>
            <a:endParaRPr lang="ar-EG" sz="4400" b="1" dirty="0">
              <a:solidFill>
                <a:schemeClr val="bg1"/>
              </a:solidFill>
            </a:endParaRPr>
          </a:p>
        </p:txBody>
      </p:sp>
      <p:pic>
        <p:nvPicPr>
          <p:cNvPr id="10" name="Picture 2"/>
          <p:cNvPicPr>
            <a:picLocks noChangeAspect="1" noChangeArrowheads="1"/>
          </p:cNvPicPr>
          <p:nvPr/>
        </p:nvPicPr>
        <p:blipFill>
          <a:blip r:embed="rId7" cstate="print">
            <a:duotone>
              <a:prstClr val="black"/>
              <a:schemeClr val="accent2">
                <a:tint val="45000"/>
                <a:satMod val="400000"/>
              </a:schemeClr>
            </a:duotone>
            <a:lum bright="-3000"/>
          </a:blip>
          <a:srcRect/>
          <a:stretch>
            <a:fillRect/>
          </a:stretch>
        </p:blipFill>
        <p:spPr bwMode="auto">
          <a:xfrm>
            <a:off x="1214414" y="928670"/>
            <a:ext cx="3429024" cy="2214572"/>
          </a:xfrm>
          <a:prstGeom prst="rect">
            <a:avLst/>
          </a:prstGeom>
          <a:effectLst>
            <a:innerShdw blurRad="520700">
              <a:srgbClr val="0000FF"/>
            </a:innerShdw>
          </a:effectLst>
          <a:extLst>
            <a:ext uri="{909E8E84-426E-40dd-AFC4-6F175D3DCCD1}"/>
            <a:ext uri="{91240B29-F687-4f45-9708-019B960494DF}"/>
            <a:ext uri="{AF507438-7753-43e0-B8FC-AC1667EBCBE1}"/>
          </a:extLst>
        </p:spPr>
      </p:pic>
      <p:sp>
        <p:nvSpPr>
          <p:cNvPr id="11" name="Rectangle 2"/>
          <p:cNvSpPr>
            <a:spLocks noChangeArrowheads="1"/>
          </p:cNvSpPr>
          <p:nvPr/>
        </p:nvSpPr>
        <p:spPr bwMode="auto">
          <a:xfrm>
            <a:off x="2071672" y="1158857"/>
            <a:ext cx="1693862" cy="769937"/>
          </a:xfrm>
          <a:prstGeom prst="rect">
            <a:avLst/>
          </a:prstGeom>
          <a:noFill/>
          <a:ln w="9525">
            <a:noFill/>
            <a:miter lim="800000"/>
            <a:headEnd/>
            <a:tailEnd/>
          </a:ln>
        </p:spPr>
        <p:txBody>
          <a:bodyPr wrap="none">
            <a:spAutoFit/>
          </a:bodyPr>
          <a:lstStyle/>
          <a:p>
            <a:pPr algn="r" rtl="1"/>
            <a:r>
              <a:rPr lang="ar-EG" sz="4400" b="1">
                <a:latin typeface="Calibri" pitchFamily="34" charset="0"/>
              </a:rPr>
              <a:t>الكهرباءُ</a:t>
            </a:r>
            <a:endParaRPr lang="en-US" sz="4400">
              <a:latin typeface="Calibri" pitchFamily="34" charset="0"/>
            </a:endParaRPr>
          </a:p>
        </p:txBody>
      </p:sp>
      <p:pic>
        <p:nvPicPr>
          <p:cNvPr id="3079" name="Picture 7"/>
          <p:cNvPicPr>
            <a:picLocks noChangeAspect="1" noChangeArrowheads="1"/>
          </p:cNvPicPr>
          <p:nvPr/>
        </p:nvPicPr>
        <p:blipFill>
          <a:blip r:embed="rId8" cstate="print">
            <a:lum contrast="30000"/>
          </a:blip>
          <a:srcRect/>
          <a:stretch>
            <a:fillRect/>
          </a:stretch>
        </p:blipFill>
        <p:spPr bwMode="auto">
          <a:xfrm>
            <a:off x="4337205" y="2132856"/>
            <a:ext cx="3187123" cy="293075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perspectiveHeroicExtremeLeftFacing"/>
            <a:lightRig rig="twoPt" dir="t">
              <a:rot lat="0" lon="0" rev="7200000"/>
            </a:lightRig>
          </a:scene3d>
          <a:sp3d>
            <a:bevelT w="25400" h="19050"/>
            <a:contourClr>
              <a:srgbClr val="FFFFFF"/>
            </a:contourClr>
          </a:sp3d>
        </p:spPr>
      </p:pic>
    </p:spTree>
  </p:cSld>
  <p:clrMapOvr>
    <a:masterClrMapping/>
  </p:clrMapOvr>
  <p:transition spd="med">
    <p:blinds/>
    <p:sndAc>
      <p:stSnd>
        <p:snd r:embed="rId2" name="chimes.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ppt_x"/>
                                          </p:val>
                                        </p:tav>
                                        <p:tav tm="100000">
                                          <p:val>
                                            <p:strVal val="#ppt_x"/>
                                          </p:val>
                                        </p:tav>
                                      </p:tavLst>
                                    </p:anim>
                                    <p:anim calcmode="lin" valueType="num">
                                      <p:cBhvr additive="base">
                                        <p:cTn id="8" dur="1000" fill="hold"/>
                                        <p:tgtEl>
                                          <p:spTgt spid="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lkh.wav"/>
                                        </p:tgtEl>
                                      </p:cMediaNode>
                                    </p:audio>
                                  </p:subTnLst>
                                </p:cTn>
                              </p:par>
                              <p:par>
                                <p:cTn id="9" presetID="2" presetClass="entr" presetSubtype="4" fill="hold" grpId="0" nodeType="withEffect">
                                  <p:stCondLst>
                                    <p:cond delay="0"/>
                                  </p:stCondLst>
                                  <p:childTnLst>
                                    <p:set>
                                      <p:cBhvr>
                                        <p:cTn id="10" dur="1" fill="hold">
                                          <p:stCondLst>
                                            <p:cond delay="0"/>
                                          </p:stCondLst>
                                        </p:cTn>
                                        <p:tgtEl>
                                          <p:spTgt spid="1026"/>
                                        </p:tgtEl>
                                        <p:attrNameLst>
                                          <p:attrName>style.visibility</p:attrName>
                                        </p:attrNameLst>
                                      </p:cBhvr>
                                      <p:to>
                                        <p:strVal val="visible"/>
                                      </p:to>
                                    </p:set>
                                    <p:anim calcmode="lin" valueType="num">
                                      <p:cBhvr additive="base">
                                        <p:cTn id="11" dur="1000" fill="hold"/>
                                        <p:tgtEl>
                                          <p:spTgt spid="1026"/>
                                        </p:tgtEl>
                                        <p:attrNameLst>
                                          <p:attrName>ppt_x</p:attrName>
                                        </p:attrNameLst>
                                      </p:cBhvr>
                                      <p:tavLst>
                                        <p:tav tm="0">
                                          <p:val>
                                            <p:strVal val="#ppt_x"/>
                                          </p:val>
                                        </p:tav>
                                        <p:tav tm="100000">
                                          <p:val>
                                            <p:strVal val="#ppt_x"/>
                                          </p:val>
                                        </p:tav>
                                      </p:tavLst>
                                    </p:anim>
                                    <p:anim calcmode="lin" valueType="num">
                                      <p:cBhvr additive="base">
                                        <p:cTn id="12" dur="1000" fill="hold"/>
                                        <p:tgtEl>
                                          <p:spTgt spid="102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4" name="الدرس الثاني.wav"/>
                                        </p:tgtEl>
                                      </p:cMediaNode>
                                    </p:audio>
                                  </p:sub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ox(in)">
                                      <p:cBhvr>
                                        <p:cTn id="17" dur="1000"/>
                                        <p:tgtEl>
                                          <p:spTgt spid="10"/>
                                        </p:tgtEl>
                                      </p:cBhvr>
                                    </p:animEffect>
                                  </p:childTnLst>
                                  <p:subTnLst>
                                    <p:audio>
                                      <p:cMediaNode>
                                        <p:cTn display="0" masterRel="sameClick">
                                          <p:stCondLst>
                                            <p:cond evt="begin" delay="0">
                                              <p:tn val="15"/>
                                            </p:cond>
                                          </p:stCondLst>
                                          <p:endCondLst>
                                            <p:cond evt="onStopAudio" delay="0">
                                              <p:tgtEl>
                                                <p:sldTgt/>
                                              </p:tgtEl>
                                            </p:cond>
                                          </p:endCondLst>
                                        </p:cTn>
                                        <p:tgtEl>
                                          <p:sndTgt r:embed="rId5" name="cached_pop.wav"/>
                                        </p:tgtEl>
                                      </p:cMediaNode>
                                    </p:audio>
                                  </p:subTnLst>
                                </p:cTn>
                              </p:par>
                              <p:par>
                                <p:cTn id="18" presetID="4" presetClass="entr" presetSubtype="16" fill="hold" grpId="0"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box(in)">
                                      <p:cBhvr>
                                        <p:cTn id="20" dur="1000"/>
                                        <p:tgtEl>
                                          <p:spTgt spid="11"/>
                                        </p:tgtEl>
                                      </p:cBhvr>
                                    </p:animEffect>
                                  </p:childTnLst>
                                  <p:subTnLst>
                                    <p:audio>
                                      <p:cMediaNode>
                                        <p:cTn display="0" masterRel="sameClick">
                                          <p:stCondLst>
                                            <p:cond evt="begin" delay="0">
                                              <p:tn val="18"/>
                                            </p:cond>
                                          </p:stCondLst>
                                          <p:endCondLst>
                                            <p:cond evt="onStopAudio" delay="0">
                                              <p:tgtEl>
                                                <p:sldTgt/>
                                              </p:tgtEl>
                                            </p:cond>
                                          </p:endCondLst>
                                        </p:cTn>
                                        <p:tgtEl>
                                          <p:sndTgt r:embed="rId6" name="الكهرباءُ.wav"/>
                                        </p:tgtEl>
                                      </p:cMediaNode>
                                    </p:audio>
                                  </p:subTnLst>
                                </p:cTn>
                              </p:par>
                              <p:par>
                                <p:cTn id="21" presetID="4" presetClass="entr" presetSubtype="16" fill="hold" nodeType="withEffect">
                                  <p:stCondLst>
                                    <p:cond delay="0"/>
                                  </p:stCondLst>
                                  <p:childTnLst>
                                    <p:set>
                                      <p:cBhvr>
                                        <p:cTn id="22" dur="1" fill="hold">
                                          <p:stCondLst>
                                            <p:cond delay="0"/>
                                          </p:stCondLst>
                                        </p:cTn>
                                        <p:tgtEl>
                                          <p:spTgt spid="3079"/>
                                        </p:tgtEl>
                                        <p:attrNameLst>
                                          <p:attrName>style.visibility</p:attrName>
                                        </p:attrNameLst>
                                      </p:cBhvr>
                                      <p:to>
                                        <p:strVal val="visible"/>
                                      </p:to>
                                    </p:set>
                                    <p:animEffect transition="in" filter="box(in)">
                                      <p:cBhvr>
                                        <p:cTn id="23" dur="500"/>
                                        <p:tgtEl>
                                          <p:spTgt spid="3079"/>
                                        </p:tgtEl>
                                      </p:cBhvr>
                                    </p:animEffect>
                                  </p:childTnLst>
                                  <p:subTnLst>
                                    <p:audio>
                                      <p:cMediaNode>
                                        <p:cTn display="0" masterRel="sameClick">
                                          <p:stCondLst>
                                            <p:cond evt="begin" delay="0">
                                              <p:tn val="21"/>
                                            </p:cond>
                                          </p:stCondLst>
                                          <p:endCondLst>
                                            <p:cond evt="onStopAudio" delay="0">
                                              <p:tgtEl>
                                                <p:sldTgt/>
                                              </p:tgtEl>
                                            </p:cond>
                                          </p:endCondLst>
                                        </p:cTn>
                                        <p:tgtEl>
                                          <p:sndTgt r:embed="rId6" name="الكهرباءُ.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026" grpId="0"/>
      <p:bldP spid="11"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خطط انسيابي: شريط مثقب 1"/>
          <p:cNvSpPr/>
          <p:nvPr/>
        </p:nvSpPr>
        <p:spPr>
          <a:xfrm>
            <a:off x="4000496" y="285728"/>
            <a:ext cx="1928826" cy="1285884"/>
          </a:xfrm>
          <a:prstGeom prst="flowChartPunchedTape">
            <a:avLst/>
          </a:prstGeom>
          <a:solidFill>
            <a:schemeClr val="accent5">
              <a:lumMod val="60000"/>
              <a:lumOff val="40000"/>
            </a:schemeClr>
          </a:solidFill>
          <a:ln>
            <a:noFill/>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fontAlgn="auto">
              <a:spcBef>
                <a:spcPts val="0"/>
              </a:spcBef>
              <a:spcAft>
                <a:spcPts val="0"/>
              </a:spcAft>
              <a:defRPr/>
            </a:pPr>
            <a:endParaRPr lang="ar-EG"/>
          </a:p>
        </p:txBody>
      </p:sp>
      <p:sp>
        <p:nvSpPr>
          <p:cNvPr id="3" name="مستطيل 2"/>
          <p:cNvSpPr>
            <a:spLocks noChangeArrowheads="1"/>
          </p:cNvSpPr>
          <p:nvPr/>
        </p:nvSpPr>
        <p:spPr bwMode="auto">
          <a:xfrm rot="-1014246">
            <a:off x="4133850" y="638175"/>
            <a:ext cx="1492250" cy="646113"/>
          </a:xfrm>
          <a:prstGeom prst="rect">
            <a:avLst/>
          </a:prstGeom>
          <a:noFill/>
          <a:ln w="9525">
            <a:noFill/>
            <a:miter lim="800000"/>
            <a:headEnd/>
            <a:tailEnd/>
          </a:ln>
        </p:spPr>
        <p:txBody>
          <a:bodyPr wrap="none">
            <a:spAutoFit/>
          </a:bodyPr>
          <a:lstStyle/>
          <a:p>
            <a:pPr algn="r" rtl="1"/>
            <a:r>
              <a:rPr lang="ar-EG" sz="3600" b="1">
                <a:solidFill>
                  <a:schemeClr val="bg1"/>
                </a:solidFill>
                <a:latin typeface="Calibri" pitchFamily="34" charset="0"/>
              </a:rPr>
              <a:t>المفرداتُ</a:t>
            </a:r>
            <a:endParaRPr lang="ar-EG" sz="3600">
              <a:solidFill>
                <a:schemeClr val="bg1"/>
              </a:solidFill>
              <a:latin typeface="Calibri" pitchFamily="34" charset="0"/>
            </a:endParaRPr>
          </a:p>
        </p:txBody>
      </p:sp>
      <p:sp>
        <p:nvSpPr>
          <p:cNvPr id="4" name="خماسي 3"/>
          <p:cNvSpPr/>
          <p:nvPr/>
        </p:nvSpPr>
        <p:spPr>
          <a:xfrm>
            <a:off x="5388028" y="1772816"/>
            <a:ext cx="3000396" cy="714380"/>
          </a:xfrm>
          <a:prstGeom prst="homePlate">
            <a:avLst/>
          </a:prstGeom>
          <a:solidFill>
            <a:schemeClr val="accent4"/>
          </a:solidFill>
          <a:ln>
            <a:noFill/>
          </a:ln>
          <a:effectLst>
            <a:outerShdw blurRad="184150" dist="241300" dir="11520000" sx="110000" sy="110000" algn="ctr">
              <a:srgbClr val="000000">
                <a:alpha val="18000"/>
              </a:srgbClr>
            </a:outerShdw>
          </a:effectLst>
          <a:scene3d>
            <a:camera prst="perspectiveFront" fov="5100000">
              <a:rot lat="0" lon="2100000" rev="0"/>
            </a:camera>
            <a:lightRig rig="flood" dir="t">
              <a:rot lat="0" lon="0" rev="13800000"/>
            </a:lightRig>
          </a:scene3d>
          <a:sp3d extrusionH="107950" prstMaterial="plastic">
            <a:bevelT w="82550" h="63500" prst="divot"/>
            <a:bevelB/>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fontAlgn="auto">
              <a:spcBef>
                <a:spcPts val="0"/>
              </a:spcBef>
              <a:spcAft>
                <a:spcPts val="0"/>
              </a:spcAft>
              <a:defRPr/>
            </a:pPr>
            <a:endParaRPr lang="ar-EG"/>
          </a:p>
        </p:txBody>
      </p:sp>
      <p:sp>
        <p:nvSpPr>
          <p:cNvPr id="5" name="خماسي 4"/>
          <p:cNvSpPr/>
          <p:nvPr/>
        </p:nvSpPr>
        <p:spPr>
          <a:xfrm>
            <a:off x="1030310" y="1925216"/>
            <a:ext cx="3286148" cy="714380"/>
          </a:xfrm>
          <a:prstGeom prst="homePlate">
            <a:avLst/>
          </a:prstGeom>
          <a:solidFill>
            <a:schemeClr val="accent4"/>
          </a:solidFill>
          <a:ln>
            <a:noFill/>
          </a:ln>
          <a:effectLst>
            <a:outerShdw blurRad="184150" dist="241300" dir="11520000" sx="110000" sy="110000" algn="ctr">
              <a:srgbClr val="000000">
                <a:alpha val="18000"/>
              </a:srgbClr>
            </a:outerShdw>
          </a:effectLst>
          <a:scene3d>
            <a:camera prst="perspectiveFront" fov="5100000">
              <a:rot lat="0" lon="2100000" rev="0"/>
            </a:camera>
            <a:lightRig rig="flood" dir="t">
              <a:rot lat="0" lon="0" rev="13800000"/>
            </a:lightRig>
          </a:scene3d>
          <a:sp3d extrusionH="107950" prstMaterial="plastic">
            <a:bevelT w="82550" h="63500" prst="divot"/>
            <a:bevelB/>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fontAlgn="auto">
              <a:spcBef>
                <a:spcPts val="0"/>
              </a:spcBef>
              <a:spcAft>
                <a:spcPts val="0"/>
              </a:spcAft>
              <a:defRPr/>
            </a:pPr>
            <a:endParaRPr lang="ar-EG"/>
          </a:p>
        </p:txBody>
      </p:sp>
      <p:sp>
        <p:nvSpPr>
          <p:cNvPr id="6" name="خماسي 5"/>
          <p:cNvSpPr/>
          <p:nvPr/>
        </p:nvSpPr>
        <p:spPr>
          <a:xfrm>
            <a:off x="5316590" y="3061880"/>
            <a:ext cx="3000396" cy="714380"/>
          </a:xfrm>
          <a:prstGeom prst="homePlate">
            <a:avLst/>
          </a:prstGeom>
          <a:solidFill>
            <a:schemeClr val="accent4"/>
          </a:solidFill>
          <a:ln>
            <a:noFill/>
          </a:ln>
          <a:effectLst>
            <a:outerShdw blurRad="184150" dist="241300" dir="11520000" sx="110000" sy="110000" algn="ctr">
              <a:srgbClr val="000000">
                <a:alpha val="18000"/>
              </a:srgbClr>
            </a:outerShdw>
          </a:effectLst>
          <a:scene3d>
            <a:camera prst="perspectiveFront" fov="5100000">
              <a:rot lat="0" lon="2100000" rev="0"/>
            </a:camera>
            <a:lightRig rig="flood" dir="t">
              <a:rot lat="0" lon="0" rev="13800000"/>
            </a:lightRig>
          </a:scene3d>
          <a:sp3d extrusionH="107950" prstMaterial="plastic">
            <a:bevelT w="82550" h="63500" prst="divot"/>
            <a:bevelB/>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fontAlgn="auto">
              <a:spcBef>
                <a:spcPts val="0"/>
              </a:spcBef>
              <a:spcAft>
                <a:spcPts val="0"/>
              </a:spcAft>
              <a:defRPr/>
            </a:pPr>
            <a:endParaRPr lang="ar-EG"/>
          </a:p>
        </p:txBody>
      </p:sp>
      <p:sp>
        <p:nvSpPr>
          <p:cNvPr id="7" name="خماسي 6"/>
          <p:cNvSpPr/>
          <p:nvPr/>
        </p:nvSpPr>
        <p:spPr>
          <a:xfrm>
            <a:off x="1101748" y="3133318"/>
            <a:ext cx="2928958" cy="714380"/>
          </a:xfrm>
          <a:prstGeom prst="homePlate">
            <a:avLst/>
          </a:prstGeom>
          <a:solidFill>
            <a:schemeClr val="accent4"/>
          </a:solidFill>
          <a:ln>
            <a:noFill/>
          </a:ln>
          <a:effectLst>
            <a:outerShdw blurRad="184150" dist="241300" dir="11520000" sx="110000" sy="110000" algn="ctr">
              <a:srgbClr val="000000">
                <a:alpha val="18000"/>
              </a:srgbClr>
            </a:outerShdw>
          </a:effectLst>
          <a:scene3d>
            <a:camera prst="perspectiveFront" fov="5100000">
              <a:rot lat="0" lon="2100000" rev="0"/>
            </a:camera>
            <a:lightRig rig="flood" dir="t">
              <a:rot lat="0" lon="0" rev="13800000"/>
            </a:lightRig>
          </a:scene3d>
          <a:sp3d extrusionH="107950" prstMaterial="plastic">
            <a:bevelT w="82550" h="63500" prst="divot"/>
            <a:bevelB/>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fontAlgn="auto">
              <a:spcBef>
                <a:spcPts val="0"/>
              </a:spcBef>
              <a:spcAft>
                <a:spcPts val="0"/>
              </a:spcAft>
              <a:defRPr/>
            </a:pPr>
            <a:endParaRPr lang="ar-EG"/>
          </a:p>
        </p:txBody>
      </p:sp>
      <p:sp>
        <p:nvSpPr>
          <p:cNvPr id="26625" name="Rectangle 1"/>
          <p:cNvSpPr>
            <a:spLocks noChangeArrowheads="1"/>
          </p:cNvSpPr>
          <p:nvPr/>
        </p:nvSpPr>
        <p:spPr bwMode="auto">
          <a:xfrm>
            <a:off x="5675365" y="1844261"/>
            <a:ext cx="2498725" cy="646113"/>
          </a:xfrm>
          <a:prstGeom prst="rect">
            <a:avLst/>
          </a:prstGeom>
          <a:noFill/>
          <a:ln w="9525">
            <a:noFill/>
            <a:miter lim="800000"/>
            <a:headEnd/>
            <a:tailEnd/>
          </a:ln>
        </p:spPr>
        <p:txBody>
          <a:bodyPr wrap="none" anchor="ctr">
            <a:spAutoFit/>
          </a:bodyPr>
          <a:lstStyle/>
          <a:p>
            <a:pPr algn="r" rtl="1"/>
            <a:r>
              <a:rPr lang="ar-EG" sz="3600">
                <a:cs typeface="Times New Roman" pitchFamily="18" charset="0"/>
              </a:rPr>
              <a:t>الكهرباءُ </a:t>
            </a:r>
            <a:r>
              <a:rPr lang="ar-SA" sz="3600">
                <a:cs typeface="Times New Roman" pitchFamily="18" charset="0"/>
              </a:rPr>
              <a:t>ال</a:t>
            </a:r>
            <a:r>
              <a:rPr lang="ar-EG" sz="3600">
                <a:cs typeface="Times New Roman" pitchFamily="18" charset="0"/>
              </a:rPr>
              <a:t>ساكنةٌ</a:t>
            </a:r>
            <a:endParaRPr lang="ar-EG" sz="4000"/>
          </a:p>
        </p:txBody>
      </p:sp>
      <p:sp>
        <p:nvSpPr>
          <p:cNvPr id="26626" name="Rectangle 2"/>
          <p:cNvSpPr>
            <a:spLocks noChangeArrowheads="1"/>
          </p:cNvSpPr>
          <p:nvPr/>
        </p:nvSpPr>
        <p:spPr bwMode="auto">
          <a:xfrm>
            <a:off x="1387528" y="1915699"/>
            <a:ext cx="2746375" cy="646112"/>
          </a:xfrm>
          <a:prstGeom prst="rect">
            <a:avLst/>
          </a:prstGeom>
          <a:noFill/>
          <a:ln w="9525">
            <a:noFill/>
            <a:miter lim="800000"/>
            <a:headEnd/>
            <a:tailEnd/>
          </a:ln>
        </p:spPr>
        <p:txBody>
          <a:bodyPr wrap="none" anchor="ctr">
            <a:spAutoFit/>
          </a:bodyPr>
          <a:lstStyle/>
          <a:p>
            <a:pPr algn="r" rtl="1"/>
            <a:r>
              <a:rPr lang="ar-EG" sz="3600">
                <a:cs typeface="Times New Roman" pitchFamily="18" charset="0"/>
              </a:rPr>
              <a:t>التفريغُ الكهربائي</a:t>
            </a:r>
            <a:endParaRPr lang="ar-EG" sz="4000"/>
          </a:p>
        </p:txBody>
      </p:sp>
      <p:sp>
        <p:nvSpPr>
          <p:cNvPr id="26627" name="Rectangle 3"/>
          <p:cNvSpPr>
            <a:spLocks noChangeArrowheads="1"/>
          </p:cNvSpPr>
          <p:nvPr/>
        </p:nvSpPr>
        <p:spPr bwMode="auto">
          <a:xfrm>
            <a:off x="5672190" y="3058699"/>
            <a:ext cx="2430463" cy="646112"/>
          </a:xfrm>
          <a:prstGeom prst="rect">
            <a:avLst/>
          </a:prstGeom>
          <a:noFill/>
          <a:ln w="9525">
            <a:noFill/>
            <a:miter lim="800000"/>
            <a:headEnd/>
            <a:tailEnd/>
          </a:ln>
        </p:spPr>
        <p:txBody>
          <a:bodyPr wrap="none" anchor="ctr">
            <a:spAutoFit/>
          </a:bodyPr>
          <a:lstStyle/>
          <a:p>
            <a:pPr algn="r" rtl="1"/>
            <a:r>
              <a:rPr lang="ar-SA" sz="3600">
                <a:cs typeface="Times New Roman" pitchFamily="18" charset="0"/>
              </a:rPr>
              <a:t>ال</a:t>
            </a:r>
            <a:r>
              <a:rPr lang="ar-EG" sz="3600">
                <a:cs typeface="Times New Roman" pitchFamily="18" charset="0"/>
              </a:rPr>
              <a:t>تيارٌ </a:t>
            </a:r>
            <a:r>
              <a:rPr lang="ar-SA" sz="3600">
                <a:cs typeface="Times New Roman" pitchFamily="18" charset="0"/>
              </a:rPr>
              <a:t>ال</a:t>
            </a:r>
            <a:r>
              <a:rPr lang="ar-EG" sz="3600">
                <a:cs typeface="Times New Roman" pitchFamily="18" charset="0"/>
              </a:rPr>
              <a:t>كهربائي</a:t>
            </a:r>
            <a:endParaRPr lang="ar-EG" sz="4000"/>
          </a:p>
        </p:txBody>
      </p:sp>
      <p:sp>
        <p:nvSpPr>
          <p:cNvPr id="26628" name="Rectangle 4"/>
          <p:cNvSpPr>
            <a:spLocks noChangeArrowheads="1"/>
          </p:cNvSpPr>
          <p:nvPr/>
        </p:nvSpPr>
        <p:spPr bwMode="auto">
          <a:xfrm>
            <a:off x="1244653" y="3130136"/>
            <a:ext cx="2714625" cy="646113"/>
          </a:xfrm>
          <a:prstGeom prst="rect">
            <a:avLst/>
          </a:prstGeom>
          <a:noFill/>
          <a:ln w="9525">
            <a:noFill/>
            <a:miter lim="800000"/>
            <a:headEnd/>
            <a:tailEnd/>
          </a:ln>
        </p:spPr>
        <p:txBody>
          <a:bodyPr anchor="ctr">
            <a:spAutoFit/>
          </a:bodyPr>
          <a:lstStyle/>
          <a:p>
            <a:pPr algn="r" rtl="1"/>
            <a:r>
              <a:rPr lang="ar-SA" sz="3600">
                <a:cs typeface="Times New Roman" pitchFamily="18" charset="0"/>
              </a:rPr>
              <a:t>ال</a:t>
            </a:r>
            <a:r>
              <a:rPr lang="ar-EG" sz="3600">
                <a:cs typeface="Times New Roman" pitchFamily="18" charset="0"/>
              </a:rPr>
              <a:t>دائرة </a:t>
            </a:r>
            <a:r>
              <a:rPr lang="ar-SA" sz="3600">
                <a:cs typeface="Times New Roman" pitchFamily="18" charset="0"/>
              </a:rPr>
              <a:t>ال</a:t>
            </a:r>
            <a:r>
              <a:rPr lang="ar-EG" sz="3600">
                <a:cs typeface="Times New Roman" pitchFamily="18" charset="0"/>
              </a:rPr>
              <a:t>كهربائية</a:t>
            </a:r>
            <a:endParaRPr lang="ar-EG" sz="4000"/>
          </a:p>
        </p:txBody>
      </p:sp>
      <p:sp>
        <p:nvSpPr>
          <p:cNvPr id="12" name="خماسي 11"/>
          <p:cNvSpPr/>
          <p:nvPr/>
        </p:nvSpPr>
        <p:spPr>
          <a:xfrm>
            <a:off x="5316590" y="4273146"/>
            <a:ext cx="3000396" cy="714380"/>
          </a:xfrm>
          <a:prstGeom prst="homePlate">
            <a:avLst/>
          </a:prstGeom>
          <a:solidFill>
            <a:schemeClr val="accent4"/>
          </a:solidFill>
          <a:ln>
            <a:noFill/>
          </a:ln>
          <a:effectLst>
            <a:outerShdw blurRad="184150" dist="241300" dir="11520000" sx="110000" sy="110000" algn="ctr">
              <a:srgbClr val="000000">
                <a:alpha val="18000"/>
              </a:srgbClr>
            </a:outerShdw>
          </a:effectLst>
          <a:scene3d>
            <a:camera prst="perspectiveFront" fov="5100000">
              <a:rot lat="0" lon="2100000" rev="0"/>
            </a:camera>
            <a:lightRig rig="flood" dir="t">
              <a:rot lat="0" lon="0" rev="13800000"/>
            </a:lightRig>
          </a:scene3d>
          <a:sp3d extrusionH="107950" prstMaterial="plastic">
            <a:bevelT w="82550" h="63500" prst="divot"/>
            <a:bevelB/>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fontAlgn="auto">
              <a:spcBef>
                <a:spcPts val="0"/>
              </a:spcBef>
              <a:spcAft>
                <a:spcPts val="0"/>
              </a:spcAft>
              <a:defRPr/>
            </a:pPr>
            <a:endParaRPr lang="ar-EG"/>
          </a:p>
        </p:txBody>
      </p:sp>
      <p:sp>
        <p:nvSpPr>
          <p:cNvPr id="13" name="خماسي 12"/>
          <p:cNvSpPr/>
          <p:nvPr/>
        </p:nvSpPr>
        <p:spPr>
          <a:xfrm>
            <a:off x="1101748" y="4344584"/>
            <a:ext cx="2928958" cy="714380"/>
          </a:xfrm>
          <a:prstGeom prst="homePlate">
            <a:avLst/>
          </a:prstGeom>
          <a:solidFill>
            <a:schemeClr val="accent4"/>
          </a:solidFill>
          <a:ln>
            <a:noFill/>
          </a:ln>
          <a:effectLst>
            <a:outerShdw blurRad="184150" dist="241300" dir="11520000" sx="110000" sy="110000" algn="ctr">
              <a:srgbClr val="000000">
                <a:alpha val="18000"/>
              </a:srgbClr>
            </a:outerShdw>
          </a:effectLst>
          <a:scene3d>
            <a:camera prst="perspectiveFront" fov="5100000">
              <a:rot lat="0" lon="2100000" rev="0"/>
            </a:camera>
            <a:lightRig rig="flood" dir="t">
              <a:rot lat="0" lon="0" rev="13800000"/>
            </a:lightRig>
          </a:scene3d>
          <a:sp3d extrusionH="107950" prstMaterial="plastic">
            <a:bevelT w="82550" h="63500" prst="divot"/>
            <a:bevelB/>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fontAlgn="auto">
              <a:spcBef>
                <a:spcPts val="0"/>
              </a:spcBef>
              <a:spcAft>
                <a:spcPts val="0"/>
              </a:spcAft>
              <a:defRPr/>
            </a:pPr>
            <a:endParaRPr lang="ar-EG"/>
          </a:p>
        </p:txBody>
      </p:sp>
      <p:sp>
        <p:nvSpPr>
          <p:cNvPr id="14" name="Rectangle 3"/>
          <p:cNvSpPr>
            <a:spLocks noChangeArrowheads="1"/>
          </p:cNvSpPr>
          <p:nvPr/>
        </p:nvSpPr>
        <p:spPr bwMode="auto">
          <a:xfrm>
            <a:off x="6388153" y="4269961"/>
            <a:ext cx="1338262" cy="646113"/>
          </a:xfrm>
          <a:prstGeom prst="rect">
            <a:avLst/>
          </a:prstGeom>
          <a:noFill/>
          <a:ln w="9525">
            <a:noFill/>
            <a:miter lim="800000"/>
            <a:headEnd/>
            <a:tailEnd/>
          </a:ln>
        </p:spPr>
        <p:txBody>
          <a:bodyPr wrap="none" anchor="ctr">
            <a:spAutoFit/>
          </a:bodyPr>
          <a:lstStyle/>
          <a:p>
            <a:pPr algn="r" rtl="1"/>
            <a:r>
              <a:rPr lang="ar-SA" sz="3600">
                <a:cs typeface="Times New Roman" pitchFamily="18" charset="0"/>
              </a:rPr>
              <a:t>المقاومة</a:t>
            </a:r>
            <a:endParaRPr lang="ar-EG" sz="4000"/>
          </a:p>
        </p:txBody>
      </p:sp>
      <p:sp>
        <p:nvSpPr>
          <p:cNvPr id="15" name="Rectangle 4"/>
          <p:cNvSpPr>
            <a:spLocks noChangeArrowheads="1"/>
          </p:cNvSpPr>
          <p:nvPr/>
        </p:nvSpPr>
        <p:spPr bwMode="auto">
          <a:xfrm>
            <a:off x="1244653" y="4341399"/>
            <a:ext cx="2714625" cy="646112"/>
          </a:xfrm>
          <a:prstGeom prst="rect">
            <a:avLst/>
          </a:prstGeom>
          <a:noFill/>
          <a:ln w="9525">
            <a:noFill/>
            <a:miter lim="800000"/>
            <a:headEnd/>
            <a:tailEnd/>
          </a:ln>
        </p:spPr>
        <p:txBody>
          <a:bodyPr anchor="ctr">
            <a:spAutoFit/>
          </a:bodyPr>
          <a:lstStyle/>
          <a:p>
            <a:pPr algn="ctr" rtl="1"/>
            <a:r>
              <a:rPr lang="ar-SA" sz="3600">
                <a:cs typeface="Times New Roman" pitchFamily="18" charset="0"/>
              </a:rPr>
              <a:t>دائرة التوالي</a:t>
            </a:r>
            <a:endParaRPr lang="ar-EG" sz="4000"/>
          </a:p>
        </p:txBody>
      </p:sp>
      <p:sp>
        <p:nvSpPr>
          <p:cNvPr id="16" name="خماسي 15"/>
          <p:cNvSpPr/>
          <p:nvPr/>
        </p:nvSpPr>
        <p:spPr>
          <a:xfrm>
            <a:off x="3102012" y="5276459"/>
            <a:ext cx="2928958" cy="714380"/>
          </a:xfrm>
          <a:prstGeom prst="homePlate">
            <a:avLst/>
          </a:prstGeom>
          <a:solidFill>
            <a:schemeClr val="accent4"/>
          </a:solidFill>
          <a:ln>
            <a:noFill/>
          </a:ln>
          <a:effectLst>
            <a:outerShdw blurRad="184150" dist="241300" dir="11520000" sx="110000" sy="110000" algn="ctr">
              <a:srgbClr val="000000">
                <a:alpha val="18000"/>
              </a:srgbClr>
            </a:outerShdw>
          </a:effectLst>
          <a:scene3d>
            <a:camera prst="perspectiveFront" fov="5100000">
              <a:rot lat="0" lon="2100000" rev="0"/>
            </a:camera>
            <a:lightRig rig="flood" dir="t">
              <a:rot lat="0" lon="0" rev="13800000"/>
            </a:lightRig>
          </a:scene3d>
          <a:sp3d extrusionH="107950" prstMaterial="plastic">
            <a:bevelT w="82550" h="63500" prst="divot"/>
            <a:bevelB/>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fontAlgn="auto">
              <a:spcBef>
                <a:spcPts val="0"/>
              </a:spcBef>
              <a:spcAft>
                <a:spcPts val="0"/>
              </a:spcAft>
              <a:defRPr/>
            </a:pPr>
            <a:endParaRPr lang="ar-EG"/>
          </a:p>
        </p:txBody>
      </p:sp>
      <p:sp>
        <p:nvSpPr>
          <p:cNvPr id="17" name="Rectangle 4"/>
          <p:cNvSpPr>
            <a:spLocks noChangeArrowheads="1"/>
          </p:cNvSpPr>
          <p:nvPr/>
        </p:nvSpPr>
        <p:spPr bwMode="auto">
          <a:xfrm>
            <a:off x="3030590" y="5273261"/>
            <a:ext cx="2714625" cy="646113"/>
          </a:xfrm>
          <a:prstGeom prst="rect">
            <a:avLst/>
          </a:prstGeom>
          <a:noFill/>
          <a:ln w="9525">
            <a:noFill/>
            <a:miter lim="800000"/>
            <a:headEnd/>
            <a:tailEnd/>
          </a:ln>
        </p:spPr>
        <p:txBody>
          <a:bodyPr anchor="ctr">
            <a:spAutoFit/>
          </a:bodyPr>
          <a:lstStyle/>
          <a:p>
            <a:pPr algn="r" rtl="1"/>
            <a:r>
              <a:rPr lang="ar-SA" sz="3600">
                <a:cs typeface="Times New Roman" pitchFamily="18" charset="0"/>
              </a:rPr>
              <a:t>دائرة التوازي</a:t>
            </a:r>
            <a:endParaRPr lang="ar-EG" sz="4000"/>
          </a:p>
        </p:txBody>
      </p:sp>
    </p:spTree>
  </p:cSld>
  <p:clrMapOvr>
    <a:masterClrMapping/>
  </p:clrMapOvr>
  <p:transition spd="med">
    <p:blinds/>
    <p:sndAc>
      <p:stSnd>
        <p:snd r:embed="rId2" name="chimes.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from="(-#ppt_w/2)" to="(#ppt_x)" calcmode="lin" valueType="num">
                                      <p:cBhvr>
                                        <p:cTn id="7" dur="600" fill="hold">
                                          <p:stCondLst>
                                            <p:cond delay="0"/>
                                          </p:stCondLst>
                                        </p:cTn>
                                        <p:tgtEl>
                                          <p:spTgt spid="2"/>
                                        </p:tgtEl>
                                        <p:attrNameLst>
                                          <p:attrName>ppt_x</p:attrName>
                                        </p:attrNameLst>
                                      </p:cBhvr>
                                    </p:anim>
                                    <p:anim from="0" to="-1.0" calcmode="lin" valueType="num">
                                      <p:cBhvr>
                                        <p:cTn id="8" dur="200" decel="50000" autoRev="1" fill="hold">
                                          <p:stCondLst>
                                            <p:cond delay="600"/>
                                          </p:stCondLst>
                                        </p:cTn>
                                        <p:tgtEl>
                                          <p:spTgt spid="2"/>
                                        </p:tgtEl>
                                        <p:attrNameLst>
                                          <p:attrName>xshear</p:attrName>
                                        </p:attrNameLst>
                                      </p:cBhvr>
                                    </p:anim>
                                    <p:animScale>
                                      <p:cBhvr>
                                        <p:cTn id="9" dur="200" decel="100000" autoRev="1" fill="hold">
                                          <p:stCondLst>
                                            <p:cond delay="600"/>
                                          </p:stCondLst>
                                        </p:cTn>
                                        <p:tgtEl>
                                          <p:spTgt spid="2"/>
                                        </p:tgtEl>
                                      </p:cBhvr>
                                      <p:from x="100000" y="100000"/>
                                      <p:to x="80000" y="100000"/>
                                    </p:animScale>
                                    <p:anim by="(#ppt_h/3+#ppt_w*0.1)" calcmode="lin" valueType="num">
                                      <p:cBhvr additive="sum">
                                        <p:cTn id="10" dur="200" decel="100000" autoRev="1" fill="hold">
                                          <p:stCondLst>
                                            <p:cond delay="600"/>
                                          </p:stCondLst>
                                        </p:cTn>
                                        <p:tgtEl>
                                          <p:spTgt spid="2"/>
                                        </p:tgtEl>
                                        <p:attrNameLst>
                                          <p:attrName>ppt_x</p:attrName>
                                        </p:attrNameLst>
                                      </p:cBhvr>
                                    </p:anim>
                                  </p:childTnLst>
                                  <p:subTnLst>
                                    <p:audio>
                                      <p:cMediaNode>
                                        <p:cTn display="0" masterRel="sameClick">
                                          <p:stCondLst>
                                            <p:cond evt="begin" delay="0">
                                              <p:tn val="5"/>
                                            </p:cond>
                                          </p:stCondLst>
                                          <p:endCondLst>
                                            <p:cond evt="onStopAudio" delay="0">
                                              <p:tgtEl>
                                                <p:sldTgt/>
                                              </p:tgtEl>
                                            </p:cond>
                                          </p:endCondLst>
                                        </p:cTn>
                                        <p:tgtEl>
                                          <p:sndTgt r:embed="rId3" name="0170 -  خطأ الويندوز.wav"/>
                                        </p:tgtEl>
                                      </p:cMediaNode>
                                    </p:audio>
                                  </p:subTnLst>
                                </p:cTn>
                              </p:par>
                              <p:par>
                                <p:cTn id="11" presetID="34"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 from="(-#ppt_w/2)" to="(#ppt_x)" calcmode="lin" valueType="num">
                                      <p:cBhvr>
                                        <p:cTn id="13" dur="600" fill="hold">
                                          <p:stCondLst>
                                            <p:cond delay="0"/>
                                          </p:stCondLst>
                                        </p:cTn>
                                        <p:tgtEl>
                                          <p:spTgt spid="3"/>
                                        </p:tgtEl>
                                        <p:attrNameLst>
                                          <p:attrName>ppt_x</p:attrName>
                                        </p:attrNameLst>
                                      </p:cBhvr>
                                    </p:anim>
                                    <p:anim from="0" to="-1.0" calcmode="lin" valueType="num">
                                      <p:cBhvr>
                                        <p:cTn id="14" dur="200" decel="50000" autoRev="1" fill="hold">
                                          <p:stCondLst>
                                            <p:cond delay="600"/>
                                          </p:stCondLst>
                                        </p:cTn>
                                        <p:tgtEl>
                                          <p:spTgt spid="3"/>
                                        </p:tgtEl>
                                        <p:attrNameLst>
                                          <p:attrName>xshear</p:attrName>
                                        </p:attrNameLst>
                                      </p:cBhvr>
                                    </p:anim>
                                    <p:animScale>
                                      <p:cBhvr>
                                        <p:cTn id="15" dur="200" decel="100000" autoRev="1" fill="hold">
                                          <p:stCondLst>
                                            <p:cond delay="600"/>
                                          </p:stCondLst>
                                        </p:cTn>
                                        <p:tgtEl>
                                          <p:spTgt spid="3"/>
                                        </p:tgtEl>
                                      </p:cBhvr>
                                      <p:from x="100000" y="100000"/>
                                      <p:to x="80000" y="100000"/>
                                    </p:animScale>
                                    <p:anim by="(#ppt_h/3+#ppt_w*0.1)" calcmode="lin" valueType="num">
                                      <p:cBhvr additive="sum">
                                        <p:cTn id="16" dur="200" decel="100000" autoRev="1" fill="hold">
                                          <p:stCondLst>
                                            <p:cond delay="600"/>
                                          </p:stCondLst>
                                        </p:cTn>
                                        <p:tgtEl>
                                          <p:spTgt spid="3"/>
                                        </p:tgtEl>
                                        <p:attrNameLst>
                                          <p:attrName>ppt_x</p:attrName>
                                        </p:attrNameLst>
                                      </p:cBhvr>
                                    </p:anim>
                                  </p:childTnLst>
                                  <p:subTnLst>
                                    <p:audio>
                                      <p:cMediaNode>
                                        <p:cTn display="0" masterRel="sameClick">
                                          <p:stCondLst>
                                            <p:cond evt="begin" delay="0">
                                              <p:tn val="11"/>
                                            </p:cond>
                                          </p:stCondLst>
                                          <p:endCondLst>
                                            <p:cond evt="onStopAudio" delay="0">
                                              <p:tgtEl>
                                                <p:sldTgt/>
                                              </p:tgtEl>
                                            </p:cond>
                                          </p:endCondLst>
                                        </p:cTn>
                                        <p:tgtEl>
                                          <p:sndTgt r:embed="rId4" name="المفرداتُ.wav"/>
                                        </p:tgtEl>
                                      </p:cMediaNode>
                                    </p:audio>
                                  </p:subTnLst>
                                </p:cTn>
                              </p:par>
                            </p:childTnLst>
                          </p:cTn>
                        </p:par>
                      </p:childTnLst>
                    </p:cTn>
                  </p:par>
                  <p:par>
                    <p:cTn id="17" fill="hold">
                      <p:stCondLst>
                        <p:cond delay="indefinite"/>
                      </p:stCondLst>
                      <p:childTnLst>
                        <p:par>
                          <p:cTn id="18" fill="hold">
                            <p:stCondLst>
                              <p:cond delay="0"/>
                            </p:stCondLst>
                            <p:childTnLst>
                              <p:par>
                                <p:cTn id="19" presetID="30" presetClass="entr" presetSubtype="0"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800" decel="100000"/>
                                        <p:tgtEl>
                                          <p:spTgt spid="4"/>
                                        </p:tgtEl>
                                      </p:cBhvr>
                                    </p:animEffect>
                                    <p:anim calcmode="lin" valueType="num">
                                      <p:cBhvr>
                                        <p:cTn id="22" dur="800" decel="100000" fill="hold"/>
                                        <p:tgtEl>
                                          <p:spTgt spid="4"/>
                                        </p:tgtEl>
                                        <p:attrNameLst>
                                          <p:attrName>style.rotation</p:attrName>
                                        </p:attrNameLst>
                                      </p:cBhvr>
                                      <p:tavLst>
                                        <p:tav tm="0">
                                          <p:val>
                                            <p:fltVal val="-90"/>
                                          </p:val>
                                        </p:tav>
                                        <p:tav tm="100000">
                                          <p:val>
                                            <p:fltVal val="0"/>
                                          </p:val>
                                        </p:tav>
                                      </p:tavLst>
                                    </p:anim>
                                    <p:anim calcmode="lin" valueType="num">
                                      <p:cBhvr>
                                        <p:cTn id="23" dur="800" decel="100000" fill="hold"/>
                                        <p:tgtEl>
                                          <p:spTgt spid="4"/>
                                        </p:tgtEl>
                                        <p:attrNameLst>
                                          <p:attrName>ppt_x</p:attrName>
                                        </p:attrNameLst>
                                      </p:cBhvr>
                                      <p:tavLst>
                                        <p:tav tm="0">
                                          <p:val>
                                            <p:strVal val="#ppt_x+0.4"/>
                                          </p:val>
                                        </p:tav>
                                        <p:tav tm="100000">
                                          <p:val>
                                            <p:strVal val="#ppt_x-0.05"/>
                                          </p:val>
                                        </p:tav>
                                      </p:tavLst>
                                    </p:anim>
                                    <p:anim calcmode="lin" valueType="num">
                                      <p:cBhvr>
                                        <p:cTn id="24" dur="800" decel="100000" fill="hold"/>
                                        <p:tgtEl>
                                          <p:spTgt spid="4"/>
                                        </p:tgtEl>
                                        <p:attrNameLst>
                                          <p:attrName>ppt_y</p:attrName>
                                        </p:attrNameLst>
                                      </p:cBhvr>
                                      <p:tavLst>
                                        <p:tav tm="0">
                                          <p:val>
                                            <p:strVal val="#ppt_y-0.4"/>
                                          </p:val>
                                        </p:tav>
                                        <p:tav tm="100000">
                                          <p:val>
                                            <p:strVal val="#ppt_y+0.1"/>
                                          </p:val>
                                        </p:tav>
                                      </p:tavLst>
                                    </p:anim>
                                    <p:anim calcmode="lin" valueType="num">
                                      <p:cBhvr>
                                        <p:cTn id="25" dur="200" accel="100000" fill="hold">
                                          <p:stCondLst>
                                            <p:cond delay="800"/>
                                          </p:stCondLst>
                                        </p:cTn>
                                        <p:tgtEl>
                                          <p:spTgt spid="4"/>
                                        </p:tgtEl>
                                        <p:attrNameLst>
                                          <p:attrName>ppt_x</p:attrName>
                                        </p:attrNameLst>
                                      </p:cBhvr>
                                      <p:tavLst>
                                        <p:tav tm="0">
                                          <p:val>
                                            <p:strVal val="#ppt_x-0.05"/>
                                          </p:val>
                                        </p:tav>
                                        <p:tav tm="100000">
                                          <p:val>
                                            <p:strVal val="#ppt_x"/>
                                          </p:val>
                                        </p:tav>
                                      </p:tavLst>
                                    </p:anim>
                                    <p:anim calcmode="lin" valueType="num">
                                      <p:cBhvr>
                                        <p:cTn id="26" dur="200" accel="100000" fill="hold">
                                          <p:stCondLst>
                                            <p:cond delay="800"/>
                                          </p:stCondLst>
                                        </p:cTn>
                                        <p:tgtEl>
                                          <p:spTgt spid="4"/>
                                        </p:tgtEl>
                                        <p:attrNameLst>
                                          <p:attrName>ppt_y</p:attrName>
                                        </p:attrNameLst>
                                      </p:cBhvr>
                                      <p:tavLst>
                                        <p:tav tm="0">
                                          <p:val>
                                            <p:strVal val="#ppt_y+0.1"/>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5" name="hammer.wav"/>
                                        </p:tgtEl>
                                      </p:cMediaNode>
                                    </p:audio>
                                  </p:subTnLst>
                                </p:cTn>
                              </p:par>
                              <p:par>
                                <p:cTn id="27" presetID="30" presetClass="entr" presetSubtype="0" fill="hold" grpId="0" nodeType="withEffect">
                                  <p:stCondLst>
                                    <p:cond delay="0"/>
                                  </p:stCondLst>
                                  <p:childTnLst>
                                    <p:set>
                                      <p:cBhvr>
                                        <p:cTn id="28" dur="1" fill="hold">
                                          <p:stCondLst>
                                            <p:cond delay="0"/>
                                          </p:stCondLst>
                                        </p:cTn>
                                        <p:tgtEl>
                                          <p:spTgt spid="26625"/>
                                        </p:tgtEl>
                                        <p:attrNameLst>
                                          <p:attrName>style.visibility</p:attrName>
                                        </p:attrNameLst>
                                      </p:cBhvr>
                                      <p:to>
                                        <p:strVal val="visible"/>
                                      </p:to>
                                    </p:set>
                                    <p:animEffect transition="in" filter="fade">
                                      <p:cBhvr>
                                        <p:cTn id="29" dur="800" decel="100000"/>
                                        <p:tgtEl>
                                          <p:spTgt spid="26625"/>
                                        </p:tgtEl>
                                      </p:cBhvr>
                                    </p:animEffect>
                                    <p:anim calcmode="lin" valueType="num">
                                      <p:cBhvr>
                                        <p:cTn id="30" dur="800" decel="100000" fill="hold"/>
                                        <p:tgtEl>
                                          <p:spTgt spid="26625"/>
                                        </p:tgtEl>
                                        <p:attrNameLst>
                                          <p:attrName>style.rotation</p:attrName>
                                        </p:attrNameLst>
                                      </p:cBhvr>
                                      <p:tavLst>
                                        <p:tav tm="0">
                                          <p:val>
                                            <p:fltVal val="-90"/>
                                          </p:val>
                                        </p:tav>
                                        <p:tav tm="100000">
                                          <p:val>
                                            <p:fltVal val="0"/>
                                          </p:val>
                                        </p:tav>
                                      </p:tavLst>
                                    </p:anim>
                                    <p:anim calcmode="lin" valueType="num">
                                      <p:cBhvr>
                                        <p:cTn id="31" dur="800" decel="100000" fill="hold"/>
                                        <p:tgtEl>
                                          <p:spTgt spid="26625"/>
                                        </p:tgtEl>
                                        <p:attrNameLst>
                                          <p:attrName>ppt_x</p:attrName>
                                        </p:attrNameLst>
                                      </p:cBhvr>
                                      <p:tavLst>
                                        <p:tav tm="0">
                                          <p:val>
                                            <p:strVal val="#ppt_x+0.4"/>
                                          </p:val>
                                        </p:tav>
                                        <p:tav tm="100000">
                                          <p:val>
                                            <p:strVal val="#ppt_x-0.05"/>
                                          </p:val>
                                        </p:tav>
                                      </p:tavLst>
                                    </p:anim>
                                    <p:anim calcmode="lin" valueType="num">
                                      <p:cBhvr>
                                        <p:cTn id="32" dur="800" decel="100000" fill="hold"/>
                                        <p:tgtEl>
                                          <p:spTgt spid="26625"/>
                                        </p:tgtEl>
                                        <p:attrNameLst>
                                          <p:attrName>ppt_y</p:attrName>
                                        </p:attrNameLst>
                                      </p:cBhvr>
                                      <p:tavLst>
                                        <p:tav tm="0">
                                          <p:val>
                                            <p:strVal val="#ppt_y-0.4"/>
                                          </p:val>
                                        </p:tav>
                                        <p:tav tm="100000">
                                          <p:val>
                                            <p:strVal val="#ppt_y+0.1"/>
                                          </p:val>
                                        </p:tav>
                                      </p:tavLst>
                                    </p:anim>
                                    <p:anim calcmode="lin" valueType="num">
                                      <p:cBhvr>
                                        <p:cTn id="33" dur="200" accel="100000" fill="hold">
                                          <p:stCondLst>
                                            <p:cond delay="800"/>
                                          </p:stCondLst>
                                        </p:cTn>
                                        <p:tgtEl>
                                          <p:spTgt spid="26625"/>
                                        </p:tgtEl>
                                        <p:attrNameLst>
                                          <p:attrName>ppt_x</p:attrName>
                                        </p:attrNameLst>
                                      </p:cBhvr>
                                      <p:tavLst>
                                        <p:tav tm="0">
                                          <p:val>
                                            <p:strVal val="#ppt_x-0.05"/>
                                          </p:val>
                                        </p:tav>
                                        <p:tav tm="100000">
                                          <p:val>
                                            <p:strVal val="#ppt_x"/>
                                          </p:val>
                                        </p:tav>
                                      </p:tavLst>
                                    </p:anim>
                                    <p:anim calcmode="lin" valueType="num">
                                      <p:cBhvr>
                                        <p:cTn id="34" dur="200" accel="100000" fill="hold">
                                          <p:stCondLst>
                                            <p:cond delay="800"/>
                                          </p:stCondLst>
                                        </p:cTn>
                                        <p:tgtEl>
                                          <p:spTgt spid="26625"/>
                                        </p:tgtEl>
                                        <p:attrNameLst>
                                          <p:attrName>ppt_y</p:attrName>
                                        </p:attrNameLst>
                                      </p:cBhvr>
                                      <p:tavLst>
                                        <p:tav tm="0">
                                          <p:val>
                                            <p:strVal val="#ppt_y+0.1"/>
                                          </p:val>
                                        </p:tav>
                                        <p:tav tm="100000">
                                          <p:val>
                                            <p:strVal val="#ppt_y"/>
                                          </p:val>
                                        </p:tav>
                                      </p:tavLst>
                                    </p:anim>
                                  </p:childTnLst>
                                  <p:subTnLst>
                                    <p:audio>
                                      <p:cMediaNode>
                                        <p:cTn display="0" masterRel="sameClick">
                                          <p:stCondLst>
                                            <p:cond evt="begin" delay="0">
                                              <p:tn val="27"/>
                                            </p:cond>
                                          </p:stCondLst>
                                          <p:endCondLst>
                                            <p:cond evt="onStopAudio" delay="0">
                                              <p:tgtEl>
                                                <p:sldTgt/>
                                              </p:tgtEl>
                                            </p:cond>
                                          </p:endCondLst>
                                        </p:cTn>
                                        <p:tgtEl>
                                          <p:sndTgt r:embed="rId6" name="الكهرباءُ السَّاكنةُ.wav"/>
                                        </p:tgtEl>
                                      </p:cMediaNode>
                                    </p:audio>
                                  </p:subTnLst>
                                </p:cTn>
                              </p:par>
                            </p:childTnLst>
                          </p:cTn>
                        </p:par>
                      </p:childTnLst>
                    </p:cTn>
                  </p:par>
                  <p:par>
                    <p:cTn id="35" fill="hold">
                      <p:stCondLst>
                        <p:cond delay="indefinite"/>
                      </p:stCondLst>
                      <p:childTnLst>
                        <p:par>
                          <p:cTn id="36" fill="hold">
                            <p:stCondLst>
                              <p:cond delay="0"/>
                            </p:stCondLst>
                            <p:childTnLst>
                              <p:par>
                                <p:cTn id="37" presetID="30" presetClass="entr" presetSubtype="0" fill="hold" nodeType="click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fade">
                                      <p:cBhvr>
                                        <p:cTn id="39" dur="800" decel="100000"/>
                                        <p:tgtEl>
                                          <p:spTgt spid="5"/>
                                        </p:tgtEl>
                                      </p:cBhvr>
                                    </p:animEffect>
                                    <p:anim calcmode="lin" valueType="num">
                                      <p:cBhvr>
                                        <p:cTn id="40" dur="800" decel="100000" fill="hold"/>
                                        <p:tgtEl>
                                          <p:spTgt spid="5"/>
                                        </p:tgtEl>
                                        <p:attrNameLst>
                                          <p:attrName>style.rotation</p:attrName>
                                        </p:attrNameLst>
                                      </p:cBhvr>
                                      <p:tavLst>
                                        <p:tav tm="0">
                                          <p:val>
                                            <p:fltVal val="-90"/>
                                          </p:val>
                                        </p:tav>
                                        <p:tav tm="100000">
                                          <p:val>
                                            <p:fltVal val="0"/>
                                          </p:val>
                                        </p:tav>
                                      </p:tavLst>
                                    </p:anim>
                                    <p:anim calcmode="lin" valueType="num">
                                      <p:cBhvr>
                                        <p:cTn id="41" dur="800" decel="100000" fill="hold"/>
                                        <p:tgtEl>
                                          <p:spTgt spid="5"/>
                                        </p:tgtEl>
                                        <p:attrNameLst>
                                          <p:attrName>ppt_x</p:attrName>
                                        </p:attrNameLst>
                                      </p:cBhvr>
                                      <p:tavLst>
                                        <p:tav tm="0">
                                          <p:val>
                                            <p:strVal val="#ppt_x+0.4"/>
                                          </p:val>
                                        </p:tav>
                                        <p:tav tm="100000">
                                          <p:val>
                                            <p:strVal val="#ppt_x-0.05"/>
                                          </p:val>
                                        </p:tav>
                                      </p:tavLst>
                                    </p:anim>
                                    <p:anim calcmode="lin" valueType="num">
                                      <p:cBhvr>
                                        <p:cTn id="42" dur="800" decel="100000" fill="hold"/>
                                        <p:tgtEl>
                                          <p:spTgt spid="5"/>
                                        </p:tgtEl>
                                        <p:attrNameLst>
                                          <p:attrName>ppt_y</p:attrName>
                                        </p:attrNameLst>
                                      </p:cBhvr>
                                      <p:tavLst>
                                        <p:tav tm="0">
                                          <p:val>
                                            <p:strVal val="#ppt_y-0.4"/>
                                          </p:val>
                                        </p:tav>
                                        <p:tav tm="100000">
                                          <p:val>
                                            <p:strVal val="#ppt_y+0.1"/>
                                          </p:val>
                                        </p:tav>
                                      </p:tavLst>
                                    </p:anim>
                                    <p:anim calcmode="lin" valueType="num">
                                      <p:cBhvr>
                                        <p:cTn id="43" dur="200" accel="100000" fill="hold">
                                          <p:stCondLst>
                                            <p:cond delay="800"/>
                                          </p:stCondLst>
                                        </p:cTn>
                                        <p:tgtEl>
                                          <p:spTgt spid="5"/>
                                        </p:tgtEl>
                                        <p:attrNameLst>
                                          <p:attrName>ppt_x</p:attrName>
                                        </p:attrNameLst>
                                      </p:cBhvr>
                                      <p:tavLst>
                                        <p:tav tm="0">
                                          <p:val>
                                            <p:strVal val="#ppt_x-0.05"/>
                                          </p:val>
                                        </p:tav>
                                        <p:tav tm="100000">
                                          <p:val>
                                            <p:strVal val="#ppt_x"/>
                                          </p:val>
                                        </p:tav>
                                      </p:tavLst>
                                    </p:anim>
                                    <p:anim calcmode="lin" valueType="num">
                                      <p:cBhvr>
                                        <p:cTn id="44" dur="200" accel="100000" fill="hold">
                                          <p:stCondLst>
                                            <p:cond delay="800"/>
                                          </p:stCondLst>
                                        </p:cTn>
                                        <p:tgtEl>
                                          <p:spTgt spid="5"/>
                                        </p:tgtEl>
                                        <p:attrNameLst>
                                          <p:attrName>ppt_y</p:attrName>
                                        </p:attrNameLst>
                                      </p:cBhvr>
                                      <p:tavLst>
                                        <p:tav tm="0">
                                          <p:val>
                                            <p:strVal val="#ppt_y+0.1"/>
                                          </p:val>
                                        </p:tav>
                                        <p:tav tm="100000">
                                          <p:val>
                                            <p:strVal val="#ppt_y"/>
                                          </p:val>
                                        </p:tav>
                                      </p:tavLst>
                                    </p:anim>
                                  </p:childTnLst>
                                  <p:subTnLst>
                                    <p:audio>
                                      <p:cMediaNode>
                                        <p:cTn display="0" masterRel="sameClick">
                                          <p:stCondLst>
                                            <p:cond evt="begin" delay="0">
                                              <p:tn val="37"/>
                                            </p:cond>
                                          </p:stCondLst>
                                          <p:endCondLst>
                                            <p:cond evt="onStopAudio" delay="0">
                                              <p:tgtEl>
                                                <p:sldTgt/>
                                              </p:tgtEl>
                                            </p:cond>
                                          </p:endCondLst>
                                        </p:cTn>
                                        <p:tgtEl>
                                          <p:sndTgt r:embed="rId5" name="hammer.wav"/>
                                        </p:tgtEl>
                                      </p:cMediaNode>
                                    </p:audio>
                                  </p:subTnLst>
                                </p:cTn>
                              </p:par>
                              <p:par>
                                <p:cTn id="45" presetID="30" presetClass="entr" presetSubtype="0" fill="hold" grpId="0" nodeType="withEffect">
                                  <p:stCondLst>
                                    <p:cond delay="0"/>
                                  </p:stCondLst>
                                  <p:childTnLst>
                                    <p:set>
                                      <p:cBhvr>
                                        <p:cTn id="46" dur="1" fill="hold">
                                          <p:stCondLst>
                                            <p:cond delay="0"/>
                                          </p:stCondLst>
                                        </p:cTn>
                                        <p:tgtEl>
                                          <p:spTgt spid="26626"/>
                                        </p:tgtEl>
                                        <p:attrNameLst>
                                          <p:attrName>style.visibility</p:attrName>
                                        </p:attrNameLst>
                                      </p:cBhvr>
                                      <p:to>
                                        <p:strVal val="visible"/>
                                      </p:to>
                                    </p:set>
                                    <p:animEffect transition="in" filter="fade">
                                      <p:cBhvr>
                                        <p:cTn id="47" dur="800" decel="100000"/>
                                        <p:tgtEl>
                                          <p:spTgt spid="26626"/>
                                        </p:tgtEl>
                                      </p:cBhvr>
                                    </p:animEffect>
                                    <p:anim calcmode="lin" valueType="num">
                                      <p:cBhvr>
                                        <p:cTn id="48" dur="800" decel="100000" fill="hold"/>
                                        <p:tgtEl>
                                          <p:spTgt spid="26626"/>
                                        </p:tgtEl>
                                        <p:attrNameLst>
                                          <p:attrName>style.rotation</p:attrName>
                                        </p:attrNameLst>
                                      </p:cBhvr>
                                      <p:tavLst>
                                        <p:tav tm="0">
                                          <p:val>
                                            <p:fltVal val="-90"/>
                                          </p:val>
                                        </p:tav>
                                        <p:tav tm="100000">
                                          <p:val>
                                            <p:fltVal val="0"/>
                                          </p:val>
                                        </p:tav>
                                      </p:tavLst>
                                    </p:anim>
                                    <p:anim calcmode="lin" valueType="num">
                                      <p:cBhvr>
                                        <p:cTn id="49" dur="800" decel="100000" fill="hold"/>
                                        <p:tgtEl>
                                          <p:spTgt spid="26626"/>
                                        </p:tgtEl>
                                        <p:attrNameLst>
                                          <p:attrName>ppt_x</p:attrName>
                                        </p:attrNameLst>
                                      </p:cBhvr>
                                      <p:tavLst>
                                        <p:tav tm="0">
                                          <p:val>
                                            <p:strVal val="#ppt_x+0.4"/>
                                          </p:val>
                                        </p:tav>
                                        <p:tav tm="100000">
                                          <p:val>
                                            <p:strVal val="#ppt_x-0.05"/>
                                          </p:val>
                                        </p:tav>
                                      </p:tavLst>
                                    </p:anim>
                                    <p:anim calcmode="lin" valueType="num">
                                      <p:cBhvr>
                                        <p:cTn id="50" dur="800" decel="100000" fill="hold"/>
                                        <p:tgtEl>
                                          <p:spTgt spid="26626"/>
                                        </p:tgtEl>
                                        <p:attrNameLst>
                                          <p:attrName>ppt_y</p:attrName>
                                        </p:attrNameLst>
                                      </p:cBhvr>
                                      <p:tavLst>
                                        <p:tav tm="0">
                                          <p:val>
                                            <p:strVal val="#ppt_y-0.4"/>
                                          </p:val>
                                        </p:tav>
                                        <p:tav tm="100000">
                                          <p:val>
                                            <p:strVal val="#ppt_y+0.1"/>
                                          </p:val>
                                        </p:tav>
                                      </p:tavLst>
                                    </p:anim>
                                    <p:anim calcmode="lin" valueType="num">
                                      <p:cBhvr>
                                        <p:cTn id="51" dur="200" accel="100000" fill="hold">
                                          <p:stCondLst>
                                            <p:cond delay="800"/>
                                          </p:stCondLst>
                                        </p:cTn>
                                        <p:tgtEl>
                                          <p:spTgt spid="26626"/>
                                        </p:tgtEl>
                                        <p:attrNameLst>
                                          <p:attrName>ppt_x</p:attrName>
                                        </p:attrNameLst>
                                      </p:cBhvr>
                                      <p:tavLst>
                                        <p:tav tm="0">
                                          <p:val>
                                            <p:strVal val="#ppt_x-0.05"/>
                                          </p:val>
                                        </p:tav>
                                        <p:tav tm="100000">
                                          <p:val>
                                            <p:strVal val="#ppt_x"/>
                                          </p:val>
                                        </p:tav>
                                      </p:tavLst>
                                    </p:anim>
                                    <p:anim calcmode="lin" valueType="num">
                                      <p:cBhvr>
                                        <p:cTn id="52" dur="200" accel="100000" fill="hold">
                                          <p:stCondLst>
                                            <p:cond delay="800"/>
                                          </p:stCondLst>
                                        </p:cTn>
                                        <p:tgtEl>
                                          <p:spTgt spid="26626"/>
                                        </p:tgtEl>
                                        <p:attrNameLst>
                                          <p:attrName>ppt_y</p:attrName>
                                        </p:attrNameLst>
                                      </p:cBhvr>
                                      <p:tavLst>
                                        <p:tav tm="0">
                                          <p:val>
                                            <p:strVal val="#ppt_y+0.1"/>
                                          </p:val>
                                        </p:tav>
                                        <p:tav tm="100000">
                                          <p:val>
                                            <p:strVal val="#ppt_y"/>
                                          </p:val>
                                        </p:tav>
                                      </p:tavLst>
                                    </p:anim>
                                  </p:childTnLst>
                                  <p:subTnLst>
                                    <p:audio>
                                      <p:cMediaNode>
                                        <p:cTn display="0" masterRel="sameClick">
                                          <p:stCondLst>
                                            <p:cond evt="begin" delay="0">
                                              <p:tn val="45"/>
                                            </p:cond>
                                          </p:stCondLst>
                                          <p:endCondLst>
                                            <p:cond evt="onStopAudio" delay="0">
                                              <p:tgtEl>
                                                <p:sldTgt/>
                                              </p:tgtEl>
                                            </p:cond>
                                          </p:endCondLst>
                                        </p:cTn>
                                        <p:tgtEl>
                                          <p:sndTgt r:embed="rId7" name="التفريغ الكهربائيُّ.wav"/>
                                        </p:tgtEl>
                                      </p:cMediaNode>
                                    </p:audio>
                                  </p:subTnLst>
                                </p:cTn>
                              </p:par>
                            </p:childTnLst>
                          </p:cTn>
                        </p:par>
                      </p:childTnLst>
                    </p:cTn>
                  </p:par>
                  <p:par>
                    <p:cTn id="53" fill="hold">
                      <p:stCondLst>
                        <p:cond delay="indefinite"/>
                      </p:stCondLst>
                      <p:childTnLst>
                        <p:par>
                          <p:cTn id="54" fill="hold">
                            <p:stCondLst>
                              <p:cond delay="0"/>
                            </p:stCondLst>
                            <p:childTnLst>
                              <p:par>
                                <p:cTn id="55" presetID="30" presetClass="entr" presetSubtype="0" fill="hold" nodeType="clickEffect">
                                  <p:stCondLst>
                                    <p:cond delay="0"/>
                                  </p:stCondLst>
                                  <p:childTnLst>
                                    <p:set>
                                      <p:cBhvr>
                                        <p:cTn id="56" dur="1" fill="hold">
                                          <p:stCondLst>
                                            <p:cond delay="0"/>
                                          </p:stCondLst>
                                        </p:cTn>
                                        <p:tgtEl>
                                          <p:spTgt spid="6"/>
                                        </p:tgtEl>
                                        <p:attrNameLst>
                                          <p:attrName>style.visibility</p:attrName>
                                        </p:attrNameLst>
                                      </p:cBhvr>
                                      <p:to>
                                        <p:strVal val="visible"/>
                                      </p:to>
                                    </p:set>
                                    <p:animEffect transition="in" filter="fade">
                                      <p:cBhvr>
                                        <p:cTn id="57" dur="800" decel="100000"/>
                                        <p:tgtEl>
                                          <p:spTgt spid="6"/>
                                        </p:tgtEl>
                                      </p:cBhvr>
                                    </p:animEffect>
                                    <p:anim calcmode="lin" valueType="num">
                                      <p:cBhvr>
                                        <p:cTn id="58" dur="800" decel="100000" fill="hold"/>
                                        <p:tgtEl>
                                          <p:spTgt spid="6"/>
                                        </p:tgtEl>
                                        <p:attrNameLst>
                                          <p:attrName>style.rotation</p:attrName>
                                        </p:attrNameLst>
                                      </p:cBhvr>
                                      <p:tavLst>
                                        <p:tav tm="0">
                                          <p:val>
                                            <p:fltVal val="-90"/>
                                          </p:val>
                                        </p:tav>
                                        <p:tav tm="100000">
                                          <p:val>
                                            <p:fltVal val="0"/>
                                          </p:val>
                                        </p:tav>
                                      </p:tavLst>
                                    </p:anim>
                                    <p:anim calcmode="lin" valueType="num">
                                      <p:cBhvr>
                                        <p:cTn id="59" dur="800" decel="100000" fill="hold"/>
                                        <p:tgtEl>
                                          <p:spTgt spid="6"/>
                                        </p:tgtEl>
                                        <p:attrNameLst>
                                          <p:attrName>ppt_x</p:attrName>
                                        </p:attrNameLst>
                                      </p:cBhvr>
                                      <p:tavLst>
                                        <p:tav tm="0">
                                          <p:val>
                                            <p:strVal val="#ppt_x+0.4"/>
                                          </p:val>
                                        </p:tav>
                                        <p:tav tm="100000">
                                          <p:val>
                                            <p:strVal val="#ppt_x-0.05"/>
                                          </p:val>
                                        </p:tav>
                                      </p:tavLst>
                                    </p:anim>
                                    <p:anim calcmode="lin" valueType="num">
                                      <p:cBhvr>
                                        <p:cTn id="60" dur="800" decel="100000" fill="hold"/>
                                        <p:tgtEl>
                                          <p:spTgt spid="6"/>
                                        </p:tgtEl>
                                        <p:attrNameLst>
                                          <p:attrName>ppt_y</p:attrName>
                                        </p:attrNameLst>
                                      </p:cBhvr>
                                      <p:tavLst>
                                        <p:tav tm="0">
                                          <p:val>
                                            <p:strVal val="#ppt_y-0.4"/>
                                          </p:val>
                                        </p:tav>
                                        <p:tav tm="100000">
                                          <p:val>
                                            <p:strVal val="#ppt_y+0.1"/>
                                          </p:val>
                                        </p:tav>
                                      </p:tavLst>
                                    </p:anim>
                                    <p:anim calcmode="lin" valueType="num">
                                      <p:cBhvr>
                                        <p:cTn id="61" dur="200" accel="100000" fill="hold">
                                          <p:stCondLst>
                                            <p:cond delay="800"/>
                                          </p:stCondLst>
                                        </p:cTn>
                                        <p:tgtEl>
                                          <p:spTgt spid="6"/>
                                        </p:tgtEl>
                                        <p:attrNameLst>
                                          <p:attrName>ppt_x</p:attrName>
                                        </p:attrNameLst>
                                      </p:cBhvr>
                                      <p:tavLst>
                                        <p:tav tm="0">
                                          <p:val>
                                            <p:strVal val="#ppt_x-0.05"/>
                                          </p:val>
                                        </p:tav>
                                        <p:tav tm="100000">
                                          <p:val>
                                            <p:strVal val="#ppt_x"/>
                                          </p:val>
                                        </p:tav>
                                      </p:tavLst>
                                    </p:anim>
                                    <p:anim calcmode="lin" valueType="num">
                                      <p:cBhvr>
                                        <p:cTn id="62" dur="200" accel="100000" fill="hold">
                                          <p:stCondLst>
                                            <p:cond delay="800"/>
                                          </p:stCondLst>
                                        </p:cTn>
                                        <p:tgtEl>
                                          <p:spTgt spid="6"/>
                                        </p:tgtEl>
                                        <p:attrNameLst>
                                          <p:attrName>ppt_y</p:attrName>
                                        </p:attrNameLst>
                                      </p:cBhvr>
                                      <p:tavLst>
                                        <p:tav tm="0">
                                          <p:val>
                                            <p:strVal val="#ppt_y+0.1"/>
                                          </p:val>
                                        </p:tav>
                                        <p:tav tm="100000">
                                          <p:val>
                                            <p:strVal val="#ppt_y"/>
                                          </p:val>
                                        </p:tav>
                                      </p:tavLst>
                                    </p:anim>
                                  </p:childTnLst>
                                  <p:subTnLst>
                                    <p:audio>
                                      <p:cMediaNode>
                                        <p:cTn display="0" masterRel="sameClick">
                                          <p:stCondLst>
                                            <p:cond evt="begin" delay="0">
                                              <p:tn val="55"/>
                                            </p:cond>
                                          </p:stCondLst>
                                          <p:endCondLst>
                                            <p:cond evt="onStopAudio" delay="0">
                                              <p:tgtEl>
                                                <p:sldTgt/>
                                              </p:tgtEl>
                                            </p:cond>
                                          </p:endCondLst>
                                        </p:cTn>
                                        <p:tgtEl>
                                          <p:sndTgt r:embed="rId5" name="hammer.wav"/>
                                        </p:tgtEl>
                                      </p:cMediaNode>
                                    </p:audio>
                                  </p:subTnLst>
                                </p:cTn>
                              </p:par>
                              <p:par>
                                <p:cTn id="63" presetID="30" presetClass="entr" presetSubtype="0" fill="hold" grpId="0" nodeType="withEffect">
                                  <p:stCondLst>
                                    <p:cond delay="0"/>
                                  </p:stCondLst>
                                  <p:childTnLst>
                                    <p:set>
                                      <p:cBhvr>
                                        <p:cTn id="64" dur="1" fill="hold">
                                          <p:stCondLst>
                                            <p:cond delay="0"/>
                                          </p:stCondLst>
                                        </p:cTn>
                                        <p:tgtEl>
                                          <p:spTgt spid="26627"/>
                                        </p:tgtEl>
                                        <p:attrNameLst>
                                          <p:attrName>style.visibility</p:attrName>
                                        </p:attrNameLst>
                                      </p:cBhvr>
                                      <p:to>
                                        <p:strVal val="visible"/>
                                      </p:to>
                                    </p:set>
                                    <p:animEffect transition="in" filter="fade">
                                      <p:cBhvr>
                                        <p:cTn id="65" dur="800" decel="100000"/>
                                        <p:tgtEl>
                                          <p:spTgt spid="26627"/>
                                        </p:tgtEl>
                                      </p:cBhvr>
                                    </p:animEffect>
                                    <p:anim calcmode="lin" valueType="num">
                                      <p:cBhvr>
                                        <p:cTn id="66" dur="800" decel="100000" fill="hold"/>
                                        <p:tgtEl>
                                          <p:spTgt spid="26627"/>
                                        </p:tgtEl>
                                        <p:attrNameLst>
                                          <p:attrName>style.rotation</p:attrName>
                                        </p:attrNameLst>
                                      </p:cBhvr>
                                      <p:tavLst>
                                        <p:tav tm="0">
                                          <p:val>
                                            <p:fltVal val="-90"/>
                                          </p:val>
                                        </p:tav>
                                        <p:tav tm="100000">
                                          <p:val>
                                            <p:fltVal val="0"/>
                                          </p:val>
                                        </p:tav>
                                      </p:tavLst>
                                    </p:anim>
                                    <p:anim calcmode="lin" valueType="num">
                                      <p:cBhvr>
                                        <p:cTn id="67" dur="800" decel="100000" fill="hold"/>
                                        <p:tgtEl>
                                          <p:spTgt spid="26627"/>
                                        </p:tgtEl>
                                        <p:attrNameLst>
                                          <p:attrName>ppt_x</p:attrName>
                                        </p:attrNameLst>
                                      </p:cBhvr>
                                      <p:tavLst>
                                        <p:tav tm="0">
                                          <p:val>
                                            <p:strVal val="#ppt_x+0.4"/>
                                          </p:val>
                                        </p:tav>
                                        <p:tav tm="100000">
                                          <p:val>
                                            <p:strVal val="#ppt_x-0.05"/>
                                          </p:val>
                                        </p:tav>
                                      </p:tavLst>
                                    </p:anim>
                                    <p:anim calcmode="lin" valueType="num">
                                      <p:cBhvr>
                                        <p:cTn id="68" dur="800" decel="100000" fill="hold"/>
                                        <p:tgtEl>
                                          <p:spTgt spid="26627"/>
                                        </p:tgtEl>
                                        <p:attrNameLst>
                                          <p:attrName>ppt_y</p:attrName>
                                        </p:attrNameLst>
                                      </p:cBhvr>
                                      <p:tavLst>
                                        <p:tav tm="0">
                                          <p:val>
                                            <p:strVal val="#ppt_y-0.4"/>
                                          </p:val>
                                        </p:tav>
                                        <p:tav tm="100000">
                                          <p:val>
                                            <p:strVal val="#ppt_y+0.1"/>
                                          </p:val>
                                        </p:tav>
                                      </p:tavLst>
                                    </p:anim>
                                    <p:anim calcmode="lin" valueType="num">
                                      <p:cBhvr>
                                        <p:cTn id="69" dur="200" accel="100000" fill="hold">
                                          <p:stCondLst>
                                            <p:cond delay="800"/>
                                          </p:stCondLst>
                                        </p:cTn>
                                        <p:tgtEl>
                                          <p:spTgt spid="26627"/>
                                        </p:tgtEl>
                                        <p:attrNameLst>
                                          <p:attrName>ppt_x</p:attrName>
                                        </p:attrNameLst>
                                      </p:cBhvr>
                                      <p:tavLst>
                                        <p:tav tm="0">
                                          <p:val>
                                            <p:strVal val="#ppt_x-0.05"/>
                                          </p:val>
                                        </p:tav>
                                        <p:tav tm="100000">
                                          <p:val>
                                            <p:strVal val="#ppt_x"/>
                                          </p:val>
                                        </p:tav>
                                      </p:tavLst>
                                    </p:anim>
                                    <p:anim calcmode="lin" valueType="num">
                                      <p:cBhvr>
                                        <p:cTn id="70" dur="200" accel="100000" fill="hold">
                                          <p:stCondLst>
                                            <p:cond delay="800"/>
                                          </p:stCondLst>
                                        </p:cTn>
                                        <p:tgtEl>
                                          <p:spTgt spid="26627"/>
                                        </p:tgtEl>
                                        <p:attrNameLst>
                                          <p:attrName>ppt_y</p:attrName>
                                        </p:attrNameLst>
                                      </p:cBhvr>
                                      <p:tavLst>
                                        <p:tav tm="0">
                                          <p:val>
                                            <p:strVal val="#ppt_y+0.1"/>
                                          </p:val>
                                        </p:tav>
                                        <p:tav tm="100000">
                                          <p:val>
                                            <p:strVal val="#ppt_y"/>
                                          </p:val>
                                        </p:tav>
                                      </p:tavLst>
                                    </p:anim>
                                  </p:childTnLst>
                                  <p:subTnLst>
                                    <p:audio>
                                      <p:cMediaNode>
                                        <p:cTn display="0" masterRel="sameClick">
                                          <p:stCondLst>
                                            <p:cond evt="begin" delay="0">
                                              <p:tn val="63"/>
                                            </p:cond>
                                          </p:stCondLst>
                                          <p:endCondLst>
                                            <p:cond evt="onStopAudio" delay="0">
                                              <p:tgtEl>
                                                <p:sldTgt/>
                                              </p:tgtEl>
                                            </p:cond>
                                          </p:endCondLst>
                                        </p:cTn>
                                        <p:tgtEl>
                                          <p:sndTgt r:embed="rId8" name="التيارٌ الكهربائي.wav"/>
                                        </p:tgtEl>
                                      </p:cMediaNode>
                                    </p:audio>
                                  </p:subTnLst>
                                </p:cTn>
                              </p:par>
                            </p:childTnLst>
                          </p:cTn>
                        </p:par>
                      </p:childTnLst>
                    </p:cTn>
                  </p:par>
                  <p:par>
                    <p:cTn id="71" fill="hold">
                      <p:stCondLst>
                        <p:cond delay="indefinite"/>
                      </p:stCondLst>
                      <p:childTnLst>
                        <p:par>
                          <p:cTn id="72" fill="hold">
                            <p:stCondLst>
                              <p:cond delay="0"/>
                            </p:stCondLst>
                            <p:childTnLst>
                              <p:par>
                                <p:cTn id="73" presetID="30" presetClass="entr" presetSubtype="0" fill="hold" nodeType="clickEffect">
                                  <p:stCondLst>
                                    <p:cond delay="0"/>
                                  </p:stCondLst>
                                  <p:childTnLst>
                                    <p:set>
                                      <p:cBhvr>
                                        <p:cTn id="74" dur="1" fill="hold">
                                          <p:stCondLst>
                                            <p:cond delay="0"/>
                                          </p:stCondLst>
                                        </p:cTn>
                                        <p:tgtEl>
                                          <p:spTgt spid="7"/>
                                        </p:tgtEl>
                                        <p:attrNameLst>
                                          <p:attrName>style.visibility</p:attrName>
                                        </p:attrNameLst>
                                      </p:cBhvr>
                                      <p:to>
                                        <p:strVal val="visible"/>
                                      </p:to>
                                    </p:set>
                                    <p:animEffect transition="in" filter="fade">
                                      <p:cBhvr>
                                        <p:cTn id="75" dur="800" decel="100000"/>
                                        <p:tgtEl>
                                          <p:spTgt spid="7"/>
                                        </p:tgtEl>
                                      </p:cBhvr>
                                    </p:animEffect>
                                    <p:anim calcmode="lin" valueType="num">
                                      <p:cBhvr>
                                        <p:cTn id="76" dur="800" decel="100000" fill="hold"/>
                                        <p:tgtEl>
                                          <p:spTgt spid="7"/>
                                        </p:tgtEl>
                                        <p:attrNameLst>
                                          <p:attrName>style.rotation</p:attrName>
                                        </p:attrNameLst>
                                      </p:cBhvr>
                                      <p:tavLst>
                                        <p:tav tm="0">
                                          <p:val>
                                            <p:fltVal val="-90"/>
                                          </p:val>
                                        </p:tav>
                                        <p:tav tm="100000">
                                          <p:val>
                                            <p:fltVal val="0"/>
                                          </p:val>
                                        </p:tav>
                                      </p:tavLst>
                                    </p:anim>
                                    <p:anim calcmode="lin" valueType="num">
                                      <p:cBhvr>
                                        <p:cTn id="77" dur="800" decel="100000" fill="hold"/>
                                        <p:tgtEl>
                                          <p:spTgt spid="7"/>
                                        </p:tgtEl>
                                        <p:attrNameLst>
                                          <p:attrName>ppt_x</p:attrName>
                                        </p:attrNameLst>
                                      </p:cBhvr>
                                      <p:tavLst>
                                        <p:tav tm="0">
                                          <p:val>
                                            <p:strVal val="#ppt_x+0.4"/>
                                          </p:val>
                                        </p:tav>
                                        <p:tav tm="100000">
                                          <p:val>
                                            <p:strVal val="#ppt_x-0.05"/>
                                          </p:val>
                                        </p:tav>
                                      </p:tavLst>
                                    </p:anim>
                                    <p:anim calcmode="lin" valueType="num">
                                      <p:cBhvr>
                                        <p:cTn id="78" dur="800" decel="100000" fill="hold"/>
                                        <p:tgtEl>
                                          <p:spTgt spid="7"/>
                                        </p:tgtEl>
                                        <p:attrNameLst>
                                          <p:attrName>ppt_y</p:attrName>
                                        </p:attrNameLst>
                                      </p:cBhvr>
                                      <p:tavLst>
                                        <p:tav tm="0">
                                          <p:val>
                                            <p:strVal val="#ppt_y-0.4"/>
                                          </p:val>
                                        </p:tav>
                                        <p:tav tm="100000">
                                          <p:val>
                                            <p:strVal val="#ppt_y+0.1"/>
                                          </p:val>
                                        </p:tav>
                                      </p:tavLst>
                                    </p:anim>
                                    <p:anim calcmode="lin" valueType="num">
                                      <p:cBhvr>
                                        <p:cTn id="79" dur="200" accel="100000" fill="hold">
                                          <p:stCondLst>
                                            <p:cond delay="800"/>
                                          </p:stCondLst>
                                        </p:cTn>
                                        <p:tgtEl>
                                          <p:spTgt spid="7"/>
                                        </p:tgtEl>
                                        <p:attrNameLst>
                                          <p:attrName>ppt_x</p:attrName>
                                        </p:attrNameLst>
                                      </p:cBhvr>
                                      <p:tavLst>
                                        <p:tav tm="0">
                                          <p:val>
                                            <p:strVal val="#ppt_x-0.05"/>
                                          </p:val>
                                        </p:tav>
                                        <p:tav tm="100000">
                                          <p:val>
                                            <p:strVal val="#ppt_x"/>
                                          </p:val>
                                        </p:tav>
                                      </p:tavLst>
                                    </p:anim>
                                    <p:anim calcmode="lin" valueType="num">
                                      <p:cBhvr>
                                        <p:cTn id="80" dur="200" accel="100000" fill="hold">
                                          <p:stCondLst>
                                            <p:cond delay="800"/>
                                          </p:stCondLst>
                                        </p:cTn>
                                        <p:tgtEl>
                                          <p:spTgt spid="7"/>
                                        </p:tgtEl>
                                        <p:attrNameLst>
                                          <p:attrName>ppt_y</p:attrName>
                                        </p:attrNameLst>
                                      </p:cBhvr>
                                      <p:tavLst>
                                        <p:tav tm="0">
                                          <p:val>
                                            <p:strVal val="#ppt_y+0.1"/>
                                          </p:val>
                                        </p:tav>
                                        <p:tav tm="100000">
                                          <p:val>
                                            <p:strVal val="#ppt_y"/>
                                          </p:val>
                                        </p:tav>
                                      </p:tavLst>
                                    </p:anim>
                                  </p:childTnLst>
                                  <p:subTnLst>
                                    <p:audio>
                                      <p:cMediaNode>
                                        <p:cTn display="0" masterRel="sameClick">
                                          <p:stCondLst>
                                            <p:cond evt="begin" delay="0">
                                              <p:tn val="73"/>
                                            </p:cond>
                                          </p:stCondLst>
                                          <p:endCondLst>
                                            <p:cond evt="onStopAudio" delay="0">
                                              <p:tgtEl>
                                                <p:sldTgt/>
                                              </p:tgtEl>
                                            </p:cond>
                                          </p:endCondLst>
                                        </p:cTn>
                                        <p:tgtEl>
                                          <p:sndTgt r:embed="rId5" name="hammer.wav"/>
                                        </p:tgtEl>
                                      </p:cMediaNode>
                                    </p:audio>
                                  </p:subTnLst>
                                </p:cTn>
                              </p:par>
                              <p:par>
                                <p:cTn id="81" presetID="30" presetClass="entr" presetSubtype="0" fill="hold" grpId="0" nodeType="withEffect">
                                  <p:stCondLst>
                                    <p:cond delay="0"/>
                                  </p:stCondLst>
                                  <p:childTnLst>
                                    <p:set>
                                      <p:cBhvr>
                                        <p:cTn id="82" dur="1" fill="hold">
                                          <p:stCondLst>
                                            <p:cond delay="0"/>
                                          </p:stCondLst>
                                        </p:cTn>
                                        <p:tgtEl>
                                          <p:spTgt spid="26628"/>
                                        </p:tgtEl>
                                        <p:attrNameLst>
                                          <p:attrName>style.visibility</p:attrName>
                                        </p:attrNameLst>
                                      </p:cBhvr>
                                      <p:to>
                                        <p:strVal val="visible"/>
                                      </p:to>
                                    </p:set>
                                    <p:animEffect transition="in" filter="fade">
                                      <p:cBhvr>
                                        <p:cTn id="83" dur="800" decel="100000"/>
                                        <p:tgtEl>
                                          <p:spTgt spid="26628"/>
                                        </p:tgtEl>
                                      </p:cBhvr>
                                    </p:animEffect>
                                    <p:anim calcmode="lin" valueType="num">
                                      <p:cBhvr>
                                        <p:cTn id="84" dur="800" decel="100000" fill="hold"/>
                                        <p:tgtEl>
                                          <p:spTgt spid="26628"/>
                                        </p:tgtEl>
                                        <p:attrNameLst>
                                          <p:attrName>style.rotation</p:attrName>
                                        </p:attrNameLst>
                                      </p:cBhvr>
                                      <p:tavLst>
                                        <p:tav tm="0">
                                          <p:val>
                                            <p:fltVal val="-90"/>
                                          </p:val>
                                        </p:tav>
                                        <p:tav tm="100000">
                                          <p:val>
                                            <p:fltVal val="0"/>
                                          </p:val>
                                        </p:tav>
                                      </p:tavLst>
                                    </p:anim>
                                    <p:anim calcmode="lin" valueType="num">
                                      <p:cBhvr>
                                        <p:cTn id="85" dur="800" decel="100000" fill="hold"/>
                                        <p:tgtEl>
                                          <p:spTgt spid="26628"/>
                                        </p:tgtEl>
                                        <p:attrNameLst>
                                          <p:attrName>ppt_x</p:attrName>
                                        </p:attrNameLst>
                                      </p:cBhvr>
                                      <p:tavLst>
                                        <p:tav tm="0">
                                          <p:val>
                                            <p:strVal val="#ppt_x+0.4"/>
                                          </p:val>
                                        </p:tav>
                                        <p:tav tm="100000">
                                          <p:val>
                                            <p:strVal val="#ppt_x-0.05"/>
                                          </p:val>
                                        </p:tav>
                                      </p:tavLst>
                                    </p:anim>
                                    <p:anim calcmode="lin" valueType="num">
                                      <p:cBhvr>
                                        <p:cTn id="86" dur="800" decel="100000" fill="hold"/>
                                        <p:tgtEl>
                                          <p:spTgt spid="26628"/>
                                        </p:tgtEl>
                                        <p:attrNameLst>
                                          <p:attrName>ppt_y</p:attrName>
                                        </p:attrNameLst>
                                      </p:cBhvr>
                                      <p:tavLst>
                                        <p:tav tm="0">
                                          <p:val>
                                            <p:strVal val="#ppt_y-0.4"/>
                                          </p:val>
                                        </p:tav>
                                        <p:tav tm="100000">
                                          <p:val>
                                            <p:strVal val="#ppt_y+0.1"/>
                                          </p:val>
                                        </p:tav>
                                      </p:tavLst>
                                    </p:anim>
                                    <p:anim calcmode="lin" valueType="num">
                                      <p:cBhvr>
                                        <p:cTn id="87" dur="200" accel="100000" fill="hold">
                                          <p:stCondLst>
                                            <p:cond delay="800"/>
                                          </p:stCondLst>
                                        </p:cTn>
                                        <p:tgtEl>
                                          <p:spTgt spid="26628"/>
                                        </p:tgtEl>
                                        <p:attrNameLst>
                                          <p:attrName>ppt_x</p:attrName>
                                        </p:attrNameLst>
                                      </p:cBhvr>
                                      <p:tavLst>
                                        <p:tav tm="0">
                                          <p:val>
                                            <p:strVal val="#ppt_x-0.05"/>
                                          </p:val>
                                        </p:tav>
                                        <p:tav tm="100000">
                                          <p:val>
                                            <p:strVal val="#ppt_x"/>
                                          </p:val>
                                        </p:tav>
                                      </p:tavLst>
                                    </p:anim>
                                    <p:anim calcmode="lin" valueType="num">
                                      <p:cBhvr>
                                        <p:cTn id="88" dur="200" accel="100000" fill="hold">
                                          <p:stCondLst>
                                            <p:cond delay="800"/>
                                          </p:stCondLst>
                                        </p:cTn>
                                        <p:tgtEl>
                                          <p:spTgt spid="26628"/>
                                        </p:tgtEl>
                                        <p:attrNameLst>
                                          <p:attrName>ppt_y</p:attrName>
                                        </p:attrNameLst>
                                      </p:cBhvr>
                                      <p:tavLst>
                                        <p:tav tm="0">
                                          <p:val>
                                            <p:strVal val="#ppt_y+0.1"/>
                                          </p:val>
                                        </p:tav>
                                        <p:tav tm="100000">
                                          <p:val>
                                            <p:strVal val="#ppt_y"/>
                                          </p:val>
                                        </p:tav>
                                      </p:tavLst>
                                    </p:anim>
                                  </p:childTnLst>
                                  <p:subTnLst>
                                    <p:audio>
                                      <p:cMediaNode>
                                        <p:cTn display="0" masterRel="sameClick">
                                          <p:stCondLst>
                                            <p:cond evt="begin" delay="0">
                                              <p:tn val="81"/>
                                            </p:cond>
                                          </p:stCondLst>
                                          <p:endCondLst>
                                            <p:cond evt="onStopAudio" delay="0">
                                              <p:tgtEl>
                                                <p:sldTgt/>
                                              </p:tgtEl>
                                            </p:cond>
                                          </p:endCondLst>
                                        </p:cTn>
                                        <p:tgtEl>
                                          <p:sndTgt r:embed="rId9" name="الدائرة الكهربائية.wav"/>
                                        </p:tgtEl>
                                      </p:cMediaNode>
                                    </p:audio>
                                  </p:subTnLst>
                                </p:cTn>
                              </p:par>
                            </p:childTnLst>
                          </p:cTn>
                        </p:par>
                      </p:childTnLst>
                    </p:cTn>
                  </p:par>
                  <p:par>
                    <p:cTn id="89" fill="hold">
                      <p:stCondLst>
                        <p:cond delay="indefinite"/>
                      </p:stCondLst>
                      <p:childTnLst>
                        <p:par>
                          <p:cTn id="90" fill="hold">
                            <p:stCondLst>
                              <p:cond delay="0"/>
                            </p:stCondLst>
                            <p:childTnLst>
                              <p:par>
                                <p:cTn id="91" presetID="30" presetClass="entr" presetSubtype="0" fill="hold" nodeType="clickEffect">
                                  <p:stCondLst>
                                    <p:cond delay="0"/>
                                  </p:stCondLst>
                                  <p:childTnLst>
                                    <p:set>
                                      <p:cBhvr>
                                        <p:cTn id="92" dur="1" fill="hold">
                                          <p:stCondLst>
                                            <p:cond delay="0"/>
                                          </p:stCondLst>
                                        </p:cTn>
                                        <p:tgtEl>
                                          <p:spTgt spid="12"/>
                                        </p:tgtEl>
                                        <p:attrNameLst>
                                          <p:attrName>style.visibility</p:attrName>
                                        </p:attrNameLst>
                                      </p:cBhvr>
                                      <p:to>
                                        <p:strVal val="visible"/>
                                      </p:to>
                                    </p:set>
                                    <p:animEffect transition="in" filter="fade">
                                      <p:cBhvr>
                                        <p:cTn id="93" dur="800" decel="100000"/>
                                        <p:tgtEl>
                                          <p:spTgt spid="12"/>
                                        </p:tgtEl>
                                      </p:cBhvr>
                                    </p:animEffect>
                                    <p:anim calcmode="lin" valueType="num">
                                      <p:cBhvr>
                                        <p:cTn id="94" dur="800" decel="100000" fill="hold"/>
                                        <p:tgtEl>
                                          <p:spTgt spid="12"/>
                                        </p:tgtEl>
                                        <p:attrNameLst>
                                          <p:attrName>style.rotation</p:attrName>
                                        </p:attrNameLst>
                                      </p:cBhvr>
                                      <p:tavLst>
                                        <p:tav tm="0">
                                          <p:val>
                                            <p:fltVal val="-90"/>
                                          </p:val>
                                        </p:tav>
                                        <p:tav tm="100000">
                                          <p:val>
                                            <p:fltVal val="0"/>
                                          </p:val>
                                        </p:tav>
                                      </p:tavLst>
                                    </p:anim>
                                    <p:anim calcmode="lin" valueType="num">
                                      <p:cBhvr>
                                        <p:cTn id="95" dur="800" decel="100000" fill="hold"/>
                                        <p:tgtEl>
                                          <p:spTgt spid="12"/>
                                        </p:tgtEl>
                                        <p:attrNameLst>
                                          <p:attrName>ppt_x</p:attrName>
                                        </p:attrNameLst>
                                      </p:cBhvr>
                                      <p:tavLst>
                                        <p:tav tm="0">
                                          <p:val>
                                            <p:strVal val="#ppt_x+0.4"/>
                                          </p:val>
                                        </p:tav>
                                        <p:tav tm="100000">
                                          <p:val>
                                            <p:strVal val="#ppt_x-0.05"/>
                                          </p:val>
                                        </p:tav>
                                      </p:tavLst>
                                    </p:anim>
                                    <p:anim calcmode="lin" valueType="num">
                                      <p:cBhvr>
                                        <p:cTn id="96" dur="800" decel="100000" fill="hold"/>
                                        <p:tgtEl>
                                          <p:spTgt spid="12"/>
                                        </p:tgtEl>
                                        <p:attrNameLst>
                                          <p:attrName>ppt_y</p:attrName>
                                        </p:attrNameLst>
                                      </p:cBhvr>
                                      <p:tavLst>
                                        <p:tav tm="0">
                                          <p:val>
                                            <p:strVal val="#ppt_y-0.4"/>
                                          </p:val>
                                        </p:tav>
                                        <p:tav tm="100000">
                                          <p:val>
                                            <p:strVal val="#ppt_y+0.1"/>
                                          </p:val>
                                        </p:tav>
                                      </p:tavLst>
                                    </p:anim>
                                    <p:anim calcmode="lin" valueType="num">
                                      <p:cBhvr>
                                        <p:cTn id="97" dur="200" accel="100000" fill="hold">
                                          <p:stCondLst>
                                            <p:cond delay="800"/>
                                          </p:stCondLst>
                                        </p:cTn>
                                        <p:tgtEl>
                                          <p:spTgt spid="12"/>
                                        </p:tgtEl>
                                        <p:attrNameLst>
                                          <p:attrName>ppt_x</p:attrName>
                                        </p:attrNameLst>
                                      </p:cBhvr>
                                      <p:tavLst>
                                        <p:tav tm="0">
                                          <p:val>
                                            <p:strVal val="#ppt_x-0.05"/>
                                          </p:val>
                                        </p:tav>
                                        <p:tav tm="100000">
                                          <p:val>
                                            <p:strVal val="#ppt_x"/>
                                          </p:val>
                                        </p:tav>
                                      </p:tavLst>
                                    </p:anim>
                                    <p:anim calcmode="lin" valueType="num">
                                      <p:cBhvr>
                                        <p:cTn id="98" dur="200" accel="100000" fill="hold">
                                          <p:stCondLst>
                                            <p:cond delay="800"/>
                                          </p:stCondLst>
                                        </p:cTn>
                                        <p:tgtEl>
                                          <p:spTgt spid="12"/>
                                        </p:tgtEl>
                                        <p:attrNameLst>
                                          <p:attrName>ppt_y</p:attrName>
                                        </p:attrNameLst>
                                      </p:cBhvr>
                                      <p:tavLst>
                                        <p:tav tm="0">
                                          <p:val>
                                            <p:strVal val="#ppt_y+0.1"/>
                                          </p:val>
                                        </p:tav>
                                        <p:tav tm="100000">
                                          <p:val>
                                            <p:strVal val="#ppt_y"/>
                                          </p:val>
                                        </p:tav>
                                      </p:tavLst>
                                    </p:anim>
                                  </p:childTnLst>
                                  <p:subTnLst>
                                    <p:audio>
                                      <p:cMediaNode>
                                        <p:cTn display="0" masterRel="sameClick">
                                          <p:stCondLst>
                                            <p:cond evt="begin" delay="0">
                                              <p:tn val="91"/>
                                            </p:cond>
                                          </p:stCondLst>
                                          <p:endCondLst>
                                            <p:cond evt="onStopAudio" delay="0">
                                              <p:tgtEl>
                                                <p:sldTgt/>
                                              </p:tgtEl>
                                            </p:cond>
                                          </p:endCondLst>
                                        </p:cTn>
                                        <p:tgtEl>
                                          <p:sndTgt r:embed="rId5" name="hammer.wav"/>
                                        </p:tgtEl>
                                      </p:cMediaNode>
                                    </p:audio>
                                  </p:subTnLst>
                                </p:cTn>
                              </p:par>
                              <p:par>
                                <p:cTn id="99" presetID="30" presetClass="entr" presetSubtype="0" fill="hold" grpId="0" nodeType="withEffect">
                                  <p:stCondLst>
                                    <p:cond delay="0"/>
                                  </p:stCondLst>
                                  <p:childTnLst>
                                    <p:set>
                                      <p:cBhvr>
                                        <p:cTn id="100" dur="1" fill="hold">
                                          <p:stCondLst>
                                            <p:cond delay="0"/>
                                          </p:stCondLst>
                                        </p:cTn>
                                        <p:tgtEl>
                                          <p:spTgt spid="14"/>
                                        </p:tgtEl>
                                        <p:attrNameLst>
                                          <p:attrName>style.visibility</p:attrName>
                                        </p:attrNameLst>
                                      </p:cBhvr>
                                      <p:to>
                                        <p:strVal val="visible"/>
                                      </p:to>
                                    </p:set>
                                    <p:animEffect transition="in" filter="fade">
                                      <p:cBhvr>
                                        <p:cTn id="101" dur="800" decel="100000"/>
                                        <p:tgtEl>
                                          <p:spTgt spid="14"/>
                                        </p:tgtEl>
                                      </p:cBhvr>
                                    </p:animEffect>
                                    <p:anim calcmode="lin" valueType="num">
                                      <p:cBhvr>
                                        <p:cTn id="102" dur="800" decel="100000" fill="hold"/>
                                        <p:tgtEl>
                                          <p:spTgt spid="14"/>
                                        </p:tgtEl>
                                        <p:attrNameLst>
                                          <p:attrName>style.rotation</p:attrName>
                                        </p:attrNameLst>
                                      </p:cBhvr>
                                      <p:tavLst>
                                        <p:tav tm="0">
                                          <p:val>
                                            <p:fltVal val="-90"/>
                                          </p:val>
                                        </p:tav>
                                        <p:tav tm="100000">
                                          <p:val>
                                            <p:fltVal val="0"/>
                                          </p:val>
                                        </p:tav>
                                      </p:tavLst>
                                    </p:anim>
                                    <p:anim calcmode="lin" valueType="num">
                                      <p:cBhvr>
                                        <p:cTn id="103" dur="800" decel="100000" fill="hold"/>
                                        <p:tgtEl>
                                          <p:spTgt spid="14"/>
                                        </p:tgtEl>
                                        <p:attrNameLst>
                                          <p:attrName>ppt_x</p:attrName>
                                        </p:attrNameLst>
                                      </p:cBhvr>
                                      <p:tavLst>
                                        <p:tav tm="0">
                                          <p:val>
                                            <p:strVal val="#ppt_x+0.4"/>
                                          </p:val>
                                        </p:tav>
                                        <p:tav tm="100000">
                                          <p:val>
                                            <p:strVal val="#ppt_x-0.05"/>
                                          </p:val>
                                        </p:tav>
                                      </p:tavLst>
                                    </p:anim>
                                    <p:anim calcmode="lin" valueType="num">
                                      <p:cBhvr>
                                        <p:cTn id="104" dur="800" decel="100000" fill="hold"/>
                                        <p:tgtEl>
                                          <p:spTgt spid="14"/>
                                        </p:tgtEl>
                                        <p:attrNameLst>
                                          <p:attrName>ppt_y</p:attrName>
                                        </p:attrNameLst>
                                      </p:cBhvr>
                                      <p:tavLst>
                                        <p:tav tm="0">
                                          <p:val>
                                            <p:strVal val="#ppt_y-0.4"/>
                                          </p:val>
                                        </p:tav>
                                        <p:tav tm="100000">
                                          <p:val>
                                            <p:strVal val="#ppt_y+0.1"/>
                                          </p:val>
                                        </p:tav>
                                      </p:tavLst>
                                    </p:anim>
                                    <p:anim calcmode="lin" valueType="num">
                                      <p:cBhvr>
                                        <p:cTn id="105" dur="200" accel="100000" fill="hold">
                                          <p:stCondLst>
                                            <p:cond delay="800"/>
                                          </p:stCondLst>
                                        </p:cTn>
                                        <p:tgtEl>
                                          <p:spTgt spid="14"/>
                                        </p:tgtEl>
                                        <p:attrNameLst>
                                          <p:attrName>ppt_x</p:attrName>
                                        </p:attrNameLst>
                                      </p:cBhvr>
                                      <p:tavLst>
                                        <p:tav tm="0">
                                          <p:val>
                                            <p:strVal val="#ppt_x-0.05"/>
                                          </p:val>
                                        </p:tav>
                                        <p:tav tm="100000">
                                          <p:val>
                                            <p:strVal val="#ppt_x"/>
                                          </p:val>
                                        </p:tav>
                                      </p:tavLst>
                                    </p:anim>
                                    <p:anim calcmode="lin" valueType="num">
                                      <p:cBhvr>
                                        <p:cTn id="106" dur="200" accel="100000" fill="hold">
                                          <p:stCondLst>
                                            <p:cond delay="800"/>
                                          </p:stCondLst>
                                        </p:cTn>
                                        <p:tgtEl>
                                          <p:spTgt spid="14"/>
                                        </p:tgtEl>
                                        <p:attrNameLst>
                                          <p:attrName>ppt_y</p:attrName>
                                        </p:attrNameLst>
                                      </p:cBhvr>
                                      <p:tavLst>
                                        <p:tav tm="0">
                                          <p:val>
                                            <p:strVal val="#ppt_y+0.1"/>
                                          </p:val>
                                        </p:tav>
                                        <p:tav tm="100000">
                                          <p:val>
                                            <p:strVal val="#ppt_y"/>
                                          </p:val>
                                        </p:tav>
                                      </p:tavLst>
                                    </p:anim>
                                  </p:childTnLst>
                                  <p:subTnLst>
                                    <p:audio>
                                      <p:cMediaNode>
                                        <p:cTn display="0" masterRel="sameClick">
                                          <p:stCondLst>
                                            <p:cond evt="begin" delay="0">
                                              <p:tn val="99"/>
                                            </p:cond>
                                          </p:stCondLst>
                                          <p:endCondLst>
                                            <p:cond evt="onStopAudio" delay="0">
                                              <p:tgtEl>
                                                <p:sldTgt/>
                                              </p:tgtEl>
                                            </p:cond>
                                          </p:endCondLst>
                                        </p:cTn>
                                        <p:tgtEl>
                                          <p:sndTgt r:embed="rId10" name="المقاومة.wav"/>
                                        </p:tgtEl>
                                      </p:cMediaNode>
                                    </p:audio>
                                  </p:subTnLst>
                                </p:cTn>
                              </p:par>
                            </p:childTnLst>
                          </p:cTn>
                        </p:par>
                      </p:childTnLst>
                    </p:cTn>
                  </p:par>
                  <p:par>
                    <p:cTn id="107" fill="hold">
                      <p:stCondLst>
                        <p:cond delay="indefinite"/>
                      </p:stCondLst>
                      <p:childTnLst>
                        <p:par>
                          <p:cTn id="108" fill="hold">
                            <p:stCondLst>
                              <p:cond delay="0"/>
                            </p:stCondLst>
                            <p:childTnLst>
                              <p:par>
                                <p:cTn id="109" presetID="30" presetClass="entr" presetSubtype="0" fill="hold" nodeType="clickEffect">
                                  <p:stCondLst>
                                    <p:cond delay="0"/>
                                  </p:stCondLst>
                                  <p:childTnLst>
                                    <p:set>
                                      <p:cBhvr>
                                        <p:cTn id="110" dur="1" fill="hold">
                                          <p:stCondLst>
                                            <p:cond delay="0"/>
                                          </p:stCondLst>
                                        </p:cTn>
                                        <p:tgtEl>
                                          <p:spTgt spid="13"/>
                                        </p:tgtEl>
                                        <p:attrNameLst>
                                          <p:attrName>style.visibility</p:attrName>
                                        </p:attrNameLst>
                                      </p:cBhvr>
                                      <p:to>
                                        <p:strVal val="visible"/>
                                      </p:to>
                                    </p:set>
                                    <p:animEffect transition="in" filter="fade">
                                      <p:cBhvr>
                                        <p:cTn id="111" dur="800" decel="100000"/>
                                        <p:tgtEl>
                                          <p:spTgt spid="13"/>
                                        </p:tgtEl>
                                      </p:cBhvr>
                                    </p:animEffect>
                                    <p:anim calcmode="lin" valueType="num">
                                      <p:cBhvr>
                                        <p:cTn id="112" dur="800" decel="100000" fill="hold"/>
                                        <p:tgtEl>
                                          <p:spTgt spid="13"/>
                                        </p:tgtEl>
                                        <p:attrNameLst>
                                          <p:attrName>style.rotation</p:attrName>
                                        </p:attrNameLst>
                                      </p:cBhvr>
                                      <p:tavLst>
                                        <p:tav tm="0">
                                          <p:val>
                                            <p:fltVal val="-90"/>
                                          </p:val>
                                        </p:tav>
                                        <p:tav tm="100000">
                                          <p:val>
                                            <p:fltVal val="0"/>
                                          </p:val>
                                        </p:tav>
                                      </p:tavLst>
                                    </p:anim>
                                    <p:anim calcmode="lin" valueType="num">
                                      <p:cBhvr>
                                        <p:cTn id="113" dur="800" decel="100000" fill="hold"/>
                                        <p:tgtEl>
                                          <p:spTgt spid="13"/>
                                        </p:tgtEl>
                                        <p:attrNameLst>
                                          <p:attrName>ppt_x</p:attrName>
                                        </p:attrNameLst>
                                      </p:cBhvr>
                                      <p:tavLst>
                                        <p:tav tm="0">
                                          <p:val>
                                            <p:strVal val="#ppt_x+0.4"/>
                                          </p:val>
                                        </p:tav>
                                        <p:tav tm="100000">
                                          <p:val>
                                            <p:strVal val="#ppt_x-0.05"/>
                                          </p:val>
                                        </p:tav>
                                      </p:tavLst>
                                    </p:anim>
                                    <p:anim calcmode="lin" valueType="num">
                                      <p:cBhvr>
                                        <p:cTn id="114" dur="800" decel="100000" fill="hold"/>
                                        <p:tgtEl>
                                          <p:spTgt spid="13"/>
                                        </p:tgtEl>
                                        <p:attrNameLst>
                                          <p:attrName>ppt_y</p:attrName>
                                        </p:attrNameLst>
                                      </p:cBhvr>
                                      <p:tavLst>
                                        <p:tav tm="0">
                                          <p:val>
                                            <p:strVal val="#ppt_y-0.4"/>
                                          </p:val>
                                        </p:tav>
                                        <p:tav tm="100000">
                                          <p:val>
                                            <p:strVal val="#ppt_y+0.1"/>
                                          </p:val>
                                        </p:tav>
                                      </p:tavLst>
                                    </p:anim>
                                    <p:anim calcmode="lin" valueType="num">
                                      <p:cBhvr>
                                        <p:cTn id="115" dur="200" accel="100000" fill="hold">
                                          <p:stCondLst>
                                            <p:cond delay="800"/>
                                          </p:stCondLst>
                                        </p:cTn>
                                        <p:tgtEl>
                                          <p:spTgt spid="13"/>
                                        </p:tgtEl>
                                        <p:attrNameLst>
                                          <p:attrName>ppt_x</p:attrName>
                                        </p:attrNameLst>
                                      </p:cBhvr>
                                      <p:tavLst>
                                        <p:tav tm="0">
                                          <p:val>
                                            <p:strVal val="#ppt_x-0.05"/>
                                          </p:val>
                                        </p:tav>
                                        <p:tav tm="100000">
                                          <p:val>
                                            <p:strVal val="#ppt_x"/>
                                          </p:val>
                                        </p:tav>
                                      </p:tavLst>
                                    </p:anim>
                                    <p:anim calcmode="lin" valueType="num">
                                      <p:cBhvr>
                                        <p:cTn id="116" dur="200" accel="100000" fill="hold">
                                          <p:stCondLst>
                                            <p:cond delay="800"/>
                                          </p:stCondLst>
                                        </p:cTn>
                                        <p:tgtEl>
                                          <p:spTgt spid="13"/>
                                        </p:tgtEl>
                                        <p:attrNameLst>
                                          <p:attrName>ppt_y</p:attrName>
                                        </p:attrNameLst>
                                      </p:cBhvr>
                                      <p:tavLst>
                                        <p:tav tm="0">
                                          <p:val>
                                            <p:strVal val="#ppt_y+0.1"/>
                                          </p:val>
                                        </p:tav>
                                        <p:tav tm="100000">
                                          <p:val>
                                            <p:strVal val="#ppt_y"/>
                                          </p:val>
                                        </p:tav>
                                      </p:tavLst>
                                    </p:anim>
                                  </p:childTnLst>
                                  <p:subTnLst>
                                    <p:audio>
                                      <p:cMediaNode>
                                        <p:cTn display="0" masterRel="sameClick">
                                          <p:stCondLst>
                                            <p:cond evt="begin" delay="0">
                                              <p:tn val="109"/>
                                            </p:cond>
                                          </p:stCondLst>
                                          <p:endCondLst>
                                            <p:cond evt="onStopAudio" delay="0">
                                              <p:tgtEl>
                                                <p:sldTgt/>
                                              </p:tgtEl>
                                            </p:cond>
                                          </p:endCondLst>
                                        </p:cTn>
                                        <p:tgtEl>
                                          <p:sndTgt r:embed="rId5" name="hammer.wav"/>
                                        </p:tgtEl>
                                      </p:cMediaNode>
                                    </p:audio>
                                  </p:subTnLst>
                                </p:cTn>
                              </p:par>
                              <p:par>
                                <p:cTn id="117" presetID="30" presetClass="entr" presetSubtype="0" fill="hold" grpId="0" nodeType="withEffect">
                                  <p:stCondLst>
                                    <p:cond delay="0"/>
                                  </p:stCondLst>
                                  <p:childTnLst>
                                    <p:set>
                                      <p:cBhvr>
                                        <p:cTn id="118" dur="1" fill="hold">
                                          <p:stCondLst>
                                            <p:cond delay="0"/>
                                          </p:stCondLst>
                                        </p:cTn>
                                        <p:tgtEl>
                                          <p:spTgt spid="15"/>
                                        </p:tgtEl>
                                        <p:attrNameLst>
                                          <p:attrName>style.visibility</p:attrName>
                                        </p:attrNameLst>
                                      </p:cBhvr>
                                      <p:to>
                                        <p:strVal val="visible"/>
                                      </p:to>
                                    </p:set>
                                    <p:animEffect transition="in" filter="fade">
                                      <p:cBhvr>
                                        <p:cTn id="119" dur="800" decel="100000"/>
                                        <p:tgtEl>
                                          <p:spTgt spid="15"/>
                                        </p:tgtEl>
                                      </p:cBhvr>
                                    </p:animEffect>
                                    <p:anim calcmode="lin" valueType="num">
                                      <p:cBhvr>
                                        <p:cTn id="120" dur="800" decel="100000" fill="hold"/>
                                        <p:tgtEl>
                                          <p:spTgt spid="15"/>
                                        </p:tgtEl>
                                        <p:attrNameLst>
                                          <p:attrName>style.rotation</p:attrName>
                                        </p:attrNameLst>
                                      </p:cBhvr>
                                      <p:tavLst>
                                        <p:tav tm="0">
                                          <p:val>
                                            <p:fltVal val="-90"/>
                                          </p:val>
                                        </p:tav>
                                        <p:tav tm="100000">
                                          <p:val>
                                            <p:fltVal val="0"/>
                                          </p:val>
                                        </p:tav>
                                      </p:tavLst>
                                    </p:anim>
                                    <p:anim calcmode="lin" valueType="num">
                                      <p:cBhvr>
                                        <p:cTn id="121" dur="800" decel="100000" fill="hold"/>
                                        <p:tgtEl>
                                          <p:spTgt spid="15"/>
                                        </p:tgtEl>
                                        <p:attrNameLst>
                                          <p:attrName>ppt_x</p:attrName>
                                        </p:attrNameLst>
                                      </p:cBhvr>
                                      <p:tavLst>
                                        <p:tav tm="0">
                                          <p:val>
                                            <p:strVal val="#ppt_x+0.4"/>
                                          </p:val>
                                        </p:tav>
                                        <p:tav tm="100000">
                                          <p:val>
                                            <p:strVal val="#ppt_x-0.05"/>
                                          </p:val>
                                        </p:tav>
                                      </p:tavLst>
                                    </p:anim>
                                    <p:anim calcmode="lin" valueType="num">
                                      <p:cBhvr>
                                        <p:cTn id="122" dur="800" decel="100000" fill="hold"/>
                                        <p:tgtEl>
                                          <p:spTgt spid="15"/>
                                        </p:tgtEl>
                                        <p:attrNameLst>
                                          <p:attrName>ppt_y</p:attrName>
                                        </p:attrNameLst>
                                      </p:cBhvr>
                                      <p:tavLst>
                                        <p:tav tm="0">
                                          <p:val>
                                            <p:strVal val="#ppt_y-0.4"/>
                                          </p:val>
                                        </p:tav>
                                        <p:tav tm="100000">
                                          <p:val>
                                            <p:strVal val="#ppt_y+0.1"/>
                                          </p:val>
                                        </p:tav>
                                      </p:tavLst>
                                    </p:anim>
                                    <p:anim calcmode="lin" valueType="num">
                                      <p:cBhvr>
                                        <p:cTn id="123" dur="200" accel="100000" fill="hold">
                                          <p:stCondLst>
                                            <p:cond delay="800"/>
                                          </p:stCondLst>
                                        </p:cTn>
                                        <p:tgtEl>
                                          <p:spTgt spid="15"/>
                                        </p:tgtEl>
                                        <p:attrNameLst>
                                          <p:attrName>ppt_x</p:attrName>
                                        </p:attrNameLst>
                                      </p:cBhvr>
                                      <p:tavLst>
                                        <p:tav tm="0">
                                          <p:val>
                                            <p:strVal val="#ppt_x-0.05"/>
                                          </p:val>
                                        </p:tav>
                                        <p:tav tm="100000">
                                          <p:val>
                                            <p:strVal val="#ppt_x"/>
                                          </p:val>
                                        </p:tav>
                                      </p:tavLst>
                                    </p:anim>
                                    <p:anim calcmode="lin" valueType="num">
                                      <p:cBhvr>
                                        <p:cTn id="124" dur="200" accel="100000" fill="hold">
                                          <p:stCondLst>
                                            <p:cond delay="800"/>
                                          </p:stCondLst>
                                        </p:cTn>
                                        <p:tgtEl>
                                          <p:spTgt spid="15"/>
                                        </p:tgtEl>
                                        <p:attrNameLst>
                                          <p:attrName>ppt_y</p:attrName>
                                        </p:attrNameLst>
                                      </p:cBhvr>
                                      <p:tavLst>
                                        <p:tav tm="0">
                                          <p:val>
                                            <p:strVal val="#ppt_y+0.1"/>
                                          </p:val>
                                        </p:tav>
                                        <p:tav tm="100000">
                                          <p:val>
                                            <p:strVal val="#ppt_y"/>
                                          </p:val>
                                        </p:tav>
                                      </p:tavLst>
                                    </p:anim>
                                  </p:childTnLst>
                                  <p:subTnLst>
                                    <p:audio>
                                      <p:cMediaNode>
                                        <p:cTn display="0" masterRel="sameClick">
                                          <p:stCondLst>
                                            <p:cond evt="begin" delay="0">
                                              <p:tn val="117"/>
                                            </p:cond>
                                          </p:stCondLst>
                                          <p:endCondLst>
                                            <p:cond evt="onStopAudio" delay="0">
                                              <p:tgtEl>
                                                <p:sldTgt/>
                                              </p:tgtEl>
                                            </p:cond>
                                          </p:endCondLst>
                                        </p:cTn>
                                        <p:tgtEl>
                                          <p:sndTgt r:embed="rId11" name="دائرة التوالي.wav"/>
                                        </p:tgtEl>
                                      </p:cMediaNode>
                                    </p:audio>
                                  </p:subTnLst>
                                </p:cTn>
                              </p:par>
                            </p:childTnLst>
                          </p:cTn>
                        </p:par>
                      </p:childTnLst>
                    </p:cTn>
                  </p:par>
                  <p:par>
                    <p:cTn id="125" fill="hold">
                      <p:stCondLst>
                        <p:cond delay="indefinite"/>
                      </p:stCondLst>
                      <p:childTnLst>
                        <p:par>
                          <p:cTn id="126" fill="hold">
                            <p:stCondLst>
                              <p:cond delay="0"/>
                            </p:stCondLst>
                            <p:childTnLst>
                              <p:par>
                                <p:cTn id="127" presetID="30" presetClass="entr" presetSubtype="0" fill="hold" nodeType="clickEffect">
                                  <p:stCondLst>
                                    <p:cond delay="0"/>
                                  </p:stCondLst>
                                  <p:childTnLst>
                                    <p:set>
                                      <p:cBhvr>
                                        <p:cTn id="128" dur="1" fill="hold">
                                          <p:stCondLst>
                                            <p:cond delay="0"/>
                                          </p:stCondLst>
                                        </p:cTn>
                                        <p:tgtEl>
                                          <p:spTgt spid="16"/>
                                        </p:tgtEl>
                                        <p:attrNameLst>
                                          <p:attrName>style.visibility</p:attrName>
                                        </p:attrNameLst>
                                      </p:cBhvr>
                                      <p:to>
                                        <p:strVal val="visible"/>
                                      </p:to>
                                    </p:set>
                                    <p:animEffect transition="in" filter="fade">
                                      <p:cBhvr>
                                        <p:cTn id="129" dur="800" decel="100000"/>
                                        <p:tgtEl>
                                          <p:spTgt spid="16"/>
                                        </p:tgtEl>
                                      </p:cBhvr>
                                    </p:animEffect>
                                    <p:anim calcmode="lin" valueType="num">
                                      <p:cBhvr>
                                        <p:cTn id="130" dur="800" decel="100000" fill="hold"/>
                                        <p:tgtEl>
                                          <p:spTgt spid="16"/>
                                        </p:tgtEl>
                                        <p:attrNameLst>
                                          <p:attrName>style.rotation</p:attrName>
                                        </p:attrNameLst>
                                      </p:cBhvr>
                                      <p:tavLst>
                                        <p:tav tm="0">
                                          <p:val>
                                            <p:fltVal val="-90"/>
                                          </p:val>
                                        </p:tav>
                                        <p:tav tm="100000">
                                          <p:val>
                                            <p:fltVal val="0"/>
                                          </p:val>
                                        </p:tav>
                                      </p:tavLst>
                                    </p:anim>
                                    <p:anim calcmode="lin" valueType="num">
                                      <p:cBhvr>
                                        <p:cTn id="131" dur="800" decel="100000" fill="hold"/>
                                        <p:tgtEl>
                                          <p:spTgt spid="16"/>
                                        </p:tgtEl>
                                        <p:attrNameLst>
                                          <p:attrName>ppt_x</p:attrName>
                                        </p:attrNameLst>
                                      </p:cBhvr>
                                      <p:tavLst>
                                        <p:tav tm="0">
                                          <p:val>
                                            <p:strVal val="#ppt_x+0.4"/>
                                          </p:val>
                                        </p:tav>
                                        <p:tav tm="100000">
                                          <p:val>
                                            <p:strVal val="#ppt_x-0.05"/>
                                          </p:val>
                                        </p:tav>
                                      </p:tavLst>
                                    </p:anim>
                                    <p:anim calcmode="lin" valueType="num">
                                      <p:cBhvr>
                                        <p:cTn id="132" dur="800" decel="100000" fill="hold"/>
                                        <p:tgtEl>
                                          <p:spTgt spid="16"/>
                                        </p:tgtEl>
                                        <p:attrNameLst>
                                          <p:attrName>ppt_y</p:attrName>
                                        </p:attrNameLst>
                                      </p:cBhvr>
                                      <p:tavLst>
                                        <p:tav tm="0">
                                          <p:val>
                                            <p:strVal val="#ppt_y-0.4"/>
                                          </p:val>
                                        </p:tav>
                                        <p:tav tm="100000">
                                          <p:val>
                                            <p:strVal val="#ppt_y+0.1"/>
                                          </p:val>
                                        </p:tav>
                                      </p:tavLst>
                                    </p:anim>
                                    <p:anim calcmode="lin" valueType="num">
                                      <p:cBhvr>
                                        <p:cTn id="133" dur="200" accel="100000" fill="hold">
                                          <p:stCondLst>
                                            <p:cond delay="800"/>
                                          </p:stCondLst>
                                        </p:cTn>
                                        <p:tgtEl>
                                          <p:spTgt spid="16"/>
                                        </p:tgtEl>
                                        <p:attrNameLst>
                                          <p:attrName>ppt_x</p:attrName>
                                        </p:attrNameLst>
                                      </p:cBhvr>
                                      <p:tavLst>
                                        <p:tav tm="0">
                                          <p:val>
                                            <p:strVal val="#ppt_x-0.05"/>
                                          </p:val>
                                        </p:tav>
                                        <p:tav tm="100000">
                                          <p:val>
                                            <p:strVal val="#ppt_x"/>
                                          </p:val>
                                        </p:tav>
                                      </p:tavLst>
                                    </p:anim>
                                    <p:anim calcmode="lin" valueType="num">
                                      <p:cBhvr>
                                        <p:cTn id="134" dur="200" accel="100000" fill="hold">
                                          <p:stCondLst>
                                            <p:cond delay="800"/>
                                          </p:stCondLst>
                                        </p:cTn>
                                        <p:tgtEl>
                                          <p:spTgt spid="16"/>
                                        </p:tgtEl>
                                        <p:attrNameLst>
                                          <p:attrName>ppt_y</p:attrName>
                                        </p:attrNameLst>
                                      </p:cBhvr>
                                      <p:tavLst>
                                        <p:tav tm="0">
                                          <p:val>
                                            <p:strVal val="#ppt_y+0.1"/>
                                          </p:val>
                                        </p:tav>
                                        <p:tav tm="100000">
                                          <p:val>
                                            <p:strVal val="#ppt_y"/>
                                          </p:val>
                                        </p:tav>
                                      </p:tavLst>
                                    </p:anim>
                                  </p:childTnLst>
                                  <p:subTnLst>
                                    <p:audio>
                                      <p:cMediaNode>
                                        <p:cTn display="0" masterRel="sameClick">
                                          <p:stCondLst>
                                            <p:cond evt="begin" delay="0">
                                              <p:tn val="127"/>
                                            </p:cond>
                                          </p:stCondLst>
                                          <p:endCondLst>
                                            <p:cond evt="onStopAudio" delay="0">
                                              <p:tgtEl>
                                                <p:sldTgt/>
                                              </p:tgtEl>
                                            </p:cond>
                                          </p:endCondLst>
                                        </p:cTn>
                                        <p:tgtEl>
                                          <p:sndTgt r:embed="rId5" name="hammer.wav"/>
                                        </p:tgtEl>
                                      </p:cMediaNode>
                                    </p:audio>
                                  </p:subTnLst>
                                </p:cTn>
                              </p:par>
                              <p:par>
                                <p:cTn id="135" presetID="30" presetClass="entr" presetSubtype="0" fill="hold" grpId="0" nodeType="withEffect">
                                  <p:stCondLst>
                                    <p:cond delay="0"/>
                                  </p:stCondLst>
                                  <p:childTnLst>
                                    <p:set>
                                      <p:cBhvr>
                                        <p:cTn id="136" dur="1" fill="hold">
                                          <p:stCondLst>
                                            <p:cond delay="0"/>
                                          </p:stCondLst>
                                        </p:cTn>
                                        <p:tgtEl>
                                          <p:spTgt spid="17"/>
                                        </p:tgtEl>
                                        <p:attrNameLst>
                                          <p:attrName>style.visibility</p:attrName>
                                        </p:attrNameLst>
                                      </p:cBhvr>
                                      <p:to>
                                        <p:strVal val="visible"/>
                                      </p:to>
                                    </p:set>
                                    <p:animEffect transition="in" filter="fade">
                                      <p:cBhvr>
                                        <p:cTn id="137" dur="800" decel="100000"/>
                                        <p:tgtEl>
                                          <p:spTgt spid="17"/>
                                        </p:tgtEl>
                                      </p:cBhvr>
                                    </p:animEffect>
                                    <p:anim calcmode="lin" valueType="num">
                                      <p:cBhvr>
                                        <p:cTn id="138" dur="800" decel="100000" fill="hold"/>
                                        <p:tgtEl>
                                          <p:spTgt spid="17"/>
                                        </p:tgtEl>
                                        <p:attrNameLst>
                                          <p:attrName>style.rotation</p:attrName>
                                        </p:attrNameLst>
                                      </p:cBhvr>
                                      <p:tavLst>
                                        <p:tav tm="0">
                                          <p:val>
                                            <p:fltVal val="-90"/>
                                          </p:val>
                                        </p:tav>
                                        <p:tav tm="100000">
                                          <p:val>
                                            <p:fltVal val="0"/>
                                          </p:val>
                                        </p:tav>
                                      </p:tavLst>
                                    </p:anim>
                                    <p:anim calcmode="lin" valueType="num">
                                      <p:cBhvr>
                                        <p:cTn id="139" dur="800" decel="100000" fill="hold"/>
                                        <p:tgtEl>
                                          <p:spTgt spid="17"/>
                                        </p:tgtEl>
                                        <p:attrNameLst>
                                          <p:attrName>ppt_x</p:attrName>
                                        </p:attrNameLst>
                                      </p:cBhvr>
                                      <p:tavLst>
                                        <p:tav tm="0">
                                          <p:val>
                                            <p:strVal val="#ppt_x+0.4"/>
                                          </p:val>
                                        </p:tav>
                                        <p:tav tm="100000">
                                          <p:val>
                                            <p:strVal val="#ppt_x-0.05"/>
                                          </p:val>
                                        </p:tav>
                                      </p:tavLst>
                                    </p:anim>
                                    <p:anim calcmode="lin" valueType="num">
                                      <p:cBhvr>
                                        <p:cTn id="140" dur="800" decel="100000" fill="hold"/>
                                        <p:tgtEl>
                                          <p:spTgt spid="17"/>
                                        </p:tgtEl>
                                        <p:attrNameLst>
                                          <p:attrName>ppt_y</p:attrName>
                                        </p:attrNameLst>
                                      </p:cBhvr>
                                      <p:tavLst>
                                        <p:tav tm="0">
                                          <p:val>
                                            <p:strVal val="#ppt_y-0.4"/>
                                          </p:val>
                                        </p:tav>
                                        <p:tav tm="100000">
                                          <p:val>
                                            <p:strVal val="#ppt_y+0.1"/>
                                          </p:val>
                                        </p:tav>
                                      </p:tavLst>
                                    </p:anim>
                                    <p:anim calcmode="lin" valueType="num">
                                      <p:cBhvr>
                                        <p:cTn id="141" dur="200" accel="100000" fill="hold">
                                          <p:stCondLst>
                                            <p:cond delay="800"/>
                                          </p:stCondLst>
                                        </p:cTn>
                                        <p:tgtEl>
                                          <p:spTgt spid="17"/>
                                        </p:tgtEl>
                                        <p:attrNameLst>
                                          <p:attrName>ppt_x</p:attrName>
                                        </p:attrNameLst>
                                      </p:cBhvr>
                                      <p:tavLst>
                                        <p:tav tm="0">
                                          <p:val>
                                            <p:strVal val="#ppt_x-0.05"/>
                                          </p:val>
                                        </p:tav>
                                        <p:tav tm="100000">
                                          <p:val>
                                            <p:strVal val="#ppt_x"/>
                                          </p:val>
                                        </p:tav>
                                      </p:tavLst>
                                    </p:anim>
                                    <p:anim calcmode="lin" valueType="num">
                                      <p:cBhvr>
                                        <p:cTn id="142" dur="200" accel="100000" fill="hold">
                                          <p:stCondLst>
                                            <p:cond delay="800"/>
                                          </p:stCondLst>
                                        </p:cTn>
                                        <p:tgtEl>
                                          <p:spTgt spid="17"/>
                                        </p:tgtEl>
                                        <p:attrNameLst>
                                          <p:attrName>ppt_y</p:attrName>
                                        </p:attrNameLst>
                                      </p:cBhvr>
                                      <p:tavLst>
                                        <p:tav tm="0">
                                          <p:val>
                                            <p:strVal val="#ppt_y+0.1"/>
                                          </p:val>
                                        </p:tav>
                                        <p:tav tm="100000">
                                          <p:val>
                                            <p:strVal val="#ppt_y"/>
                                          </p:val>
                                        </p:tav>
                                      </p:tavLst>
                                    </p:anim>
                                  </p:childTnLst>
                                  <p:subTnLst>
                                    <p:audio>
                                      <p:cMediaNode>
                                        <p:cTn display="0" masterRel="sameClick">
                                          <p:stCondLst>
                                            <p:cond evt="begin" delay="0">
                                              <p:tn val="135"/>
                                            </p:cond>
                                          </p:stCondLst>
                                          <p:endCondLst>
                                            <p:cond evt="onStopAudio" delay="0">
                                              <p:tgtEl>
                                                <p:sldTgt/>
                                              </p:tgtEl>
                                            </p:cond>
                                          </p:endCondLst>
                                        </p:cTn>
                                        <p:tgtEl>
                                          <p:sndTgt r:embed="rId12" name="دائرة التوازي.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6625" grpId="0"/>
      <p:bldP spid="26626" grpId="0"/>
      <p:bldP spid="26627" grpId="0"/>
      <p:bldP spid="26628" grpId="0"/>
      <p:bldP spid="14" grpId="0"/>
      <p:bldP spid="15" grpId="0"/>
      <p:bldP spid="1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لبة 1"/>
          <p:cNvSpPr/>
          <p:nvPr/>
        </p:nvSpPr>
        <p:spPr>
          <a:xfrm>
            <a:off x="5357813" y="642938"/>
            <a:ext cx="2143125" cy="714375"/>
          </a:xfrm>
          <a:prstGeom prst="can">
            <a:avLst/>
          </a:prstGeom>
          <a:gradFill>
            <a:gsLst>
              <a:gs pos="0">
                <a:srgbClr val="D6B19C"/>
              </a:gs>
              <a:gs pos="30000">
                <a:srgbClr val="D49E6C"/>
              </a:gs>
              <a:gs pos="70000">
                <a:srgbClr val="A65528"/>
              </a:gs>
              <a:gs pos="100000">
                <a:srgbClr val="663012"/>
              </a:gs>
            </a:gsLst>
            <a:lin ang="16200000" scaled="0"/>
          </a:gra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fontAlgn="auto">
              <a:spcBef>
                <a:spcPts val="0"/>
              </a:spcBef>
              <a:spcAft>
                <a:spcPts val="0"/>
              </a:spcAft>
              <a:defRPr/>
            </a:pPr>
            <a:endParaRPr lang="ar-EG"/>
          </a:p>
        </p:txBody>
      </p:sp>
      <p:sp>
        <p:nvSpPr>
          <p:cNvPr id="25601" name="Rectangle 1"/>
          <p:cNvSpPr>
            <a:spLocks noChangeArrowheads="1"/>
          </p:cNvSpPr>
          <p:nvPr/>
        </p:nvSpPr>
        <p:spPr bwMode="auto">
          <a:xfrm>
            <a:off x="5429250" y="773113"/>
            <a:ext cx="1989138" cy="584200"/>
          </a:xfrm>
          <a:prstGeom prst="rect">
            <a:avLst/>
          </a:prstGeom>
          <a:noFill/>
          <a:ln w="9525">
            <a:noFill/>
            <a:miter lim="800000"/>
            <a:headEnd/>
            <a:tailEnd/>
          </a:ln>
        </p:spPr>
        <p:txBody>
          <a:bodyPr wrap="none" anchor="ctr">
            <a:spAutoFit/>
          </a:bodyPr>
          <a:lstStyle/>
          <a:p>
            <a:pPr algn="r" rtl="1"/>
            <a:r>
              <a:rPr lang="ar-EG" sz="3200" b="1">
                <a:solidFill>
                  <a:srgbClr val="FFFF00"/>
                </a:solidFill>
                <a:cs typeface="Times New Roman" pitchFamily="18" charset="0"/>
              </a:rPr>
              <a:t>مهارةُ القراءة</a:t>
            </a:r>
            <a:endParaRPr lang="ar-EG" sz="3600">
              <a:solidFill>
                <a:srgbClr val="FFFF00"/>
              </a:solidFill>
            </a:endParaRPr>
          </a:p>
        </p:txBody>
      </p:sp>
      <p:pic>
        <p:nvPicPr>
          <p:cNvPr id="5" name="صورة 4" descr="people_studying.jpg"/>
          <p:cNvPicPr>
            <a:picLocks noChangeAspect="1"/>
          </p:cNvPicPr>
          <p:nvPr/>
        </p:nvPicPr>
        <p:blipFill>
          <a:blip r:embed="rId10"/>
          <a:srcRect/>
          <a:stretch>
            <a:fillRect/>
          </a:stretch>
        </p:blipFill>
        <p:spPr bwMode="auto">
          <a:xfrm rot="541656">
            <a:off x="7523163" y="238125"/>
            <a:ext cx="1316037" cy="1290638"/>
          </a:xfrm>
          <a:prstGeom prst="rect">
            <a:avLst/>
          </a:prstGeom>
          <a:noFill/>
          <a:ln w="9525">
            <a:noFill/>
            <a:miter lim="800000"/>
            <a:headEnd/>
            <a:tailEnd/>
          </a:ln>
        </p:spPr>
      </p:pic>
      <p:sp>
        <p:nvSpPr>
          <p:cNvPr id="6" name="مخطط انسيابي: محطة طرفية 5"/>
          <p:cNvSpPr/>
          <p:nvPr/>
        </p:nvSpPr>
        <p:spPr>
          <a:xfrm rot="20915051">
            <a:off x="2845916" y="1321994"/>
            <a:ext cx="2071688" cy="785812"/>
          </a:xfrm>
          <a:prstGeom prst="flowChartTerminator">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fontAlgn="auto">
              <a:spcBef>
                <a:spcPts val="0"/>
              </a:spcBef>
              <a:spcAft>
                <a:spcPts val="0"/>
              </a:spcAft>
              <a:defRPr/>
            </a:pPr>
            <a:endParaRPr lang="ar-EG"/>
          </a:p>
        </p:txBody>
      </p:sp>
      <p:sp>
        <p:nvSpPr>
          <p:cNvPr id="25602" name="Rectangle 2"/>
          <p:cNvSpPr>
            <a:spLocks noChangeArrowheads="1"/>
          </p:cNvSpPr>
          <p:nvPr/>
        </p:nvSpPr>
        <p:spPr bwMode="auto">
          <a:xfrm rot="-752524">
            <a:off x="3126904" y="1396606"/>
            <a:ext cx="1479550" cy="647700"/>
          </a:xfrm>
          <a:prstGeom prst="rect">
            <a:avLst/>
          </a:prstGeom>
          <a:noFill/>
          <a:ln w="9525">
            <a:noFill/>
            <a:miter lim="800000"/>
            <a:headEnd/>
            <a:tailEnd/>
          </a:ln>
        </p:spPr>
        <p:txBody>
          <a:bodyPr wrap="none" anchor="ctr">
            <a:spAutoFit/>
          </a:bodyPr>
          <a:lstStyle/>
          <a:p>
            <a:pPr algn="r" rtl="1"/>
            <a:r>
              <a:rPr lang="ar-EG" sz="3600">
                <a:solidFill>
                  <a:srgbClr val="FFFF00"/>
                </a:solidFill>
                <a:cs typeface="Times New Roman" pitchFamily="18" charset="0"/>
              </a:rPr>
              <a:t>الاستنتاجُ</a:t>
            </a:r>
            <a:endParaRPr lang="ar-EG">
              <a:solidFill>
                <a:srgbClr val="FFFF00"/>
              </a:solidFill>
            </a:endParaRPr>
          </a:p>
        </p:txBody>
      </p:sp>
      <p:graphicFrame>
        <p:nvGraphicFramePr>
          <p:cNvPr id="8" name="جدول 7"/>
          <p:cNvGraphicFramePr>
            <a:graphicFrameLocks noGrp="1"/>
          </p:cNvGraphicFramePr>
          <p:nvPr>
            <p:extLst>
              <p:ext uri="{D42A27DB-BD31-4B8C-83A1-F6EECF244321}">
                <p14:modId xmlns:p14="http://schemas.microsoft.com/office/powerpoint/2010/main" val="1254920613"/>
              </p:ext>
            </p:extLst>
          </p:nvPr>
        </p:nvGraphicFramePr>
        <p:xfrm>
          <a:off x="1907704" y="2553894"/>
          <a:ext cx="6096000" cy="2976583"/>
        </p:xfrm>
        <a:graphic>
          <a:graphicData uri="http://schemas.openxmlformats.org/drawingml/2006/table">
            <a:tbl>
              <a:tblPr rtl="1" firstRow="1" bandRow="1">
                <a:tableStyleId>{5C22544A-7EE6-4342-B048-85BDC9FD1C3A}</a:tableStyleId>
              </a:tblPr>
              <a:tblGrid>
                <a:gridCol w="3048000">
                  <a:extLst>
                    <a:ext uri="{9D8B030D-6E8A-4147-A177-3AD203B41FA5}">
                      <a16:colId xmlns:a16="http://schemas.microsoft.com/office/drawing/2014/main" val="20000"/>
                    </a:ext>
                  </a:extLst>
                </a:gridCol>
                <a:gridCol w="3048000">
                  <a:extLst>
                    <a:ext uri="{9D8B030D-6E8A-4147-A177-3AD203B41FA5}">
                      <a16:colId xmlns:a16="http://schemas.microsoft.com/office/drawing/2014/main" val="20001"/>
                    </a:ext>
                  </a:extLst>
                </a:gridCol>
              </a:tblGrid>
              <a:tr h="928693">
                <a:tc>
                  <a:txBody>
                    <a:bodyPr/>
                    <a:lstStyle/>
                    <a:p>
                      <a:pPr rtl="1"/>
                      <a:endParaRPr lang="ar-EG" dirty="0"/>
                    </a:p>
                  </a:txBody>
                  <a:tcPr>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rtl="1"/>
                      <a:endParaRPr lang="ar-EG" dirty="0"/>
                    </a:p>
                  </a:txBody>
                  <a:tcPr>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extLst>
                  <a:ext uri="{0D108BD9-81ED-4DB2-BD59-A6C34878D82A}">
                    <a16:rowId xmlns:a16="http://schemas.microsoft.com/office/drawing/2014/main" val="10000"/>
                  </a:ext>
                </a:extLst>
              </a:tr>
              <a:tr h="1023945">
                <a:tc>
                  <a:txBody>
                    <a:bodyPr/>
                    <a:lstStyle/>
                    <a:p>
                      <a:pPr rtl="1"/>
                      <a:endParaRPr lang="ar-EG" dirty="0"/>
                    </a:p>
                  </a:txBody>
                  <a:tcPr>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99FF"/>
                    </a:solidFill>
                  </a:tcPr>
                </a:tc>
                <a:tc>
                  <a:txBody>
                    <a:bodyPr/>
                    <a:lstStyle/>
                    <a:p>
                      <a:pPr rtl="1"/>
                      <a:endParaRPr lang="ar-EG" dirty="0"/>
                    </a:p>
                  </a:txBody>
                  <a:tcPr>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99FF"/>
                    </a:solidFill>
                  </a:tcPr>
                </a:tc>
                <a:extLst>
                  <a:ext uri="{0D108BD9-81ED-4DB2-BD59-A6C34878D82A}">
                    <a16:rowId xmlns:a16="http://schemas.microsoft.com/office/drawing/2014/main" val="10001"/>
                  </a:ext>
                </a:extLst>
              </a:tr>
              <a:tr h="1023945">
                <a:tc>
                  <a:txBody>
                    <a:bodyPr/>
                    <a:lstStyle/>
                    <a:p>
                      <a:pPr rtl="1"/>
                      <a:endParaRPr lang="ar-EG"/>
                    </a:p>
                  </a:txBody>
                  <a:tcPr>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99FF"/>
                    </a:solidFill>
                  </a:tcPr>
                </a:tc>
                <a:tc>
                  <a:txBody>
                    <a:bodyPr/>
                    <a:lstStyle/>
                    <a:p>
                      <a:pPr rtl="1"/>
                      <a:endParaRPr lang="ar-EG" dirty="0"/>
                    </a:p>
                  </a:txBody>
                  <a:tcPr>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99FF"/>
                    </a:solidFill>
                  </a:tcPr>
                </a:tc>
                <a:extLst>
                  <a:ext uri="{0D108BD9-81ED-4DB2-BD59-A6C34878D82A}">
                    <a16:rowId xmlns:a16="http://schemas.microsoft.com/office/drawing/2014/main" val="10002"/>
                  </a:ext>
                </a:extLst>
              </a:tr>
            </a:tbl>
          </a:graphicData>
        </a:graphic>
      </p:graphicFrame>
      <p:sp>
        <p:nvSpPr>
          <p:cNvPr id="9" name="مربع نص 8"/>
          <p:cNvSpPr txBox="1">
            <a:spLocks noChangeArrowheads="1"/>
          </p:cNvSpPr>
          <p:nvPr/>
        </p:nvSpPr>
        <p:spPr bwMode="auto">
          <a:xfrm>
            <a:off x="4860454" y="2768206"/>
            <a:ext cx="2857500" cy="584200"/>
          </a:xfrm>
          <a:prstGeom prst="rect">
            <a:avLst/>
          </a:prstGeom>
          <a:noFill/>
          <a:ln w="9525">
            <a:noFill/>
            <a:miter lim="800000"/>
            <a:headEnd/>
            <a:tailEnd/>
          </a:ln>
        </p:spPr>
        <p:txBody>
          <a:bodyPr>
            <a:spAutoFit/>
          </a:bodyPr>
          <a:lstStyle/>
          <a:p>
            <a:pPr algn="r" rtl="1"/>
            <a:r>
              <a:rPr lang="ar-EG" sz="3200" b="1">
                <a:latin typeface="Calibri" pitchFamily="34" charset="0"/>
              </a:rPr>
              <a:t>أدلة من النص</a:t>
            </a:r>
            <a:endParaRPr lang="ar-EG" sz="3200">
              <a:latin typeface="Calibri" pitchFamily="34" charset="0"/>
            </a:endParaRPr>
          </a:p>
        </p:txBody>
      </p:sp>
      <p:sp>
        <p:nvSpPr>
          <p:cNvPr id="25603" name="Rectangle 3"/>
          <p:cNvSpPr>
            <a:spLocks noChangeArrowheads="1"/>
          </p:cNvSpPr>
          <p:nvPr/>
        </p:nvSpPr>
        <p:spPr bwMode="auto">
          <a:xfrm>
            <a:off x="3003079" y="2765031"/>
            <a:ext cx="1700212" cy="646113"/>
          </a:xfrm>
          <a:prstGeom prst="rect">
            <a:avLst/>
          </a:prstGeom>
          <a:noFill/>
          <a:ln w="9525">
            <a:noFill/>
            <a:miter lim="800000"/>
            <a:headEnd/>
            <a:tailEnd/>
          </a:ln>
        </p:spPr>
        <p:txBody>
          <a:bodyPr wrap="none" anchor="ctr">
            <a:spAutoFit/>
          </a:bodyPr>
          <a:lstStyle/>
          <a:p>
            <a:pPr algn="r" rtl="1"/>
            <a:r>
              <a:rPr lang="ar-EG" sz="3600" b="1">
                <a:cs typeface="Times New Roman" pitchFamily="18" charset="0"/>
              </a:rPr>
              <a:t>استنتاجات</a:t>
            </a:r>
            <a:endParaRPr lang="ar-EG" sz="4000"/>
          </a:p>
        </p:txBody>
      </p:sp>
    </p:spTree>
  </p:cSld>
  <p:clrMapOvr>
    <a:masterClrMapping/>
  </p:clrMapOvr>
  <p:transition spd="med">
    <p:blinds/>
    <p:sndAc>
      <p:stSnd>
        <p:snd r:embed="rId2" name="chimes.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8" presetClass="entr" presetSubtype="0" accel="5000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8" dur="1000" fill="hold"/>
                                        <p:tgtEl>
                                          <p:spTgt spid="2"/>
                                        </p:tgtEl>
                                        <p:attrNameLst>
                                          <p:attrName>ppt_x</p:attrName>
                                        </p:attrNameLst>
                                      </p:cBhvr>
                                      <p:tavLst>
                                        <p:tav tm="0">
                                          <p:val>
                                            <p:fltVal val="-1"/>
                                          </p:val>
                                        </p:tav>
                                        <p:tav tm="50000">
                                          <p:val>
                                            <p:fltVal val="0.95"/>
                                          </p:val>
                                        </p:tav>
                                        <p:tav tm="100000">
                                          <p:val>
                                            <p:strVal val="#ppt_x"/>
                                          </p:val>
                                        </p:tav>
                                      </p:tavLst>
                                    </p:anim>
                                    <p:anim calcmode="lin" valueType="num">
                                      <p:cBhvr>
                                        <p:cTn id="9" dur="1000" fill="hold"/>
                                        <p:tgtEl>
                                          <p:spTgt spid="2"/>
                                        </p:tgtEl>
                                        <p:attrNameLst>
                                          <p:attrName>ppt_y</p:attrName>
                                        </p:attrNameLst>
                                      </p:cBhvr>
                                      <p:tavLst>
                                        <p:tav tm="0">
                                          <p:val>
                                            <p:strVal val="#ppt_y"/>
                                          </p:val>
                                        </p:tav>
                                        <p:tav tm="100000">
                                          <p:val>
                                            <p:strVal val="#ppt_y"/>
                                          </p:val>
                                        </p:tav>
                                      </p:tavLst>
                                    </p:anim>
                                    <p:animEffect transition="in" filter="fade">
                                      <p:cBhvr>
                                        <p:cTn id="10" dur="10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0555 - الجرس القرصي.wav"/>
                                        </p:tgtEl>
                                      </p:cMediaNode>
                                    </p:audio>
                                  </p:subTnLst>
                                </p:cTn>
                              </p:par>
                              <p:par>
                                <p:cTn id="11" presetID="48" presetClass="entr" presetSubtype="0" accel="50000" fill="hold" grpId="0" nodeType="withEffect">
                                  <p:stCondLst>
                                    <p:cond delay="0"/>
                                  </p:stCondLst>
                                  <p:childTnLst>
                                    <p:set>
                                      <p:cBhvr>
                                        <p:cTn id="12" dur="1" fill="hold">
                                          <p:stCondLst>
                                            <p:cond delay="0"/>
                                          </p:stCondLst>
                                        </p:cTn>
                                        <p:tgtEl>
                                          <p:spTgt spid="25601"/>
                                        </p:tgtEl>
                                        <p:attrNameLst>
                                          <p:attrName>style.visibility</p:attrName>
                                        </p:attrNameLst>
                                      </p:cBhvr>
                                      <p:to>
                                        <p:strVal val="visible"/>
                                      </p:to>
                                    </p:set>
                                    <p:anim calcmode="lin" valueType="num">
                                      <p:cBhvr>
                                        <p:cTn id="13" dur="1000" fill="hold"/>
                                        <p:tgtEl>
                                          <p:spTgt spid="25601"/>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14" dur="1000" fill="hold"/>
                                        <p:tgtEl>
                                          <p:spTgt spid="25601"/>
                                        </p:tgtEl>
                                        <p:attrNameLst>
                                          <p:attrName>ppt_x</p:attrName>
                                        </p:attrNameLst>
                                      </p:cBhvr>
                                      <p:tavLst>
                                        <p:tav tm="0">
                                          <p:val>
                                            <p:fltVal val="-1"/>
                                          </p:val>
                                        </p:tav>
                                        <p:tav tm="50000">
                                          <p:val>
                                            <p:fltVal val="0.95"/>
                                          </p:val>
                                        </p:tav>
                                        <p:tav tm="100000">
                                          <p:val>
                                            <p:strVal val="#ppt_x"/>
                                          </p:val>
                                        </p:tav>
                                      </p:tavLst>
                                    </p:anim>
                                    <p:anim calcmode="lin" valueType="num">
                                      <p:cBhvr>
                                        <p:cTn id="15" dur="1000" fill="hold"/>
                                        <p:tgtEl>
                                          <p:spTgt spid="25601"/>
                                        </p:tgtEl>
                                        <p:attrNameLst>
                                          <p:attrName>ppt_y</p:attrName>
                                        </p:attrNameLst>
                                      </p:cBhvr>
                                      <p:tavLst>
                                        <p:tav tm="0">
                                          <p:val>
                                            <p:strVal val="#ppt_y"/>
                                          </p:val>
                                        </p:tav>
                                        <p:tav tm="100000">
                                          <p:val>
                                            <p:strVal val="#ppt_y"/>
                                          </p:val>
                                        </p:tav>
                                      </p:tavLst>
                                    </p:anim>
                                    <p:animEffect transition="in" filter="fade">
                                      <p:cBhvr>
                                        <p:cTn id="16" dur="1000"/>
                                        <p:tgtEl>
                                          <p:spTgt spid="25601"/>
                                        </p:tgtEl>
                                      </p:cBhvr>
                                    </p:animEffect>
                                  </p:childTnLst>
                                </p:cTn>
                              </p:par>
                              <p:par>
                                <p:cTn id="17" presetID="48" presetClass="entr" presetSubtype="0" accel="50000"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1000" fill="hold"/>
                                        <p:tgtEl>
                                          <p:spTgt spid="5"/>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20" dur="1000" fill="hold"/>
                                        <p:tgtEl>
                                          <p:spTgt spid="5"/>
                                        </p:tgtEl>
                                        <p:attrNameLst>
                                          <p:attrName>ppt_x</p:attrName>
                                        </p:attrNameLst>
                                      </p:cBhvr>
                                      <p:tavLst>
                                        <p:tav tm="0">
                                          <p:val>
                                            <p:fltVal val="-1"/>
                                          </p:val>
                                        </p:tav>
                                        <p:tav tm="50000">
                                          <p:val>
                                            <p:fltVal val="0.95"/>
                                          </p:val>
                                        </p:tav>
                                        <p:tav tm="100000">
                                          <p:val>
                                            <p:strVal val="#ppt_x"/>
                                          </p:val>
                                        </p:tav>
                                      </p:tavLst>
                                    </p:anim>
                                    <p:anim calcmode="lin" valueType="num">
                                      <p:cBhvr>
                                        <p:cTn id="21" dur="1000" fill="hold"/>
                                        <p:tgtEl>
                                          <p:spTgt spid="5"/>
                                        </p:tgtEl>
                                        <p:attrNameLst>
                                          <p:attrName>ppt_y</p:attrName>
                                        </p:attrNameLst>
                                      </p:cBhvr>
                                      <p:tavLst>
                                        <p:tav tm="0">
                                          <p:val>
                                            <p:strVal val="#ppt_y"/>
                                          </p:val>
                                        </p:tav>
                                        <p:tav tm="100000">
                                          <p:val>
                                            <p:strVal val="#ppt_y"/>
                                          </p:val>
                                        </p:tav>
                                      </p:tavLst>
                                    </p:anim>
                                    <p:animEffect transition="in" filter="fade">
                                      <p:cBhvr>
                                        <p:cTn id="22" dur="1000"/>
                                        <p:tgtEl>
                                          <p:spTgt spid="5"/>
                                        </p:tgtEl>
                                      </p:cBhvr>
                                    </p:animEffect>
                                  </p:childTnLst>
                                  <p:subTnLst>
                                    <p:audio>
                                      <p:cMediaNode>
                                        <p:cTn display="0" masterRel="sameClick">
                                          <p:stCondLst>
                                            <p:cond evt="begin" delay="0">
                                              <p:tn val="17"/>
                                            </p:cond>
                                          </p:stCondLst>
                                          <p:endCondLst>
                                            <p:cond evt="onStopAudio" delay="0">
                                              <p:tgtEl>
                                                <p:sldTgt/>
                                              </p:tgtEl>
                                            </p:cond>
                                          </p:endCondLst>
                                        </p:cTn>
                                        <p:tgtEl>
                                          <p:sndTgt r:embed="rId4" name="مهارةُ القراءة.wav"/>
                                        </p:tgtEl>
                                      </p:cMediaNode>
                                    </p:audio>
                                  </p:subTnLst>
                                </p:cTn>
                              </p:par>
                            </p:childTnLst>
                          </p:cTn>
                        </p:par>
                      </p:childTnLst>
                    </p:cTn>
                  </p:par>
                  <p:par>
                    <p:cTn id="23" fill="hold">
                      <p:stCondLst>
                        <p:cond delay="indefinite"/>
                      </p:stCondLst>
                      <p:childTnLst>
                        <p:par>
                          <p:cTn id="24" fill="hold">
                            <p:stCondLst>
                              <p:cond delay="0"/>
                            </p:stCondLst>
                            <p:childTnLst>
                              <p:par>
                                <p:cTn id="25" presetID="34"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 from="(-#ppt_w/2)" to="(#ppt_x)" calcmode="lin" valueType="num">
                                      <p:cBhvr>
                                        <p:cTn id="27" dur="600" fill="hold">
                                          <p:stCondLst>
                                            <p:cond delay="0"/>
                                          </p:stCondLst>
                                        </p:cTn>
                                        <p:tgtEl>
                                          <p:spTgt spid="6"/>
                                        </p:tgtEl>
                                        <p:attrNameLst>
                                          <p:attrName>ppt_x</p:attrName>
                                        </p:attrNameLst>
                                      </p:cBhvr>
                                    </p:anim>
                                    <p:anim from="0" to="-1.0" calcmode="lin" valueType="num">
                                      <p:cBhvr>
                                        <p:cTn id="28" dur="200" decel="50000" autoRev="1" fill="hold">
                                          <p:stCondLst>
                                            <p:cond delay="600"/>
                                          </p:stCondLst>
                                        </p:cTn>
                                        <p:tgtEl>
                                          <p:spTgt spid="6"/>
                                        </p:tgtEl>
                                        <p:attrNameLst>
                                          <p:attrName>xshear</p:attrName>
                                        </p:attrNameLst>
                                      </p:cBhvr>
                                    </p:anim>
                                    <p:animScale>
                                      <p:cBhvr>
                                        <p:cTn id="29" dur="200" decel="100000" autoRev="1" fill="hold">
                                          <p:stCondLst>
                                            <p:cond delay="600"/>
                                          </p:stCondLst>
                                        </p:cTn>
                                        <p:tgtEl>
                                          <p:spTgt spid="6"/>
                                        </p:tgtEl>
                                      </p:cBhvr>
                                      <p:from x="100000" y="100000"/>
                                      <p:to x="80000" y="100000"/>
                                    </p:animScale>
                                    <p:anim by="(#ppt_h/3+#ppt_w*0.1)" calcmode="lin" valueType="num">
                                      <p:cBhvr additive="sum">
                                        <p:cTn id="30" dur="200" decel="100000" autoRev="1" fill="hold">
                                          <p:stCondLst>
                                            <p:cond delay="600"/>
                                          </p:stCondLst>
                                        </p:cTn>
                                        <p:tgtEl>
                                          <p:spTgt spid="6"/>
                                        </p:tgtEl>
                                        <p:attrNameLst>
                                          <p:attrName>ppt_x</p:attrName>
                                        </p:attrNameLst>
                                      </p:cBhvr>
                                    </p:anim>
                                  </p:childTnLst>
                                  <p:subTnLst>
                                    <p:audio>
                                      <p:cMediaNode>
                                        <p:cTn display="0" masterRel="sameClick">
                                          <p:stCondLst>
                                            <p:cond evt="begin" delay="0">
                                              <p:tn val="25"/>
                                            </p:cond>
                                          </p:stCondLst>
                                          <p:endCondLst>
                                            <p:cond evt="onStopAudio" delay="0">
                                              <p:tgtEl>
                                                <p:sldTgt/>
                                              </p:tgtEl>
                                            </p:cond>
                                          </p:endCondLst>
                                        </p:cTn>
                                        <p:tgtEl>
                                          <p:sndTgt r:embed="rId5" name="cached_pop.wav"/>
                                        </p:tgtEl>
                                      </p:cMediaNode>
                                    </p:audio>
                                  </p:subTnLst>
                                </p:cTn>
                              </p:par>
                              <p:par>
                                <p:cTn id="31" presetID="34" presetClass="entr" presetSubtype="0" fill="hold" grpId="0" nodeType="withEffect">
                                  <p:stCondLst>
                                    <p:cond delay="0"/>
                                  </p:stCondLst>
                                  <p:childTnLst>
                                    <p:set>
                                      <p:cBhvr>
                                        <p:cTn id="32" dur="1" fill="hold">
                                          <p:stCondLst>
                                            <p:cond delay="0"/>
                                          </p:stCondLst>
                                        </p:cTn>
                                        <p:tgtEl>
                                          <p:spTgt spid="25602"/>
                                        </p:tgtEl>
                                        <p:attrNameLst>
                                          <p:attrName>style.visibility</p:attrName>
                                        </p:attrNameLst>
                                      </p:cBhvr>
                                      <p:to>
                                        <p:strVal val="visible"/>
                                      </p:to>
                                    </p:set>
                                    <p:anim from="(-#ppt_w/2)" to="(#ppt_x)" calcmode="lin" valueType="num">
                                      <p:cBhvr>
                                        <p:cTn id="33" dur="600" fill="hold">
                                          <p:stCondLst>
                                            <p:cond delay="0"/>
                                          </p:stCondLst>
                                        </p:cTn>
                                        <p:tgtEl>
                                          <p:spTgt spid="25602"/>
                                        </p:tgtEl>
                                        <p:attrNameLst>
                                          <p:attrName>ppt_x</p:attrName>
                                        </p:attrNameLst>
                                      </p:cBhvr>
                                    </p:anim>
                                    <p:anim from="0" to="-1.0" calcmode="lin" valueType="num">
                                      <p:cBhvr>
                                        <p:cTn id="34" dur="200" decel="50000" autoRev="1" fill="hold">
                                          <p:stCondLst>
                                            <p:cond delay="600"/>
                                          </p:stCondLst>
                                        </p:cTn>
                                        <p:tgtEl>
                                          <p:spTgt spid="25602"/>
                                        </p:tgtEl>
                                        <p:attrNameLst>
                                          <p:attrName>xshear</p:attrName>
                                        </p:attrNameLst>
                                      </p:cBhvr>
                                    </p:anim>
                                    <p:animScale>
                                      <p:cBhvr>
                                        <p:cTn id="35" dur="200" decel="100000" autoRev="1" fill="hold">
                                          <p:stCondLst>
                                            <p:cond delay="600"/>
                                          </p:stCondLst>
                                        </p:cTn>
                                        <p:tgtEl>
                                          <p:spTgt spid="25602"/>
                                        </p:tgtEl>
                                      </p:cBhvr>
                                      <p:from x="100000" y="100000"/>
                                      <p:to x="80000" y="100000"/>
                                    </p:animScale>
                                    <p:anim by="(#ppt_h/3+#ppt_w*0.1)" calcmode="lin" valueType="num">
                                      <p:cBhvr additive="sum">
                                        <p:cTn id="36" dur="200" decel="100000" autoRev="1" fill="hold">
                                          <p:stCondLst>
                                            <p:cond delay="600"/>
                                          </p:stCondLst>
                                        </p:cTn>
                                        <p:tgtEl>
                                          <p:spTgt spid="25602"/>
                                        </p:tgtEl>
                                        <p:attrNameLst>
                                          <p:attrName>ppt_x</p:attrName>
                                        </p:attrNameLst>
                                      </p:cBhvr>
                                    </p:anim>
                                  </p:childTnLst>
                                  <p:subTnLst>
                                    <p:audio>
                                      <p:cMediaNode>
                                        <p:cTn display="0" masterRel="sameClick">
                                          <p:stCondLst>
                                            <p:cond evt="begin" delay="0">
                                              <p:tn val="31"/>
                                            </p:cond>
                                          </p:stCondLst>
                                          <p:endCondLst>
                                            <p:cond evt="onStopAudio" delay="0">
                                              <p:tgtEl>
                                                <p:sldTgt/>
                                              </p:tgtEl>
                                            </p:cond>
                                          </p:endCondLst>
                                        </p:cTn>
                                        <p:tgtEl>
                                          <p:sndTgt r:embed="rId6" name="الاستنتاجُ.wav"/>
                                        </p:tgtEl>
                                      </p:cMediaNode>
                                    </p:audio>
                                  </p:subTnLst>
                                </p:cTn>
                              </p:par>
                            </p:childTnLst>
                          </p:cTn>
                        </p:par>
                      </p:childTnLst>
                    </p:cTn>
                  </p:par>
                  <p:par>
                    <p:cTn id="37" fill="hold">
                      <p:stCondLst>
                        <p:cond delay="indefinite"/>
                      </p:stCondLst>
                      <p:childTnLst>
                        <p:par>
                          <p:cTn id="38" fill="hold">
                            <p:stCondLst>
                              <p:cond delay="0"/>
                            </p:stCondLst>
                            <p:childTnLst>
                              <p:par>
                                <p:cTn id="39" presetID="30" presetClass="entr" presetSubtype="0" fill="hold" nodeType="click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fade">
                                      <p:cBhvr>
                                        <p:cTn id="41" dur="800" decel="100000"/>
                                        <p:tgtEl>
                                          <p:spTgt spid="8"/>
                                        </p:tgtEl>
                                      </p:cBhvr>
                                    </p:animEffect>
                                    <p:anim calcmode="lin" valueType="num">
                                      <p:cBhvr>
                                        <p:cTn id="42" dur="800" decel="100000" fill="hold"/>
                                        <p:tgtEl>
                                          <p:spTgt spid="8"/>
                                        </p:tgtEl>
                                        <p:attrNameLst>
                                          <p:attrName>style.rotation</p:attrName>
                                        </p:attrNameLst>
                                      </p:cBhvr>
                                      <p:tavLst>
                                        <p:tav tm="0">
                                          <p:val>
                                            <p:fltVal val="-90"/>
                                          </p:val>
                                        </p:tav>
                                        <p:tav tm="100000">
                                          <p:val>
                                            <p:fltVal val="0"/>
                                          </p:val>
                                        </p:tav>
                                      </p:tavLst>
                                    </p:anim>
                                    <p:anim calcmode="lin" valueType="num">
                                      <p:cBhvr>
                                        <p:cTn id="43" dur="800" decel="100000" fill="hold"/>
                                        <p:tgtEl>
                                          <p:spTgt spid="8"/>
                                        </p:tgtEl>
                                        <p:attrNameLst>
                                          <p:attrName>ppt_x</p:attrName>
                                        </p:attrNameLst>
                                      </p:cBhvr>
                                      <p:tavLst>
                                        <p:tav tm="0">
                                          <p:val>
                                            <p:strVal val="#ppt_x+0.4"/>
                                          </p:val>
                                        </p:tav>
                                        <p:tav tm="100000">
                                          <p:val>
                                            <p:strVal val="#ppt_x-0.05"/>
                                          </p:val>
                                        </p:tav>
                                      </p:tavLst>
                                    </p:anim>
                                    <p:anim calcmode="lin" valueType="num">
                                      <p:cBhvr>
                                        <p:cTn id="44" dur="800" decel="100000" fill="hold"/>
                                        <p:tgtEl>
                                          <p:spTgt spid="8"/>
                                        </p:tgtEl>
                                        <p:attrNameLst>
                                          <p:attrName>ppt_y</p:attrName>
                                        </p:attrNameLst>
                                      </p:cBhvr>
                                      <p:tavLst>
                                        <p:tav tm="0">
                                          <p:val>
                                            <p:strVal val="#ppt_y-0.4"/>
                                          </p:val>
                                        </p:tav>
                                        <p:tav tm="100000">
                                          <p:val>
                                            <p:strVal val="#ppt_y+0.1"/>
                                          </p:val>
                                        </p:tav>
                                      </p:tavLst>
                                    </p:anim>
                                    <p:anim calcmode="lin" valueType="num">
                                      <p:cBhvr>
                                        <p:cTn id="45" dur="200" accel="100000" fill="hold">
                                          <p:stCondLst>
                                            <p:cond delay="800"/>
                                          </p:stCondLst>
                                        </p:cTn>
                                        <p:tgtEl>
                                          <p:spTgt spid="8"/>
                                        </p:tgtEl>
                                        <p:attrNameLst>
                                          <p:attrName>ppt_x</p:attrName>
                                        </p:attrNameLst>
                                      </p:cBhvr>
                                      <p:tavLst>
                                        <p:tav tm="0">
                                          <p:val>
                                            <p:strVal val="#ppt_x-0.05"/>
                                          </p:val>
                                        </p:tav>
                                        <p:tav tm="100000">
                                          <p:val>
                                            <p:strVal val="#ppt_x"/>
                                          </p:val>
                                        </p:tav>
                                      </p:tavLst>
                                    </p:anim>
                                    <p:anim calcmode="lin" valueType="num">
                                      <p:cBhvr>
                                        <p:cTn id="46" dur="200" accel="100000" fill="hold">
                                          <p:stCondLst>
                                            <p:cond delay="800"/>
                                          </p:stCondLst>
                                        </p:cTn>
                                        <p:tgtEl>
                                          <p:spTgt spid="8"/>
                                        </p:tgtEl>
                                        <p:attrNameLst>
                                          <p:attrName>ppt_y</p:attrName>
                                        </p:attrNameLst>
                                      </p:cBhvr>
                                      <p:tavLst>
                                        <p:tav tm="0">
                                          <p:val>
                                            <p:strVal val="#ppt_y+0.1"/>
                                          </p:val>
                                        </p:tav>
                                        <p:tav tm="100000">
                                          <p:val>
                                            <p:strVal val="#ppt_y"/>
                                          </p:val>
                                        </p:tav>
                                      </p:tavLst>
                                    </p:anim>
                                  </p:childTnLst>
                                  <p:subTnLst>
                                    <p:audio>
                                      <p:cMediaNode>
                                        <p:cTn display="0" masterRel="sameClick">
                                          <p:stCondLst>
                                            <p:cond evt="begin" delay="0">
                                              <p:tn val="39"/>
                                            </p:cond>
                                          </p:stCondLst>
                                          <p:endCondLst>
                                            <p:cond evt="onStopAudio" delay="0">
                                              <p:tgtEl>
                                                <p:sldTgt/>
                                              </p:tgtEl>
                                            </p:cond>
                                          </p:endCondLst>
                                        </p:cTn>
                                        <p:tgtEl>
                                          <p:sndTgt r:embed="rId7" name="laser.wav"/>
                                        </p:tgtEl>
                                      </p:cMediaNode>
                                    </p:audio>
                                  </p:subTnLst>
                                </p:cTn>
                              </p:par>
                              <p:par>
                                <p:cTn id="47" presetID="30" presetClass="entr" presetSubtype="0" fill="hold" grpId="0" nodeType="withEffect">
                                  <p:stCondLst>
                                    <p:cond delay="0"/>
                                  </p:stCondLst>
                                  <p:childTnLst>
                                    <p:set>
                                      <p:cBhvr>
                                        <p:cTn id="48" dur="1" fill="hold">
                                          <p:stCondLst>
                                            <p:cond delay="0"/>
                                          </p:stCondLst>
                                        </p:cTn>
                                        <p:tgtEl>
                                          <p:spTgt spid="9"/>
                                        </p:tgtEl>
                                        <p:attrNameLst>
                                          <p:attrName>style.visibility</p:attrName>
                                        </p:attrNameLst>
                                      </p:cBhvr>
                                      <p:to>
                                        <p:strVal val="visible"/>
                                      </p:to>
                                    </p:set>
                                    <p:animEffect transition="in" filter="fade">
                                      <p:cBhvr>
                                        <p:cTn id="49" dur="800" decel="100000"/>
                                        <p:tgtEl>
                                          <p:spTgt spid="9"/>
                                        </p:tgtEl>
                                      </p:cBhvr>
                                    </p:animEffect>
                                    <p:anim calcmode="lin" valueType="num">
                                      <p:cBhvr>
                                        <p:cTn id="50" dur="800" decel="100000" fill="hold"/>
                                        <p:tgtEl>
                                          <p:spTgt spid="9"/>
                                        </p:tgtEl>
                                        <p:attrNameLst>
                                          <p:attrName>style.rotation</p:attrName>
                                        </p:attrNameLst>
                                      </p:cBhvr>
                                      <p:tavLst>
                                        <p:tav tm="0">
                                          <p:val>
                                            <p:fltVal val="-90"/>
                                          </p:val>
                                        </p:tav>
                                        <p:tav tm="100000">
                                          <p:val>
                                            <p:fltVal val="0"/>
                                          </p:val>
                                        </p:tav>
                                      </p:tavLst>
                                    </p:anim>
                                    <p:anim calcmode="lin" valueType="num">
                                      <p:cBhvr>
                                        <p:cTn id="51" dur="800" decel="100000" fill="hold"/>
                                        <p:tgtEl>
                                          <p:spTgt spid="9"/>
                                        </p:tgtEl>
                                        <p:attrNameLst>
                                          <p:attrName>ppt_x</p:attrName>
                                        </p:attrNameLst>
                                      </p:cBhvr>
                                      <p:tavLst>
                                        <p:tav tm="0">
                                          <p:val>
                                            <p:strVal val="#ppt_x+0.4"/>
                                          </p:val>
                                        </p:tav>
                                        <p:tav tm="100000">
                                          <p:val>
                                            <p:strVal val="#ppt_x-0.05"/>
                                          </p:val>
                                        </p:tav>
                                      </p:tavLst>
                                    </p:anim>
                                    <p:anim calcmode="lin" valueType="num">
                                      <p:cBhvr>
                                        <p:cTn id="52" dur="800" decel="100000" fill="hold"/>
                                        <p:tgtEl>
                                          <p:spTgt spid="9"/>
                                        </p:tgtEl>
                                        <p:attrNameLst>
                                          <p:attrName>ppt_y</p:attrName>
                                        </p:attrNameLst>
                                      </p:cBhvr>
                                      <p:tavLst>
                                        <p:tav tm="0">
                                          <p:val>
                                            <p:strVal val="#ppt_y-0.4"/>
                                          </p:val>
                                        </p:tav>
                                        <p:tav tm="100000">
                                          <p:val>
                                            <p:strVal val="#ppt_y+0.1"/>
                                          </p:val>
                                        </p:tav>
                                      </p:tavLst>
                                    </p:anim>
                                    <p:anim calcmode="lin" valueType="num">
                                      <p:cBhvr>
                                        <p:cTn id="53" dur="200" accel="100000" fill="hold">
                                          <p:stCondLst>
                                            <p:cond delay="800"/>
                                          </p:stCondLst>
                                        </p:cTn>
                                        <p:tgtEl>
                                          <p:spTgt spid="9"/>
                                        </p:tgtEl>
                                        <p:attrNameLst>
                                          <p:attrName>ppt_x</p:attrName>
                                        </p:attrNameLst>
                                      </p:cBhvr>
                                      <p:tavLst>
                                        <p:tav tm="0">
                                          <p:val>
                                            <p:strVal val="#ppt_x-0.05"/>
                                          </p:val>
                                        </p:tav>
                                        <p:tav tm="100000">
                                          <p:val>
                                            <p:strVal val="#ppt_x"/>
                                          </p:val>
                                        </p:tav>
                                      </p:tavLst>
                                    </p:anim>
                                    <p:anim calcmode="lin" valueType="num">
                                      <p:cBhvr>
                                        <p:cTn id="54" dur="200" accel="100000" fill="hold">
                                          <p:stCondLst>
                                            <p:cond delay="800"/>
                                          </p:stCondLst>
                                        </p:cTn>
                                        <p:tgtEl>
                                          <p:spTgt spid="9"/>
                                        </p:tgtEl>
                                        <p:attrNameLst>
                                          <p:attrName>ppt_y</p:attrName>
                                        </p:attrNameLst>
                                      </p:cBhvr>
                                      <p:tavLst>
                                        <p:tav tm="0">
                                          <p:val>
                                            <p:strVal val="#ppt_y+0.1"/>
                                          </p:val>
                                        </p:tav>
                                        <p:tav tm="100000">
                                          <p:val>
                                            <p:strVal val="#ppt_y"/>
                                          </p:val>
                                        </p:tav>
                                      </p:tavLst>
                                    </p:anim>
                                  </p:childTnLst>
                                  <p:subTnLst>
                                    <p:audio>
                                      <p:cMediaNode>
                                        <p:cTn display="0" masterRel="sameClick">
                                          <p:stCondLst>
                                            <p:cond evt="begin" delay="0">
                                              <p:tn val="47"/>
                                            </p:cond>
                                          </p:stCondLst>
                                          <p:endCondLst>
                                            <p:cond evt="onStopAudio" delay="0">
                                              <p:tgtEl>
                                                <p:sldTgt/>
                                              </p:tgtEl>
                                            </p:cond>
                                          </p:endCondLst>
                                        </p:cTn>
                                        <p:tgtEl>
                                          <p:sndTgt r:embed="rId8" name="أدلة من النص.wav"/>
                                        </p:tgtEl>
                                      </p:cMediaNode>
                                    </p:audio>
                                  </p:subTnLst>
                                </p:cTn>
                              </p:par>
                            </p:childTnLst>
                          </p:cTn>
                        </p:par>
                      </p:childTnLst>
                    </p:cTn>
                  </p:par>
                  <p:par>
                    <p:cTn id="55" fill="hold">
                      <p:stCondLst>
                        <p:cond delay="indefinite"/>
                      </p:stCondLst>
                      <p:childTnLst>
                        <p:par>
                          <p:cTn id="56" fill="hold">
                            <p:stCondLst>
                              <p:cond delay="0"/>
                            </p:stCondLst>
                            <p:childTnLst>
                              <p:par>
                                <p:cTn id="57" presetID="30" presetClass="entr" presetSubtype="0" fill="hold" grpId="0" nodeType="clickEffect">
                                  <p:stCondLst>
                                    <p:cond delay="0"/>
                                  </p:stCondLst>
                                  <p:childTnLst>
                                    <p:set>
                                      <p:cBhvr>
                                        <p:cTn id="58" dur="1" fill="hold">
                                          <p:stCondLst>
                                            <p:cond delay="0"/>
                                          </p:stCondLst>
                                        </p:cTn>
                                        <p:tgtEl>
                                          <p:spTgt spid="25603"/>
                                        </p:tgtEl>
                                        <p:attrNameLst>
                                          <p:attrName>style.visibility</p:attrName>
                                        </p:attrNameLst>
                                      </p:cBhvr>
                                      <p:to>
                                        <p:strVal val="visible"/>
                                      </p:to>
                                    </p:set>
                                    <p:animEffect transition="in" filter="fade">
                                      <p:cBhvr>
                                        <p:cTn id="59" dur="800" decel="100000"/>
                                        <p:tgtEl>
                                          <p:spTgt spid="25603"/>
                                        </p:tgtEl>
                                      </p:cBhvr>
                                    </p:animEffect>
                                    <p:anim calcmode="lin" valueType="num">
                                      <p:cBhvr>
                                        <p:cTn id="60" dur="800" decel="100000" fill="hold"/>
                                        <p:tgtEl>
                                          <p:spTgt spid="25603"/>
                                        </p:tgtEl>
                                        <p:attrNameLst>
                                          <p:attrName>style.rotation</p:attrName>
                                        </p:attrNameLst>
                                      </p:cBhvr>
                                      <p:tavLst>
                                        <p:tav tm="0">
                                          <p:val>
                                            <p:fltVal val="-90"/>
                                          </p:val>
                                        </p:tav>
                                        <p:tav tm="100000">
                                          <p:val>
                                            <p:fltVal val="0"/>
                                          </p:val>
                                        </p:tav>
                                      </p:tavLst>
                                    </p:anim>
                                    <p:anim calcmode="lin" valueType="num">
                                      <p:cBhvr>
                                        <p:cTn id="61" dur="800" decel="100000" fill="hold"/>
                                        <p:tgtEl>
                                          <p:spTgt spid="25603"/>
                                        </p:tgtEl>
                                        <p:attrNameLst>
                                          <p:attrName>ppt_x</p:attrName>
                                        </p:attrNameLst>
                                      </p:cBhvr>
                                      <p:tavLst>
                                        <p:tav tm="0">
                                          <p:val>
                                            <p:strVal val="#ppt_x+0.4"/>
                                          </p:val>
                                        </p:tav>
                                        <p:tav tm="100000">
                                          <p:val>
                                            <p:strVal val="#ppt_x-0.05"/>
                                          </p:val>
                                        </p:tav>
                                      </p:tavLst>
                                    </p:anim>
                                    <p:anim calcmode="lin" valueType="num">
                                      <p:cBhvr>
                                        <p:cTn id="62" dur="800" decel="100000" fill="hold"/>
                                        <p:tgtEl>
                                          <p:spTgt spid="25603"/>
                                        </p:tgtEl>
                                        <p:attrNameLst>
                                          <p:attrName>ppt_y</p:attrName>
                                        </p:attrNameLst>
                                      </p:cBhvr>
                                      <p:tavLst>
                                        <p:tav tm="0">
                                          <p:val>
                                            <p:strVal val="#ppt_y-0.4"/>
                                          </p:val>
                                        </p:tav>
                                        <p:tav tm="100000">
                                          <p:val>
                                            <p:strVal val="#ppt_y+0.1"/>
                                          </p:val>
                                        </p:tav>
                                      </p:tavLst>
                                    </p:anim>
                                    <p:anim calcmode="lin" valueType="num">
                                      <p:cBhvr>
                                        <p:cTn id="63" dur="200" accel="100000" fill="hold">
                                          <p:stCondLst>
                                            <p:cond delay="800"/>
                                          </p:stCondLst>
                                        </p:cTn>
                                        <p:tgtEl>
                                          <p:spTgt spid="25603"/>
                                        </p:tgtEl>
                                        <p:attrNameLst>
                                          <p:attrName>ppt_x</p:attrName>
                                        </p:attrNameLst>
                                      </p:cBhvr>
                                      <p:tavLst>
                                        <p:tav tm="0">
                                          <p:val>
                                            <p:strVal val="#ppt_x-0.05"/>
                                          </p:val>
                                        </p:tav>
                                        <p:tav tm="100000">
                                          <p:val>
                                            <p:strVal val="#ppt_x"/>
                                          </p:val>
                                        </p:tav>
                                      </p:tavLst>
                                    </p:anim>
                                    <p:anim calcmode="lin" valueType="num">
                                      <p:cBhvr>
                                        <p:cTn id="64" dur="200" accel="100000" fill="hold">
                                          <p:stCondLst>
                                            <p:cond delay="800"/>
                                          </p:stCondLst>
                                        </p:cTn>
                                        <p:tgtEl>
                                          <p:spTgt spid="25603"/>
                                        </p:tgtEl>
                                        <p:attrNameLst>
                                          <p:attrName>ppt_y</p:attrName>
                                        </p:attrNameLst>
                                      </p:cBhvr>
                                      <p:tavLst>
                                        <p:tav tm="0">
                                          <p:val>
                                            <p:strVal val="#ppt_y+0.1"/>
                                          </p:val>
                                        </p:tav>
                                        <p:tav tm="100000">
                                          <p:val>
                                            <p:strVal val="#ppt_y"/>
                                          </p:val>
                                        </p:tav>
                                      </p:tavLst>
                                    </p:anim>
                                  </p:childTnLst>
                                  <p:subTnLst>
                                    <p:audio>
                                      <p:cMediaNode>
                                        <p:cTn display="0" masterRel="sameClick">
                                          <p:stCondLst>
                                            <p:cond evt="begin" delay="0">
                                              <p:tn val="57"/>
                                            </p:cond>
                                          </p:stCondLst>
                                          <p:endCondLst>
                                            <p:cond evt="onStopAudio" delay="0">
                                              <p:tgtEl>
                                                <p:sldTgt/>
                                              </p:tgtEl>
                                            </p:cond>
                                          </p:endCondLst>
                                        </p:cTn>
                                        <p:tgtEl>
                                          <p:sndTgt r:embed="rId9" name="استنتاجات.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5601" grpId="0"/>
      <p:bldP spid="6" grpId="0" animBg="1"/>
      <p:bldP spid="25602" grpId="0"/>
      <p:bldP spid="9" grpId="0"/>
      <p:bldP spid="2560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1"/>
          <p:cNvSpPr>
            <a:spLocks noChangeArrowheads="1"/>
          </p:cNvSpPr>
          <p:nvPr/>
        </p:nvSpPr>
        <p:spPr bwMode="auto">
          <a:xfrm>
            <a:off x="4000500" y="1000125"/>
            <a:ext cx="3257550" cy="646113"/>
          </a:xfrm>
          <a:prstGeom prst="rect">
            <a:avLst/>
          </a:prstGeom>
          <a:noFill/>
          <a:ln w="9525">
            <a:noFill/>
            <a:miter lim="800000"/>
            <a:headEnd/>
            <a:tailEnd/>
          </a:ln>
        </p:spPr>
        <p:txBody>
          <a:bodyPr wrap="none" anchor="ctr">
            <a:spAutoFit/>
          </a:bodyPr>
          <a:lstStyle/>
          <a:p>
            <a:pPr algn="r" rtl="1"/>
            <a:r>
              <a:rPr lang="ar-EG" sz="3600">
                <a:solidFill>
                  <a:srgbClr val="990000"/>
                </a:solidFill>
                <a:cs typeface="Times New Roman" pitchFamily="18" charset="0"/>
              </a:rPr>
              <a:t>ما الشحنةُ الكهربائيةُ؟</a:t>
            </a:r>
            <a:endParaRPr lang="ar-EG" sz="4000">
              <a:solidFill>
                <a:srgbClr val="990000"/>
              </a:solidFill>
            </a:endParaRPr>
          </a:p>
        </p:txBody>
      </p:sp>
      <p:sp>
        <p:nvSpPr>
          <p:cNvPr id="24578" name="Rectangle 2"/>
          <p:cNvSpPr>
            <a:spLocks noChangeArrowheads="1"/>
          </p:cNvSpPr>
          <p:nvPr/>
        </p:nvSpPr>
        <p:spPr bwMode="auto">
          <a:xfrm>
            <a:off x="1071563" y="1500188"/>
            <a:ext cx="7000875" cy="1570037"/>
          </a:xfrm>
          <a:prstGeom prst="rect">
            <a:avLst/>
          </a:prstGeom>
          <a:noFill/>
          <a:ln w="9525">
            <a:noFill/>
            <a:miter lim="800000"/>
            <a:headEnd/>
            <a:tailEnd/>
          </a:ln>
        </p:spPr>
        <p:txBody>
          <a:bodyPr anchor="ctr">
            <a:spAutoFit/>
          </a:bodyPr>
          <a:lstStyle/>
          <a:p>
            <a:pPr algn="r" rtl="1"/>
            <a:r>
              <a:rPr lang="ar-EG" sz="3200">
                <a:solidFill>
                  <a:srgbClr val="0033CC"/>
                </a:solidFill>
                <a:cs typeface="Times New Roman" pitchFamily="18" charset="0"/>
              </a:rPr>
              <a:t>عندما نسمعُ صوتَ المؤذِّنِ ينادي للصَّلاةِ، أوْ نتابعُ برامجنا التلفزيونيَّةَ المفضَّلةَ، أو نستمتعُ بالقراءةِ تحت ضوءِ المصباحِ فإننا ندركُ أثرَ الكهرباءِ في حياتنا.</a:t>
            </a:r>
            <a:endParaRPr lang="ar-EG" sz="3600">
              <a:solidFill>
                <a:srgbClr val="0033CC"/>
              </a:solidFill>
            </a:endParaRPr>
          </a:p>
        </p:txBody>
      </p:sp>
      <p:sp>
        <p:nvSpPr>
          <p:cNvPr id="24579" name="Rectangle 3"/>
          <p:cNvSpPr>
            <a:spLocks noChangeArrowheads="1"/>
          </p:cNvSpPr>
          <p:nvPr/>
        </p:nvSpPr>
        <p:spPr bwMode="auto">
          <a:xfrm>
            <a:off x="2214563" y="3000375"/>
            <a:ext cx="5643562" cy="2554288"/>
          </a:xfrm>
          <a:prstGeom prst="rect">
            <a:avLst/>
          </a:prstGeom>
          <a:noFill/>
          <a:ln w="9525">
            <a:noFill/>
            <a:miter lim="800000"/>
            <a:headEnd/>
            <a:tailEnd/>
          </a:ln>
        </p:spPr>
        <p:txBody>
          <a:bodyPr anchor="ctr">
            <a:spAutoFit/>
          </a:bodyPr>
          <a:lstStyle/>
          <a:p>
            <a:pPr algn="r" rtl="1"/>
            <a:r>
              <a:rPr lang="ar-EG" sz="3200">
                <a:solidFill>
                  <a:srgbClr val="00B050"/>
                </a:solidFill>
                <a:cs typeface="Times New Roman" pitchFamily="18" charset="0"/>
              </a:rPr>
              <a:t>تتولَّدُ الكهرباءُ نتيجةَ الشحناتِ الكهربائيَّةِ. والشحناتُ الكهربائيَّةُ صغيرةٌ جدًّا لا يمكنُ رؤيتُها أو شمُّها أو قياسُ وزنِها، ولكنَّ هذه الشحناتِ من خصائص المادة، شأنها في ذلك شأن القساوة واللون وغيرهما.                   </a:t>
            </a:r>
            <a:endParaRPr lang="ar-EG" sz="3600">
              <a:solidFill>
                <a:srgbClr val="00B050"/>
              </a:solidFill>
            </a:endParaRPr>
          </a:p>
        </p:txBody>
      </p:sp>
    </p:spTree>
  </p:cSld>
  <p:clrMapOvr>
    <a:masterClrMapping/>
  </p:clrMapOvr>
  <p:transition spd="med">
    <p:blinds/>
    <p:sndAc>
      <p:stSnd>
        <p:snd r:embed="rId3" name="chimes.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24577"/>
                                        </p:tgtEl>
                                        <p:attrNameLst>
                                          <p:attrName>style.visibility</p:attrName>
                                        </p:attrNameLst>
                                      </p:cBhvr>
                                      <p:to>
                                        <p:strVal val="visible"/>
                                      </p:to>
                                    </p:set>
                                    <p:anim calcmode="lin" valueType="num">
                                      <p:cBhvr>
                                        <p:cTn id="7" dur="1000" fill="hold"/>
                                        <p:tgtEl>
                                          <p:spTgt spid="24577"/>
                                        </p:tgtEl>
                                        <p:attrNameLst>
                                          <p:attrName>ppt_w</p:attrName>
                                        </p:attrNameLst>
                                      </p:cBhvr>
                                      <p:tavLst>
                                        <p:tav tm="0">
                                          <p:val>
                                            <p:fltVal val="0"/>
                                          </p:val>
                                        </p:tav>
                                        <p:tav tm="100000">
                                          <p:val>
                                            <p:strVal val="#ppt_w"/>
                                          </p:val>
                                        </p:tav>
                                      </p:tavLst>
                                    </p:anim>
                                    <p:anim calcmode="lin" valueType="num">
                                      <p:cBhvr>
                                        <p:cTn id="8" dur="1000" fill="hold"/>
                                        <p:tgtEl>
                                          <p:spTgt spid="24577"/>
                                        </p:tgtEl>
                                        <p:attrNameLst>
                                          <p:attrName>ppt_h</p:attrName>
                                        </p:attrNameLst>
                                      </p:cBhvr>
                                      <p:tavLst>
                                        <p:tav tm="0">
                                          <p:val>
                                            <p:fltVal val="0"/>
                                          </p:val>
                                        </p:tav>
                                        <p:tav tm="100000">
                                          <p:val>
                                            <p:strVal val="#ppt_h"/>
                                          </p:val>
                                        </p:tav>
                                      </p:tavLst>
                                    </p:anim>
                                    <p:anim calcmode="lin" valueType="num">
                                      <p:cBhvr>
                                        <p:cTn id="9" dur="1000" fill="hold"/>
                                        <p:tgtEl>
                                          <p:spTgt spid="24577"/>
                                        </p:tgtEl>
                                        <p:attrNameLst>
                                          <p:attrName>style.rotation</p:attrName>
                                        </p:attrNameLst>
                                      </p:cBhvr>
                                      <p:tavLst>
                                        <p:tav tm="0">
                                          <p:val>
                                            <p:fltVal val="90"/>
                                          </p:val>
                                        </p:tav>
                                        <p:tav tm="100000">
                                          <p:val>
                                            <p:fltVal val="0"/>
                                          </p:val>
                                        </p:tav>
                                      </p:tavLst>
                                    </p:anim>
                                    <p:animEffect transition="in" filter="fade">
                                      <p:cBhvr>
                                        <p:cTn id="10" dur="1000"/>
                                        <p:tgtEl>
                                          <p:spTgt spid="24577"/>
                                        </p:tgtEl>
                                      </p:cBhvr>
                                    </p:animEffect>
                                  </p:childTnLst>
                                  <p:subTnLst>
                                    <p:audio>
                                      <p:cMediaNode>
                                        <p:cTn display="0" masterRel="sameClick">
                                          <p:stCondLst>
                                            <p:cond evt="begin" delay="0">
                                              <p:tn val="5"/>
                                            </p:cond>
                                          </p:stCondLst>
                                          <p:endCondLst>
                                            <p:cond evt="onStopAudio" delay="0">
                                              <p:tgtEl>
                                                <p:sldTgt/>
                                              </p:tgtEl>
                                            </p:cond>
                                          </p:endCondLst>
                                        </p:cTn>
                                        <p:tgtEl>
                                          <p:sndTgt r:embed="rId4" name="ما الشحنةُ الكهربائيةُ؟.wav"/>
                                        </p:tgtEl>
                                      </p:cMediaNode>
                                    </p:audio>
                                  </p:subTnLst>
                                </p:cTn>
                              </p:par>
                            </p:childTnLst>
                          </p:cTn>
                        </p:par>
                      </p:childTnLst>
                    </p:cTn>
                  </p:par>
                  <p:par>
                    <p:cTn id="11" fill="hold">
                      <p:stCondLst>
                        <p:cond delay="indefinite"/>
                      </p:stCondLst>
                      <p:childTnLst>
                        <p:par>
                          <p:cTn id="12" fill="hold">
                            <p:stCondLst>
                              <p:cond delay="0"/>
                            </p:stCondLst>
                            <p:childTnLst>
                              <p:par>
                                <p:cTn id="13" presetID="26" presetClass="entr" presetSubtype="0" fill="hold" grpId="0" nodeType="clickEffect">
                                  <p:stCondLst>
                                    <p:cond delay="0"/>
                                  </p:stCondLst>
                                  <p:childTnLst>
                                    <p:set>
                                      <p:cBhvr>
                                        <p:cTn id="14" dur="1" fill="hold">
                                          <p:stCondLst>
                                            <p:cond delay="0"/>
                                          </p:stCondLst>
                                        </p:cTn>
                                        <p:tgtEl>
                                          <p:spTgt spid="24578"/>
                                        </p:tgtEl>
                                        <p:attrNameLst>
                                          <p:attrName>style.visibility</p:attrName>
                                        </p:attrNameLst>
                                      </p:cBhvr>
                                      <p:to>
                                        <p:strVal val="visible"/>
                                      </p:to>
                                    </p:set>
                                    <p:animEffect transition="in" filter="wipe(down)">
                                      <p:cBhvr>
                                        <p:cTn id="15" dur="290">
                                          <p:stCondLst>
                                            <p:cond delay="0"/>
                                          </p:stCondLst>
                                        </p:cTn>
                                        <p:tgtEl>
                                          <p:spTgt spid="24578"/>
                                        </p:tgtEl>
                                      </p:cBhvr>
                                    </p:animEffect>
                                    <p:anim calcmode="lin" valueType="num">
                                      <p:cBhvr>
                                        <p:cTn id="16" dur="911" tmFilter="0,0; 0.14,0.36; 0.43,0.73; 0.71,0.91; 1.0,1.0">
                                          <p:stCondLst>
                                            <p:cond delay="0"/>
                                          </p:stCondLst>
                                        </p:cTn>
                                        <p:tgtEl>
                                          <p:spTgt spid="24578"/>
                                        </p:tgtEl>
                                        <p:attrNameLst>
                                          <p:attrName>ppt_x</p:attrName>
                                        </p:attrNameLst>
                                      </p:cBhvr>
                                      <p:tavLst>
                                        <p:tav tm="0">
                                          <p:val>
                                            <p:strVal val="#ppt_x-0.25"/>
                                          </p:val>
                                        </p:tav>
                                        <p:tav tm="100000">
                                          <p:val>
                                            <p:strVal val="#ppt_x"/>
                                          </p:val>
                                        </p:tav>
                                      </p:tavLst>
                                    </p:anim>
                                    <p:anim calcmode="lin" valueType="num">
                                      <p:cBhvr>
                                        <p:cTn id="17" dur="332" tmFilter="0.0,0.0; 0.25,0.07; 0.50,0.2; 0.75,0.467; 1.0,1.0">
                                          <p:stCondLst>
                                            <p:cond delay="0"/>
                                          </p:stCondLst>
                                        </p:cTn>
                                        <p:tgtEl>
                                          <p:spTgt spid="24578"/>
                                        </p:tgtEl>
                                        <p:attrNameLst>
                                          <p:attrName>ppt_y</p:attrName>
                                        </p:attrNameLst>
                                      </p:cBhvr>
                                      <p:tavLst>
                                        <p:tav tm="0" fmla="#ppt_y-sin(pi*$)/3">
                                          <p:val>
                                            <p:fltVal val="0.5"/>
                                          </p:val>
                                        </p:tav>
                                        <p:tav tm="100000">
                                          <p:val>
                                            <p:fltVal val="1"/>
                                          </p:val>
                                        </p:tav>
                                      </p:tavLst>
                                    </p:anim>
                                    <p:anim calcmode="lin" valueType="num">
                                      <p:cBhvr>
                                        <p:cTn id="18" dur="332" tmFilter="0, 0; 0.125,0.2665; 0.25,0.4; 0.375,0.465; 0.5,0.5;  0.625,0.535; 0.75,0.6; 0.875,0.7335; 1,1">
                                          <p:stCondLst>
                                            <p:cond delay="332"/>
                                          </p:stCondLst>
                                        </p:cTn>
                                        <p:tgtEl>
                                          <p:spTgt spid="24578"/>
                                        </p:tgtEl>
                                        <p:attrNameLst>
                                          <p:attrName>ppt_y</p:attrName>
                                        </p:attrNameLst>
                                      </p:cBhvr>
                                      <p:tavLst>
                                        <p:tav tm="0" fmla="#ppt_y-sin(pi*$)/9">
                                          <p:val>
                                            <p:fltVal val="0"/>
                                          </p:val>
                                        </p:tav>
                                        <p:tav tm="100000">
                                          <p:val>
                                            <p:fltVal val="1"/>
                                          </p:val>
                                        </p:tav>
                                      </p:tavLst>
                                    </p:anim>
                                    <p:anim calcmode="lin" valueType="num">
                                      <p:cBhvr>
                                        <p:cTn id="19" dur="166" tmFilter="0, 0; 0.125,0.2665; 0.25,0.4; 0.375,0.465; 0.5,0.5;  0.625,0.535; 0.75,0.6; 0.875,0.7335; 1,1">
                                          <p:stCondLst>
                                            <p:cond delay="662"/>
                                          </p:stCondLst>
                                        </p:cTn>
                                        <p:tgtEl>
                                          <p:spTgt spid="24578"/>
                                        </p:tgtEl>
                                        <p:attrNameLst>
                                          <p:attrName>ppt_y</p:attrName>
                                        </p:attrNameLst>
                                      </p:cBhvr>
                                      <p:tavLst>
                                        <p:tav tm="0" fmla="#ppt_y-sin(pi*$)/27">
                                          <p:val>
                                            <p:fltVal val="0"/>
                                          </p:val>
                                        </p:tav>
                                        <p:tav tm="100000">
                                          <p:val>
                                            <p:fltVal val="1"/>
                                          </p:val>
                                        </p:tav>
                                      </p:tavLst>
                                    </p:anim>
                                    <p:anim calcmode="lin" valueType="num">
                                      <p:cBhvr>
                                        <p:cTn id="20" dur="82" tmFilter="0, 0; 0.125,0.2665; 0.25,0.4; 0.375,0.465; 0.5,0.5;  0.625,0.535; 0.75,0.6; 0.875,0.7335; 1,1">
                                          <p:stCondLst>
                                            <p:cond delay="828"/>
                                          </p:stCondLst>
                                        </p:cTn>
                                        <p:tgtEl>
                                          <p:spTgt spid="24578"/>
                                        </p:tgtEl>
                                        <p:attrNameLst>
                                          <p:attrName>ppt_y</p:attrName>
                                        </p:attrNameLst>
                                      </p:cBhvr>
                                      <p:tavLst>
                                        <p:tav tm="0" fmla="#ppt_y-sin(pi*$)/81">
                                          <p:val>
                                            <p:fltVal val="0"/>
                                          </p:val>
                                        </p:tav>
                                        <p:tav tm="100000">
                                          <p:val>
                                            <p:fltVal val="1"/>
                                          </p:val>
                                        </p:tav>
                                      </p:tavLst>
                                    </p:anim>
                                    <p:animScale>
                                      <p:cBhvr>
                                        <p:cTn id="21" dur="13">
                                          <p:stCondLst>
                                            <p:cond delay="325"/>
                                          </p:stCondLst>
                                        </p:cTn>
                                        <p:tgtEl>
                                          <p:spTgt spid="24578"/>
                                        </p:tgtEl>
                                      </p:cBhvr>
                                      <p:to x="100000" y="60000"/>
                                    </p:animScale>
                                    <p:animScale>
                                      <p:cBhvr>
                                        <p:cTn id="22" dur="83" decel="50000">
                                          <p:stCondLst>
                                            <p:cond delay="338"/>
                                          </p:stCondLst>
                                        </p:cTn>
                                        <p:tgtEl>
                                          <p:spTgt spid="24578"/>
                                        </p:tgtEl>
                                      </p:cBhvr>
                                      <p:to x="100000" y="100000"/>
                                    </p:animScale>
                                    <p:animScale>
                                      <p:cBhvr>
                                        <p:cTn id="23" dur="13">
                                          <p:stCondLst>
                                            <p:cond delay="656"/>
                                          </p:stCondLst>
                                        </p:cTn>
                                        <p:tgtEl>
                                          <p:spTgt spid="24578"/>
                                        </p:tgtEl>
                                      </p:cBhvr>
                                      <p:to x="100000" y="80000"/>
                                    </p:animScale>
                                    <p:animScale>
                                      <p:cBhvr>
                                        <p:cTn id="24" dur="83" decel="50000">
                                          <p:stCondLst>
                                            <p:cond delay="669"/>
                                          </p:stCondLst>
                                        </p:cTn>
                                        <p:tgtEl>
                                          <p:spTgt spid="24578"/>
                                        </p:tgtEl>
                                      </p:cBhvr>
                                      <p:to x="100000" y="100000"/>
                                    </p:animScale>
                                    <p:animScale>
                                      <p:cBhvr>
                                        <p:cTn id="25" dur="13">
                                          <p:stCondLst>
                                            <p:cond delay="821"/>
                                          </p:stCondLst>
                                        </p:cTn>
                                        <p:tgtEl>
                                          <p:spTgt spid="24578"/>
                                        </p:tgtEl>
                                      </p:cBhvr>
                                      <p:to x="100000" y="90000"/>
                                    </p:animScale>
                                    <p:animScale>
                                      <p:cBhvr>
                                        <p:cTn id="26" dur="83" decel="50000">
                                          <p:stCondLst>
                                            <p:cond delay="834"/>
                                          </p:stCondLst>
                                        </p:cTn>
                                        <p:tgtEl>
                                          <p:spTgt spid="24578"/>
                                        </p:tgtEl>
                                      </p:cBhvr>
                                      <p:to x="100000" y="100000"/>
                                    </p:animScale>
                                    <p:animScale>
                                      <p:cBhvr>
                                        <p:cTn id="27" dur="13">
                                          <p:stCondLst>
                                            <p:cond delay="904"/>
                                          </p:stCondLst>
                                        </p:cTn>
                                        <p:tgtEl>
                                          <p:spTgt spid="24578"/>
                                        </p:tgtEl>
                                      </p:cBhvr>
                                      <p:to x="100000" y="95000"/>
                                    </p:animScale>
                                    <p:animScale>
                                      <p:cBhvr>
                                        <p:cTn id="28" dur="83" decel="50000">
                                          <p:stCondLst>
                                            <p:cond delay="917"/>
                                          </p:stCondLst>
                                        </p:cTn>
                                        <p:tgtEl>
                                          <p:spTgt spid="24578"/>
                                        </p:tgtEl>
                                      </p:cBhvr>
                                      <p:to x="100000" y="100000"/>
                                    </p:animScale>
                                  </p:childTnLst>
                                  <p:subTnLst>
                                    <p:audio>
                                      <p:cMediaNode>
                                        <p:cTn display="0" masterRel="sameClick">
                                          <p:stCondLst>
                                            <p:cond evt="begin" delay="0">
                                              <p:tn val="13"/>
                                            </p:cond>
                                          </p:stCondLst>
                                          <p:endCondLst>
                                            <p:cond evt="onStopAudio" delay="0">
                                              <p:tgtEl>
                                                <p:sldTgt/>
                                              </p:tgtEl>
                                            </p:cond>
                                          </p:endCondLst>
                                        </p:cTn>
                                        <p:tgtEl>
                                          <p:sndTgt r:embed="rId5" name="عندما نسمعُ صوتَ المؤذِّنِ ينادي للصَّلاةِ.wav"/>
                                        </p:tgtEl>
                                      </p:cMediaNode>
                                    </p:audio>
                                  </p:subTnLst>
                                </p:cTn>
                              </p:par>
                            </p:childTnLst>
                          </p:cTn>
                        </p:par>
                      </p:childTnLst>
                    </p:cTn>
                  </p:par>
                  <p:par>
                    <p:cTn id="29" fill="hold">
                      <p:stCondLst>
                        <p:cond delay="indefinite"/>
                      </p:stCondLst>
                      <p:childTnLst>
                        <p:par>
                          <p:cTn id="30" fill="hold">
                            <p:stCondLst>
                              <p:cond delay="0"/>
                            </p:stCondLst>
                            <p:childTnLst>
                              <p:par>
                                <p:cTn id="31" presetID="26" presetClass="entr" presetSubtype="0" fill="hold" nodeType="clickEffect">
                                  <p:stCondLst>
                                    <p:cond delay="0"/>
                                  </p:stCondLst>
                                  <p:childTnLst>
                                    <p:set>
                                      <p:cBhvr>
                                        <p:cTn id="32" dur="1" fill="hold">
                                          <p:stCondLst>
                                            <p:cond delay="0"/>
                                          </p:stCondLst>
                                        </p:cTn>
                                        <p:tgtEl>
                                          <p:spTgt spid="24579">
                                            <p:txEl>
                                              <p:pRg st="0" end="0"/>
                                            </p:txEl>
                                          </p:spTgt>
                                        </p:tgtEl>
                                        <p:attrNameLst>
                                          <p:attrName>style.visibility</p:attrName>
                                        </p:attrNameLst>
                                      </p:cBhvr>
                                      <p:to>
                                        <p:strVal val="visible"/>
                                      </p:to>
                                    </p:set>
                                    <p:animEffect transition="in" filter="wipe(down)">
                                      <p:cBhvr>
                                        <p:cTn id="33" dur="290">
                                          <p:stCondLst>
                                            <p:cond delay="0"/>
                                          </p:stCondLst>
                                        </p:cTn>
                                        <p:tgtEl>
                                          <p:spTgt spid="24579">
                                            <p:txEl>
                                              <p:pRg st="0" end="0"/>
                                            </p:txEl>
                                          </p:spTgt>
                                        </p:tgtEl>
                                      </p:cBhvr>
                                    </p:animEffect>
                                    <p:anim calcmode="lin" valueType="num">
                                      <p:cBhvr>
                                        <p:cTn id="34" dur="911" tmFilter="0,0; 0.14,0.36; 0.43,0.73; 0.71,0.91; 1.0,1.0">
                                          <p:stCondLst>
                                            <p:cond delay="0"/>
                                          </p:stCondLst>
                                        </p:cTn>
                                        <p:tgtEl>
                                          <p:spTgt spid="24579">
                                            <p:txEl>
                                              <p:pRg st="0" end="0"/>
                                            </p:txEl>
                                          </p:spTgt>
                                        </p:tgtEl>
                                        <p:attrNameLst>
                                          <p:attrName>ppt_x</p:attrName>
                                        </p:attrNameLst>
                                      </p:cBhvr>
                                      <p:tavLst>
                                        <p:tav tm="0">
                                          <p:val>
                                            <p:strVal val="#ppt_x-0.25"/>
                                          </p:val>
                                        </p:tav>
                                        <p:tav tm="100000">
                                          <p:val>
                                            <p:strVal val="#ppt_x"/>
                                          </p:val>
                                        </p:tav>
                                      </p:tavLst>
                                    </p:anim>
                                    <p:anim calcmode="lin" valueType="num">
                                      <p:cBhvr>
                                        <p:cTn id="35" dur="332" tmFilter="0.0,0.0; 0.25,0.07; 0.50,0.2; 0.75,0.467; 1.0,1.0">
                                          <p:stCondLst>
                                            <p:cond delay="0"/>
                                          </p:stCondLst>
                                        </p:cTn>
                                        <p:tgtEl>
                                          <p:spTgt spid="24579">
                                            <p:txEl>
                                              <p:pRg st="0" end="0"/>
                                            </p:txEl>
                                          </p:spTgt>
                                        </p:tgtEl>
                                        <p:attrNameLst>
                                          <p:attrName>ppt_y</p:attrName>
                                        </p:attrNameLst>
                                      </p:cBhvr>
                                      <p:tavLst>
                                        <p:tav tm="0" fmla="#ppt_y-sin(pi*$)/3">
                                          <p:val>
                                            <p:fltVal val="0.5"/>
                                          </p:val>
                                        </p:tav>
                                        <p:tav tm="100000">
                                          <p:val>
                                            <p:fltVal val="1"/>
                                          </p:val>
                                        </p:tav>
                                      </p:tavLst>
                                    </p:anim>
                                    <p:anim calcmode="lin" valueType="num">
                                      <p:cBhvr>
                                        <p:cTn id="36" dur="332" tmFilter="0, 0; 0.125,0.2665; 0.25,0.4; 0.375,0.465; 0.5,0.5;  0.625,0.535; 0.75,0.6; 0.875,0.7335; 1,1">
                                          <p:stCondLst>
                                            <p:cond delay="332"/>
                                          </p:stCondLst>
                                        </p:cTn>
                                        <p:tgtEl>
                                          <p:spTgt spid="24579">
                                            <p:txEl>
                                              <p:pRg st="0" end="0"/>
                                            </p:txEl>
                                          </p:spTgt>
                                        </p:tgtEl>
                                        <p:attrNameLst>
                                          <p:attrName>ppt_y</p:attrName>
                                        </p:attrNameLst>
                                      </p:cBhvr>
                                      <p:tavLst>
                                        <p:tav tm="0" fmla="#ppt_y-sin(pi*$)/9">
                                          <p:val>
                                            <p:fltVal val="0"/>
                                          </p:val>
                                        </p:tav>
                                        <p:tav tm="100000">
                                          <p:val>
                                            <p:fltVal val="1"/>
                                          </p:val>
                                        </p:tav>
                                      </p:tavLst>
                                    </p:anim>
                                    <p:anim calcmode="lin" valueType="num">
                                      <p:cBhvr>
                                        <p:cTn id="37" dur="166" tmFilter="0, 0; 0.125,0.2665; 0.25,0.4; 0.375,0.465; 0.5,0.5;  0.625,0.535; 0.75,0.6; 0.875,0.7335; 1,1">
                                          <p:stCondLst>
                                            <p:cond delay="662"/>
                                          </p:stCondLst>
                                        </p:cTn>
                                        <p:tgtEl>
                                          <p:spTgt spid="24579">
                                            <p:txEl>
                                              <p:pRg st="0" end="0"/>
                                            </p:txEl>
                                          </p:spTgt>
                                        </p:tgtEl>
                                        <p:attrNameLst>
                                          <p:attrName>ppt_y</p:attrName>
                                        </p:attrNameLst>
                                      </p:cBhvr>
                                      <p:tavLst>
                                        <p:tav tm="0" fmla="#ppt_y-sin(pi*$)/27">
                                          <p:val>
                                            <p:fltVal val="0"/>
                                          </p:val>
                                        </p:tav>
                                        <p:tav tm="100000">
                                          <p:val>
                                            <p:fltVal val="1"/>
                                          </p:val>
                                        </p:tav>
                                      </p:tavLst>
                                    </p:anim>
                                    <p:anim calcmode="lin" valueType="num">
                                      <p:cBhvr>
                                        <p:cTn id="38" dur="82" tmFilter="0, 0; 0.125,0.2665; 0.25,0.4; 0.375,0.465; 0.5,0.5;  0.625,0.535; 0.75,0.6; 0.875,0.7335; 1,1">
                                          <p:stCondLst>
                                            <p:cond delay="828"/>
                                          </p:stCondLst>
                                        </p:cTn>
                                        <p:tgtEl>
                                          <p:spTgt spid="24579">
                                            <p:txEl>
                                              <p:pRg st="0" end="0"/>
                                            </p:txEl>
                                          </p:spTgt>
                                        </p:tgtEl>
                                        <p:attrNameLst>
                                          <p:attrName>ppt_y</p:attrName>
                                        </p:attrNameLst>
                                      </p:cBhvr>
                                      <p:tavLst>
                                        <p:tav tm="0" fmla="#ppt_y-sin(pi*$)/81">
                                          <p:val>
                                            <p:fltVal val="0"/>
                                          </p:val>
                                        </p:tav>
                                        <p:tav tm="100000">
                                          <p:val>
                                            <p:fltVal val="1"/>
                                          </p:val>
                                        </p:tav>
                                      </p:tavLst>
                                    </p:anim>
                                    <p:animScale>
                                      <p:cBhvr>
                                        <p:cTn id="39" dur="13">
                                          <p:stCondLst>
                                            <p:cond delay="325"/>
                                          </p:stCondLst>
                                        </p:cTn>
                                        <p:tgtEl>
                                          <p:spTgt spid="24579">
                                            <p:txEl>
                                              <p:pRg st="0" end="0"/>
                                            </p:txEl>
                                          </p:spTgt>
                                        </p:tgtEl>
                                      </p:cBhvr>
                                      <p:to x="100000" y="60000"/>
                                    </p:animScale>
                                    <p:animScale>
                                      <p:cBhvr>
                                        <p:cTn id="40" dur="83" decel="50000">
                                          <p:stCondLst>
                                            <p:cond delay="338"/>
                                          </p:stCondLst>
                                        </p:cTn>
                                        <p:tgtEl>
                                          <p:spTgt spid="24579">
                                            <p:txEl>
                                              <p:pRg st="0" end="0"/>
                                            </p:txEl>
                                          </p:spTgt>
                                        </p:tgtEl>
                                      </p:cBhvr>
                                      <p:to x="100000" y="100000"/>
                                    </p:animScale>
                                    <p:animScale>
                                      <p:cBhvr>
                                        <p:cTn id="41" dur="13">
                                          <p:stCondLst>
                                            <p:cond delay="656"/>
                                          </p:stCondLst>
                                        </p:cTn>
                                        <p:tgtEl>
                                          <p:spTgt spid="24579">
                                            <p:txEl>
                                              <p:pRg st="0" end="0"/>
                                            </p:txEl>
                                          </p:spTgt>
                                        </p:tgtEl>
                                      </p:cBhvr>
                                      <p:to x="100000" y="80000"/>
                                    </p:animScale>
                                    <p:animScale>
                                      <p:cBhvr>
                                        <p:cTn id="42" dur="83" decel="50000">
                                          <p:stCondLst>
                                            <p:cond delay="669"/>
                                          </p:stCondLst>
                                        </p:cTn>
                                        <p:tgtEl>
                                          <p:spTgt spid="24579">
                                            <p:txEl>
                                              <p:pRg st="0" end="0"/>
                                            </p:txEl>
                                          </p:spTgt>
                                        </p:tgtEl>
                                      </p:cBhvr>
                                      <p:to x="100000" y="100000"/>
                                    </p:animScale>
                                    <p:animScale>
                                      <p:cBhvr>
                                        <p:cTn id="43" dur="13">
                                          <p:stCondLst>
                                            <p:cond delay="821"/>
                                          </p:stCondLst>
                                        </p:cTn>
                                        <p:tgtEl>
                                          <p:spTgt spid="24579">
                                            <p:txEl>
                                              <p:pRg st="0" end="0"/>
                                            </p:txEl>
                                          </p:spTgt>
                                        </p:tgtEl>
                                      </p:cBhvr>
                                      <p:to x="100000" y="90000"/>
                                    </p:animScale>
                                    <p:animScale>
                                      <p:cBhvr>
                                        <p:cTn id="44" dur="83" decel="50000">
                                          <p:stCondLst>
                                            <p:cond delay="834"/>
                                          </p:stCondLst>
                                        </p:cTn>
                                        <p:tgtEl>
                                          <p:spTgt spid="24579">
                                            <p:txEl>
                                              <p:pRg st="0" end="0"/>
                                            </p:txEl>
                                          </p:spTgt>
                                        </p:tgtEl>
                                      </p:cBhvr>
                                      <p:to x="100000" y="100000"/>
                                    </p:animScale>
                                    <p:animScale>
                                      <p:cBhvr>
                                        <p:cTn id="45" dur="13">
                                          <p:stCondLst>
                                            <p:cond delay="904"/>
                                          </p:stCondLst>
                                        </p:cTn>
                                        <p:tgtEl>
                                          <p:spTgt spid="24579">
                                            <p:txEl>
                                              <p:pRg st="0" end="0"/>
                                            </p:txEl>
                                          </p:spTgt>
                                        </p:tgtEl>
                                      </p:cBhvr>
                                      <p:to x="100000" y="95000"/>
                                    </p:animScale>
                                    <p:animScale>
                                      <p:cBhvr>
                                        <p:cTn id="46" dur="83" decel="50000">
                                          <p:stCondLst>
                                            <p:cond delay="917"/>
                                          </p:stCondLst>
                                        </p:cTn>
                                        <p:tgtEl>
                                          <p:spTgt spid="24579">
                                            <p:txEl>
                                              <p:pRg st="0" end="0"/>
                                            </p:txEl>
                                          </p:spTgt>
                                        </p:tgtEl>
                                      </p:cBhvr>
                                      <p:to x="100000" y="100000"/>
                                    </p:animScale>
                                  </p:childTnLst>
                                  <p:subTnLst>
                                    <p:audio>
                                      <p:cMediaNode>
                                        <p:cTn display="0" masterRel="sameClick">
                                          <p:stCondLst>
                                            <p:cond evt="begin" delay="0">
                                              <p:tn val="31"/>
                                            </p:cond>
                                          </p:stCondLst>
                                          <p:endCondLst>
                                            <p:cond evt="onStopAudio" delay="0">
                                              <p:tgtEl>
                                                <p:sldTgt/>
                                              </p:tgtEl>
                                            </p:cond>
                                          </p:endCondLst>
                                        </p:cTn>
                                        <p:tgtEl>
                                          <p:sndTgt r:embed="rId6" name="تتولَّدُ الكهرباءُ نتيجةَ الشُّحناتِ.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77" grpId="0"/>
      <p:bldP spid="2457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تمرير أفقي 1"/>
          <p:cNvSpPr/>
          <p:nvPr/>
        </p:nvSpPr>
        <p:spPr>
          <a:xfrm>
            <a:off x="3500438" y="285750"/>
            <a:ext cx="5214937" cy="1143000"/>
          </a:xfrm>
          <a:prstGeom prst="horizontalScroll">
            <a:avLst/>
          </a:prstGeom>
        </p:spPr>
        <p:style>
          <a:lnRef idx="3">
            <a:schemeClr val="lt1"/>
          </a:lnRef>
          <a:fillRef idx="1">
            <a:schemeClr val="accent5"/>
          </a:fillRef>
          <a:effectRef idx="1">
            <a:schemeClr val="accent5"/>
          </a:effectRef>
          <a:fontRef idx="minor">
            <a:schemeClr val="lt1"/>
          </a:fontRef>
        </p:style>
        <p:txBody>
          <a:bodyPr rtlCol="1" anchor="ctr"/>
          <a:lstStyle/>
          <a:p>
            <a:pPr algn="ctr" rtl="1" fontAlgn="auto">
              <a:spcBef>
                <a:spcPts val="0"/>
              </a:spcBef>
              <a:spcAft>
                <a:spcPts val="0"/>
              </a:spcAft>
              <a:defRPr/>
            </a:pPr>
            <a:endParaRPr lang="ar-EG"/>
          </a:p>
        </p:txBody>
      </p:sp>
      <p:sp>
        <p:nvSpPr>
          <p:cNvPr id="27649" name="Rectangle 1"/>
          <p:cNvSpPr>
            <a:spLocks noChangeArrowheads="1"/>
          </p:cNvSpPr>
          <p:nvPr/>
        </p:nvSpPr>
        <p:spPr bwMode="auto">
          <a:xfrm>
            <a:off x="3621088" y="571500"/>
            <a:ext cx="5022850" cy="584200"/>
          </a:xfrm>
          <a:prstGeom prst="rect">
            <a:avLst/>
          </a:prstGeom>
          <a:noFill/>
          <a:ln w="9525">
            <a:noFill/>
            <a:miter lim="800000"/>
            <a:headEnd/>
            <a:tailEnd/>
          </a:ln>
        </p:spPr>
        <p:txBody>
          <a:bodyPr wrap="none" anchor="ctr">
            <a:spAutoFit/>
          </a:bodyPr>
          <a:lstStyle/>
          <a:p>
            <a:pPr algn="r" rtl="1"/>
            <a:r>
              <a:rPr lang="ar-EG" sz="3200">
                <a:solidFill>
                  <a:srgbClr val="FFFF00"/>
                </a:solidFill>
                <a:cs typeface="Times New Roman" pitchFamily="18" charset="0"/>
              </a:rPr>
              <a:t>الجسيماتُ الموجبةُ والجسيماتُ السالبةُ</a:t>
            </a:r>
            <a:endParaRPr lang="ar-EG" sz="3600">
              <a:solidFill>
                <a:srgbClr val="FFFF00"/>
              </a:solidFill>
            </a:endParaRPr>
          </a:p>
        </p:txBody>
      </p:sp>
      <p:pic>
        <p:nvPicPr>
          <p:cNvPr id="4" name="صورة 3" descr="mzunh_fream_62.jpg"/>
          <p:cNvPicPr>
            <a:picLocks noChangeAspect="1"/>
          </p:cNvPicPr>
          <p:nvPr/>
        </p:nvPicPr>
        <p:blipFill>
          <a:blip r:embed="rId7"/>
          <a:srcRect/>
          <a:stretch>
            <a:fillRect/>
          </a:stretch>
        </p:blipFill>
        <p:spPr bwMode="auto">
          <a:xfrm>
            <a:off x="1428750" y="1857375"/>
            <a:ext cx="7429500" cy="4071938"/>
          </a:xfrm>
          <a:prstGeom prst="rect">
            <a:avLst/>
          </a:prstGeom>
          <a:noFill/>
          <a:ln w="9525">
            <a:noFill/>
            <a:miter lim="800000"/>
            <a:headEnd/>
            <a:tailEnd/>
          </a:ln>
        </p:spPr>
      </p:pic>
      <p:sp>
        <p:nvSpPr>
          <p:cNvPr id="27650" name="Rectangle 2"/>
          <p:cNvSpPr>
            <a:spLocks noChangeArrowheads="1"/>
          </p:cNvSpPr>
          <p:nvPr/>
        </p:nvSpPr>
        <p:spPr bwMode="auto">
          <a:xfrm>
            <a:off x="1785938" y="2424113"/>
            <a:ext cx="6500812" cy="2862262"/>
          </a:xfrm>
          <a:prstGeom prst="rect">
            <a:avLst/>
          </a:prstGeom>
          <a:noFill/>
          <a:ln w="9525">
            <a:noFill/>
            <a:miter lim="800000"/>
            <a:headEnd/>
            <a:tailEnd/>
          </a:ln>
        </p:spPr>
        <p:txBody>
          <a:bodyPr anchor="ctr">
            <a:spAutoFit/>
          </a:bodyPr>
          <a:lstStyle/>
          <a:p>
            <a:pPr algn="r" rtl="1"/>
            <a:r>
              <a:rPr lang="ar-EG" sz="3600">
                <a:cs typeface="Times New Roman" pitchFamily="18" charset="0"/>
              </a:rPr>
              <a:t>من المعلوم أنَّ ال</a:t>
            </a:r>
            <a:r>
              <a:rPr lang="ar-SA" sz="3600">
                <a:cs typeface="Times New Roman" pitchFamily="18" charset="0"/>
              </a:rPr>
              <a:t>ذ</a:t>
            </a:r>
            <a:r>
              <a:rPr lang="ar-EG" sz="3600">
                <a:cs typeface="Times New Roman" pitchFamily="18" charset="0"/>
              </a:rPr>
              <a:t>َّرَّةَ أصغرُ جزءٍ في المادَّة. وهي تحتوي على جسيماتٍ صغيرةٍ جدًّا، بعضُها يحملُ الشحنةَ الموجبةَ، ويرمزُ إليها بالرمز (+). وبعضُها الآخر يحملُ الشُّحنةَ السَّالبةَ، ويرمزُ إليها بالرمزِ (-).</a:t>
            </a:r>
            <a:endParaRPr lang="ar-EG" sz="4000"/>
          </a:p>
        </p:txBody>
      </p:sp>
    </p:spTree>
  </p:cSld>
  <p:clrMapOvr>
    <a:masterClrMapping/>
  </p:clrMapOvr>
  <p:transition spd="med">
    <p:blinds/>
    <p:sndAc>
      <p:stSnd>
        <p:snd r:embed="rId2" name="chimes.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edge">
                                      <p:cBhvr>
                                        <p:cTn id="7" dur="10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0512 - فوق الاجراس.wav"/>
                                        </p:tgtEl>
                                      </p:cMediaNode>
                                    </p:audio>
                                  </p:subTnLst>
                                </p:cTn>
                              </p:par>
                              <p:par>
                                <p:cTn id="8" presetID="20" presetClass="entr" presetSubtype="0" fill="hold" grpId="0" nodeType="withEffect">
                                  <p:stCondLst>
                                    <p:cond delay="0"/>
                                  </p:stCondLst>
                                  <p:childTnLst>
                                    <p:set>
                                      <p:cBhvr>
                                        <p:cTn id="9" dur="1" fill="hold">
                                          <p:stCondLst>
                                            <p:cond delay="0"/>
                                          </p:stCondLst>
                                        </p:cTn>
                                        <p:tgtEl>
                                          <p:spTgt spid="27649"/>
                                        </p:tgtEl>
                                        <p:attrNameLst>
                                          <p:attrName>style.visibility</p:attrName>
                                        </p:attrNameLst>
                                      </p:cBhvr>
                                      <p:to>
                                        <p:strVal val="visible"/>
                                      </p:to>
                                    </p:set>
                                    <p:animEffect transition="in" filter="wedge">
                                      <p:cBhvr>
                                        <p:cTn id="10" dur="1000"/>
                                        <p:tgtEl>
                                          <p:spTgt spid="27649"/>
                                        </p:tgtEl>
                                      </p:cBhvr>
                                    </p:animEffect>
                                  </p:childTnLst>
                                  <p:subTnLst>
                                    <p:audio>
                                      <p:cMediaNode>
                                        <p:cTn display="0" masterRel="sameClick">
                                          <p:stCondLst>
                                            <p:cond evt="begin" delay="0">
                                              <p:tn val="8"/>
                                            </p:cond>
                                          </p:stCondLst>
                                          <p:endCondLst>
                                            <p:cond evt="onStopAudio" delay="0">
                                              <p:tgtEl>
                                                <p:sldTgt/>
                                              </p:tgtEl>
                                            </p:cond>
                                          </p:endCondLst>
                                        </p:cTn>
                                        <p:tgtEl>
                                          <p:sndTgt r:embed="rId4" name="الجسيماتُ الموجبةُ والجسيماتُ السالبةُ.wav"/>
                                        </p:tgtEl>
                                      </p:cMediaNode>
                                    </p:audio>
                                  </p:subTnLst>
                                </p:cTn>
                              </p:par>
                            </p:childTnLst>
                          </p:cTn>
                        </p:par>
                      </p:childTnLst>
                    </p:cTn>
                  </p:par>
                  <p:par>
                    <p:cTn id="11" fill="hold">
                      <p:stCondLst>
                        <p:cond delay="indefinite"/>
                      </p:stCondLst>
                      <p:childTnLst>
                        <p:par>
                          <p:cTn id="12" fill="hold">
                            <p:stCondLst>
                              <p:cond delay="0"/>
                            </p:stCondLst>
                            <p:childTnLst>
                              <p:par>
                                <p:cTn id="13" presetID="26"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290">
                                          <p:stCondLst>
                                            <p:cond delay="0"/>
                                          </p:stCondLst>
                                        </p:cTn>
                                        <p:tgtEl>
                                          <p:spTgt spid="4"/>
                                        </p:tgtEl>
                                      </p:cBhvr>
                                    </p:animEffect>
                                    <p:anim calcmode="lin" valueType="num">
                                      <p:cBhvr>
                                        <p:cTn id="16" dur="911"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17" dur="332"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8" dur="332" tmFilter="0, 0; 0.125,0.2665; 0.25,0.4; 0.375,0.465; 0.5,0.5;  0.625,0.535; 0.75,0.6; 0.875,0.7335; 1,1">
                                          <p:stCondLst>
                                            <p:cond delay="332"/>
                                          </p:stCondLst>
                                        </p:cTn>
                                        <p:tgtEl>
                                          <p:spTgt spid="4"/>
                                        </p:tgtEl>
                                        <p:attrNameLst>
                                          <p:attrName>ppt_y</p:attrName>
                                        </p:attrNameLst>
                                      </p:cBhvr>
                                      <p:tavLst>
                                        <p:tav tm="0" fmla="#ppt_y-sin(pi*$)/9">
                                          <p:val>
                                            <p:fltVal val="0"/>
                                          </p:val>
                                        </p:tav>
                                        <p:tav tm="100000">
                                          <p:val>
                                            <p:fltVal val="1"/>
                                          </p:val>
                                        </p:tav>
                                      </p:tavLst>
                                    </p:anim>
                                    <p:anim calcmode="lin" valueType="num">
                                      <p:cBhvr>
                                        <p:cTn id="19" dur="166" tmFilter="0, 0; 0.125,0.2665; 0.25,0.4; 0.375,0.465; 0.5,0.5;  0.625,0.535; 0.75,0.6; 0.875,0.7335; 1,1">
                                          <p:stCondLst>
                                            <p:cond delay="662"/>
                                          </p:stCondLst>
                                        </p:cTn>
                                        <p:tgtEl>
                                          <p:spTgt spid="4"/>
                                        </p:tgtEl>
                                        <p:attrNameLst>
                                          <p:attrName>ppt_y</p:attrName>
                                        </p:attrNameLst>
                                      </p:cBhvr>
                                      <p:tavLst>
                                        <p:tav tm="0" fmla="#ppt_y-sin(pi*$)/27">
                                          <p:val>
                                            <p:fltVal val="0"/>
                                          </p:val>
                                        </p:tav>
                                        <p:tav tm="100000">
                                          <p:val>
                                            <p:fltVal val="1"/>
                                          </p:val>
                                        </p:tav>
                                      </p:tavLst>
                                    </p:anim>
                                    <p:anim calcmode="lin" valueType="num">
                                      <p:cBhvr>
                                        <p:cTn id="20" dur="82" tmFilter="0, 0; 0.125,0.2665; 0.25,0.4; 0.375,0.465; 0.5,0.5;  0.625,0.535; 0.75,0.6; 0.875,0.7335; 1,1">
                                          <p:stCondLst>
                                            <p:cond delay="828"/>
                                          </p:stCondLst>
                                        </p:cTn>
                                        <p:tgtEl>
                                          <p:spTgt spid="4"/>
                                        </p:tgtEl>
                                        <p:attrNameLst>
                                          <p:attrName>ppt_y</p:attrName>
                                        </p:attrNameLst>
                                      </p:cBhvr>
                                      <p:tavLst>
                                        <p:tav tm="0" fmla="#ppt_y-sin(pi*$)/81">
                                          <p:val>
                                            <p:fltVal val="0"/>
                                          </p:val>
                                        </p:tav>
                                        <p:tav tm="100000">
                                          <p:val>
                                            <p:fltVal val="1"/>
                                          </p:val>
                                        </p:tav>
                                      </p:tavLst>
                                    </p:anim>
                                    <p:animScale>
                                      <p:cBhvr>
                                        <p:cTn id="21" dur="13">
                                          <p:stCondLst>
                                            <p:cond delay="325"/>
                                          </p:stCondLst>
                                        </p:cTn>
                                        <p:tgtEl>
                                          <p:spTgt spid="4"/>
                                        </p:tgtEl>
                                      </p:cBhvr>
                                      <p:to x="100000" y="60000"/>
                                    </p:animScale>
                                    <p:animScale>
                                      <p:cBhvr>
                                        <p:cTn id="22" dur="83" decel="50000">
                                          <p:stCondLst>
                                            <p:cond delay="338"/>
                                          </p:stCondLst>
                                        </p:cTn>
                                        <p:tgtEl>
                                          <p:spTgt spid="4"/>
                                        </p:tgtEl>
                                      </p:cBhvr>
                                      <p:to x="100000" y="100000"/>
                                    </p:animScale>
                                    <p:animScale>
                                      <p:cBhvr>
                                        <p:cTn id="23" dur="13">
                                          <p:stCondLst>
                                            <p:cond delay="656"/>
                                          </p:stCondLst>
                                        </p:cTn>
                                        <p:tgtEl>
                                          <p:spTgt spid="4"/>
                                        </p:tgtEl>
                                      </p:cBhvr>
                                      <p:to x="100000" y="80000"/>
                                    </p:animScale>
                                    <p:animScale>
                                      <p:cBhvr>
                                        <p:cTn id="24" dur="83" decel="50000">
                                          <p:stCondLst>
                                            <p:cond delay="669"/>
                                          </p:stCondLst>
                                        </p:cTn>
                                        <p:tgtEl>
                                          <p:spTgt spid="4"/>
                                        </p:tgtEl>
                                      </p:cBhvr>
                                      <p:to x="100000" y="100000"/>
                                    </p:animScale>
                                    <p:animScale>
                                      <p:cBhvr>
                                        <p:cTn id="25" dur="13">
                                          <p:stCondLst>
                                            <p:cond delay="821"/>
                                          </p:stCondLst>
                                        </p:cTn>
                                        <p:tgtEl>
                                          <p:spTgt spid="4"/>
                                        </p:tgtEl>
                                      </p:cBhvr>
                                      <p:to x="100000" y="90000"/>
                                    </p:animScale>
                                    <p:animScale>
                                      <p:cBhvr>
                                        <p:cTn id="26" dur="83" decel="50000">
                                          <p:stCondLst>
                                            <p:cond delay="834"/>
                                          </p:stCondLst>
                                        </p:cTn>
                                        <p:tgtEl>
                                          <p:spTgt spid="4"/>
                                        </p:tgtEl>
                                      </p:cBhvr>
                                      <p:to x="100000" y="100000"/>
                                    </p:animScale>
                                    <p:animScale>
                                      <p:cBhvr>
                                        <p:cTn id="27" dur="13">
                                          <p:stCondLst>
                                            <p:cond delay="904"/>
                                          </p:stCondLst>
                                        </p:cTn>
                                        <p:tgtEl>
                                          <p:spTgt spid="4"/>
                                        </p:tgtEl>
                                      </p:cBhvr>
                                      <p:to x="100000" y="95000"/>
                                    </p:animScale>
                                    <p:animScale>
                                      <p:cBhvr>
                                        <p:cTn id="28" dur="83" decel="50000">
                                          <p:stCondLst>
                                            <p:cond delay="917"/>
                                          </p:stCondLst>
                                        </p:cTn>
                                        <p:tgtEl>
                                          <p:spTgt spid="4"/>
                                        </p:tgtEl>
                                      </p:cBhvr>
                                      <p:to x="100000" y="100000"/>
                                    </p:animScale>
                                  </p:childTnLst>
                                  <p:subTnLst>
                                    <p:audio>
                                      <p:cMediaNode>
                                        <p:cTn display="0" masterRel="sameClick">
                                          <p:stCondLst>
                                            <p:cond evt="begin" delay="0">
                                              <p:tn val="13"/>
                                            </p:cond>
                                          </p:stCondLst>
                                          <p:endCondLst>
                                            <p:cond evt="onStopAudio" delay="0">
                                              <p:tgtEl>
                                                <p:sldTgt/>
                                              </p:tgtEl>
                                            </p:cond>
                                          </p:endCondLst>
                                        </p:cTn>
                                        <p:tgtEl>
                                          <p:sndTgt r:embed="rId5" name="online.wav"/>
                                        </p:tgtEl>
                                      </p:cMediaNode>
                                    </p:audio>
                                  </p:subTnLst>
                                </p:cTn>
                              </p:par>
                              <p:par>
                                <p:cTn id="29" presetID="26" presetClass="entr" presetSubtype="0" fill="hold" grpId="0" nodeType="withEffect">
                                  <p:stCondLst>
                                    <p:cond delay="0"/>
                                  </p:stCondLst>
                                  <p:childTnLst>
                                    <p:set>
                                      <p:cBhvr>
                                        <p:cTn id="30" dur="1" fill="hold">
                                          <p:stCondLst>
                                            <p:cond delay="0"/>
                                          </p:stCondLst>
                                        </p:cTn>
                                        <p:tgtEl>
                                          <p:spTgt spid="27650"/>
                                        </p:tgtEl>
                                        <p:attrNameLst>
                                          <p:attrName>style.visibility</p:attrName>
                                        </p:attrNameLst>
                                      </p:cBhvr>
                                      <p:to>
                                        <p:strVal val="visible"/>
                                      </p:to>
                                    </p:set>
                                    <p:animEffect transition="in" filter="wipe(down)">
                                      <p:cBhvr>
                                        <p:cTn id="31" dur="290">
                                          <p:stCondLst>
                                            <p:cond delay="0"/>
                                          </p:stCondLst>
                                        </p:cTn>
                                        <p:tgtEl>
                                          <p:spTgt spid="27650"/>
                                        </p:tgtEl>
                                      </p:cBhvr>
                                    </p:animEffect>
                                    <p:anim calcmode="lin" valueType="num">
                                      <p:cBhvr>
                                        <p:cTn id="32" dur="911" tmFilter="0,0; 0.14,0.36; 0.43,0.73; 0.71,0.91; 1.0,1.0">
                                          <p:stCondLst>
                                            <p:cond delay="0"/>
                                          </p:stCondLst>
                                        </p:cTn>
                                        <p:tgtEl>
                                          <p:spTgt spid="27650"/>
                                        </p:tgtEl>
                                        <p:attrNameLst>
                                          <p:attrName>ppt_x</p:attrName>
                                        </p:attrNameLst>
                                      </p:cBhvr>
                                      <p:tavLst>
                                        <p:tav tm="0">
                                          <p:val>
                                            <p:strVal val="#ppt_x-0.25"/>
                                          </p:val>
                                        </p:tav>
                                        <p:tav tm="100000">
                                          <p:val>
                                            <p:strVal val="#ppt_x"/>
                                          </p:val>
                                        </p:tav>
                                      </p:tavLst>
                                    </p:anim>
                                    <p:anim calcmode="lin" valueType="num">
                                      <p:cBhvr>
                                        <p:cTn id="33" dur="332" tmFilter="0.0,0.0; 0.25,0.07; 0.50,0.2; 0.75,0.467; 1.0,1.0">
                                          <p:stCondLst>
                                            <p:cond delay="0"/>
                                          </p:stCondLst>
                                        </p:cTn>
                                        <p:tgtEl>
                                          <p:spTgt spid="27650"/>
                                        </p:tgtEl>
                                        <p:attrNameLst>
                                          <p:attrName>ppt_y</p:attrName>
                                        </p:attrNameLst>
                                      </p:cBhvr>
                                      <p:tavLst>
                                        <p:tav tm="0" fmla="#ppt_y-sin(pi*$)/3">
                                          <p:val>
                                            <p:fltVal val="0.5"/>
                                          </p:val>
                                        </p:tav>
                                        <p:tav tm="100000">
                                          <p:val>
                                            <p:fltVal val="1"/>
                                          </p:val>
                                        </p:tav>
                                      </p:tavLst>
                                    </p:anim>
                                    <p:anim calcmode="lin" valueType="num">
                                      <p:cBhvr>
                                        <p:cTn id="34" dur="332" tmFilter="0, 0; 0.125,0.2665; 0.25,0.4; 0.375,0.465; 0.5,0.5;  0.625,0.535; 0.75,0.6; 0.875,0.7335; 1,1">
                                          <p:stCondLst>
                                            <p:cond delay="332"/>
                                          </p:stCondLst>
                                        </p:cTn>
                                        <p:tgtEl>
                                          <p:spTgt spid="27650"/>
                                        </p:tgtEl>
                                        <p:attrNameLst>
                                          <p:attrName>ppt_y</p:attrName>
                                        </p:attrNameLst>
                                      </p:cBhvr>
                                      <p:tavLst>
                                        <p:tav tm="0" fmla="#ppt_y-sin(pi*$)/9">
                                          <p:val>
                                            <p:fltVal val="0"/>
                                          </p:val>
                                        </p:tav>
                                        <p:tav tm="100000">
                                          <p:val>
                                            <p:fltVal val="1"/>
                                          </p:val>
                                        </p:tav>
                                      </p:tavLst>
                                    </p:anim>
                                    <p:anim calcmode="lin" valueType="num">
                                      <p:cBhvr>
                                        <p:cTn id="35" dur="166" tmFilter="0, 0; 0.125,0.2665; 0.25,0.4; 0.375,0.465; 0.5,0.5;  0.625,0.535; 0.75,0.6; 0.875,0.7335; 1,1">
                                          <p:stCondLst>
                                            <p:cond delay="662"/>
                                          </p:stCondLst>
                                        </p:cTn>
                                        <p:tgtEl>
                                          <p:spTgt spid="27650"/>
                                        </p:tgtEl>
                                        <p:attrNameLst>
                                          <p:attrName>ppt_y</p:attrName>
                                        </p:attrNameLst>
                                      </p:cBhvr>
                                      <p:tavLst>
                                        <p:tav tm="0" fmla="#ppt_y-sin(pi*$)/27">
                                          <p:val>
                                            <p:fltVal val="0"/>
                                          </p:val>
                                        </p:tav>
                                        <p:tav tm="100000">
                                          <p:val>
                                            <p:fltVal val="1"/>
                                          </p:val>
                                        </p:tav>
                                      </p:tavLst>
                                    </p:anim>
                                    <p:anim calcmode="lin" valueType="num">
                                      <p:cBhvr>
                                        <p:cTn id="36" dur="82" tmFilter="0, 0; 0.125,0.2665; 0.25,0.4; 0.375,0.465; 0.5,0.5;  0.625,0.535; 0.75,0.6; 0.875,0.7335; 1,1">
                                          <p:stCondLst>
                                            <p:cond delay="828"/>
                                          </p:stCondLst>
                                        </p:cTn>
                                        <p:tgtEl>
                                          <p:spTgt spid="27650"/>
                                        </p:tgtEl>
                                        <p:attrNameLst>
                                          <p:attrName>ppt_y</p:attrName>
                                        </p:attrNameLst>
                                      </p:cBhvr>
                                      <p:tavLst>
                                        <p:tav tm="0" fmla="#ppt_y-sin(pi*$)/81">
                                          <p:val>
                                            <p:fltVal val="0"/>
                                          </p:val>
                                        </p:tav>
                                        <p:tav tm="100000">
                                          <p:val>
                                            <p:fltVal val="1"/>
                                          </p:val>
                                        </p:tav>
                                      </p:tavLst>
                                    </p:anim>
                                    <p:animScale>
                                      <p:cBhvr>
                                        <p:cTn id="37" dur="13">
                                          <p:stCondLst>
                                            <p:cond delay="325"/>
                                          </p:stCondLst>
                                        </p:cTn>
                                        <p:tgtEl>
                                          <p:spTgt spid="27650"/>
                                        </p:tgtEl>
                                      </p:cBhvr>
                                      <p:to x="100000" y="60000"/>
                                    </p:animScale>
                                    <p:animScale>
                                      <p:cBhvr>
                                        <p:cTn id="38" dur="83" decel="50000">
                                          <p:stCondLst>
                                            <p:cond delay="338"/>
                                          </p:stCondLst>
                                        </p:cTn>
                                        <p:tgtEl>
                                          <p:spTgt spid="27650"/>
                                        </p:tgtEl>
                                      </p:cBhvr>
                                      <p:to x="100000" y="100000"/>
                                    </p:animScale>
                                    <p:animScale>
                                      <p:cBhvr>
                                        <p:cTn id="39" dur="13">
                                          <p:stCondLst>
                                            <p:cond delay="656"/>
                                          </p:stCondLst>
                                        </p:cTn>
                                        <p:tgtEl>
                                          <p:spTgt spid="27650"/>
                                        </p:tgtEl>
                                      </p:cBhvr>
                                      <p:to x="100000" y="80000"/>
                                    </p:animScale>
                                    <p:animScale>
                                      <p:cBhvr>
                                        <p:cTn id="40" dur="83" decel="50000">
                                          <p:stCondLst>
                                            <p:cond delay="669"/>
                                          </p:stCondLst>
                                        </p:cTn>
                                        <p:tgtEl>
                                          <p:spTgt spid="27650"/>
                                        </p:tgtEl>
                                      </p:cBhvr>
                                      <p:to x="100000" y="100000"/>
                                    </p:animScale>
                                    <p:animScale>
                                      <p:cBhvr>
                                        <p:cTn id="41" dur="13">
                                          <p:stCondLst>
                                            <p:cond delay="821"/>
                                          </p:stCondLst>
                                        </p:cTn>
                                        <p:tgtEl>
                                          <p:spTgt spid="27650"/>
                                        </p:tgtEl>
                                      </p:cBhvr>
                                      <p:to x="100000" y="90000"/>
                                    </p:animScale>
                                    <p:animScale>
                                      <p:cBhvr>
                                        <p:cTn id="42" dur="83" decel="50000">
                                          <p:stCondLst>
                                            <p:cond delay="834"/>
                                          </p:stCondLst>
                                        </p:cTn>
                                        <p:tgtEl>
                                          <p:spTgt spid="27650"/>
                                        </p:tgtEl>
                                      </p:cBhvr>
                                      <p:to x="100000" y="100000"/>
                                    </p:animScale>
                                    <p:animScale>
                                      <p:cBhvr>
                                        <p:cTn id="43" dur="13">
                                          <p:stCondLst>
                                            <p:cond delay="904"/>
                                          </p:stCondLst>
                                        </p:cTn>
                                        <p:tgtEl>
                                          <p:spTgt spid="27650"/>
                                        </p:tgtEl>
                                      </p:cBhvr>
                                      <p:to x="100000" y="95000"/>
                                    </p:animScale>
                                    <p:animScale>
                                      <p:cBhvr>
                                        <p:cTn id="44" dur="83" decel="50000">
                                          <p:stCondLst>
                                            <p:cond delay="917"/>
                                          </p:stCondLst>
                                        </p:cTn>
                                        <p:tgtEl>
                                          <p:spTgt spid="27650"/>
                                        </p:tgtEl>
                                      </p:cBhvr>
                                      <p:to x="100000" y="100000"/>
                                    </p:animScale>
                                  </p:childTnLst>
                                  <p:subTnLst>
                                    <p:audio>
                                      <p:cMediaNode>
                                        <p:cTn display="0" masterRel="sameClick">
                                          <p:stCondLst>
                                            <p:cond evt="begin" delay="0">
                                              <p:tn val="29"/>
                                            </p:cond>
                                          </p:stCondLst>
                                          <p:endCondLst>
                                            <p:cond evt="onStopAudio" delay="0">
                                              <p:tgtEl>
                                                <p:sldTgt/>
                                              </p:tgtEl>
                                            </p:cond>
                                          </p:endCondLst>
                                        </p:cTn>
                                        <p:tgtEl>
                                          <p:sndTgt r:embed="rId6" name="من المعلوم أنَّ الذَّرَّةَ أصغرُ جزءٍ.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7649" grpId="0"/>
      <p:bldP spid="27650"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مجموعة 10"/>
          <p:cNvGrpSpPr>
            <a:grpSpLocks/>
          </p:cNvGrpSpPr>
          <p:nvPr/>
        </p:nvGrpSpPr>
        <p:grpSpPr bwMode="auto">
          <a:xfrm>
            <a:off x="714375" y="1263650"/>
            <a:ext cx="8286750" cy="4594225"/>
            <a:chOff x="1088144" y="1263645"/>
            <a:chExt cx="7913012" cy="4907770"/>
          </a:xfrm>
        </p:grpSpPr>
        <p:grpSp>
          <p:nvGrpSpPr>
            <p:cNvPr id="25609" name="مجموعة 6"/>
            <p:cNvGrpSpPr>
              <a:grpSpLocks/>
            </p:cNvGrpSpPr>
            <p:nvPr/>
          </p:nvGrpSpPr>
          <p:grpSpPr bwMode="auto">
            <a:xfrm>
              <a:off x="1088144" y="1263645"/>
              <a:ext cx="7913012" cy="4907770"/>
              <a:chOff x="1142976" y="1263645"/>
              <a:chExt cx="7913012" cy="3987266"/>
            </a:xfrm>
          </p:grpSpPr>
          <p:sp>
            <p:nvSpPr>
              <p:cNvPr id="5" name="دمعة 4"/>
              <p:cNvSpPr/>
              <p:nvPr/>
            </p:nvSpPr>
            <p:spPr>
              <a:xfrm>
                <a:off x="1142976" y="2036574"/>
                <a:ext cx="7500686" cy="3214337"/>
              </a:xfrm>
              <a:prstGeom prst="teardrop">
                <a:avLst/>
              </a:prstGeom>
              <a:gradFill>
                <a:gsLst>
                  <a:gs pos="0">
                    <a:srgbClr val="FFEFD1"/>
                  </a:gs>
                  <a:gs pos="64999">
                    <a:srgbClr val="F0EBD5"/>
                  </a:gs>
                  <a:gs pos="100000">
                    <a:srgbClr val="D1C39F"/>
                  </a:gs>
                </a:gsLst>
                <a:lin ang="16200000" scaled="0"/>
              </a:gradFill>
              <a:ln w="60325" cmpd="sng">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fontAlgn="auto">
                  <a:spcBef>
                    <a:spcPts val="0"/>
                  </a:spcBef>
                  <a:spcAft>
                    <a:spcPts val="0"/>
                  </a:spcAft>
                  <a:defRPr/>
                </a:pPr>
                <a:endParaRPr lang="ar-EG"/>
              </a:p>
            </p:txBody>
          </p:sp>
          <p:pic>
            <p:nvPicPr>
              <p:cNvPr id="25612" name="صورة 5" descr="1260184646.gif"/>
              <p:cNvPicPr>
                <a:picLocks noChangeAspect="1"/>
              </p:cNvPicPr>
              <p:nvPr/>
            </p:nvPicPr>
            <p:blipFill>
              <a:blip r:embed="rId7"/>
              <a:srcRect/>
              <a:stretch>
                <a:fillRect/>
              </a:stretch>
            </p:blipFill>
            <p:spPr bwMode="auto">
              <a:xfrm rot="1680937">
                <a:off x="7892717" y="1263645"/>
                <a:ext cx="1163271" cy="897631"/>
              </a:xfrm>
              <a:prstGeom prst="rect">
                <a:avLst/>
              </a:prstGeom>
              <a:noFill/>
              <a:ln w="9525">
                <a:noFill/>
                <a:miter lim="800000"/>
                <a:headEnd/>
                <a:tailEnd/>
              </a:ln>
            </p:spPr>
          </p:pic>
        </p:grpSp>
        <p:pic>
          <p:nvPicPr>
            <p:cNvPr id="25610" name="صورة 9" descr="1260184646.gif"/>
            <p:cNvPicPr>
              <a:picLocks noChangeAspect="1"/>
            </p:cNvPicPr>
            <p:nvPr/>
          </p:nvPicPr>
          <p:blipFill>
            <a:blip r:embed="rId8"/>
            <a:srcRect/>
            <a:stretch>
              <a:fillRect/>
            </a:stretch>
          </p:blipFill>
          <p:spPr bwMode="auto">
            <a:xfrm rot="-3168318">
              <a:off x="7190924" y="1398339"/>
              <a:ext cx="1163271" cy="1220747"/>
            </a:xfrm>
            <a:prstGeom prst="rect">
              <a:avLst/>
            </a:prstGeom>
            <a:noFill/>
            <a:ln w="9525">
              <a:noFill/>
              <a:miter lim="800000"/>
              <a:headEnd/>
              <a:tailEnd/>
            </a:ln>
          </p:spPr>
        </p:pic>
      </p:grpSp>
      <p:sp>
        <p:nvSpPr>
          <p:cNvPr id="2" name="شكل بيضاوي 1"/>
          <p:cNvSpPr/>
          <p:nvPr/>
        </p:nvSpPr>
        <p:spPr>
          <a:xfrm>
            <a:off x="4091152" y="707705"/>
            <a:ext cx="3071834" cy="857256"/>
          </a:xfrm>
          <a:prstGeom prst="ellipse">
            <a:avLst/>
          </a:prstGeom>
        </p:spPr>
        <p:style>
          <a:lnRef idx="0">
            <a:schemeClr val="accent6"/>
          </a:lnRef>
          <a:fillRef idx="3">
            <a:schemeClr val="accent6"/>
          </a:fillRef>
          <a:effectRef idx="3">
            <a:schemeClr val="accent6"/>
          </a:effectRef>
          <a:fontRef idx="minor">
            <a:schemeClr val="lt1"/>
          </a:fontRef>
        </p:style>
        <p:txBody>
          <a:bodyPr rtlCol="1" anchor="ctr"/>
          <a:lstStyle/>
          <a:p>
            <a:pPr algn="ctr" rtl="1" fontAlgn="auto">
              <a:spcBef>
                <a:spcPts val="0"/>
              </a:spcBef>
              <a:spcAft>
                <a:spcPts val="0"/>
              </a:spcAft>
              <a:defRPr/>
            </a:pPr>
            <a:endParaRPr lang="ar-EG"/>
          </a:p>
        </p:txBody>
      </p:sp>
      <p:sp>
        <p:nvSpPr>
          <p:cNvPr id="28673" name="Rectangle 1"/>
          <p:cNvSpPr>
            <a:spLocks noChangeArrowheads="1"/>
          </p:cNvSpPr>
          <p:nvPr/>
        </p:nvSpPr>
        <p:spPr bwMode="auto">
          <a:xfrm>
            <a:off x="4641850" y="813276"/>
            <a:ext cx="2162175" cy="646113"/>
          </a:xfrm>
          <a:prstGeom prst="rect">
            <a:avLst/>
          </a:prstGeom>
          <a:noFill/>
          <a:ln w="9525">
            <a:noFill/>
            <a:miter lim="800000"/>
            <a:headEnd/>
            <a:tailEnd/>
          </a:ln>
        </p:spPr>
        <p:txBody>
          <a:bodyPr wrap="none" anchor="ctr">
            <a:spAutoFit/>
          </a:bodyPr>
          <a:lstStyle/>
          <a:p>
            <a:pPr algn="r" rtl="1"/>
            <a:r>
              <a:rPr lang="ar-EG" sz="3600" b="1" dirty="0">
                <a:solidFill>
                  <a:srgbClr val="FFFF00"/>
                </a:solidFill>
                <a:cs typeface="Times New Roman" pitchFamily="18" charset="0"/>
              </a:rPr>
              <a:t>الشُّحنةُ الكليةُ</a:t>
            </a:r>
            <a:endParaRPr lang="ar-EG" sz="4000" dirty="0">
              <a:solidFill>
                <a:srgbClr val="FFFF00"/>
              </a:solidFill>
            </a:endParaRPr>
          </a:p>
        </p:txBody>
      </p:sp>
      <p:sp>
        <p:nvSpPr>
          <p:cNvPr id="28674" name="Rectangle 2"/>
          <p:cNvSpPr>
            <a:spLocks noChangeArrowheads="1"/>
          </p:cNvSpPr>
          <p:nvPr/>
        </p:nvSpPr>
        <p:spPr bwMode="auto">
          <a:xfrm>
            <a:off x="2500313" y="2286000"/>
            <a:ext cx="6000750" cy="1754188"/>
          </a:xfrm>
          <a:prstGeom prst="rect">
            <a:avLst/>
          </a:prstGeom>
          <a:noFill/>
          <a:ln w="9525">
            <a:noFill/>
            <a:miter lim="800000"/>
            <a:headEnd/>
            <a:tailEnd/>
          </a:ln>
        </p:spPr>
        <p:txBody>
          <a:bodyPr anchor="ctr">
            <a:spAutoFit/>
          </a:bodyPr>
          <a:lstStyle/>
          <a:p>
            <a:pPr algn="r" rtl="1"/>
            <a:r>
              <a:rPr lang="ar-EG" sz="3600">
                <a:solidFill>
                  <a:srgbClr val="990000"/>
                </a:solidFill>
                <a:cs typeface="Times New Roman" pitchFamily="18" charset="0"/>
              </a:rPr>
              <a:t>1-</a:t>
            </a:r>
            <a:r>
              <a:rPr lang="ar-EG" sz="3600">
                <a:cs typeface="Times New Roman" pitchFamily="18" charset="0"/>
              </a:rPr>
              <a:t> البالونُ وقطعةُ الصوفِ متعادلانِ، أي أن كلاً منهما له عددُ شحناتٍ موجبة(+) مساويةً للشحناتِ السالبة(-).</a:t>
            </a:r>
            <a:endParaRPr lang="ar-EG" sz="4000"/>
          </a:p>
        </p:txBody>
      </p:sp>
      <p:pic>
        <p:nvPicPr>
          <p:cNvPr id="25613" name="Picture 13"/>
          <p:cNvPicPr>
            <a:picLocks noChangeAspect="1" noChangeArrowheads="1"/>
          </p:cNvPicPr>
          <p:nvPr/>
        </p:nvPicPr>
        <p:blipFill>
          <a:blip r:embed="rId9">
            <a:lum bright="-10000" contrast="30000"/>
          </a:blip>
          <a:srcRect l="78529" t="2409" r="5538" b="63871"/>
          <a:stretch>
            <a:fillRect/>
          </a:stretch>
        </p:blipFill>
        <p:spPr bwMode="auto">
          <a:xfrm>
            <a:off x="3786182" y="4143380"/>
            <a:ext cx="2071702" cy="150019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ransition spd="med">
    <p:blinds/>
    <p:sndAc>
      <p:stSnd>
        <p:snd r:embed="rId2" name="chimes.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4" presetClass="entr" presetSubtype="0" accel="10000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05"/>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 calcmode="lin" valueType="num">
                                      <p:cBhvr>
                                        <p:cTn id="9" dur="1000" fill="hold"/>
                                        <p:tgtEl>
                                          <p:spTgt spid="2"/>
                                        </p:tgtEl>
                                        <p:attrNameLst>
                                          <p:attrName>ppt_x</p:attrName>
                                        </p:attrNameLst>
                                      </p:cBhvr>
                                      <p:tavLst>
                                        <p:tav tm="0">
                                          <p:val>
                                            <p:strVal val="#ppt_x-.2"/>
                                          </p:val>
                                        </p:tav>
                                        <p:tav tm="100000">
                                          <p:val>
                                            <p:strVal val="#ppt_x"/>
                                          </p:val>
                                        </p:tav>
                                      </p:tavLst>
                                    </p:anim>
                                    <p:anim calcmode="lin" valueType="num">
                                      <p:cBhvr>
                                        <p:cTn id="10" dur="1000" fill="hold"/>
                                        <p:tgtEl>
                                          <p:spTgt spid="2"/>
                                        </p:tgtEl>
                                        <p:attrNameLst>
                                          <p:attrName>ppt_y</p:attrName>
                                        </p:attrNameLst>
                                      </p:cBhvr>
                                      <p:tavLst>
                                        <p:tav tm="0">
                                          <p:val>
                                            <p:strVal val="#ppt_y"/>
                                          </p:val>
                                        </p:tav>
                                        <p:tav tm="100000">
                                          <p:val>
                                            <p:strVal val="#ppt_y"/>
                                          </p:val>
                                        </p:tav>
                                      </p:tavLst>
                                    </p:anim>
                                    <p:animEffect transition="in" filter="fade">
                                      <p:cBhvr>
                                        <p:cTn id="11" dur="10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cowbell.wav"/>
                                        </p:tgtEl>
                                      </p:cMediaNode>
                                    </p:audio>
                                  </p:subTnLst>
                                </p:cTn>
                              </p:par>
                              <p:par>
                                <p:cTn id="12" presetID="54" presetClass="entr" presetSubtype="0" accel="100000" fill="hold" grpId="0" nodeType="withEffect">
                                  <p:stCondLst>
                                    <p:cond delay="0"/>
                                  </p:stCondLst>
                                  <p:childTnLst>
                                    <p:set>
                                      <p:cBhvr>
                                        <p:cTn id="13" dur="1" fill="hold">
                                          <p:stCondLst>
                                            <p:cond delay="0"/>
                                          </p:stCondLst>
                                        </p:cTn>
                                        <p:tgtEl>
                                          <p:spTgt spid="28673"/>
                                        </p:tgtEl>
                                        <p:attrNameLst>
                                          <p:attrName>style.visibility</p:attrName>
                                        </p:attrNameLst>
                                      </p:cBhvr>
                                      <p:to>
                                        <p:strVal val="visible"/>
                                      </p:to>
                                    </p:set>
                                    <p:anim calcmode="lin" valueType="num">
                                      <p:cBhvr>
                                        <p:cTn id="14" dur="1000" fill="hold"/>
                                        <p:tgtEl>
                                          <p:spTgt spid="28673"/>
                                        </p:tgtEl>
                                        <p:attrNameLst>
                                          <p:attrName>ppt_w</p:attrName>
                                        </p:attrNameLst>
                                      </p:cBhvr>
                                      <p:tavLst>
                                        <p:tav tm="0">
                                          <p:val>
                                            <p:strVal val="#ppt_w*0.05"/>
                                          </p:val>
                                        </p:tav>
                                        <p:tav tm="100000">
                                          <p:val>
                                            <p:strVal val="#ppt_w"/>
                                          </p:val>
                                        </p:tav>
                                      </p:tavLst>
                                    </p:anim>
                                    <p:anim calcmode="lin" valueType="num">
                                      <p:cBhvr>
                                        <p:cTn id="15" dur="1000" fill="hold"/>
                                        <p:tgtEl>
                                          <p:spTgt spid="28673"/>
                                        </p:tgtEl>
                                        <p:attrNameLst>
                                          <p:attrName>ppt_h</p:attrName>
                                        </p:attrNameLst>
                                      </p:cBhvr>
                                      <p:tavLst>
                                        <p:tav tm="0">
                                          <p:val>
                                            <p:strVal val="#ppt_h"/>
                                          </p:val>
                                        </p:tav>
                                        <p:tav tm="100000">
                                          <p:val>
                                            <p:strVal val="#ppt_h"/>
                                          </p:val>
                                        </p:tav>
                                      </p:tavLst>
                                    </p:anim>
                                    <p:anim calcmode="lin" valueType="num">
                                      <p:cBhvr>
                                        <p:cTn id="16" dur="1000" fill="hold"/>
                                        <p:tgtEl>
                                          <p:spTgt spid="28673"/>
                                        </p:tgtEl>
                                        <p:attrNameLst>
                                          <p:attrName>ppt_x</p:attrName>
                                        </p:attrNameLst>
                                      </p:cBhvr>
                                      <p:tavLst>
                                        <p:tav tm="0">
                                          <p:val>
                                            <p:strVal val="#ppt_x-.2"/>
                                          </p:val>
                                        </p:tav>
                                        <p:tav tm="100000">
                                          <p:val>
                                            <p:strVal val="#ppt_x"/>
                                          </p:val>
                                        </p:tav>
                                      </p:tavLst>
                                    </p:anim>
                                    <p:anim calcmode="lin" valueType="num">
                                      <p:cBhvr>
                                        <p:cTn id="17" dur="1000" fill="hold"/>
                                        <p:tgtEl>
                                          <p:spTgt spid="28673"/>
                                        </p:tgtEl>
                                        <p:attrNameLst>
                                          <p:attrName>ppt_y</p:attrName>
                                        </p:attrNameLst>
                                      </p:cBhvr>
                                      <p:tavLst>
                                        <p:tav tm="0">
                                          <p:val>
                                            <p:strVal val="#ppt_y"/>
                                          </p:val>
                                        </p:tav>
                                        <p:tav tm="100000">
                                          <p:val>
                                            <p:strVal val="#ppt_y"/>
                                          </p:val>
                                        </p:tav>
                                      </p:tavLst>
                                    </p:anim>
                                    <p:animEffect transition="in" filter="fade">
                                      <p:cBhvr>
                                        <p:cTn id="18" dur="1000"/>
                                        <p:tgtEl>
                                          <p:spTgt spid="28673"/>
                                        </p:tgtEl>
                                      </p:cBhvr>
                                    </p:animEffect>
                                  </p:childTnLst>
                                  <p:subTnLst>
                                    <p:audio>
                                      <p:cMediaNode>
                                        <p:cTn display="0" masterRel="sameClick">
                                          <p:stCondLst>
                                            <p:cond evt="begin" delay="0">
                                              <p:tn val="12"/>
                                            </p:cond>
                                          </p:stCondLst>
                                          <p:endCondLst>
                                            <p:cond evt="onStopAudio" delay="0">
                                              <p:tgtEl>
                                                <p:sldTgt/>
                                              </p:tgtEl>
                                            </p:cond>
                                          </p:endCondLst>
                                        </p:cTn>
                                        <p:tgtEl>
                                          <p:sndTgt r:embed="rId4" name="الشُّحنةُ الكليةُ.wav"/>
                                        </p:tgtEl>
                                      </p:cMediaNode>
                                    </p:audio>
                                  </p:subTnLst>
                                </p:cTn>
                              </p:par>
                            </p:childTnLst>
                          </p:cTn>
                        </p:par>
                      </p:childTnLst>
                    </p:cTn>
                  </p:par>
                  <p:par>
                    <p:cTn id="19" fill="hold">
                      <p:stCondLst>
                        <p:cond delay="indefinite"/>
                      </p:stCondLst>
                      <p:childTnLst>
                        <p:par>
                          <p:cTn id="20" fill="hold">
                            <p:stCondLst>
                              <p:cond delay="0"/>
                            </p:stCondLst>
                            <p:childTnLst>
                              <p:par>
                                <p:cTn id="21" presetID="25" presetClass="entr" presetSubtype="0"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anim calcmode="lin" valueType="num">
                                      <p:cBhvr>
                                        <p:cTn id="23" dur="500" decel="50000" fill="hold">
                                          <p:stCondLst>
                                            <p:cond delay="0"/>
                                          </p:stCondLst>
                                        </p:cTn>
                                        <p:tgtEl>
                                          <p:spTgt spid="3"/>
                                        </p:tgtEl>
                                        <p:attrNameLst>
                                          <p:attrName>style.rotation</p:attrName>
                                        </p:attrNameLst>
                                      </p:cBhvr>
                                      <p:tavLst>
                                        <p:tav tm="0">
                                          <p:val>
                                            <p:fltVal val="-90"/>
                                          </p:val>
                                        </p:tav>
                                        <p:tav tm="100000">
                                          <p:val>
                                            <p:fltVal val="0"/>
                                          </p:val>
                                        </p:tav>
                                      </p:tavLst>
                                    </p:anim>
                                    <p:anim calcmode="lin" valueType="num">
                                      <p:cBhvr>
                                        <p:cTn id="24" dur="500" decel="50000" fill="hold">
                                          <p:stCondLst>
                                            <p:cond delay="0"/>
                                          </p:stCondLst>
                                        </p:cTn>
                                        <p:tgtEl>
                                          <p:spTgt spid="3"/>
                                        </p:tgtEl>
                                        <p:attrNameLst>
                                          <p:attrName>ppt_w</p:attrName>
                                        </p:attrNameLst>
                                      </p:cBhvr>
                                      <p:tavLst>
                                        <p:tav tm="0">
                                          <p:val>
                                            <p:strVal val="#ppt_w"/>
                                          </p:val>
                                        </p:tav>
                                        <p:tav tm="100000">
                                          <p:val>
                                            <p:strVal val="#ppt_w*.05"/>
                                          </p:val>
                                        </p:tav>
                                      </p:tavLst>
                                    </p:anim>
                                    <p:anim calcmode="lin" valueType="num">
                                      <p:cBhvr>
                                        <p:cTn id="25" dur="500" accel="50000" fill="hold">
                                          <p:stCondLst>
                                            <p:cond delay="500"/>
                                          </p:stCondLst>
                                        </p:cTn>
                                        <p:tgtEl>
                                          <p:spTgt spid="3"/>
                                        </p:tgtEl>
                                        <p:attrNameLst>
                                          <p:attrName>ppt_w</p:attrName>
                                        </p:attrNameLst>
                                      </p:cBhvr>
                                      <p:tavLst>
                                        <p:tav tm="0">
                                          <p:val>
                                            <p:strVal val="#ppt_w*.05"/>
                                          </p:val>
                                        </p:tav>
                                        <p:tav tm="100000">
                                          <p:val>
                                            <p:strVal val="#ppt_w"/>
                                          </p:val>
                                        </p:tav>
                                      </p:tavLst>
                                    </p:anim>
                                    <p:anim calcmode="lin" valueType="num">
                                      <p:cBhvr>
                                        <p:cTn id="26" dur="1000" fill="hold"/>
                                        <p:tgtEl>
                                          <p:spTgt spid="3"/>
                                        </p:tgtEl>
                                        <p:attrNameLst>
                                          <p:attrName>ppt_h</p:attrName>
                                        </p:attrNameLst>
                                      </p:cBhvr>
                                      <p:tavLst>
                                        <p:tav tm="0">
                                          <p:val>
                                            <p:strVal val="#ppt_h"/>
                                          </p:val>
                                        </p:tav>
                                        <p:tav tm="100000">
                                          <p:val>
                                            <p:strVal val="#ppt_h"/>
                                          </p:val>
                                        </p:tav>
                                      </p:tavLst>
                                    </p:anim>
                                    <p:anim calcmode="lin" valueType="num">
                                      <p:cBhvr>
                                        <p:cTn id="27" dur="500" decel="50000" fill="hold">
                                          <p:stCondLst>
                                            <p:cond delay="0"/>
                                          </p:stCondLst>
                                        </p:cTn>
                                        <p:tgtEl>
                                          <p:spTgt spid="3"/>
                                        </p:tgtEl>
                                        <p:attrNameLst>
                                          <p:attrName>ppt_x</p:attrName>
                                        </p:attrNameLst>
                                      </p:cBhvr>
                                      <p:tavLst>
                                        <p:tav tm="0">
                                          <p:val>
                                            <p:strVal val="#ppt_x+.4"/>
                                          </p:val>
                                        </p:tav>
                                        <p:tav tm="100000">
                                          <p:val>
                                            <p:strVal val="#ppt_x"/>
                                          </p:val>
                                        </p:tav>
                                      </p:tavLst>
                                    </p:anim>
                                    <p:anim calcmode="lin" valueType="num">
                                      <p:cBhvr>
                                        <p:cTn id="28" dur="500" decel="50000" fill="hold">
                                          <p:stCondLst>
                                            <p:cond delay="0"/>
                                          </p:stCondLst>
                                        </p:cTn>
                                        <p:tgtEl>
                                          <p:spTgt spid="3"/>
                                        </p:tgtEl>
                                        <p:attrNameLst>
                                          <p:attrName>ppt_y</p:attrName>
                                        </p:attrNameLst>
                                      </p:cBhvr>
                                      <p:tavLst>
                                        <p:tav tm="0">
                                          <p:val>
                                            <p:strVal val="#ppt_y-.2"/>
                                          </p:val>
                                        </p:tav>
                                        <p:tav tm="100000">
                                          <p:val>
                                            <p:strVal val="#ppt_y+.1"/>
                                          </p:val>
                                        </p:tav>
                                      </p:tavLst>
                                    </p:anim>
                                    <p:anim calcmode="lin" valueType="num">
                                      <p:cBhvr>
                                        <p:cTn id="29" dur="500" accel="50000" fill="hold">
                                          <p:stCondLst>
                                            <p:cond delay="500"/>
                                          </p:stCondLst>
                                        </p:cTn>
                                        <p:tgtEl>
                                          <p:spTgt spid="3"/>
                                        </p:tgtEl>
                                        <p:attrNameLst>
                                          <p:attrName>ppt_y</p:attrName>
                                        </p:attrNameLst>
                                      </p:cBhvr>
                                      <p:tavLst>
                                        <p:tav tm="0">
                                          <p:val>
                                            <p:strVal val="#ppt_y+.1"/>
                                          </p:val>
                                        </p:tav>
                                        <p:tav tm="100000">
                                          <p:val>
                                            <p:strVal val="#ppt_y"/>
                                          </p:val>
                                        </p:tav>
                                      </p:tavLst>
                                    </p:anim>
                                    <p:animEffect transition="in" filter="fade">
                                      <p:cBhvr>
                                        <p:cTn id="30" dur="1000" decel="50000">
                                          <p:stCondLst>
                                            <p:cond delay="0"/>
                                          </p:stCondLst>
                                        </p:cTn>
                                        <p:tgtEl>
                                          <p:spTgt spid="3"/>
                                        </p:tgtEl>
                                      </p:cBhvr>
                                    </p:animEffect>
                                  </p:childTnLst>
                                  <p:subTnLst>
                                    <p:audio>
                                      <p:cMediaNode>
                                        <p:cTn display="0" masterRel="sameClick">
                                          <p:stCondLst>
                                            <p:cond evt="begin" delay="0">
                                              <p:tn val="21"/>
                                            </p:cond>
                                          </p:stCondLst>
                                          <p:endCondLst>
                                            <p:cond evt="onStopAudio" delay="0">
                                              <p:tgtEl>
                                                <p:sldTgt/>
                                              </p:tgtEl>
                                            </p:cond>
                                          </p:endCondLst>
                                        </p:cTn>
                                        <p:tgtEl>
                                          <p:sndTgt r:embed="rId5" name="flash.wav"/>
                                        </p:tgtEl>
                                      </p:cMediaNode>
                                    </p:audio>
                                  </p:subTnLst>
                                </p:cTn>
                              </p:par>
                              <p:par>
                                <p:cTn id="31" presetID="25" presetClass="entr" presetSubtype="0" fill="hold" grpId="0" nodeType="withEffect">
                                  <p:stCondLst>
                                    <p:cond delay="0"/>
                                  </p:stCondLst>
                                  <p:childTnLst>
                                    <p:set>
                                      <p:cBhvr>
                                        <p:cTn id="32" dur="1" fill="hold">
                                          <p:stCondLst>
                                            <p:cond delay="0"/>
                                          </p:stCondLst>
                                        </p:cTn>
                                        <p:tgtEl>
                                          <p:spTgt spid="28674"/>
                                        </p:tgtEl>
                                        <p:attrNameLst>
                                          <p:attrName>style.visibility</p:attrName>
                                        </p:attrNameLst>
                                      </p:cBhvr>
                                      <p:to>
                                        <p:strVal val="visible"/>
                                      </p:to>
                                    </p:set>
                                    <p:anim calcmode="lin" valueType="num">
                                      <p:cBhvr>
                                        <p:cTn id="33" dur="500" decel="50000" fill="hold">
                                          <p:stCondLst>
                                            <p:cond delay="0"/>
                                          </p:stCondLst>
                                        </p:cTn>
                                        <p:tgtEl>
                                          <p:spTgt spid="28674"/>
                                        </p:tgtEl>
                                        <p:attrNameLst>
                                          <p:attrName>style.rotation</p:attrName>
                                        </p:attrNameLst>
                                      </p:cBhvr>
                                      <p:tavLst>
                                        <p:tav tm="0">
                                          <p:val>
                                            <p:fltVal val="-90"/>
                                          </p:val>
                                        </p:tav>
                                        <p:tav tm="100000">
                                          <p:val>
                                            <p:fltVal val="0"/>
                                          </p:val>
                                        </p:tav>
                                      </p:tavLst>
                                    </p:anim>
                                    <p:anim calcmode="lin" valueType="num">
                                      <p:cBhvr>
                                        <p:cTn id="34" dur="500" decel="50000" fill="hold">
                                          <p:stCondLst>
                                            <p:cond delay="0"/>
                                          </p:stCondLst>
                                        </p:cTn>
                                        <p:tgtEl>
                                          <p:spTgt spid="28674"/>
                                        </p:tgtEl>
                                        <p:attrNameLst>
                                          <p:attrName>ppt_w</p:attrName>
                                        </p:attrNameLst>
                                      </p:cBhvr>
                                      <p:tavLst>
                                        <p:tav tm="0">
                                          <p:val>
                                            <p:strVal val="#ppt_w"/>
                                          </p:val>
                                        </p:tav>
                                        <p:tav tm="100000">
                                          <p:val>
                                            <p:strVal val="#ppt_w*.05"/>
                                          </p:val>
                                        </p:tav>
                                      </p:tavLst>
                                    </p:anim>
                                    <p:anim calcmode="lin" valueType="num">
                                      <p:cBhvr>
                                        <p:cTn id="35" dur="500" accel="50000" fill="hold">
                                          <p:stCondLst>
                                            <p:cond delay="500"/>
                                          </p:stCondLst>
                                        </p:cTn>
                                        <p:tgtEl>
                                          <p:spTgt spid="28674"/>
                                        </p:tgtEl>
                                        <p:attrNameLst>
                                          <p:attrName>ppt_w</p:attrName>
                                        </p:attrNameLst>
                                      </p:cBhvr>
                                      <p:tavLst>
                                        <p:tav tm="0">
                                          <p:val>
                                            <p:strVal val="#ppt_w*.05"/>
                                          </p:val>
                                        </p:tav>
                                        <p:tav tm="100000">
                                          <p:val>
                                            <p:strVal val="#ppt_w"/>
                                          </p:val>
                                        </p:tav>
                                      </p:tavLst>
                                    </p:anim>
                                    <p:anim calcmode="lin" valueType="num">
                                      <p:cBhvr>
                                        <p:cTn id="36" dur="1000" fill="hold"/>
                                        <p:tgtEl>
                                          <p:spTgt spid="28674"/>
                                        </p:tgtEl>
                                        <p:attrNameLst>
                                          <p:attrName>ppt_h</p:attrName>
                                        </p:attrNameLst>
                                      </p:cBhvr>
                                      <p:tavLst>
                                        <p:tav tm="0">
                                          <p:val>
                                            <p:strVal val="#ppt_h"/>
                                          </p:val>
                                        </p:tav>
                                        <p:tav tm="100000">
                                          <p:val>
                                            <p:strVal val="#ppt_h"/>
                                          </p:val>
                                        </p:tav>
                                      </p:tavLst>
                                    </p:anim>
                                    <p:anim calcmode="lin" valueType="num">
                                      <p:cBhvr>
                                        <p:cTn id="37" dur="500" decel="50000" fill="hold">
                                          <p:stCondLst>
                                            <p:cond delay="0"/>
                                          </p:stCondLst>
                                        </p:cTn>
                                        <p:tgtEl>
                                          <p:spTgt spid="28674"/>
                                        </p:tgtEl>
                                        <p:attrNameLst>
                                          <p:attrName>ppt_x</p:attrName>
                                        </p:attrNameLst>
                                      </p:cBhvr>
                                      <p:tavLst>
                                        <p:tav tm="0">
                                          <p:val>
                                            <p:strVal val="#ppt_x+.4"/>
                                          </p:val>
                                        </p:tav>
                                        <p:tav tm="100000">
                                          <p:val>
                                            <p:strVal val="#ppt_x"/>
                                          </p:val>
                                        </p:tav>
                                      </p:tavLst>
                                    </p:anim>
                                    <p:anim calcmode="lin" valueType="num">
                                      <p:cBhvr>
                                        <p:cTn id="38" dur="500" decel="50000" fill="hold">
                                          <p:stCondLst>
                                            <p:cond delay="0"/>
                                          </p:stCondLst>
                                        </p:cTn>
                                        <p:tgtEl>
                                          <p:spTgt spid="28674"/>
                                        </p:tgtEl>
                                        <p:attrNameLst>
                                          <p:attrName>ppt_y</p:attrName>
                                        </p:attrNameLst>
                                      </p:cBhvr>
                                      <p:tavLst>
                                        <p:tav tm="0">
                                          <p:val>
                                            <p:strVal val="#ppt_y-.2"/>
                                          </p:val>
                                        </p:tav>
                                        <p:tav tm="100000">
                                          <p:val>
                                            <p:strVal val="#ppt_y+.1"/>
                                          </p:val>
                                        </p:tav>
                                      </p:tavLst>
                                    </p:anim>
                                    <p:anim calcmode="lin" valueType="num">
                                      <p:cBhvr>
                                        <p:cTn id="39" dur="500" accel="50000" fill="hold">
                                          <p:stCondLst>
                                            <p:cond delay="500"/>
                                          </p:stCondLst>
                                        </p:cTn>
                                        <p:tgtEl>
                                          <p:spTgt spid="28674"/>
                                        </p:tgtEl>
                                        <p:attrNameLst>
                                          <p:attrName>ppt_y</p:attrName>
                                        </p:attrNameLst>
                                      </p:cBhvr>
                                      <p:tavLst>
                                        <p:tav tm="0">
                                          <p:val>
                                            <p:strVal val="#ppt_y+.1"/>
                                          </p:val>
                                        </p:tav>
                                        <p:tav tm="100000">
                                          <p:val>
                                            <p:strVal val="#ppt_y"/>
                                          </p:val>
                                        </p:tav>
                                      </p:tavLst>
                                    </p:anim>
                                    <p:animEffect transition="in" filter="fade">
                                      <p:cBhvr>
                                        <p:cTn id="40" dur="1000" decel="50000">
                                          <p:stCondLst>
                                            <p:cond delay="0"/>
                                          </p:stCondLst>
                                        </p:cTn>
                                        <p:tgtEl>
                                          <p:spTgt spid="28674"/>
                                        </p:tgtEl>
                                      </p:cBhvr>
                                    </p:animEffect>
                                  </p:childTnLst>
                                  <p:subTnLst>
                                    <p:audio>
                                      <p:cMediaNode>
                                        <p:cTn display="0" masterRel="sameClick">
                                          <p:stCondLst>
                                            <p:cond evt="begin" delay="0">
                                              <p:tn val="31"/>
                                            </p:cond>
                                          </p:stCondLst>
                                          <p:endCondLst>
                                            <p:cond evt="onStopAudio" delay="0">
                                              <p:tgtEl>
                                                <p:sldTgt/>
                                              </p:tgtEl>
                                            </p:cond>
                                          </p:endCondLst>
                                        </p:cTn>
                                        <p:tgtEl>
                                          <p:sndTgt r:embed="rId6" name="البالونُ وقطعةُ الصوفِ متعادلانِ.wav"/>
                                        </p:tgtEl>
                                      </p:cMediaNode>
                                    </p:audio>
                                  </p:subTnLst>
                                </p:cTn>
                              </p:par>
                              <p:par>
                                <p:cTn id="41" presetID="4" presetClass="entr" presetSubtype="16" fill="hold" nodeType="withEffect">
                                  <p:stCondLst>
                                    <p:cond delay="0"/>
                                  </p:stCondLst>
                                  <p:childTnLst>
                                    <p:set>
                                      <p:cBhvr>
                                        <p:cTn id="42" dur="1" fill="hold">
                                          <p:stCondLst>
                                            <p:cond delay="0"/>
                                          </p:stCondLst>
                                        </p:cTn>
                                        <p:tgtEl>
                                          <p:spTgt spid="25613"/>
                                        </p:tgtEl>
                                        <p:attrNameLst>
                                          <p:attrName>style.visibility</p:attrName>
                                        </p:attrNameLst>
                                      </p:cBhvr>
                                      <p:to>
                                        <p:strVal val="visible"/>
                                      </p:to>
                                    </p:set>
                                    <p:animEffect transition="in" filter="box(in)">
                                      <p:cBhvr>
                                        <p:cTn id="43" dur="500"/>
                                        <p:tgtEl>
                                          <p:spTgt spid="25613"/>
                                        </p:tgtEl>
                                      </p:cBhvr>
                                    </p:animEffect>
                                  </p:childTnLst>
                                  <p:subTnLst>
                                    <p:audio>
                                      <p:cMediaNode>
                                        <p:cTn display="0" masterRel="sameClick">
                                          <p:stCondLst>
                                            <p:cond evt="begin" delay="0">
                                              <p:tn val="41"/>
                                            </p:cond>
                                          </p:stCondLst>
                                          <p:endCondLst>
                                            <p:cond evt="onStopAudio" delay="0">
                                              <p:tgtEl>
                                                <p:sldTgt/>
                                              </p:tgtEl>
                                            </p:cond>
                                          </p:endCondLst>
                                        </p:cTn>
                                        <p:tgtEl>
                                          <p:sndTgt r:embed="rId6" name="البالونُ وقطعةُ الصوفِ متعادلانِ.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3" grpId="0"/>
      <p:bldP spid="2867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شكل بيضاوي 1"/>
          <p:cNvSpPr/>
          <p:nvPr/>
        </p:nvSpPr>
        <p:spPr>
          <a:xfrm>
            <a:off x="4572000" y="555520"/>
            <a:ext cx="3071834" cy="857256"/>
          </a:xfrm>
          <a:prstGeom prst="ellipse">
            <a:avLst/>
          </a:prstGeom>
        </p:spPr>
        <p:style>
          <a:lnRef idx="0">
            <a:schemeClr val="accent6"/>
          </a:lnRef>
          <a:fillRef idx="3">
            <a:schemeClr val="accent6"/>
          </a:fillRef>
          <a:effectRef idx="3">
            <a:schemeClr val="accent6"/>
          </a:effectRef>
          <a:fontRef idx="minor">
            <a:schemeClr val="lt1"/>
          </a:fontRef>
        </p:style>
        <p:txBody>
          <a:bodyPr rtlCol="1" anchor="ctr"/>
          <a:lstStyle/>
          <a:p>
            <a:pPr algn="ctr" rtl="1" fontAlgn="auto">
              <a:spcBef>
                <a:spcPts val="0"/>
              </a:spcBef>
              <a:spcAft>
                <a:spcPts val="0"/>
              </a:spcAft>
              <a:defRPr/>
            </a:pPr>
            <a:endParaRPr lang="ar-EG"/>
          </a:p>
        </p:txBody>
      </p:sp>
      <p:sp>
        <p:nvSpPr>
          <p:cNvPr id="26629" name="Rectangle 1"/>
          <p:cNvSpPr>
            <a:spLocks noChangeArrowheads="1"/>
          </p:cNvSpPr>
          <p:nvPr/>
        </p:nvSpPr>
        <p:spPr bwMode="auto">
          <a:xfrm>
            <a:off x="4929183" y="695242"/>
            <a:ext cx="2162175" cy="646113"/>
          </a:xfrm>
          <a:prstGeom prst="rect">
            <a:avLst/>
          </a:prstGeom>
          <a:noFill/>
          <a:ln w="9525">
            <a:noFill/>
            <a:miter lim="800000"/>
            <a:headEnd/>
            <a:tailEnd/>
          </a:ln>
        </p:spPr>
        <p:txBody>
          <a:bodyPr wrap="none" anchor="ctr">
            <a:spAutoFit/>
          </a:bodyPr>
          <a:lstStyle/>
          <a:p>
            <a:pPr algn="r" rtl="1"/>
            <a:r>
              <a:rPr lang="ar-EG" sz="3600" b="1">
                <a:solidFill>
                  <a:srgbClr val="FFFF00"/>
                </a:solidFill>
                <a:cs typeface="Times New Roman" pitchFamily="18" charset="0"/>
              </a:rPr>
              <a:t>الشُّحنةُ الكليةُ</a:t>
            </a:r>
            <a:endParaRPr lang="ar-EG" sz="4000">
              <a:solidFill>
                <a:srgbClr val="FFFF00"/>
              </a:solidFill>
            </a:endParaRPr>
          </a:p>
        </p:txBody>
      </p:sp>
      <p:grpSp>
        <p:nvGrpSpPr>
          <p:cNvPr id="26630" name="مجموعة 3"/>
          <p:cNvGrpSpPr>
            <a:grpSpLocks/>
          </p:cNvGrpSpPr>
          <p:nvPr/>
        </p:nvGrpSpPr>
        <p:grpSpPr bwMode="auto">
          <a:xfrm>
            <a:off x="1071563" y="1263650"/>
            <a:ext cx="7929562" cy="4908550"/>
            <a:chOff x="1088144" y="1263645"/>
            <a:chExt cx="7913012" cy="4907770"/>
          </a:xfrm>
        </p:grpSpPr>
        <p:grpSp>
          <p:nvGrpSpPr>
            <p:cNvPr id="26633" name="مجموعة 6"/>
            <p:cNvGrpSpPr>
              <a:grpSpLocks/>
            </p:cNvGrpSpPr>
            <p:nvPr/>
          </p:nvGrpSpPr>
          <p:grpSpPr bwMode="auto">
            <a:xfrm>
              <a:off x="1088144" y="1263645"/>
              <a:ext cx="7913012" cy="4907770"/>
              <a:chOff x="1142976" y="1263645"/>
              <a:chExt cx="7913012" cy="3987266"/>
            </a:xfrm>
          </p:grpSpPr>
          <p:sp>
            <p:nvSpPr>
              <p:cNvPr id="7" name="دمعة 6"/>
              <p:cNvSpPr/>
              <p:nvPr/>
            </p:nvSpPr>
            <p:spPr>
              <a:xfrm>
                <a:off x="1142976" y="2036081"/>
                <a:ext cx="7501123" cy="3214830"/>
              </a:xfrm>
              <a:prstGeom prst="teardrop">
                <a:avLst/>
              </a:prstGeom>
              <a:gradFill>
                <a:gsLst>
                  <a:gs pos="0">
                    <a:srgbClr val="FFEFD1"/>
                  </a:gs>
                  <a:gs pos="64999">
                    <a:srgbClr val="F0EBD5"/>
                  </a:gs>
                  <a:gs pos="100000">
                    <a:srgbClr val="D1C39F"/>
                  </a:gs>
                </a:gsLst>
                <a:lin ang="16200000" scaled="0"/>
              </a:gradFill>
              <a:ln w="60325" cmpd="sng">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fontAlgn="auto">
                  <a:spcBef>
                    <a:spcPts val="0"/>
                  </a:spcBef>
                  <a:spcAft>
                    <a:spcPts val="0"/>
                  </a:spcAft>
                  <a:defRPr/>
                </a:pPr>
                <a:endParaRPr lang="ar-EG"/>
              </a:p>
            </p:txBody>
          </p:sp>
          <p:pic>
            <p:nvPicPr>
              <p:cNvPr id="26636" name="صورة 7" descr="1260184646.gif"/>
              <p:cNvPicPr>
                <a:picLocks noChangeAspect="1"/>
              </p:cNvPicPr>
              <p:nvPr/>
            </p:nvPicPr>
            <p:blipFill>
              <a:blip r:embed="rId4"/>
              <a:srcRect/>
              <a:stretch>
                <a:fillRect/>
              </a:stretch>
            </p:blipFill>
            <p:spPr bwMode="auto">
              <a:xfrm rot="1680937">
                <a:off x="7892717" y="1263645"/>
                <a:ext cx="1163271" cy="897631"/>
              </a:xfrm>
              <a:prstGeom prst="rect">
                <a:avLst/>
              </a:prstGeom>
              <a:noFill/>
              <a:ln w="9525">
                <a:noFill/>
                <a:miter lim="800000"/>
                <a:headEnd/>
                <a:tailEnd/>
              </a:ln>
            </p:spPr>
          </p:pic>
        </p:grpSp>
        <p:pic>
          <p:nvPicPr>
            <p:cNvPr id="26634" name="صورة 5" descr="1260184646.gif"/>
            <p:cNvPicPr>
              <a:picLocks noChangeAspect="1"/>
            </p:cNvPicPr>
            <p:nvPr/>
          </p:nvPicPr>
          <p:blipFill>
            <a:blip r:embed="rId4"/>
            <a:srcRect/>
            <a:stretch>
              <a:fillRect/>
            </a:stretch>
          </p:blipFill>
          <p:spPr bwMode="auto">
            <a:xfrm rot="-3168318">
              <a:off x="7190924" y="1398339"/>
              <a:ext cx="1163271" cy="1220747"/>
            </a:xfrm>
            <a:prstGeom prst="rect">
              <a:avLst/>
            </a:prstGeom>
            <a:noFill/>
            <a:ln w="9525">
              <a:noFill/>
              <a:miter lim="800000"/>
              <a:headEnd/>
              <a:tailEnd/>
            </a:ln>
          </p:spPr>
        </p:pic>
      </p:grpSp>
      <p:sp>
        <p:nvSpPr>
          <p:cNvPr id="32769" name="Rectangle 1"/>
          <p:cNvSpPr>
            <a:spLocks noChangeArrowheads="1"/>
          </p:cNvSpPr>
          <p:nvPr/>
        </p:nvSpPr>
        <p:spPr bwMode="auto">
          <a:xfrm>
            <a:off x="2428875" y="2586038"/>
            <a:ext cx="6143625" cy="1200150"/>
          </a:xfrm>
          <a:prstGeom prst="rect">
            <a:avLst/>
          </a:prstGeom>
          <a:noFill/>
          <a:ln w="9525">
            <a:noFill/>
            <a:miter lim="800000"/>
            <a:headEnd/>
            <a:tailEnd/>
          </a:ln>
        </p:spPr>
        <p:txBody>
          <a:bodyPr anchor="ctr">
            <a:spAutoFit/>
          </a:bodyPr>
          <a:lstStyle/>
          <a:p>
            <a:pPr algn="r" rtl="1"/>
            <a:r>
              <a:rPr lang="ar-EG" sz="3600">
                <a:solidFill>
                  <a:srgbClr val="990000"/>
                </a:solidFill>
                <a:cs typeface="Times New Roman" pitchFamily="18" charset="0"/>
              </a:rPr>
              <a:t>2-</a:t>
            </a:r>
            <a:r>
              <a:rPr lang="ar-EG" sz="3600">
                <a:cs typeface="Times New Roman" pitchFamily="18" charset="0"/>
              </a:rPr>
              <a:t>عند دلكِ البالونِ بقطعة الصُّوفِ </a:t>
            </a:r>
            <a:r>
              <a:rPr lang="ar-SA" sz="3600">
                <a:cs typeface="Times New Roman" pitchFamily="18" charset="0"/>
              </a:rPr>
              <a:t>تتراكم عليه </a:t>
            </a:r>
            <a:r>
              <a:rPr lang="ar-EG" sz="3600">
                <a:cs typeface="Times New Roman" pitchFamily="18" charset="0"/>
              </a:rPr>
              <a:t>شحنات سالبة (-).</a:t>
            </a:r>
            <a:endParaRPr lang="ar-EG" sz="4000"/>
          </a:p>
        </p:txBody>
      </p:sp>
      <p:pic>
        <p:nvPicPr>
          <p:cNvPr id="11" name="Picture 13"/>
          <p:cNvPicPr>
            <a:picLocks noChangeAspect="1" noChangeArrowheads="1"/>
          </p:cNvPicPr>
          <p:nvPr/>
        </p:nvPicPr>
        <p:blipFill>
          <a:blip r:embed="rId5">
            <a:lum bright="-10000" contrast="30000"/>
          </a:blip>
          <a:srcRect l="34143" t="40946" r="39681" b="20516"/>
          <a:stretch>
            <a:fillRect/>
          </a:stretch>
        </p:blipFill>
        <p:spPr bwMode="auto">
          <a:xfrm>
            <a:off x="3571868" y="4071942"/>
            <a:ext cx="2571768" cy="178905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ransition spd="med">
    <p:blinds/>
    <p:sndAc>
      <p:stSnd>
        <p:snd r:embed="rId2" name="chimes.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grpId="0" nodeType="afterEffect">
                                  <p:stCondLst>
                                    <p:cond delay="0"/>
                                  </p:stCondLst>
                                  <p:childTnLst>
                                    <p:set>
                                      <p:cBhvr>
                                        <p:cTn id="6" dur="1" fill="hold">
                                          <p:stCondLst>
                                            <p:cond delay="0"/>
                                          </p:stCondLst>
                                        </p:cTn>
                                        <p:tgtEl>
                                          <p:spTgt spid="32769"/>
                                        </p:tgtEl>
                                        <p:attrNameLst>
                                          <p:attrName>style.visibility</p:attrName>
                                        </p:attrNameLst>
                                      </p:cBhvr>
                                      <p:to>
                                        <p:strVal val="visible"/>
                                      </p:to>
                                    </p:set>
                                    <p:anim calcmode="lin" valueType="num">
                                      <p:cBhvr>
                                        <p:cTn id="7" dur="500" decel="50000" fill="hold">
                                          <p:stCondLst>
                                            <p:cond delay="0"/>
                                          </p:stCondLst>
                                        </p:cTn>
                                        <p:tgtEl>
                                          <p:spTgt spid="32769"/>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32769"/>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32769"/>
                                        </p:tgtEl>
                                        <p:attrNameLst>
                                          <p:attrName>ppt_w</p:attrName>
                                        </p:attrNameLst>
                                      </p:cBhvr>
                                      <p:tavLst>
                                        <p:tav tm="0">
                                          <p:val>
                                            <p:strVal val="#ppt_w*.05"/>
                                          </p:val>
                                        </p:tav>
                                        <p:tav tm="100000">
                                          <p:val>
                                            <p:strVal val="#ppt_w"/>
                                          </p:val>
                                        </p:tav>
                                      </p:tavLst>
                                    </p:anim>
                                    <p:anim calcmode="lin" valueType="num">
                                      <p:cBhvr>
                                        <p:cTn id="10" dur="1000" fill="hold"/>
                                        <p:tgtEl>
                                          <p:spTgt spid="32769"/>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32769"/>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32769"/>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32769"/>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32769"/>
                                        </p:tgtEl>
                                      </p:cBhvr>
                                    </p:animEffect>
                                  </p:childTnLst>
                                  <p:subTnLst>
                                    <p:audio>
                                      <p:cMediaNode>
                                        <p:cTn display="0" masterRel="sameClick">
                                          <p:stCondLst>
                                            <p:cond evt="begin" delay="0">
                                              <p:tn val="5"/>
                                            </p:cond>
                                          </p:stCondLst>
                                          <p:endCondLst>
                                            <p:cond evt="onStopAudio" delay="0">
                                              <p:tgtEl>
                                                <p:sldTgt/>
                                              </p:tgtEl>
                                            </p:cond>
                                          </p:endCondLst>
                                        </p:cTn>
                                        <p:tgtEl>
                                          <p:sndTgt r:embed="rId3" name="عند دلكِ البالونِ بقطعة الصُّوفِ.wav"/>
                                        </p:tgtEl>
                                      </p:cMediaNode>
                                    </p:audio>
                                  </p:subTnLst>
                                </p:cTn>
                              </p:par>
                              <p:par>
                                <p:cTn id="15" presetID="4" presetClass="entr" presetSubtype="16"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ox(in)">
                                      <p:cBhvr>
                                        <p:cTn id="17" dur="500"/>
                                        <p:tgtEl>
                                          <p:spTgt spid="11"/>
                                        </p:tgtEl>
                                      </p:cBhvr>
                                    </p:animEffect>
                                  </p:childTnLst>
                                  <p:subTnLst>
                                    <p:audio>
                                      <p:cMediaNode>
                                        <p:cTn display="0" masterRel="sameClick">
                                          <p:stCondLst>
                                            <p:cond evt="begin" delay="0">
                                              <p:tn val="15"/>
                                            </p:cond>
                                          </p:stCondLst>
                                          <p:endCondLst>
                                            <p:cond evt="onStopAudio" delay="0">
                                              <p:tgtEl>
                                                <p:sldTgt/>
                                              </p:tgtEl>
                                            </p:cond>
                                          </p:endCondLst>
                                        </p:cTn>
                                        <p:tgtEl>
                                          <p:sndTgt r:embed="rId3" name="عند دلكِ البالونِ بقطعة الصُّوفِ.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6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شكل بيضاوي 1"/>
          <p:cNvSpPr/>
          <p:nvPr/>
        </p:nvSpPr>
        <p:spPr>
          <a:xfrm>
            <a:off x="4716016" y="483512"/>
            <a:ext cx="3071834" cy="857256"/>
          </a:xfrm>
          <a:prstGeom prst="ellipse">
            <a:avLst/>
          </a:prstGeom>
        </p:spPr>
        <p:style>
          <a:lnRef idx="0">
            <a:schemeClr val="accent6"/>
          </a:lnRef>
          <a:fillRef idx="3">
            <a:schemeClr val="accent6"/>
          </a:fillRef>
          <a:effectRef idx="3">
            <a:schemeClr val="accent6"/>
          </a:effectRef>
          <a:fontRef idx="minor">
            <a:schemeClr val="lt1"/>
          </a:fontRef>
        </p:style>
        <p:txBody>
          <a:bodyPr rtlCol="1" anchor="ctr"/>
          <a:lstStyle/>
          <a:p>
            <a:pPr algn="ctr" rtl="1" fontAlgn="auto">
              <a:spcBef>
                <a:spcPts val="0"/>
              </a:spcBef>
              <a:spcAft>
                <a:spcPts val="0"/>
              </a:spcAft>
              <a:defRPr/>
            </a:pPr>
            <a:endParaRPr lang="ar-EG"/>
          </a:p>
        </p:txBody>
      </p:sp>
      <p:sp>
        <p:nvSpPr>
          <p:cNvPr id="27653" name="Rectangle 1"/>
          <p:cNvSpPr>
            <a:spLocks noChangeArrowheads="1"/>
          </p:cNvSpPr>
          <p:nvPr/>
        </p:nvSpPr>
        <p:spPr bwMode="auto">
          <a:xfrm>
            <a:off x="5073199" y="623234"/>
            <a:ext cx="2162175" cy="646113"/>
          </a:xfrm>
          <a:prstGeom prst="rect">
            <a:avLst/>
          </a:prstGeom>
          <a:noFill/>
          <a:ln w="9525">
            <a:noFill/>
            <a:miter lim="800000"/>
            <a:headEnd/>
            <a:tailEnd/>
          </a:ln>
        </p:spPr>
        <p:txBody>
          <a:bodyPr wrap="none" anchor="ctr">
            <a:spAutoFit/>
          </a:bodyPr>
          <a:lstStyle/>
          <a:p>
            <a:pPr algn="r" rtl="1"/>
            <a:r>
              <a:rPr lang="ar-EG" sz="3600" b="1">
                <a:solidFill>
                  <a:srgbClr val="FFFF00"/>
                </a:solidFill>
                <a:cs typeface="Times New Roman" pitchFamily="18" charset="0"/>
              </a:rPr>
              <a:t>الشُّحنةُ الكليةُ</a:t>
            </a:r>
            <a:endParaRPr lang="ar-EG" sz="4000">
              <a:solidFill>
                <a:srgbClr val="FFFF00"/>
              </a:solidFill>
            </a:endParaRPr>
          </a:p>
        </p:txBody>
      </p:sp>
      <p:grpSp>
        <p:nvGrpSpPr>
          <p:cNvPr id="27654" name="مجموعة 3"/>
          <p:cNvGrpSpPr>
            <a:grpSpLocks/>
          </p:cNvGrpSpPr>
          <p:nvPr/>
        </p:nvGrpSpPr>
        <p:grpSpPr bwMode="auto">
          <a:xfrm>
            <a:off x="1071563" y="1263650"/>
            <a:ext cx="7929562" cy="4908550"/>
            <a:chOff x="1088144" y="1263645"/>
            <a:chExt cx="7913012" cy="4907770"/>
          </a:xfrm>
        </p:grpSpPr>
        <p:grpSp>
          <p:nvGrpSpPr>
            <p:cNvPr id="27657" name="مجموعة 6"/>
            <p:cNvGrpSpPr>
              <a:grpSpLocks/>
            </p:cNvGrpSpPr>
            <p:nvPr/>
          </p:nvGrpSpPr>
          <p:grpSpPr bwMode="auto">
            <a:xfrm>
              <a:off x="1088144" y="1263645"/>
              <a:ext cx="7913012" cy="4907770"/>
              <a:chOff x="1142976" y="1263645"/>
              <a:chExt cx="7913012" cy="3987266"/>
            </a:xfrm>
          </p:grpSpPr>
          <p:sp>
            <p:nvSpPr>
              <p:cNvPr id="7" name="دمعة 6"/>
              <p:cNvSpPr/>
              <p:nvPr/>
            </p:nvSpPr>
            <p:spPr>
              <a:xfrm>
                <a:off x="1142976" y="2036081"/>
                <a:ext cx="7501123" cy="3214830"/>
              </a:xfrm>
              <a:prstGeom prst="teardrop">
                <a:avLst/>
              </a:prstGeom>
              <a:gradFill>
                <a:gsLst>
                  <a:gs pos="0">
                    <a:srgbClr val="FFEFD1"/>
                  </a:gs>
                  <a:gs pos="64999">
                    <a:srgbClr val="F0EBD5"/>
                  </a:gs>
                  <a:gs pos="100000">
                    <a:srgbClr val="D1C39F"/>
                  </a:gs>
                </a:gsLst>
                <a:lin ang="16200000" scaled="0"/>
              </a:gradFill>
              <a:ln w="60325" cmpd="sng">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fontAlgn="auto">
                  <a:spcBef>
                    <a:spcPts val="0"/>
                  </a:spcBef>
                  <a:spcAft>
                    <a:spcPts val="0"/>
                  </a:spcAft>
                  <a:defRPr/>
                </a:pPr>
                <a:endParaRPr lang="ar-EG"/>
              </a:p>
            </p:txBody>
          </p:sp>
          <p:pic>
            <p:nvPicPr>
              <p:cNvPr id="27660" name="صورة 7" descr="1260184646.gif"/>
              <p:cNvPicPr>
                <a:picLocks noChangeAspect="1"/>
              </p:cNvPicPr>
              <p:nvPr/>
            </p:nvPicPr>
            <p:blipFill>
              <a:blip r:embed="rId4"/>
              <a:srcRect/>
              <a:stretch>
                <a:fillRect/>
              </a:stretch>
            </p:blipFill>
            <p:spPr bwMode="auto">
              <a:xfrm rot="1680937">
                <a:off x="7892717" y="1263645"/>
                <a:ext cx="1163271" cy="897631"/>
              </a:xfrm>
              <a:prstGeom prst="rect">
                <a:avLst/>
              </a:prstGeom>
              <a:noFill/>
              <a:ln w="9525">
                <a:noFill/>
                <a:miter lim="800000"/>
                <a:headEnd/>
                <a:tailEnd/>
              </a:ln>
            </p:spPr>
          </p:pic>
        </p:grpSp>
        <p:pic>
          <p:nvPicPr>
            <p:cNvPr id="27658" name="صورة 5" descr="1260184646.gif"/>
            <p:cNvPicPr>
              <a:picLocks noChangeAspect="1"/>
            </p:cNvPicPr>
            <p:nvPr/>
          </p:nvPicPr>
          <p:blipFill>
            <a:blip r:embed="rId4"/>
            <a:srcRect/>
            <a:stretch>
              <a:fillRect/>
            </a:stretch>
          </p:blipFill>
          <p:spPr bwMode="auto">
            <a:xfrm rot="-3168318">
              <a:off x="7190924" y="1398339"/>
              <a:ext cx="1163271" cy="1220747"/>
            </a:xfrm>
            <a:prstGeom prst="rect">
              <a:avLst/>
            </a:prstGeom>
            <a:noFill/>
            <a:ln w="9525">
              <a:noFill/>
              <a:miter lim="800000"/>
              <a:headEnd/>
              <a:tailEnd/>
            </a:ln>
          </p:spPr>
        </p:pic>
      </p:grpSp>
      <p:sp>
        <p:nvSpPr>
          <p:cNvPr id="9" name="Rectangle 3"/>
          <p:cNvSpPr>
            <a:spLocks noChangeArrowheads="1"/>
          </p:cNvSpPr>
          <p:nvPr/>
        </p:nvSpPr>
        <p:spPr bwMode="auto">
          <a:xfrm>
            <a:off x="2071688" y="2357438"/>
            <a:ext cx="6357937" cy="1754187"/>
          </a:xfrm>
          <a:prstGeom prst="rect">
            <a:avLst/>
          </a:prstGeom>
          <a:noFill/>
          <a:ln w="9525">
            <a:noFill/>
            <a:miter lim="800000"/>
            <a:headEnd/>
            <a:tailEnd/>
          </a:ln>
        </p:spPr>
        <p:txBody>
          <a:bodyPr anchor="ctr">
            <a:spAutoFit/>
          </a:bodyPr>
          <a:lstStyle/>
          <a:p>
            <a:pPr algn="r" rtl="1"/>
            <a:r>
              <a:rPr lang="ar-EG" sz="3600">
                <a:solidFill>
                  <a:srgbClr val="990000"/>
                </a:solidFill>
                <a:cs typeface="Times New Roman" pitchFamily="18" charset="0"/>
              </a:rPr>
              <a:t>3-</a:t>
            </a:r>
            <a:r>
              <a:rPr lang="ar-EG" sz="3600">
                <a:cs typeface="Times New Roman" pitchFamily="18" charset="0"/>
              </a:rPr>
              <a:t> الشحناتُ السَّالبةُ للبالونِ تتجاذبُ مع الشحناتِ الموجبةِ للجدارِ</a:t>
            </a:r>
            <a:r>
              <a:rPr lang="ar-SA" sz="3600">
                <a:cs typeface="Times New Roman" pitchFamily="18" charset="0"/>
              </a:rPr>
              <a:t>,</a:t>
            </a:r>
            <a:r>
              <a:rPr lang="ar-EG" sz="3600">
                <a:cs typeface="Times New Roman" pitchFamily="18" charset="0"/>
              </a:rPr>
              <a:t> </a:t>
            </a:r>
            <a:r>
              <a:rPr lang="ar-SA" sz="3600">
                <a:cs typeface="Times New Roman" pitchFamily="18" charset="0"/>
              </a:rPr>
              <a:t>ف</a:t>
            </a:r>
            <a:r>
              <a:rPr lang="ar-EG" sz="3600">
                <a:cs typeface="Times New Roman" pitchFamily="18" charset="0"/>
              </a:rPr>
              <a:t>يلتصقُ البالونُ بالجدارِ.</a:t>
            </a:r>
            <a:endParaRPr lang="ar-EG" sz="4000"/>
          </a:p>
        </p:txBody>
      </p:sp>
      <p:pic>
        <p:nvPicPr>
          <p:cNvPr id="11" name="Picture 13"/>
          <p:cNvPicPr>
            <a:picLocks noChangeAspect="1" noChangeArrowheads="1"/>
          </p:cNvPicPr>
          <p:nvPr/>
        </p:nvPicPr>
        <p:blipFill>
          <a:blip r:embed="rId5" cstate="print">
            <a:lum bright="-10000" contrast="30000"/>
          </a:blip>
          <a:srcRect r="77238"/>
          <a:stretch>
            <a:fillRect/>
          </a:stretch>
        </p:blipFill>
        <p:spPr bwMode="auto">
          <a:xfrm>
            <a:off x="3714744" y="3714751"/>
            <a:ext cx="1023639" cy="212496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ransition spd="med">
    <p:blinds/>
    <p:sndAc>
      <p:stSnd>
        <p:snd r:embed="rId2" name="chimes.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decel="50000" fill="hold">
                                          <p:stCondLst>
                                            <p:cond delay="0"/>
                                          </p:stCondLst>
                                        </p:cTn>
                                        <p:tgtEl>
                                          <p:spTgt spid="9"/>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9"/>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9"/>
                                        </p:tgtEl>
                                        <p:attrNameLst>
                                          <p:attrName>ppt_w</p:attrName>
                                        </p:attrNameLst>
                                      </p:cBhvr>
                                      <p:tavLst>
                                        <p:tav tm="0">
                                          <p:val>
                                            <p:strVal val="#ppt_w*.05"/>
                                          </p:val>
                                        </p:tav>
                                        <p:tav tm="100000">
                                          <p:val>
                                            <p:strVal val="#ppt_w"/>
                                          </p:val>
                                        </p:tav>
                                      </p:tavLst>
                                    </p:anim>
                                    <p:anim calcmode="lin" valueType="num">
                                      <p:cBhvr>
                                        <p:cTn id="10" dur="1000" fill="hold"/>
                                        <p:tgtEl>
                                          <p:spTgt spid="9"/>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9"/>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9"/>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9"/>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9"/>
                                        </p:tgtEl>
                                      </p:cBhvr>
                                    </p:animEffect>
                                  </p:childTnLst>
                                  <p:subTnLst>
                                    <p:audio>
                                      <p:cMediaNode>
                                        <p:cTn display="0" masterRel="sameClick">
                                          <p:stCondLst>
                                            <p:cond evt="begin" delay="0">
                                              <p:tn val="5"/>
                                            </p:cond>
                                          </p:stCondLst>
                                          <p:endCondLst>
                                            <p:cond evt="onStopAudio" delay="0">
                                              <p:tgtEl>
                                                <p:sldTgt/>
                                              </p:tgtEl>
                                            </p:cond>
                                          </p:endCondLst>
                                        </p:cTn>
                                        <p:tgtEl>
                                          <p:sndTgt r:embed="rId3" name="الشحناتُ السَّالبةُ للبالونِ تتجاذبُ.wav"/>
                                        </p:tgtEl>
                                      </p:cMediaNode>
                                    </p:audio>
                                  </p:subTnLst>
                                </p:cTn>
                              </p:par>
                              <p:par>
                                <p:cTn id="15" presetID="4" presetClass="entr" presetSubtype="16"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ox(in)">
                                      <p:cBhvr>
                                        <p:cTn id="17" dur="500"/>
                                        <p:tgtEl>
                                          <p:spTgt spid="11"/>
                                        </p:tgtEl>
                                      </p:cBhvr>
                                    </p:animEffect>
                                  </p:childTnLst>
                                  <p:subTnLst>
                                    <p:audio>
                                      <p:cMediaNode>
                                        <p:cTn display="0" masterRel="sameClick">
                                          <p:stCondLst>
                                            <p:cond evt="begin" delay="0">
                                              <p:tn val="15"/>
                                            </p:cond>
                                          </p:stCondLst>
                                          <p:endCondLst>
                                            <p:cond evt="onStopAudio" delay="0">
                                              <p:tgtEl>
                                                <p:sldTgt/>
                                              </p:tgtEl>
                                            </p:cond>
                                          </p:endCondLst>
                                        </p:cTn>
                                        <p:tgtEl>
                                          <p:sndTgt r:embed="rId3" name="الشحناتُ السَّالبةُ للبالونِ تتجاذبُ.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شكل بيضاوي 1"/>
          <p:cNvSpPr/>
          <p:nvPr/>
        </p:nvSpPr>
        <p:spPr>
          <a:xfrm>
            <a:off x="4427984" y="483512"/>
            <a:ext cx="3071834" cy="857256"/>
          </a:xfrm>
          <a:prstGeom prst="ellipse">
            <a:avLst/>
          </a:prstGeom>
        </p:spPr>
        <p:style>
          <a:lnRef idx="0">
            <a:schemeClr val="accent6"/>
          </a:lnRef>
          <a:fillRef idx="3">
            <a:schemeClr val="accent6"/>
          </a:fillRef>
          <a:effectRef idx="3">
            <a:schemeClr val="accent6"/>
          </a:effectRef>
          <a:fontRef idx="minor">
            <a:schemeClr val="lt1"/>
          </a:fontRef>
        </p:style>
        <p:txBody>
          <a:bodyPr rtlCol="1" anchor="ctr"/>
          <a:lstStyle/>
          <a:p>
            <a:pPr algn="ctr" rtl="1" fontAlgn="auto">
              <a:spcBef>
                <a:spcPts val="0"/>
              </a:spcBef>
              <a:spcAft>
                <a:spcPts val="0"/>
              </a:spcAft>
              <a:defRPr/>
            </a:pPr>
            <a:endParaRPr lang="ar-EG"/>
          </a:p>
        </p:txBody>
      </p:sp>
      <p:sp>
        <p:nvSpPr>
          <p:cNvPr id="28677" name="Rectangle 1"/>
          <p:cNvSpPr>
            <a:spLocks noChangeArrowheads="1"/>
          </p:cNvSpPr>
          <p:nvPr/>
        </p:nvSpPr>
        <p:spPr bwMode="auto">
          <a:xfrm>
            <a:off x="4785167" y="623234"/>
            <a:ext cx="2162175" cy="646113"/>
          </a:xfrm>
          <a:prstGeom prst="rect">
            <a:avLst/>
          </a:prstGeom>
          <a:noFill/>
          <a:ln w="9525">
            <a:noFill/>
            <a:miter lim="800000"/>
            <a:headEnd/>
            <a:tailEnd/>
          </a:ln>
        </p:spPr>
        <p:txBody>
          <a:bodyPr wrap="none" anchor="ctr">
            <a:spAutoFit/>
          </a:bodyPr>
          <a:lstStyle/>
          <a:p>
            <a:pPr algn="r" rtl="1"/>
            <a:r>
              <a:rPr lang="ar-EG" sz="3600" b="1">
                <a:solidFill>
                  <a:srgbClr val="FFFF00"/>
                </a:solidFill>
                <a:cs typeface="Times New Roman" pitchFamily="18" charset="0"/>
              </a:rPr>
              <a:t>الشُّحنةُ الكليةُ</a:t>
            </a:r>
            <a:endParaRPr lang="ar-EG" sz="4000">
              <a:solidFill>
                <a:srgbClr val="FFFF00"/>
              </a:solidFill>
            </a:endParaRPr>
          </a:p>
        </p:txBody>
      </p:sp>
      <p:grpSp>
        <p:nvGrpSpPr>
          <p:cNvPr id="28678" name="مجموعة 3"/>
          <p:cNvGrpSpPr>
            <a:grpSpLocks/>
          </p:cNvGrpSpPr>
          <p:nvPr/>
        </p:nvGrpSpPr>
        <p:grpSpPr bwMode="auto">
          <a:xfrm>
            <a:off x="1071563" y="1263650"/>
            <a:ext cx="7929562" cy="4908550"/>
            <a:chOff x="1088144" y="1263645"/>
            <a:chExt cx="7913012" cy="4907770"/>
          </a:xfrm>
        </p:grpSpPr>
        <p:grpSp>
          <p:nvGrpSpPr>
            <p:cNvPr id="28681" name="مجموعة 6"/>
            <p:cNvGrpSpPr>
              <a:grpSpLocks/>
            </p:cNvGrpSpPr>
            <p:nvPr/>
          </p:nvGrpSpPr>
          <p:grpSpPr bwMode="auto">
            <a:xfrm>
              <a:off x="1088144" y="1263645"/>
              <a:ext cx="7913012" cy="4907770"/>
              <a:chOff x="1142976" y="1263645"/>
              <a:chExt cx="7913012" cy="3987266"/>
            </a:xfrm>
          </p:grpSpPr>
          <p:sp>
            <p:nvSpPr>
              <p:cNvPr id="7" name="دمعة 6"/>
              <p:cNvSpPr/>
              <p:nvPr/>
            </p:nvSpPr>
            <p:spPr>
              <a:xfrm>
                <a:off x="1142976" y="2036081"/>
                <a:ext cx="7501123" cy="3214830"/>
              </a:xfrm>
              <a:prstGeom prst="teardrop">
                <a:avLst/>
              </a:prstGeom>
              <a:gradFill>
                <a:gsLst>
                  <a:gs pos="0">
                    <a:srgbClr val="FFEFD1"/>
                  </a:gs>
                  <a:gs pos="64999">
                    <a:srgbClr val="F0EBD5"/>
                  </a:gs>
                  <a:gs pos="100000">
                    <a:srgbClr val="D1C39F"/>
                  </a:gs>
                </a:gsLst>
                <a:lin ang="16200000" scaled="0"/>
              </a:gradFill>
              <a:ln w="60325" cmpd="sng">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fontAlgn="auto">
                  <a:spcBef>
                    <a:spcPts val="0"/>
                  </a:spcBef>
                  <a:spcAft>
                    <a:spcPts val="0"/>
                  </a:spcAft>
                  <a:defRPr/>
                </a:pPr>
                <a:endParaRPr lang="ar-EG"/>
              </a:p>
            </p:txBody>
          </p:sp>
          <p:pic>
            <p:nvPicPr>
              <p:cNvPr id="28684" name="صورة 7" descr="1260184646.gif"/>
              <p:cNvPicPr>
                <a:picLocks noChangeAspect="1"/>
              </p:cNvPicPr>
              <p:nvPr/>
            </p:nvPicPr>
            <p:blipFill>
              <a:blip r:embed="rId4"/>
              <a:srcRect/>
              <a:stretch>
                <a:fillRect/>
              </a:stretch>
            </p:blipFill>
            <p:spPr bwMode="auto">
              <a:xfrm rot="1680937">
                <a:off x="7892717" y="1263645"/>
                <a:ext cx="1163271" cy="897631"/>
              </a:xfrm>
              <a:prstGeom prst="rect">
                <a:avLst/>
              </a:prstGeom>
              <a:noFill/>
              <a:ln w="9525">
                <a:noFill/>
                <a:miter lim="800000"/>
                <a:headEnd/>
                <a:tailEnd/>
              </a:ln>
            </p:spPr>
          </p:pic>
        </p:grpSp>
        <p:pic>
          <p:nvPicPr>
            <p:cNvPr id="28682" name="صورة 5" descr="1260184646.gif"/>
            <p:cNvPicPr>
              <a:picLocks noChangeAspect="1"/>
            </p:cNvPicPr>
            <p:nvPr/>
          </p:nvPicPr>
          <p:blipFill>
            <a:blip r:embed="rId4"/>
            <a:srcRect/>
            <a:stretch>
              <a:fillRect/>
            </a:stretch>
          </p:blipFill>
          <p:spPr bwMode="auto">
            <a:xfrm rot="-3168318">
              <a:off x="7190924" y="1398339"/>
              <a:ext cx="1163271" cy="1220747"/>
            </a:xfrm>
            <a:prstGeom prst="rect">
              <a:avLst/>
            </a:prstGeom>
            <a:noFill/>
            <a:ln w="9525">
              <a:noFill/>
              <a:miter lim="800000"/>
              <a:headEnd/>
              <a:tailEnd/>
            </a:ln>
          </p:spPr>
        </p:pic>
      </p:grpSp>
      <p:sp>
        <p:nvSpPr>
          <p:cNvPr id="9" name="Rectangle 3"/>
          <p:cNvSpPr>
            <a:spLocks noChangeArrowheads="1"/>
          </p:cNvSpPr>
          <p:nvPr/>
        </p:nvSpPr>
        <p:spPr bwMode="auto">
          <a:xfrm>
            <a:off x="2714625" y="2357438"/>
            <a:ext cx="5715000" cy="1200150"/>
          </a:xfrm>
          <a:prstGeom prst="rect">
            <a:avLst/>
          </a:prstGeom>
          <a:noFill/>
          <a:ln w="9525">
            <a:noFill/>
            <a:miter lim="800000"/>
            <a:headEnd/>
            <a:tailEnd/>
          </a:ln>
        </p:spPr>
        <p:txBody>
          <a:bodyPr anchor="ctr">
            <a:spAutoFit/>
          </a:bodyPr>
          <a:lstStyle/>
          <a:p>
            <a:pPr algn="r" rtl="1"/>
            <a:r>
              <a:rPr lang="ar-SA" sz="3600">
                <a:solidFill>
                  <a:srgbClr val="990000"/>
                </a:solidFill>
                <a:cs typeface="Times New Roman" pitchFamily="18" charset="0"/>
              </a:rPr>
              <a:t>4</a:t>
            </a:r>
            <a:r>
              <a:rPr lang="ar-EG" sz="3600">
                <a:solidFill>
                  <a:srgbClr val="990000"/>
                </a:solidFill>
                <a:cs typeface="Times New Roman" pitchFamily="18" charset="0"/>
              </a:rPr>
              <a:t>-</a:t>
            </a:r>
            <a:r>
              <a:rPr lang="ar-EG" sz="3600">
                <a:cs typeface="Times New Roman" pitchFamily="18" charset="0"/>
              </a:rPr>
              <a:t> بعدَ فترةٍ يعودُ البالونُ إلى حالةِ التَّعادلِ، ويسقطُ عنِ الجدارِ.</a:t>
            </a:r>
            <a:endParaRPr lang="ar-EG" sz="4000"/>
          </a:p>
        </p:txBody>
      </p:sp>
      <p:pic>
        <p:nvPicPr>
          <p:cNvPr id="28685" name="Picture 13"/>
          <p:cNvPicPr>
            <a:picLocks noChangeAspect="1" noChangeArrowheads="1"/>
          </p:cNvPicPr>
          <p:nvPr/>
        </p:nvPicPr>
        <p:blipFill>
          <a:blip r:embed="rId5">
            <a:lum bright="-10000" contrast="30000"/>
          </a:blip>
          <a:srcRect/>
          <a:stretch>
            <a:fillRect/>
          </a:stretch>
        </p:blipFill>
        <p:spPr bwMode="auto">
          <a:xfrm>
            <a:off x="2928926" y="3286124"/>
            <a:ext cx="993787" cy="235743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ransition spd="med">
    <p:blinds/>
    <p:sndAc>
      <p:stSnd>
        <p:snd r:embed="rId2" name="chimes.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decel="50000" fill="hold">
                                          <p:stCondLst>
                                            <p:cond delay="0"/>
                                          </p:stCondLst>
                                        </p:cTn>
                                        <p:tgtEl>
                                          <p:spTgt spid="9"/>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9"/>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9"/>
                                        </p:tgtEl>
                                        <p:attrNameLst>
                                          <p:attrName>ppt_w</p:attrName>
                                        </p:attrNameLst>
                                      </p:cBhvr>
                                      <p:tavLst>
                                        <p:tav tm="0">
                                          <p:val>
                                            <p:strVal val="#ppt_w*.05"/>
                                          </p:val>
                                        </p:tav>
                                        <p:tav tm="100000">
                                          <p:val>
                                            <p:strVal val="#ppt_w"/>
                                          </p:val>
                                        </p:tav>
                                      </p:tavLst>
                                    </p:anim>
                                    <p:anim calcmode="lin" valueType="num">
                                      <p:cBhvr>
                                        <p:cTn id="10" dur="1000" fill="hold"/>
                                        <p:tgtEl>
                                          <p:spTgt spid="9"/>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9"/>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9"/>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9"/>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9"/>
                                        </p:tgtEl>
                                      </p:cBhvr>
                                    </p:animEffect>
                                  </p:childTnLst>
                                  <p:subTnLst>
                                    <p:audio>
                                      <p:cMediaNode>
                                        <p:cTn display="0" masterRel="sameClick">
                                          <p:stCondLst>
                                            <p:cond evt="begin" delay="0">
                                              <p:tn val="5"/>
                                            </p:cond>
                                          </p:stCondLst>
                                          <p:endCondLst>
                                            <p:cond evt="onStopAudio" delay="0">
                                              <p:tgtEl>
                                                <p:sldTgt/>
                                              </p:tgtEl>
                                            </p:cond>
                                          </p:endCondLst>
                                        </p:cTn>
                                        <p:tgtEl>
                                          <p:sndTgt r:embed="rId3" name="بعدَ فترةٍ يعودُ البالونُ إلى.wav"/>
                                        </p:tgtEl>
                                      </p:cMediaNode>
                                    </p:audio>
                                  </p:subTnLst>
                                </p:cTn>
                              </p:par>
                              <p:par>
                                <p:cTn id="15" presetID="4" presetClass="entr" presetSubtype="16" fill="hold" nodeType="withEffect">
                                  <p:stCondLst>
                                    <p:cond delay="0"/>
                                  </p:stCondLst>
                                  <p:childTnLst>
                                    <p:set>
                                      <p:cBhvr>
                                        <p:cTn id="16" dur="1" fill="hold">
                                          <p:stCondLst>
                                            <p:cond delay="0"/>
                                          </p:stCondLst>
                                        </p:cTn>
                                        <p:tgtEl>
                                          <p:spTgt spid="28685"/>
                                        </p:tgtEl>
                                        <p:attrNameLst>
                                          <p:attrName>style.visibility</p:attrName>
                                        </p:attrNameLst>
                                      </p:cBhvr>
                                      <p:to>
                                        <p:strVal val="visible"/>
                                      </p:to>
                                    </p:set>
                                    <p:animEffect transition="in" filter="box(in)">
                                      <p:cBhvr>
                                        <p:cTn id="17" dur="500"/>
                                        <p:tgtEl>
                                          <p:spTgt spid="28685"/>
                                        </p:tgtEl>
                                      </p:cBhvr>
                                    </p:animEffect>
                                  </p:childTnLst>
                                  <p:subTnLst>
                                    <p:audio>
                                      <p:cMediaNode>
                                        <p:cTn display="0" masterRel="sameClick">
                                          <p:stCondLst>
                                            <p:cond evt="begin" delay="0">
                                              <p:tn val="15"/>
                                            </p:cond>
                                          </p:stCondLst>
                                          <p:endCondLst>
                                            <p:cond evt="onStopAudio" delay="0">
                                              <p:tgtEl>
                                                <p:sldTgt/>
                                              </p:tgtEl>
                                            </p:cond>
                                          </p:endCondLst>
                                        </p:cTn>
                                        <p:tgtEl>
                                          <p:sndTgt r:embed="rId3" name="بعدَ فترةٍ يعودُ البالونُ إلى.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مستطيل مستدير الزوايا 7"/>
          <p:cNvSpPr/>
          <p:nvPr/>
        </p:nvSpPr>
        <p:spPr>
          <a:xfrm>
            <a:off x="1763688" y="1916832"/>
            <a:ext cx="6635754" cy="3816424"/>
          </a:xfrm>
          <a:prstGeom prst="roundRect">
            <a:avLst/>
          </a:prstGeom>
          <a:gradFill>
            <a:gsLst>
              <a:gs pos="0">
                <a:srgbClr val="FF99FF"/>
              </a:gs>
              <a:gs pos="64999">
                <a:srgbClr val="F0EBD5"/>
              </a:gs>
              <a:gs pos="100000">
                <a:srgbClr val="D1C39F"/>
              </a:gs>
            </a:gsLst>
            <a:lin ang="16200000" scaled="0"/>
          </a:gradFill>
          <a:effectLst>
            <a:outerShdw blurRad="40000" dist="23000" dir="5400000" rotWithShape="0">
              <a:srgbClr val="000000">
                <a:alpha val="35000"/>
              </a:srgbClr>
            </a:outerShdw>
            <a:reflection blurRad="6350" stA="50000" endA="300" endPos="55500" dist="101600" dir="5400000" sy="-100000" algn="bl" rotWithShape="0"/>
          </a:effectLst>
        </p:spPr>
        <p:style>
          <a:lnRef idx="0">
            <a:schemeClr val="accent4"/>
          </a:lnRef>
          <a:fillRef idx="3">
            <a:schemeClr val="accent4"/>
          </a:fillRef>
          <a:effectRef idx="3">
            <a:schemeClr val="accent4"/>
          </a:effectRef>
          <a:fontRef idx="minor">
            <a:schemeClr val="lt1"/>
          </a:fontRef>
        </p:style>
        <p:txBody>
          <a:bodyPr rtlCol="1" anchor="ctr"/>
          <a:lstStyle/>
          <a:p>
            <a:pPr algn="ctr" rtl="1" fontAlgn="auto">
              <a:spcBef>
                <a:spcPts val="0"/>
              </a:spcBef>
              <a:spcAft>
                <a:spcPts val="0"/>
              </a:spcAft>
              <a:defRPr/>
            </a:pPr>
            <a:endParaRPr lang="ar-EG"/>
          </a:p>
        </p:txBody>
      </p:sp>
      <p:grpSp>
        <p:nvGrpSpPr>
          <p:cNvPr id="4" name="مجموعة 3"/>
          <p:cNvGrpSpPr>
            <a:grpSpLocks/>
          </p:cNvGrpSpPr>
          <p:nvPr/>
        </p:nvGrpSpPr>
        <p:grpSpPr bwMode="auto">
          <a:xfrm>
            <a:off x="5436096" y="556667"/>
            <a:ext cx="2786062" cy="1000125"/>
            <a:chOff x="5429256" y="642918"/>
            <a:chExt cx="2428892" cy="1000132"/>
          </a:xfrm>
        </p:grpSpPr>
        <p:sp>
          <p:nvSpPr>
            <p:cNvPr id="3" name="شبه منحرف 2"/>
            <p:cNvSpPr/>
            <p:nvPr/>
          </p:nvSpPr>
          <p:spPr>
            <a:xfrm>
              <a:off x="5501223" y="785794"/>
              <a:ext cx="2214375" cy="714380"/>
            </a:xfrm>
            <a:prstGeom prst="trapezoid">
              <a:avLst/>
            </a:prstGeom>
          </p:spPr>
          <p:style>
            <a:lnRef idx="1">
              <a:schemeClr val="accent2"/>
            </a:lnRef>
            <a:fillRef idx="3">
              <a:schemeClr val="accent2"/>
            </a:fillRef>
            <a:effectRef idx="2">
              <a:schemeClr val="accent2"/>
            </a:effectRef>
            <a:fontRef idx="minor">
              <a:schemeClr val="lt1"/>
            </a:fontRef>
          </p:style>
          <p:txBody>
            <a:bodyPr rtlCol="1" anchor="ctr"/>
            <a:lstStyle/>
            <a:p>
              <a:pPr algn="ctr" rtl="1" fontAlgn="auto">
                <a:spcBef>
                  <a:spcPts val="0"/>
                </a:spcBef>
                <a:spcAft>
                  <a:spcPts val="0"/>
                </a:spcAft>
                <a:defRPr/>
              </a:pPr>
              <a:endParaRPr lang="ar-EG"/>
            </a:p>
          </p:txBody>
        </p:sp>
        <p:sp>
          <p:nvSpPr>
            <p:cNvPr id="2" name="إطار 1"/>
            <p:cNvSpPr/>
            <p:nvPr/>
          </p:nvSpPr>
          <p:spPr>
            <a:xfrm>
              <a:off x="5429256" y="642918"/>
              <a:ext cx="2428892" cy="1000132"/>
            </a:xfrm>
            <a:prstGeom prst="frame">
              <a:avLst/>
            </a:prstGeom>
          </p:spPr>
          <p:style>
            <a:lnRef idx="1">
              <a:schemeClr val="accent3"/>
            </a:lnRef>
            <a:fillRef idx="3">
              <a:schemeClr val="accent3"/>
            </a:fillRef>
            <a:effectRef idx="2">
              <a:schemeClr val="accent3"/>
            </a:effectRef>
            <a:fontRef idx="minor">
              <a:schemeClr val="lt1"/>
            </a:fontRef>
          </p:style>
          <p:txBody>
            <a:bodyPr rtlCol="1" anchor="ctr"/>
            <a:lstStyle/>
            <a:p>
              <a:pPr algn="ctr" rtl="1" fontAlgn="auto">
                <a:spcBef>
                  <a:spcPts val="0"/>
                </a:spcBef>
                <a:spcAft>
                  <a:spcPts val="0"/>
                </a:spcAft>
                <a:defRPr/>
              </a:pPr>
              <a:endParaRPr lang="ar-EG">
                <a:solidFill>
                  <a:schemeClr val="tx1"/>
                </a:solidFill>
              </a:endParaRPr>
            </a:p>
          </p:txBody>
        </p:sp>
      </p:grpSp>
      <p:sp>
        <p:nvSpPr>
          <p:cNvPr id="1025" name="Rectangle 1"/>
          <p:cNvSpPr>
            <a:spLocks noChangeArrowheads="1"/>
          </p:cNvSpPr>
          <p:nvPr/>
        </p:nvSpPr>
        <p:spPr bwMode="auto">
          <a:xfrm>
            <a:off x="5763121" y="842417"/>
            <a:ext cx="2173287" cy="584200"/>
          </a:xfrm>
          <a:prstGeom prst="rect">
            <a:avLst/>
          </a:prstGeom>
          <a:noFill/>
          <a:ln w="9525">
            <a:noFill/>
            <a:miter lim="800000"/>
            <a:headEnd/>
            <a:tailEnd/>
          </a:ln>
        </p:spPr>
        <p:txBody>
          <a:bodyPr wrap="none" anchor="ctr">
            <a:spAutoFit/>
          </a:bodyPr>
          <a:lstStyle/>
          <a:p>
            <a:pPr algn="r" rtl="1"/>
            <a:r>
              <a:rPr lang="ar-EG" sz="3200" b="1">
                <a:solidFill>
                  <a:schemeClr val="bg1"/>
                </a:solidFill>
                <a:cs typeface="Times New Roman" pitchFamily="18" charset="0"/>
              </a:rPr>
              <a:t>تفاعل الشحناتِ</a:t>
            </a:r>
            <a:endParaRPr lang="ar-EG" sz="3600">
              <a:solidFill>
                <a:schemeClr val="bg1"/>
              </a:solidFill>
            </a:endParaRPr>
          </a:p>
        </p:txBody>
      </p:sp>
      <p:sp>
        <p:nvSpPr>
          <p:cNvPr id="1026" name="Rectangle 2"/>
          <p:cNvSpPr>
            <a:spLocks noChangeArrowheads="1"/>
          </p:cNvSpPr>
          <p:nvPr/>
        </p:nvSpPr>
        <p:spPr bwMode="auto">
          <a:xfrm>
            <a:off x="1979712" y="2060848"/>
            <a:ext cx="5876131" cy="3539430"/>
          </a:xfrm>
          <a:prstGeom prst="rect">
            <a:avLst/>
          </a:prstGeom>
          <a:noFill/>
          <a:ln w="9525">
            <a:noFill/>
            <a:miter lim="800000"/>
            <a:headEnd/>
            <a:tailEnd/>
          </a:ln>
        </p:spPr>
        <p:txBody>
          <a:bodyPr wrap="square" anchor="ctr">
            <a:spAutoFit/>
          </a:bodyPr>
          <a:lstStyle/>
          <a:p>
            <a:pPr algn="r" rtl="1"/>
            <a:r>
              <a:rPr lang="ar-EG" sz="2800" dirty="0">
                <a:cs typeface="Times New Roman" pitchFamily="18" charset="0"/>
              </a:rPr>
              <a:t>إننا لا نرى الشحناتِ الكهربائية ولا نحسُّ بها، ولكنْ يمكنُ ملاحظةُ تأثيرِ بعضها في بعض؛ فالشحناتِ الكهربائيةُ المختلفةُ (الموجبةُ معَ السَّالبةُ) تتجاذبُ. أمَّا الشحناتُ الكهربائية المتشابهة في النَّوعِ </a:t>
            </a:r>
            <a:r>
              <a:rPr lang="ar-SA" sz="2800" dirty="0">
                <a:cs typeface="Times New Roman" pitchFamily="18" charset="0"/>
              </a:rPr>
              <a:t>(</a:t>
            </a:r>
            <a:r>
              <a:rPr lang="ar-EG" sz="2800" dirty="0">
                <a:cs typeface="Times New Roman" pitchFamily="18" charset="0"/>
              </a:rPr>
              <a:t>موجبتينِ معًا أو سالبتين معًا) فإنَّها تتنافرُ. وفي معظم المواد يكونُ عددُ الشحناتِ الموجبةِ مساويًا عددَ الشحناتِ السَّالبةِ. وفي هذه الحالة نقولُ إنَّ المادة متعادلةٌ كهربائيًّا.</a:t>
            </a:r>
            <a:endParaRPr lang="ar-EG" sz="3200" dirty="0"/>
          </a:p>
        </p:txBody>
      </p:sp>
    </p:spTree>
  </p:cSld>
  <p:clrMapOvr>
    <a:masterClrMapping/>
  </p:clrMapOvr>
  <p:transition spd="med">
    <p:blinds/>
    <p:sndAc>
      <p:stSnd>
        <p:snd r:embed="rId2" name="chimes.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style.rotation</p:attrName>
                                        </p:attrNameLst>
                                      </p:cBhvr>
                                      <p:tavLst>
                                        <p:tav tm="0">
                                          <p:val>
                                            <p:fltVal val="720"/>
                                          </p:val>
                                        </p:tav>
                                        <p:tav tm="100000">
                                          <p:val>
                                            <p:fltVal val="0"/>
                                          </p:val>
                                        </p:tav>
                                      </p:tavLst>
                                    </p:anim>
                                    <p:anim calcmode="lin" valueType="num">
                                      <p:cBhvr>
                                        <p:cTn id="9" dur="1000" fill="hold"/>
                                        <p:tgtEl>
                                          <p:spTgt spid="4"/>
                                        </p:tgtEl>
                                        <p:attrNameLst>
                                          <p:attrName>ppt_h</p:attrName>
                                        </p:attrNameLst>
                                      </p:cBhvr>
                                      <p:tavLst>
                                        <p:tav tm="0">
                                          <p:val>
                                            <p:fltVal val="0"/>
                                          </p:val>
                                        </p:tav>
                                        <p:tav tm="100000">
                                          <p:val>
                                            <p:strVal val="#ppt_h"/>
                                          </p:val>
                                        </p:tav>
                                      </p:tavLst>
                                    </p:anim>
                                    <p:anim calcmode="lin" valueType="num">
                                      <p:cBhvr>
                                        <p:cTn id="10" dur="1000" fill="hold"/>
                                        <p:tgtEl>
                                          <p:spTgt spid="4"/>
                                        </p:tgtEl>
                                        <p:attrNameLst>
                                          <p:attrName>ppt_w</p:attrName>
                                        </p:attrNameLst>
                                      </p:cBhvr>
                                      <p:tavLst>
                                        <p:tav tm="0">
                                          <p:val>
                                            <p:fltVal val="0"/>
                                          </p:val>
                                        </p:tav>
                                        <p:tav tm="100000">
                                          <p:val>
                                            <p:strVal val="#ppt_w"/>
                                          </p:val>
                                        </p:tav>
                                      </p:tavLst>
                                    </p:anim>
                                  </p:childTnLst>
                                  <p:subTnLst>
                                    <p:audio>
                                      <p:cMediaNode>
                                        <p:cTn display="0" masterRel="sameClick">
                                          <p:stCondLst>
                                            <p:cond evt="begin" delay="0">
                                              <p:tn val="5"/>
                                            </p:cond>
                                          </p:stCondLst>
                                          <p:endCondLst>
                                            <p:cond evt="onStopAudio" delay="0">
                                              <p:tgtEl>
                                                <p:sldTgt/>
                                              </p:tgtEl>
                                            </p:cond>
                                          </p:endCondLst>
                                        </p:cTn>
                                        <p:tgtEl>
                                          <p:sndTgt r:embed="rId3" name="hold.wav"/>
                                        </p:tgtEl>
                                      </p:cMediaNode>
                                    </p:audio>
                                  </p:subTnLst>
                                </p:cTn>
                              </p:par>
                              <p:par>
                                <p:cTn id="11" presetID="35" presetClass="entr" presetSubtype="0" fill="hold" grpId="0" nodeType="withEffect">
                                  <p:stCondLst>
                                    <p:cond delay="0"/>
                                  </p:stCondLst>
                                  <p:childTnLst>
                                    <p:set>
                                      <p:cBhvr>
                                        <p:cTn id="12" dur="1" fill="hold">
                                          <p:stCondLst>
                                            <p:cond delay="0"/>
                                          </p:stCondLst>
                                        </p:cTn>
                                        <p:tgtEl>
                                          <p:spTgt spid="1025"/>
                                        </p:tgtEl>
                                        <p:attrNameLst>
                                          <p:attrName>style.visibility</p:attrName>
                                        </p:attrNameLst>
                                      </p:cBhvr>
                                      <p:to>
                                        <p:strVal val="visible"/>
                                      </p:to>
                                    </p:set>
                                    <p:animEffect transition="in" filter="fade">
                                      <p:cBhvr>
                                        <p:cTn id="13" dur="1000"/>
                                        <p:tgtEl>
                                          <p:spTgt spid="1025"/>
                                        </p:tgtEl>
                                      </p:cBhvr>
                                    </p:animEffect>
                                    <p:anim calcmode="lin" valueType="num">
                                      <p:cBhvr>
                                        <p:cTn id="14" dur="1000" fill="hold"/>
                                        <p:tgtEl>
                                          <p:spTgt spid="1025"/>
                                        </p:tgtEl>
                                        <p:attrNameLst>
                                          <p:attrName>style.rotation</p:attrName>
                                        </p:attrNameLst>
                                      </p:cBhvr>
                                      <p:tavLst>
                                        <p:tav tm="0">
                                          <p:val>
                                            <p:fltVal val="720"/>
                                          </p:val>
                                        </p:tav>
                                        <p:tav tm="100000">
                                          <p:val>
                                            <p:fltVal val="0"/>
                                          </p:val>
                                        </p:tav>
                                      </p:tavLst>
                                    </p:anim>
                                    <p:anim calcmode="lin" valueType="num">
                                      <p:cBhvr>
                                        <p:cTn id="15" dur="1000" fill="hold"/>
                                        <p:tgtEl>
                                          <p:spTgt spid="1025"/>
                                        </p:tgtEl>
                                        <p:attrNameLst>
                                          <p:attrName>ppt_h</p:attrName>
                                        </p:attrNameLst>
                                      </p:cBhvr>
                                      <p:tavLst>
                                        <p:tav tm="0">
                                          <p:val>
                                            <p:fltVal val="0"/>
                                          </p:val>
                                        </p:tav>
                                        <p:tav tm="100000">
                                          <p:val>
                                            <p:strVal val="#ppt_h"/>
                                          </p:val>
                                        </p:tav>
                                      </p:tavLst>
                                    </p:anim>
                                    <p:anim calcmode="lin" valueType="num">
                                      <p:cBhvr>
                                        <p:cTn id="16" dur="1000" fill="hold"/>
                                        <p:tgtEl>
                                          <p:spTgt spid="1025"/>
                                        </p:tgtEl>
                                        <p:attrNameLst>
                                          <p:attrName>ppt_w</p:attrName>
                                        </p:attrNameLst>
                                      </p:cBhvr>
                                      <p:tavLst>
                                        <p:tav tm="0">
                                          <p:val>
                                            <p:fltVal val="0"/>
                                          </p:val>
                                        </p:tav>
                                        <p:tav tm="100000">
                                          <p:val>
                                            <p:strVal val="#ppt_w"/>
                                          </p:val>
                                        </p:tav>
                                      </p:tavLst>
                                    </p:anim>
                                  </p:childTnLst>
                                  <p:subTnLst>
                                    <p:audio>
                                      <p:cMediaNode>
                                        <p:cTn display="0" masterRel="sameClick">
                                          <p:stCondLst>
                                            <p:cond evt="begin" delay="0">
                                              <p:tn val="11"/>
                                            </p:cond>
                                          </p:stCondLst>
                                          <p:endCondLst>
                                            <p:cond evt="onStopAudio" delay="0">
                                              <p:tgtEl>
                                                <p:sldTgt/>
                                              </p:tgtEl>
                                            </p:cond>
                                          </p:endCondLst>
                                        </p:cTn>
                                        <p:tgtEl>
                                          <p:sndTgt r:embed="rId4" name="تفاعل الشحناتِ.wav"/>
                                        </p:tgtEl>
                                      </p:cMediaNode>
                                    </p:audio>
                                  </p:subTnLst>
                                </p:cTn>
                              </p:par>
                            </p:childTnLst>
                          </p:cTn>
                        </p:par>
                      </p:childTnLst>
                    </p:cTn>
                  </p:par>
                  <p:par>
                    <p:cTn id="17" fill="hold">
                      <p:stCondLst>
                        <p:cond delay="indefinite"/>
                      </p:stCondLst>
                      <p:childTnLst>
                        <p:par>
                          <p:cTn id="18" fill="hold">
                            <p:stCondLst>
                              <p:cond delay="0"/>
                            </p:stCondLst>
                            <p:childTnLst>
                              <p:par>
                                <p:cTn id="19" presetID="30" presetClass="entr" presetSubtype="0"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800" decel="100000"/>
                                        <p:tgtEl>
                                          <p:spTgt spid="8"/>
                                        </p:tgtEl>
                                      </p:cBhvr>
                                    </p:animEffect>
                                    <p:anim calcmode="lin" valueType="num">
                                      <p:cBhvr>
                                        <p:cTn id="22" dur="800" decel="100000" fill="hold"/>
                                        <p:tgtEl>
                                          <p:spTgt spid="8"/>
                                        </p:tgtEl>
                                        <p:attrNameLst>
                                          <p:attrName>style.rotation</p:attrName>
                                        </p:attrNameLst>
                                      </p:cBhvr>
                                      <p:tavLst>
                                        <p:tav tm="0">
                                          <p:val>
                                            <p:fltVal val="-90"/>
                                          </p:val>
                                        </p:tav>
                                        <p:tav tm="100000">
                                          <p:val>
                                            <p:fltVal val="0"/>
                                          </p:val>
                                        </p:tav>
                                      </p:tavLst>
                                    </p:anim>
                                    <p:anim calcmode="lin" valueType="num">
                                      <p:cBhvr>
                                        <p:cTn id="23" dur="800" decel="100000" fill="hold"/>
                                        <p:tgtEl>
                                          <p:spTgt spid="8"/>
                                        </p:tgtEl>
                                        <p:attrNameLst>
                                          <p:attrName>ppt_x</p:attrName>
                                        </p:attrNameLst>
                                      </p:cBhvr>
                                      <p:tavLst>
                                        <p:tav tm="0">
                                          <p:val>
                                            <p:strVal val="#ppt_x+0.4"/>
                                          </p:val>
                                        </p:tav>
                                        <p:tav tm="100000">
                                          <p:val>
                                            <p:strVal val="#ppt_x-0.05"/>
                                          </p:val>
                                        </p:tav>
                                      </p:tavLst>
                                    </p:anim>
                                    <p:anim calcmode="lin" valueType="num">
                                      <p:cBhvr>
                                        <p:cTn id="24" dur="800" decel="100000" fill="hold"/>
                                        <p:tgtEl>
                                          <p:spTgt spid="8"/>
                                        </p:tgtEl>
                                        <p:attrNameLst>
                                          <p:attrName>ppt_y</p:attrName>
                                        </p:attrNameLst>
                                      </p:cBhvr>
                                      <p:tavLst>
                                        <p:tav tm="0">
                                          <p:val>
                                            <p:strVal val="#ppt_y-0.4"/>
                                          </p:val>
                                        </p:tav>
                                        <p:tav tm="100000">
                                          <p:val>
                                            <p:strVal val="#ppt_y+0.1"/>
                                          </p:val>
                                        </p:tav>
                                      </p:tavLst>
                                    </p:anim>
                                    <p:anim calcmode="lin" valueType="num">
                                      <p:cBhvr>
                                        <p:cTn id="25" dur="200" accel="100000" fill="hold">
                                          <p:stCondLst>
                                            <p:cond delay="800"/>
                                          </p:stCondLst>
                                        </p:cTn>
                                        <p:tgtEl>
                                          <p:spTgt spid="8"/>
                                        </p:tgtEl>
                                        <p:attrNameLst>
                                          <p:attrName>ppt_x</p:attrName>
                                        </p:attrNameLst>
                                      </p:cBhvr>
                                      <p:tavLst>
                                        <p:tav tm="0">
                                          <p:val>
                                            <p:strVal val="#ppt_x-0.05"/>
                                          </p:val>
                                        </p:tav>
                                        <p:tav tm="100000">
                                          <p:val>
                                            <p:strVal val="#ppt_x"/>
                                          </p:val>
                                        </p:tav>
                                      </p:tavLst>
                                    </p:anim>
                                    <p:anim calcmode="lin" valueType="num">
                                      <p:cBhvr>
                                        <p:cTn id="26" dur="200" accel="100000" fill="hold">
                                          <p:stCondLst>
                                            <p:cond delay="800"/>
                                          </p:stCondLst>
                                        </p:cTn>
                                        <p:tgtEl>
                                          <p:spTgt spid="8"/>
                                        </p:tgtEl>
                                        <p:attrNameLst>
                                          <p:attrName>ppt_y</p:attrName>
                                        </p:attrNameLst>
                                      </p:cBhvr>
                                      <p:tavLst>
                                        <p:tav tm="0">
                                          <p:val>
                                            <p:strVal val="#ppt_y+0.1"/>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5" name="flash.wav"/>
                                        </p:tgtEl>
                                      </p:cMediaNode>
                                    </p:audio>
                                  </p:subTnLst>
                                </p:cTn>
                              </p:par>
                              <p:par>
                                <p:cTn id="27" presetID="30" presetClass="entr" presetSubtype="0" fill="hold" grpId="0" nodeType="withEffect">
                                  <p:stCondLst>
                                    <p:cond delay="0"/>
                                  </p:stCondLst>
                                  <p:childTnLst>
                                    <p:set>
                                      <p:cBhvr>
                                        <p:cTn id="28" dur="1" fill="hold">
                                          <p:stCondLst>
                                            <p:cond delay="0"/>
                                          </p:stCondLst>
                                        </p:cTn>
                                        <p:tgtEl>
                                          <p:spTgt spid="1026"/>
                                        </p:tgtEl>
                                        <p:attrNameLst>
                                          <p:attrName>style.visibility</p:attrName>
                                        </p:attrNameLst>
                                      </p:cBhvr>
                                      <p:to>
                                        <p:strVal val="visible"/>
                                      </p:to>
                                    </p:set>
                                    <p:animEffect transition="in" filter="fade">
                                      <p:cBhvr>
                                        <p:cTn id="29" dur="800" decel="100000"/>
                                        <p:tgtEl>
                                          <p:spTgt spid="1026"/>
                                        </p:tgtEl>
                                      </p:cBhvr>
                                    </p:animEffect>
                                    <p:anim calcmode="lin" valueType="num">
                                      <p:cBhvr>
                                        <p:cTn id="30" dur="800" decel="100000" fill="hold"/>
                                        <p:tgtEl>
                                          <p:spTgt spid="1026"/>
                                        </p:tgtEl>
                                        <p:attrNameLst>
                                          <p:attrName>style.rotation</p:attrName>
                                        </p:attrNameLst>
                                      </p:cBhvr>
                                      <p:tavLst>
                                        <p:tav tm="0">
                                          <p:val>
                                            <p:fltVal val="-90"/>
                                          </p:val>
                                        </p:tav>
                                        <p:tav tm="100000">
                                          <p:val>
                                            <p:fltVal val="0"/>
                                          </p:val>
                                        </p:tav>
                                      </p:tavLst>
                                    </p:anim>
                                    <p:anim calcmode="lin" valueType="num">
                                      <p:cBhvr>
                                        <p:cTn id="31" dur="800" decel="100000" fill="hold"/>
                                        <p:tgtEl>
                                          <p:spTgt spid="1026"/>
                                        </p:tgtEl>
                                        <p:attrNameLst>
                                          <p:attrName>ppt_x</p:attrName>
                                        </p:attrNameLst>
                                      </p:cBhvr>
                                      <p:tavLst>
                                        <p:tav tm="0">
                                          <p:val>
                                            <p:strVal val="#ppt_x+0.4"/>
                                          </p:val>
                                        </p:tav>
                                        <p:tav tm="100000">
                                          <p:val>
                                            <p:strVal val="#ppt_x-0.05"/>
                                          </p:val>
                                        </p:tav>
                                      </p:tavLst>
                                    </p:anim>
                                    <p:anim calcmode="lin" valueType="num">
                                      <p:cBhvr>
                                        <p:cTn id="32" dur="800" decel="100000" fill="hold"/>
                                        <p:tgtEl>
                                          <p:spTgt spid="1026"/>
                                        </p:tgtEl>
                                        <p:attrNameLst>
                                          <p:attrName>ppt_y</p:attrName>
                                        </p:attrNameLst>
                                      </p:cBhvr>
                                      <p:tavLst>
                                        <p:tav tm="0">
                                          <p:val>
                                            <p:strVal val="#ppt_y-0.4"/>
                                          </p:val>
                                        </p:tav>
                                        <p:tav tm="100000">
                                          <p:val>
                                            <p:strVal val="#ppt_y+0.1"/>
                                          </p:val>
                                        </p:tav>
                                      </p:tavLst>
                                    </p:anim>
                                    <p:anim calcmode="lin" valueType="num">
                                      <p:cBhvr>
                                        <p:cTn id="33" dur="200" accel="100000" fill="hold">
                                          <p:stCondLst>
                                            <p:cond delay="800"/>
                                          </p:stCondLst>
                                        </p:cTn>
                                        <p:tgtEl>
                                          <p:spTgt spid="1026"/>
                                        </p:tgtEl>
                                        <p:attrNameLst>
                                          <p:attrName>ppt_x</p:attrName>
                                        </p:attrNameLst>
                                      </p:cBhvr>
                                      <p:tavLst>
                                        <p:tav tm="0">
                                          <p:val>
                                            <p:strVal val="#ppt_x-0.05"/>
                                          </p:val>
                                        </p:tav>
                                        <p:tav tm="100000">
                                          <p:val>
                                            <p:strVal val="#ppt_x"/>
                                          </p:val>
                                        </p:tav>
                                      </p:tavLst>
                                    </p:anim>
                                    <p:anim calcmode="lin" valueType="num">
                                      <p:cBhvr>
                                        <p:cTn id="34" dur="200" accel="100000" fill="hold">
                                          <p:stCondLst>
                                            <p:cond delay="800"/>
                                          </p:stCondLst>
                                        </p:cTn>
                                        <p:tgtEl>
                                          <p:spTgt spid="1026"/>
                                        </p:tgtEl>
                                        <p:attrNameLst>
                                          <p:attrName>ppt_y</p:attrName>
                                        </p:attrNameLst>
                                      </p:cBhvr>
                                      <p:tavLst>
                                        <p:tav tm="0">
                                          <p:val>
                                            <p:strVal val="#ppt_y+0.1"/>
                                          </p:val>
                                        </p:tav>
                                        <p:tav tm="100000">
                                          <p:val>
                                            <p:strVal val="#ppt_y"/>
                                          </p:val>
                                        </p:tav>
                                      </p:tavLst>
                                    </p:anim>
                                  </p:childTnLst>
                                  <p:subTnLst>
                                    <p:audio>
                                      <p:cMediaNode>
                                        <p:cTn display="0" masterRel="sameClick">
                                          <p:stCondLst>
                                            <p:cond evt="begin" delay="0">
                                              <p:tn val="27"/>
                                            </p:cond>
                                          </p:stCondLst>
                                          <p:endCondLst>
                                            <p:cond evt="onStopAudio" delay="0">
                                              <p:tgtEl>
                                                <p:sldTgt/>
                                              </p:tgtEl>
                                            </p:cond>
                                          </p:endCondLst>
                                        </p:cTn>
                                        <p:tgtEl>
                                          <p:sndTgt r:embed="rId6" name="إننا لا نرى الشحناتِ الكهربائية ولا نحسُّ.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5" grpId="0"/>
      <p:bldP spid="102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مجموعة 5"/>
          <p:cNvGrpSpPr>
            <a:grpSpLocks/>
          </p:cNvGrpSpPr>
          <p:nvPr/>
        </p:nvGrpSpPr>
        <p:grpSpPr bwMode="auto">
          <a:xfrm>
            <a:off x="1115616" y="1928813"/>
            <a:ext cx="6956822" cy="3948459"/>
            <a:chOff x="571472" y="928670"/>
            <a:chExt cx="7715304" cy="4714908"/>
          </a:xfrm>
        </p:grpSpPr>
        <p:sp>
          <p:nvSpPr>
            <p:cNvPr id="7" name="مخطط انسيابي: معالجة 6"/>
            <p:cNvSpPr/>
            <p:nvPr/>
          </p:nvSpPr>
          <p:spPr>
            <a:xfrm>
              <a:off x="571472" y="928670"/>
              <a:ext cx="7715304" cy="4714908"/>
            </a:xfrm>
            <a:prstGeom prst="flowChartProcess">
              <a:avLst/>
            </a:prstGeom>
            <a:gradFill>
              <a:gsLst>
                <a:gs pos="0">
                  <a:srgbClr val="D6B19C"/>
                </a:gs>
                <a:gs pos="30000">
                  <a:srgbClr val="D49E6C"/>
                </a:gs>
                <a:gs pos="70000">
                  <a:srgbClr val="A65528"/>
                </a:gs>
                <a:gs pos="100000">
                  <a:srgbClr val="663012"/>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fontAlgn="auto">
                <a:spcBef>
                  <a:spcPts val="0"/>
                </a:spcBef>
                <a:spcAft>
                  <a:spcPts val="0"/>
                </a:spcAft>
                <a:defRPr/>
              </a:pPr>
              <a:endParaRPr lang="ar-EG"/>
            </a:p>
          </p:txBody>
        </p:sp>
        <p:sp>
          <p:nvSpPr>
            <p:cNvPr id="8" name="مخطط انسيابي: معالجة متعاقبة 7"/>
            <p:cNvSpPr/>
            <p:nvPr/>
          </p:nvSpPr>
          <p:spPr>
            <a:xfrm>
              <a:off x="571472" y="928670"/>
              <a:ext cx="7715304" cy="4714908"/>
            </a:xfrm>
            <a:prstGeom prst="flowChartAlternateProcess">
              <a:avLst/>
            </a:prstGeom>
            <a:gradFill>
              <a:gsLst>
                <a:gs pos="0">
                  <a:srgbClr val="FBEAC7"/>
                </a:gs>
                <a:gs pos="17999">
                  <a:srgbClr val="FEE7F2"/>
                </a:gs>
                <a:gs pos="36000">
                  <a:srgbClr val="FAC77D"/>
                </a:gs>
                <a:gs pos="61000">
                  <a:srgbClr val="FBA97D"/>
                </a:gs>
                <a:gs pos="82001">
                  <a:srgbClr val="FBD49C"/>
                </a:gs>
                <a:gs pos="100000">
                  <a:srgbClr val="FEE7F2"/>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fontAlgn="auto">
                <a:spcBef>
                  <a:spcPts val="0"/>
                </a:spcBef>
                <a:spcAft>
                  <a:spcPts val="0"/>
                </a:spcAft>
                <a:defRPr/>
              </a:pPr>
              <a:endParaRPr lang="ar-EG"/>
            </a:p>
          </p:txBody>
        </p:sp>
        <p:sp>
          <p:nvSpPr>
            <p:cNvPr id="9" name="دبوس زينة 8"/>
            <p:cNvSpPr/>
            <p:nvPr/>
          </p:nvSpPr>
          <p:spPr>
            <a:xfrm>
              <a:off x="571472" y="928670"/>
              <a:ext cx="7715304" cy="4714908"/>
            </a:xfrm>
            <a:prstGeom prst="plaque">
              <a:avLst/>
            </a:prstGeom>
            <a:gradFill flip="none" rotWithShape="1">
              <a:gsLst>
                <a:gs pos="0">
                  <a:srgbClr val="FFFF66"/>
                </a:gs>
                <a:gs pos="53000">
                  <a:srgbClr val="D4DEFF"/>
                </a:gs>
                <a:gs pos="83000">
                  <a:srgbClr val="D4DEFF"/>
                </a:gs>
                <a:gs pos="100000">
                  <a:srgbClr val="96AB94"/>
                </a:gs>
              </a:gsLst>
              <a:path path="shap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fontAlgn="auto">
                <a:spcBef>
                  <a:spcPts val="0"/>
                </a:spcBef>
                <a:spcAft>
                  <a:spcPts val="0"/>
                </a:spcAft>
                <a:defRPr/>
              </a:pPr>
              <a:endParaRPr lang="ar-EG"/>
            </a:p>
          </p:txBody>
        </p:sp>
      </p:grpSp>
      <p:sp>
        <p:nvSpPr>
          <p:cNvPr id="2" name="موجة 1"/>
          <p:cNvSpPr/>
          <p:nvPr/>
        </p:nvSpPr>
        <p:spPr>
          <a:xfrm>
            <a:off x="5715000" y="571500"/>
            <a:ext cx="2428875" cy="1000125"/>
          </a:xfrm>
          <a:prstGeom prst="wave">
            <a:avLst/>
          </a:prstGeom>
          <a:solidFill>
            <a:srgbClr val="0033CC"/>
          </a:solidFill>
          <a:ln w="82550" cmpd="thickThi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fontAlgn="auto">
              <a:spcBef>
                <a:spcPts val="0"/>
              </a:spcBef>
              <a:spcAft>
                <a:spcPts val="0"/>
              </a:spcAft>
              <a:defRPr/>
            </a:pPr>
            <a:endParaRPr lang="ar-EG"/>
          </a:p>
        </p:txBody>
      </p:sp>
      <p:sp>
        <p:nvSpPr>
          <p:cNvPr id="35841" name="Rectangle 1"/>
          <p:cNvSpPr>
            <a:spLocks noChangeArrowheads="1"/>
          </p:cNvSpPr>
          <p:nvPr/>
        </p:nvSpPr>
        <p:spPr bwMode="auto">
          <a:xfrm>
            <a:off x="5715000" y="782638"/>
            <a:ext cx="2354263" cy="646112"/>
          </a:xfrm>
          <a:prstGeom prst="rect">
            <a:avLst/>
          </a:prstGeom>
          <a:noFill/>
          <a:ln w="9525">
            <a:noFill/>
            <a:miter lim="800000"/>
            <a:headEnd/>
            <a:tailEnd/>
          </a:ln>
        </p:spPr>
        <p:txBody>
          <a:bodyPr wrap="none" anchor="ctr">
            <a:spAutoFit/>
          </a:bodyPr>
          <a:lstStyle/>
          <a:p>
            <a:pPr algn="r" rtl="1"/>
            <a:r>
              <a:rPr lang="ar-EG" sz="3600">
                <a:solidFill>
                  <a:srgbClr val="FFFF00"/>
                </a:solidFill>
                <a:cs typeface="Times New Roman" pitchFamily="18" charset="0"/>
              </a:rPr>
              <a:t>تجمُّعُ الشُّحناتِ</a:t>
            </a:r>
            <a:endParaRPr lang="ar-EG" sz="4000">
              <a:solidFill>
                <a:srgbClr val="FFFF00"/>
              </a:solidFill>
            </a:endParaRPr>
          </a:p>
        </p:txBody>
      </p:sp>
      <p:sp>
        <p:nvSpPr>
          <p:cNvPr id="35842" name="Rectangle 2"/>
          <p:cNvSpPr>
            <a:spLocks noChangeArrowheads="1"/>
          </p:cNvSpPr>
          <p:nvPr/>
        </p:nvSpPr>
        <p:spPr bwMode="auto">
          <a:xfrm>
            <a:off x="1428750" y="2440811"/>
            <a:ext cx="6143625" cy="2062103"/>
          </a:xfrm>
          <a:prstGeom prst="rect">
            <a:avLst/>
          </a:prstGeom>
          <a:noFill/>
          <a:ln w="9525">
            <a:noFill/>
            <a:miter lim="800000"/>
            <a:headEnd/>
            <a:tailEnd/>
          </a:ln>
        </p:spPr>
        <p:txBody>
          <a:bodyPr anchor="ctr">
            <a:spAutoFit/>
          </a:bodyPr>
          <a:lstStyle/>
          <a:p>
            <a:pPr algn="r" rtl="1"/>
            <a:r>
              <a:rPr lang="ar-EG" sz="3200" dirty="0">
                <a:cs typeface="Times New Roman" pitchFamily="18" charset="0"/>
              </a:rPr>
              <a:t>عندَما يتلامسُ جسمانِ فإنَّ الشحناتِ الكهربائيةَ تتحرَّكُ من أحدِهما إلى الآخرِ، </a:t>
            </a:r>
            <a:r>
              <a:rPr lang="ar-EG" sz="3200" dirty="0" err="1">
                <a:cs typeface="Times New Roman" pitchFamily="18" charset="0"/>
              </a:rPr>
              <a:t>وت</a:t>
            </a:r>
            <a:r>
              <a:rPr lang="ar-SA" sz="3200" dirty="0">
                <a:cs typeface="Times New Roman" pitchFamily="18" charset="0"/>
              </a:rPr>
              <a:t>تحر</a:t>
            </a:r>
            <a:r>
              <a:rPr lang="ar-EG" sz="3200" dirty="0">
                <a:cs typeface="Times New Roman" pitchFamily="18" charset="0"/>
              </a:rPr>
              <a:t>ك الشحناتُ السَّالبةُ</a:t>
            </a:r>
            <a:r>
              <a:rPr lang="ar-SA" sz="3200" dirty="0">
                <a:cs typeface="Times New Roman" pitchFamily="18" charset="0"/>
              </a:rPr>
              <a:t> بسهولة أ</a:t>
            </a:r>
            <a:r>
              <a:rPr lang="ar-EG" sz="3200" dirty="0">
                <a:cs typeface="Times New Roman" pitchFamily="18" charset="0"/>
              </a:rPr>
              <a:t>ك</a:t>
            </a:r>
            <a:r>
              <a:rPr lang="ar-SA" sz="3200" dirty="0">
                <a:cs typeface="Times New Roman" pitchFamily="18" charset="0"/>
              </a:rPr>
              <a:t>ثر من الشحنات الموجبة</a:t>
            </a:r>
            <a:r>
              <a:rPr lang="ar-EG" sz="3200" dirty="0">
                <a:cs typeface="Times New Roman" pitchFamily="18" charset="0"/>
              </a:rPr>
              <a:t>.</a:t>
            </a:r>
            <a:endParaRPr lang="ar-EG" sz="3600" dirty="0"/>
          </a:p>
        </p:txBody>
      </p:sp>
      <p:sp>
        <p:nvSpPr>
          <p:cNvPr id="11" name="Rectangle 1"/>
          <p:cNvSpPr>
            <a:spLocks noChangeArrowheads="1"/>
          </p:cNvSpPr>
          <p:nvPr/>
        </p:nvSpPr>
        <p:spPr bwMode="auto">
          <a:xfrm>
            <a:off x="1725972" y="4405263"/>
            <a:ext cx="5736109" cy="1569660"/>
          </a:xfrm>
          <a:prstGeom prst="rect">
            <a:avLst/>
          </a:prstGeom>
          <a:noFill/>
          <a:ln w="9525">
            <a:noFill/>
            <a:miter lim="800000"/>
            <a:headEnd/>
            <a:tailEnd/>
          </a:ln>
        </p:spPr>
        <p:txBody>
          <a:bodyPr wrap="square" anchor="ctr">
            <a:spAutoFit/>
          </a:bodyPr>
          <a:lstStyle/>
          <a:p>
            <a:pPr algn="r" rtl="1"/>
            <a:r>
              <a:rPr lang="ar-EG" sz="3200" b="1" dirty="0">
                <a:solidFill>
                  <a:srgbClr val="7030A0"/>
                </a:solidFill>
                <a:cs typeface="Times New Roman" pitchFamily="18" charset="0"/>
              </a:rPr>
              <a:t>وهذا ما حدثَ عندَ دلكِ البالونِ بقطعةِ الصُّوفِ</a:t>
            </a:r>
            <a:r>
              <a:rPr lang="ar-SA" sz="3200" b="1" dirty="0">
                <a:solidFill>
                  <a:srgbClr val="7030A0"/>
                </a:solidFill>
                <a:cs typeface="Times New Roman" pitchFamily="18" charset="0"/>
              </a:rPr>
              <a:t>؛</a:t>
            </a:r>
            <a:r>
              <a:rPr lang="ar-EG" sz="3200" b="1" dirty="0">
                <a:solidFill>
                  <a:srgbClr val="7030A0"/>
                </a:solidFill>
                <a:cs typeface="Times New Roman" pitchFamily="18" charset="0"/>
              </a:rPr>
              <a:t>  حيثُ انتقلتِ الشُّحناتُ السَّالبةُ منَ الصُّوفِ إلى البالونِ. </a:t>
            </a:r>
            <a:endParaRPr lang="ar-EG" sz="3600" b="1" dirty="0">
              <a:solidFill>
                <a:srgbClr val="7030A0"/>
              </a:solidFill>
            </a:endParaRPr>
          </a:p>
        </p:txBody>
      </p:sp>
    </p:spTree>
  </p:cSld>
  <p:clrMapOvr>
    <a:masterClrMapping/>
  </p:clrMapOvr>
  <p:transition spd="med">
    <p:blinds/>
    <p:sndAc>
      <p:stSnd>
        <p:snd r:embed="rId2" name="chimes.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8" presetClass="entr" presetSubtype="0" accel="10000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2.5"/>
                                          </p:val>
                                        </p:tav>
                                        <p:tav tm="100000">
                                          <p:val>
                                            <p:strVal val="#ppt_w"/>
                                          </p:val>
                                        </p:tav>
                                      </p:tavLst>
                                    </p:anim>
                                    <p:anim calcmode="lin" valueType="num">
                                      <p:cBhvr>
                                        <p:cTn id="8" dur="1000" fill="hold"/>
                                        <p:tgtEl>
                                          <p:spTgt spid="2"/>
                                        </p:tgtEl>
                                        <p:attrNameLst>
                                          <p:attrName>ppt_h</p:attrName>
                                        </p:attrNameLst>
                                      </p:cBhvr>
                                      <p:tavLst>
                                        <p:tav tm="0">
                                          <p:val>
                                            <p:strVal val="#ppt_h*0.01"/>
                                          </p:val>
                                        </p:tav>
                                        <p:tav tm="100000">
                                          <p:val>
                                            <p:strVal val="#ppt_h"/>
                                          </p:val>
                                        </p:tav>
                                      </p:tavLst>
                                    </p:anim>
                                    <p:anim calcmode="lin" valueType="num">
                                      <p:cBhvr>
                                        <p:cTn id="9" dur="1000" fill="hold"/>
                                        <p:tgtEl>
                                          <p:spTgt spid="2"/>
                                        </p:tgtEl>
                                        <p:attrNameLst>
                                          <p:attrName>ppt_x</p:attrName>
                                        </p:attrNameLst>
                                      </p:cBhvr>
                                      <p:tavLst>
                                        <p:tav tm="0">
                                          <p:val>
                                            <p:strVal val="#ppt_x"/>
                                          </p:val>
                                        </p:tav>
                                        <p:tav tm="100000">
                                          <p:val>
                                            <p:strVal val="#ppt_x"/>
                                          </p:val>
                                        </p:tav>
                                      </p:tavLst>
                                    </p:anim>
                                    <p:anim calcmode="lin" valueType="num">
                                      <p:cBhvr>
                                        <p:cTn id="10" dur="1000" fill="hold"/>
                                        <p:tgtEl>
                                          <p:spTgt spid="2"/>
                                        </p:tgtEl>
                                        <p:attrNameLst>
                                          <p:attrName>ppt_y</p:attrName>
                                        </p:attrNameLst>
                                      </p:cBhvr>
                                      <p:tavLst>
                                        <p:tav tm="0">
                                          <p:val>
                                            <p:strVal val="#ppt_h+1"/>
                                          </p:val>
                                        </p:tav>
                                        <p:tav tm="100000">
                                          <p:val>
                                            <p:strVal val="#ppt_y"/>
                                          </p:val>
                                        </p:tav>
                                      </p:tavLst>
                                    </p:anim>
                                    <p:animEffect transition="in" filter="fade">
                                      <p:cBhvr>
                                        <p:cTn id="11" dur="10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cowbell.wav"/>
                                        </p:tgtEl>
                                      </p:cMediaNode>
                                    </p:audio>
                                  </p:subTnLst>
                                </p:cTn>
                              </p:par>
                              <p:par>
                                <p:cTn id="12" presetID="58" presetClass="entr" presetSubtype="0" accel="100000" fill="hold" grpId="0" nodeType="withEffect">
                                  <p:stCondLst>
                                    <p:cond delay="0"/>
                                  </p:stCondLst>
                                  <p:childTnLst>
                                    <p:set>
                                      <p:cBhvr>
                                        <p:cTn id="13" dur="1" fill="hold">
                                          <p:stCondLst>
                                            <p:cond delay="0"/>
                                          </p:stCondLst>
                                        </p:cTn>
                                        <p:tgtEl>
                                          <p:spTgt spid="35841"/>
                                        </p:tgtEl>
                                        <p:attrNameLst>
                                          <p:attrName>style.visibility</p:attrName>
                                        </p:attrNameLst>
                                      </p:cBhvr>
                                      <p:to>
                                        <p:strVal val="visible"/>
                                      </p:to>
                                    </p:set>
                                    <p:anim calcmode="lin" valueType="num">
                                      <p:cBhvr>
                                        <p:cTn id="14" dur="1000" fill="hold"/>
                                        <p:tgtEl>
                                          <p:spTgt spid="35841"/>
                                        </p:tgtEl>
                                        <p:attrNameLst>
                                          <p:attrName>ppt_w</p:attrName>
                                        </p:attrNameLst>
                                      </p:cBhvr>
                                      <p:tavLst>
                                        <p:tav tm="0">
                                          <p:val>
                                            <p:strVal val="#ppt_w*2.5"/>
                                          </p:val>
                                        </p:tav>
                                        <p:tav tm="100000">
                                          <p:val>
                                            <p:strVal val="#ppt_w"/>
                                          </p:val>
                                        </p:tav>
                                      </p:tavLst>
                                    </p:anim>
                                    <p:anim calcmode="lin" valueType="num">
                                      <p:cBhvr>
                                        <p:cTn id="15" dur="1000" fill="hold"/>
                                        <p:tgtEl>
                                          <p:spTgt spid="35841"/>
                                        </p:tgtEl>
                                        <p:attrNameLst>
                                          <p:attrName>ppt_h</p:attrName>
                                        </p:attrNameLst>
                                      </p:cBhvr>
                                      <p:tavLst>
                                        <p:tav tm="0">
                                          <p:val>
                                            <p:strVal val="#ppt_h*0.01"/>
                                          </p:val>
                                        </p:tav>
                                        <p:tav tm="100000">
                                          <p:val>
                                            <p:strVal val="#ppt_h"/>
                                          </p:val>
                                        </p:tav>
                                      </p:tavLst>
                                    </p:anim>
                                    <p:anim calcmode="lin" valueType="num">
                                      <p:cBhvr>
                                        <p:cTn id="16" dur="1000" fill="hold"/>
                                        <p:tgtEl>
                                          <p:spTgt spid="35841"/>
                                        </p:tgtEl>
                                        <p:attrNameLst>
                                          <p:attrName>ppt_x</p:attrName>
                                        </p:attrNameLst>
                                      </p:cBhvr>
                                      <p:tavLst>
                                        <p:tav tm="0">
                                          <p:val>
                                            <p:strVal val="#ppt_x"/>
                                          </p:val>
                                        </p:tav>
                                        <p:tav tm="100000">
                                          <p:val>
                                            <p:strVal val="#ppt_x"/>
                                          </p:val>
                                        </p:tav>
                                      </p:tavLst>
                                    </p:anim>
                                    <p:anim calcmode="lin" valueType="num">
                                      <p:cBhvr>
                                        <p:cTn id="17" dur="1000" fill="hold"/>
                                        <p:tgtEl>
                                          <p:spTgt spid="35841"/>
                                        </p:tgtEl>
                                        <p:attrNameLst>
                                          <p:attrName>ppt_y</p:attrName>
                                        </p:attrNameLst>
                                      </p:cBhvr>
                                      <p:tavLst>
                                        <p:tav tm="0">
                                          <p:val>
                                            <p:strVal val="#ppt_h+1"/>
                                          </p:val>
                                        </p:tav>
                                        <p:tav tm="100000">
                                          <p:val>
                                            <p:strVal val="#ppt_y"/>
                                          </p:val>
                                        </p:tav>
                                      </p:tavLst>
                                    </p:anim>
                                    <p:animEffect transition="in" filter="fade">
                                      <p:cBhvr>
                                        <p:cTn id="18" dur="1000"/>
                                        <p:tgtEl>
                                          <p:spTgt spid="35841"/>
                                        </p:tgtEl>
                                      </p:cBhvr>
                                    </p:animEffect>
                                  </p:childTnLst>
                                  <p:subTnLst>
                                    <p:audio>
                                      <p:cMediaNode>
                                        <p:cTn display="0" masterRel="sameClick">
                                          <p:stCondLst>
                                            <p:cond evt="begin" delay="0">
                                              <p:tn val="12"/>
                                            </p:cond>
                                          </p:stCondLst>
                                          <p:endCondLst>
                                            <p:cond evt="onStopAudio" delay="0">
                                              <p:tgtEl>
                                                <p:sldTgt/>
                                              </p:tgtEl>
                                            </p:cond>
                                          </p:endCondLst>
                                        </p:cTn>
                                        <p:tgtEl>
                                          <p:sndTgt r:embed="rId4" name="تجمُّعُ الشُّحناتِ.wav"/>
                                        </p:tgtEl>
                                      </p:cMediaNode>
                                    </p:audio>
                                  </p:subTnLst>
                                </p:cTn>
                              </p:par>
                            </p:childTnLst>
                          </p:cTn>
                        </p:par>
                      </p:childTnLst>
                    </p:cTn>
                  </p:par>
                  <p:par>
                    <p:cTn id="19" fill="hold">
                      <p:stCondLst>
                        <p:cond delay="indefinite"/>
                      </p:stCondLst>
                      <p:childTnLst>
                        <p:par>
                          <p:cTn id="20" fill="hold">
                            <p:stCondLst>
                              <p:cond delay="0"/>
                            </p:stCondLst>
                            <p:childTnLst>
                              <p:par>
                                <p:cTn id="21" presetID="50" presetClass="entr" presetSubtype="0" decel="100000"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anim calcmode="lin" valueType="num">
                                      <p:cBhvr>
                                        <p:cTn id="23" dur="1000" fill="hold"/>
                                        <p:tgtEl>
                                          <p:spTgt spid="3"/>
                                        </p:tgtEl>
                                        <p:attrNameLst>
                                          <p:attrName>ppt_w</p:attrName>
                                        </p:attrNameLst>
                                      </p:cBhvr>
                                      <p:tavLst>
                                        <p:tav tm="0">
                                          <p:val>
                                            <p:strVal val="#ppt_w+.3"/>
                                          </p:val>
                                        </p:tav>
                                        <p:tav tm="100000">
                                          <p:val>
                                            <p:strVal val="#ppt_w"/>
                                          </p:val>
                                        </p:tav>
                                      </p:tavLst>
                                    </p:anim>
                                    <p:anim calcmode="lin" valueType="num">
                                      <p:cBhvr>
                                        <p:cTn id="24" dur="1000" fill="hold"/>
                                        <p:tgtEl>
                                          <p:spTgt spid="3"/>
                                        </p:tgtEl>
                                        <p:attrNameLst>
                                          <p:attrName>ppt_h</p:attrName>
                                        </p:attrNameLst>
                                      </p:cBhvr>
                                      <p:tavLst>
                                        <p:tav tm="0">
                                          <p:val>
                                            <p:strVal val="#ppt_h"/>
                                          </p:val>
                                        </p:tav>
                                        <p:tav tm="100000">
                                          <p:val>
                                            <p:strVal val="#ppt_h"/>
                                          </p:val>
                                        </p:tav>
                                      </p:tavLst>
                                    </p:anim>
                                    <p:animEffect transition="in" filter="fade">
                                      <p:cBhvr>
                                        <p:cTn id="25" dur="1000"/>
                                        <p:tgtEl>
                                          <p:spTgt spid="3"/>
                                        </p:tgtEl>
                                      </p:cBhvr>
                                    </p:animEffect>
                                  </p:childTnLst>
                                  <p:subTnLst>
                                    <p:audio>
                                      <p:cMediaNode>
                                        <p:cTn display="0" masterRel="sameClick">
                                          <p:stCondLst>
                                            <p:cond evt="begin" delay="0">
                                              <p:tn val="21"/>
                                            </p:cond>
                                          </p:stCondLst>
                                          <p:endCondLst>
                                            <p:cond evt="onStopAudio" delay="0">
                                              <p:tgtEl>
                                                <p:sldTgt/>
                                              </p:tgtEl>
                                            </p:cond>
                                          </p:endCondLst>
                                        </p:cTn>
                                        <p:tgtEl>
                                          <p:sndTgt r:embed="rId5" name="resume.wav"/>
                                        </p:tgtEl>
                                      </p:cMediaNode>
                                    </p:audio>
                                  </p:subTnLst>
                                </p:cTn>
                              </p:par>
                              <p:par>
                                <p:cTn id="26" presetID="50" presetClass="entr" presetSubtype="0" decel="100000" fill="hold" grpId="0" nodeType="withEffect">
                                  <p:stCondLst>
                                    <p:cond delay="0"/>
                                  </p:stCondLst>
                                  <p:childTnLst>
                                    <p:set>
                                      <p:cBhvr>
                                        <p:cTn id="27" dur="1" fill="hold">
                                          <p:stCondLst>
                                            <p:cond delay="0"/>
                                          </p:stCondLst>
                                        </p:cTn>
                                        <p:tgtEl>
                                          <p:spTgt spid="35842"/>
                                        </p:tgtEl>
                                        <p:attrNameLst>
                                          <p:attrName>style.visibility</p:attrName>
                                        </p:attrNameLst>
                                      </p:cBhvr>
                                      <p:to>
                                        <p:strVal val="visible"/>
                                      </p:to>
                                    </p:set>
                                    <p:anim calcmode="lin" valueType="num">
                                      <p:cBhvr>
                                        <p:cTn id="28" dur="1000" fill="hold"/>
                                        <p:tgtEl>
                                          <p:spTgt spid="35842"/>
                                        </p:tgtEl>
                                        <p:attrNameLst>
                                          <p:attrName>ppt_w</p:attrName>
                                        </p:attrNameLst>
                                      </p:cBhvr>
                                      <p:tavLst>
                                        <p:tav tm="0">
                                          <p:val>
                                            <p:strVal val="#ppt_w+.3"/>
                                          </p:val>
                                        </p:tav>
                                        <p:tav tm="100000">
                                          <p:val>
                                            <p:strVal val="#ppt_w"/>
                                          </p:val>
                                        </p:tav>
                                      </p:tavLst>
                                    </p:anim>
                                    <p:anim calcmode="lin" valueType="num">
                                      <p:cBhvr>
                                        <p:cTn id="29" dur="1000" fill="hold"/>
                                        <p:tgtEl>
                                          <p:spTgt spid="35842"/>
                                        </p:tgtEl>
                                        <p:attrNameLst>
                                          <p:attrName>ppt_h</p:attrName>
                                        </p:attrNameLst>
                                      </p:cBhvr>
                                      <p:tavLst>
                                        <p:tav tm="0">
                                          <p:val>
                                            <p:strVal val="#ppt_h"/>
                                          </p:val>
                                        </p:tav>
                                        <p:tav tm="100000">
                                          <p:val>
                                            <p:strVal val="#ppt_h"/>
                                          </p:val>
                                        </p:tav>
                                      </p:tavLst>
                                    </p:anim>
                                    <p:animEffect transition="in" filter="fade">
                                      <p:cBhvr>
                                        <p:cTn id="30" dur="1000"/>
                                        <p:tgtEl>
                                          <p:spTgt spid="35842"/>
                                        </p:tgtEl>
                                      </p:cBhvr>
                                    </p:animEffect>
                                  </p:childTnLst>
                                  <p:subTnLst>
                                    <p:audio>
                                      <p:cMediaNode>
                                        <p:cTn display="0" masterRel="sameClick">
                                          <p:stCondLst>
                                            <p:cond evt="begin" delay="0">
                                              <p:tn val="26"/>
                                            </p:cond>
                                          </p:stCondLst>
                                          <p:endCondLst>
                                            <p:cond evt="onStopAudio" delay="0">
                                              <p:tgtEl>
                                                <p:sldTgt/>
                                              </p:tgtEl>
                                            </p:cond>
                                          </p:endCondLst>
                                        </p:cTn>
                                        <p:tgtEl>
                                          <p:sndTgt r:embed="rId6" name="عندَما يتلامسُ جسمانِ فإنَّ.wav"/>
                                        </p:tgtEl>
                                      </p:cMediaNode>
                                    </p:audio>
                                  </p:subTnLst>
                                </p:cTn>
                              </p:par>
                            </p:childTnLst>
                          </p:cTn>
                        </p:par>
                      </p:childTnLst>
                    </p:cTn>
                  </p:par>
                  <p:par>
                    <p:cTn id="31" fill="hold">
                      <p:stCondLst>
                        <p:cond delay="indefinite"/>
                      </p:stCondLst>
                      <p:childTnLst>
                        <p:par>
                          <p:cTn id="32" fill="hold">
                            <p:stCondLst>
                              <p:cond delay="0"/>
                            </p:stCondLst>
                            <p:childTnLst>
                              <p:par>
                                <p:cTn id="33" presetID="50" presetClass="entr" presetSubtype="0" decel="100000"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anim calcmode="lin" valueType="num">
                                      <p:cBhvr>
                                        <p:cTn id="35" dur="1000" fill="hold"/>
                                        <p:tgtEl>
                                          <p:spTgt spid="11"/>
                                        </p:tgtEl>
                                        <p:attrNameLst>
                                          <p:attrName>ppt_w</p:attrName>
                                        </p:attrNameLst>
                                      </p:cBhvr>
                                      <p:tavLst>
                                        <p:tav tm="0">
                                          <p:val>
                                            <p:strVal val="#ppt_w+.3"/>
                                          </p:val>
                                        </p:tav>
                                        <p:tav tm="100000">
                                          <p:val>
                                            <p:strVal val="#ppt_w"/>
                                          </p:val>
                                        </p:tav>
                                      </p:tavLst>
                                    </p:anim>
                                    <p:anim calcmode="lin" valueType="num">
                                      <p:cBhvr>
                                        <p:cTn id="36" dur="1000" fill="hold"/>
                                        <p:tgtEl>
                                          <p:spTgt spid="11"/>
                                        </p:tgtEl>
                                        <p:attrNameLst>
                                          <p:attrName>ppt_h</p:attrName>
                                        </p:attrNameLst>
                                      </p:cBhvr>
                                      <p:tavLst>
                                        <p:tav tm="0">
                                          <p:val>
                                            <p:strVal val="#ppt_h"/>
                                          </p:val>
                                        </p:tav>
                                        <p:tav tm="100000">
                                          <p:val>
                                            <p:strVal val="#ppt_h"/>
                                          </p:val>
                                        </p:tav>
                                      </p:tavLst>
                                    </p:anim>
                                    <p:animEffect transition="in" filter="fade">
                                      <p:cBhvr>
                                        <p:cTn id="37" dur="1000"/>
                                        <p:tgtEl>
                                          <p:spTgt spid="11"/>
                                        </p:tgtEl>
                                      </p:cBhvr>
                                    </p:animEffect>
                                  </p:childTnLst>
                                  <p:subTnLst>
                                    <p:audio>
                                      <p:cMediaNode>
                                        <p:cTn display="0" masterRel="sameClick">
                                          <p:stCondLst>
                                            <p:cond evt="begin" delay="0">
                                              <p:tn val="33"/>
                                            </p:cond>
                                          </p:stCondLst>
                                          <p:endCondLst>
                                            <p:cond evt="onStopAudio" delay="0">
                                              <p:tgtEl>
                                                <p:sldTgt/>
                                              </p:tgtEl>
                                            </p:cond>
                                          </p:endCondLst>
                                        </p:cTn>
                                        <p:tgtEl>
                                          <p:sndTgt r:embed="rId7" name="وهذا ما حدثَ عندَ دلكِ البالونِ.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5841" grpId="0"/>
      <p:bldP spid="35842" grpId="0"/>
      <p:bldP spid="1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سحابة 6"/>
          <p:cNvSpPr/>
          <p:nvPr/>
        </p:nvSpPr>
        <p:spPr>
          <a:xfrm>
            <a:off x="2628354" y="2260228"/>
            <a:ext cx="2571750" cy="2057400"/>
          </a:xfrm>
          <a:prstGeom prst="cloud">
            <a:avLst/>
          </a:prstGeom>
        </p:spPr>
        <p:style>
          <a:lnRef idx="1">
            <a:schemeClr val="accent2"/>
          </a:lnRef>
          <a:fillRef idx="2">
            <a:schemeClr val="accent2"/>
          </a:fillRef>
          <a:effectRef idx="1">
            <a:schemeClr val="accent2"/>
          </a:effectRef>
          <a:fontRef idx="minor">
            <a:schemeClr val="dk1"/>
          </a:fontRef>
        </p:style>
        <p:txBody>
          <a:bodyPr rtlCol="1" anchor="ctr"/>
          <a:lstStyle/>
          <a:p>
            <a:pPr algn="ctr">
              <a:defRPr/>
            </a:pPr>
            <a:endParaRPr lang="ar-EG"/>
          </a:p>
        </p:txBody>
      </p:sp>
      <p:sp>
        <p:nvSpPr>
          <p:cNvPr id="8" name="مربع نص 7"/>
          <p:cNvSpPr txBox="1"/>
          <p:nvPr/>
        </p:nvSpPr>
        <p:spPr>
          <a:xfrm>
            <a:off x="2699792" y="2780928"/>
            <a:ext cx="2428875" cy="1016000"/>
          </a:xfrm>
          <a:prstGeom prst="rect">
            <a:avLst/>
          </a:prstGeom>
          <a:noFill/>
        </p:spPr>
        <p:txBody>
          <a:bodyPr rtlCol="1">
            <a:spAutoFit/>
          </a:bodyPr>
          <a:lstStyle/>
          <a:p>
            <a:pPr algn="ctr">
              <a:defRPr/>
            </a:pPr>
            <a:r>
              <a:rPr lang="ar-EG" sz="6000" dirty="0">
                <a:cs typeface="+mn-cs"/>
              </a:rPr>
              <a:t>التهيئة</a:t>
            </a:r>
          </a:p>
        </p:txBody>
      </p:sp>
    </p:spTree>
  </p:cSld>
  <p:clrMapOvr>
    <a:masterClrMapping/>
  </p:clrMapOvr>
  <p:transition spd="med">
    <p:blinds/>
    <p:sndAc>
      <p:stSnd>
        <p:snd r:embed="rId2" name="chimes.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3" name="التهيئة.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746" name="مجموعة 1"/>
          <p:cNvGrpSpPr>
            <a:grpSpLocks/>
          </p:cNvGrpSpPr>
          <p:nvPr/>
        </p:nvGrpSpPr>
        <p:grpSpPr bwMode="auto">
          <a:xfrm>
            <a:off x="755576" y="1556792"/>
            <a:ext cx="7704856" cy="4248472"/>
            <a:chOff x="571472" y="928670"/>
            <a:chExt cx="7715304" cy="4714908"/>
          </a:xfrm>
        </p:grpSpPr>
        <p:sp>
          <p:nvSpPr>
            <p:cNvPr id="3" name="مخطط انسيابي: معالجة 2"/>
            <p:cNvSpPr/>
            <p:nvPr/>
          </p:nvSpPr>
          <p:spPr>
            <a:xfrm>
              <a:off x="571472" y="928670"/>
              <a:ext cx="7715304" cy="4714908"/>
            </a:xfrm>
            <a:prstGeom prst="flowChartProcess">
              <a:avLst/>
            </a:prstGeom>
            <a:gradFill>
              <a:gsLst>
                <a:gs pos="0">
                  <a:srgbClr val="D6B19C"/>
                </a:gs>
                <a:gs pos="30000">
                  <a:srgbClr val="D49E6C"/>
                </a:gs>
                <a:gs pos="70000">
                  <a:srgbClr val="A65528"/>
                </a:gs>
                <a:gs pos="100000">
                  <a:srgbClr val="663012"/>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fontAlgn="auto">
                <a:spcBef>
                  <a:spcPts val="0"/>
                </a:spcBef>
                <a:spcAft>
                  <a:spcPts val="0"/>
                </a:spcAft>
                <a:defRPr/>
              </a:pPr>
              <a:endParaRPr lang="ar-EG"/>
            </a:p>
          </p:txBody>
        </p:sp>
        <p:sp>
          <p:nvSpPr>
            <p:cNvPr id="4" name="مخطط انسيابي: معالجة متعاقبة 3"/>
            <p:cNvSpPr/>
            <p:nvPr/>
          </p:nvSpPr>
          <p:spPr>
            <a:xfrm>
              <a:off x="571472" y="928670"/>
              <a:ext cx="7715304" cy="4714908"/>
            </a:xfrm>
            <a:prstGeom prst="flowChartAlternateProcess">
              <a:avLst/>
            </a:prstGeom>
            <a:gradFill>
              <a:gsLst>
                <a:gs pos="0">
                  <a:srgbClr val="FBEAC7"/>
                </a:gs>
                <a:gs pos="17999">
                  <a:srgbClr val="FEE7F2"/>
                </a:gs>
                <a:gs pos="36000">
                  <a:srgbClr val="FAC77D"/>
                </a:gs>
                <a:gs pos="61000">
                  <a:srgbClr val="FBA97D"/>
                </a:gs>
                <a:gs pos="82001">
                  <a:srgbClr val="FBD49C"/>
                </a:gs>
                <a:gs pos="100000">
                  <a:srgbClr val="FEE7F2"/>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fontAlgn="auto">
                <a:spcBef>
                  <a:spcPts val="0"/>
                </a:spcBef>
                <a:spcAft>
                  <a:spcPts val="0"/>
                </a:spcAft>
                <a:defRPr/>
              </a:pPr>
              <a:endParaRPr lang="ar-EG"/>
            </a:p>
          </p:txBody>
        </p:sp>
        <p:sp>
          <p:nvSpPr>
            <p:cNvPr id="5" name="دبوس زينة 4"/>
            <p:cNvSpPr/>
            <p:nvPr/>
          </p:nvSpPr>
          <p:spPr>
            <a:xfrm>
              <a:off x="571472" y="928670"/>
              <a:ext cx="7715304" cy="4649423"/>
            </a:xfrm>
            <a:prstGeom prst="plaque">
              <a:avLst/>
            </a:prstGeom>
            <a:gradFill flip="none" rotWithShape="1">
              <a:gsLst>
                <a:gs pos="0">
                  <a:srgbClr val="FFFF66"/>
                </a:gs>
                <a:gs pos="53000">
                  <a:srgbClr val="D4DEFF"/>
                </a:gs>
                <a:gs pos="83000">
                  <a:srgbClr val="D4DEFF"/>
                </a:gs>
                <a:gs pos="100000">
                  <a:srgbClr val="96AB94"/>
                </a:gs>
              </a:gsLst>
              <a:path path="shap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fontAlgn="auto">
                <a:spcBef>
                  <a:spcPts val="0"/>
                </a:spcBef>
                <a:spcAft>
                  <a:spcPts val="0"/>
                </a:spcAft>
                <a:defRPr/>
              </a:pPr>
              <a:endParaRPr lang="ar-EG"/>
            </a:p>
          </p:txBody>
        </p:sp>
      </p:grpSp>
      <p:sp>
        <p:nvSpPr>
          <p:cNvPr id="2049" name="Rectangle 1"/>
          <p:cNvSpPr>
            <a:spLocks noChangeArrowheads="1"/>
          </p:cNvSpPr>
          <p:nvPr/>
        </p:nvSpPr>
        <p:spPr bwMode="auto">
          <a:xfrm>
            <a:off x="821532" y="1772816"/>
            <a:ext cx="7072312" cy="1569660"/>
          </a:xfrm>
          <a:prstGeom prst="rect">
            <a:avLst/>
          </a:prstGeom>
          <a:noFill/>
          <a:ln w="9525">
            <a:noFill/>
            <a:miter lim="800000"/>
            <a:headEnd/>
            <a:tailEnd/>
          </a:ln>
        </p:spPr>
        <p:txBody>
          <a:bodyPr anchor="ctr">
            <a:spAutoFit/>
          </a:bodyPr>
          <a:lstStyle/>
          <a:p>
            <a:pPr algn="r" rtl="1"/>
            <a:r>
              <a:rPr lang="ar-EG" sz="3200" b="1" dirty="0">
                <a:solidFill>
                  <a:srgbClr val="7030A0"/>
                </a:solidFill>
                <a:cs typeface="Times New Roman" pitchFamily="18" charset="0"/>
              </a:rPr>
              <a:t>وبذلكَ تجمَّعت على البالونِ شحناتٌ سالبةٌ أكثرَ من الشُّحناتِ الموجبةِ. وتجمُّعُ الشُّحناتِ يعني أنَّ نوعًا معيَّنًا من الشُّحناتِ يكونُ أكثرَ على الجسم.</a:t>
            </a:r>
            <a:endParaRPr lang="ar-EG" sz="3600" b="1" dirty="0">
              <a:solidFill>
                <a:srgbClr val="7030A0"/>
              </a:solidFill>
            </a:endParaRPr>
          </a:p>
        </p:txBody>
      </p:sp>
      <p:sp>
        <p:nvSpPr>
          <p:cNvPr id="7" name="موجة 6"/>
          <p:cNvSpPr/>
          <p:nvPr/>
        </p:nvSpPr>
        <p:spPr>
          <a:xfrm>
            <a:off x="6000750" y="357188"/>
            <a:ext cx="2428875" cy="1000125"/>
          </a:xfrm>
          <a:prstGeom prst="wave">
            <a:avLst/>
          </a:prstGeom>
          <a:solidFill>
            <a:srgbClr val="0033CC"/>
          </a:solidFill>
          <a:ln w="82550" cmpd="thickThi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fontAlgn="auto">
              <a:spcBef>
                <a:spcPts val="0"/>
              </a:spcBef>
              <a:spcAft>
                <a:spcPts val="0"/>
              </a:spcAft>
              <a:defRPr/>
            </a:pPr>
            <a:endParaRPr lang="ar-EG"/>
          </a:p>
        </p:txBody>
      </p:sp>
      <p:sp>
        <p:nvSpPr>
          <p:cNvPr id="31749" name="Rectangle 1"/>
          <p:cNvSpPr>
            <a:spLocks noChangeArrowheads="1"/>
          </p:cNvSpPr>
          <p:nvPr/>
        </p:nvSpPr>
        <p:spPr bwMode="auto">
          <a:xfrm>
            <a:off x="6000750" y="568325"/>
            <a:ext cx="2354263" cy="646113"/>
          </a:xfrm>
          <a:prstGeom prst="rect">
            <a:avLst/>
          </a:prstGeom>
          <a:noFill/>
          <a:ln w="9525">
            <a:noFill/>
            <a:miter lim="800000"/>
            <a:headEnd/>
            <a:tailEnd/>
          </a:ln>
        </p:spPr>
        <p:txBody>
          <a:bodyPr wrap="none" anchor="ctr">
            <a:spAutoFit/>
          </a:bodyPr>
          <a:lstStyle/>
          <a:p>
            <a:pPr algn="r" rtl="1"/>
            <a:r>
              <a:rPr lang="ar-EG" sz="3600">
                <a:solidFill>
                  <a:srgbClr val="FFFF00"/>
                </a:solidFill>
                <a:cs typeface="Times New Roman" pitchFamily="18" charset="0"/>
              </a:rPr>
              <a:t>تجمُّعُ الشُّحناتِ</a:t>
            </a:r>
            <a:endParaRPr lang="ar-EG" sz="4000">
              <a:solidFill>
                <a:srgbClr val="FFFF00"/>
              </a:solidFill>
            </a:endParaRPr>
          </a:p>
        </p:txBody>
      </p:sp>
      <p:sp>
        <p:nvSpPr>
          <p:cNvPr id="2050" name="Rectangle 2"/>
          <p:cNvSpPr>
            <a:spLocks noChangeArrowheads="1"/>
          </p:cNvSpPr>
          <p:nvPr/>
        </p:nvSpPr>
        <p:spPr bwMode="auto">
          <a:xfrm>
            <a:off x="928688" y="3501008"/>
            <a:ext cx="6858000" cy="1384995"/>
          </a:xfrm>
          <a:prstGeom prst="rect">
            <a:avLst/>
          </a:prstGeom>
          <a:noFill/>
          <a:ln w="9525">
            <a:noFill/>
            <a:miter lim="800000"/>
            <a:headEnd/>
            <a:tailEnd/>
          </a:ln>
        </p:spPr>
        <p:txBody>
          <a:bodyPr anchor="ctr">
            <a:spAutoFit/>
          </a:bodyPr>
          <a:lstStyle/>
          <a:p>
            <a:pPr algn="r" rtl="1"/>
            <a:r>
              <a:rPr lang="ar-EG" sz="2800" b="1" dirty="0">
                <a:solidFill>
                  <a:srgbClr val="0033CC"/>
                </a:solidFill>
                <a:cs typeface="Times New Roman" pitchFamily="18" charset="0"/>
              </a:rPr>
              <a:t>وفي حالة البالونِ وقطعةِ الصُّوفِ، نقولُ إنَّ البالونَ اكتسبَ شحناتٍ سالبةً. أمَّا قطعةُ الصُّوفِ فقدِ اكتسبتْ شحناتٍ موجبةٌ.</a:t>
            </a:r>
            <a:endParaRPr lang="ar-EG" sz="3200" b="1" dirty="0">
              <a:solidFill>
                <a:srgbClr val="0033CC"/>
              </a:solidFill>
            </a:endParaRPr>
          </a:p>
        </p:txBody>
      </p:sp>
    </p:spTree>
  </p:cSld>
  <p:clrMapOvr>
    <a:masterClrMapping/>
  </p:clrMapOvr>
  <p:transition spd="med">
    <p:blinds/>
    <p:sndAc>
      <p:stSnd>
        <p:snd r:embed="rId2" name="chimes.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afterEffect">
                                  <p:stCondLst>
                                    <p:cond delay="0"/>
                                  </p:stCondLst>
                                  <p:childTnLst>
                                    <p:set>
                                      <p:cBhvr>
                                        <p:cTn id="6" dur="1" fill="hold">
                                          <p:stCondLst>
                                            <p:cond delay="0"/>
                                          </p:stCondLst>
                                        </p:cTn>
                                        <p:tgtEl>
                                          <p:spTgt spid="2049"/>
                                        </p:tgtEl>
                                        <p:attrNameLst>
                                          <p:attrName>style.visibility</p:attrName>
                                        </p:attrNameLst>
                                      </p:cBhvr>
                                      <p:to>
                                        <p:strVal val="visible"/>
                                      </p:to>
                                    </p:set>
                                    <p:anim calcmode="lin" valueType="num">
                                      <p:cBhvr>
                                        <p:cTn id="7" dur="1000" fill="hold"/>
                                        <p:tgtEl>
                                          <p:spTgt spid="2049"/>
                                        </p:tgtEl>
                                        <p:attrNameLst>
                                          <p:attrName>ppt_w</p:attrName>
                                        </p:attrNameLst>
                                      </p:cBhvr>
                                      <p:tavLst>
                                        <p:tav tm="0">
                                          <p:val>
                                            <p:strVal val="#ppt_w+.3"/>
                                          </p:val>
                                        </p:tav>
                                        <p:tav tm="100000">
                                          <p:val>
                                            <p:strVal val="#ppt_w"/>
                                          </p:val>
                                        </p:tav>
                                      </p:tavLst>
                                    </p:anim>
                                    <p:anim calcmode="lin" valueType="num">
                                      <p:cBhvr>
                                        <p:cTn id="8" dur="1000" fill="hold"/>
                                        <p:tgtEl>
                                          <p:spTgt spid="2049"/>
                                        </p:tgtEl>
                                        <p:attrNameLst>
                                          <p:attrName>ppt_h</p:attrName>
                                        </p:attrNameLst>
                                      </p:cBhvr>
                                      <p:tavLst>
                                        <p:tav tm="0">
                                          <p:val>
                                            <p:strVal val="#ppt_h"/>
                                          </p:val>
                                        </p:tav>
                                        <p:tav tm="100000">
                                          <p:val>
                                            <p:strVal val="#ppt_h"/>
                                          </p:val>
                                        </p:tav>
                                      </p:tavLst>
                                    </p:anim>
                                    <p:animEffect transition="in" filter="fade">
                                      <p:cBhvr>
                                        <p:cTn id="9" dur="1000"/>
                                        <p:tgtEl>
                                          <p:spTgt spid="2049"/>
                                        </p:tgtEl>
                                      </p:cBhvr>
                                    </p:animEffect>
                                  </p:childTnLst>
                                  <p:subTnLst>
                                    <p:audio>
                                      <p:cMediaNode>
                                        <p:cTn display="0" masterRel="sameClick">
                                          <p:stCondLst>
                                            <p:cond evt="begin" delay="0">
                                              <p:tn val="5"/>
                                            </p:cond>
                                          </p:stCondLst>
                                          <p:endCondLst>
                                            <p:cond evt="onStopAudio" delay="0">
                                              <p:tgtEl>
                                                <p:sldTgt/>
                                              </p:tgtEl>
                                            </p:cond>
                                          </p:endCondLst>
                                        </p:cTn>
                                        <p:tgtEl>
                                          <p:sndTgt r:embed="rId3" name="وبذلكَ تجمَّعت على البالونِ شحناتٌ.wav"/>
                                        </p:tgtEl>
                                      </p:cMediaNode>
                                    </p:audio>
                                  </p:subTnLst>
                                </p:cTn>
                              </p:par>
                            </p:childTnLst>
                          </p:cTn>
                        </p:par>
                      </p:childTnLst>
                    </p:cTn>
                  </p:par>
                  <p:par>
                    <p:cTn id="10" fill="hold">
                      <p:stCondLst>
                        <p:cond delay="indefinite"/>
                      </p:stCondLst>
                      <p:childTnLst>
                        <p:par>
                          <p:cTn id="11" fill="hold">
                            <p:stCondLst>
                              <p:cond delay="0"/>
                            </p:stCondLst>
                            <p:childTnLst>
                              <p:par>
                                <p:cTn id="12" presetID="26" presetClass="entr" presetSubtype="0" fill="hold" grpId="0" nodeType="clickEffect">
                                  <p:stCondLst>
                                    <p:cond delay="0"/>
                                  </p:stCondLst>
                                  <p:childTnLst>
                                    <p:set>
                                      <p:cBhvr>
                                        <p:cTn id="13" dur="1" fill="hold">
                                          <p:stCondLst>
                                            <p:cond delay="0"/>
                                          </p:stCondLst>
                                        </p:cTn>
                                        <p:tgtEl>
                                          <p:spTgt spid="2050"/>
                                        </p:tgtEl>
                                        <p:attrNameLst>
                                          <p:attrName>style.visibility</p:attrName>
                                        </p:attrNameLst>
                                      </p:cBhvr>
                                      <p:to>
                                        <p:strVal val="visible"/>
                                      </p:to>
                                    </p:set>
                                    <p:animEffect transition="in" filter="wipe(down)">
                                      <p:cBhvr>
                                        <p:cTn id="14" dur="290">
                                          <p:stCondLst>
                                            <p:cond delay="0"/>
                                          </p:stCondLst>
                                        </p:cTn>
                                        <p:tgtEl>
                                          <p:spTgt spid="2050"/>
                                        </p:tgtEl>
                                      </p:cBhvr>
                                    </p:animEffect>
                                    <p:anim calcmode="lin" valueType="num">
                                      <p:cBhvr>
                                        <p:cTn id="15" dur="911" tmFilter="0,0; 0.14,0.36; 0.43,0.73; 0.71,0.91; 1.0,1.0">
                                          <p:stCondLst>
                                            <p:cond delay="0"/>
                                          </p:stCondLst>
                                        </p:cTn>
                                        <p:tgtEl>
                                          <p:spTgt spid="2050"/>
                                        </p:tgtEl>
                                        <p:attrNameLst>
                                          <p:attrName>ppt_x</p:attrName>
                                        </p:attrNameLst>
                                      </p:cBhvr>
                                      <p:tavLst>
                                        <p:tav tm="0">
                                          <p:val>
                                            <p:strVal val="#ppt_x-0.25"/>
                                          </p:val>
                                        </p:tav>
                                        <p:tav tm="100000">
                                          <p:val>
                                            <p:strVal val="#ppt_x"/>
                                          </p:val>
                                        </p:tav>
                                      </p:tavLst>
                                    </p:anim>
                                    <p:anim calcmode="lin" valueType="num">
                                      <p:cBhvr>
                                        <p:cTn id="16" dur="332" tmFilter="0.0,0.0; 0.25,0.07; 0.50,0.2; 0.75,0.467; 1.0,1.0">
                                          <p:stCondLst>
                                            <p:cond delay="0"/>
                                          </p:stCondLst>
                                        </p:cTn>
                                        <p:tgtEl>
                                          <p:spTgt spid="2050"/>
                                        </p:tgtEl>
                                        <p:attrNameLst>
                                          <p:attrName>ppt_y</p:attrName>
                                        </p:attrNameLst>
                                      </p:cBhvr>
                                      <p:tavLst>
                                        <p:tav tm="0" fmla="#ppt_y-sin(pi*$)/3">
                                          <p:val>
                                            <p:fltVal val="0.5"/>
                                          </p:val>
                                        </p:tav>
                                        <p:tav tm="100000">
                                          <p:val>
                                            <p:fltVal val="1"/>
                                          </p:val>
                                        </p:tav>
                                      </p:tavLst>
                                    </p:anim>
                                    <p:anim calcmode="lin" valueType="num">
                                      <p:cBhvr>
                                        <p:cTn id="17" dur="332" tmFilter="0, 0; 0.125,0.2665; 0.25,0.4; 0.375,0.465; 0.5,0.5;  0.625,0.535; 0.75,0.6; 0.875,0.7335; 1,1">
                                          <p:stCondLst>
                                            <p:cond delay="332"/>
                                          </p:stCondLst>
                                        </p:cTn>
                                        <p:tgtEl>
                                          <p:spTgt spid="2050"/>
                                        </p:tgtEl>
                                        <p:attrNameLst>
                                          <p:attrName>ppt_y</p:attrName>
                                        </p:attrNameLst>
                                      </p:cBhvr>
                                      <p:tavLst>
                                        <p:tav tm="0" fmla="#ppt_y-sin(pi*$)/9">
                                          <p:val>
                                            <p:fltVal val="0"/>
                                          </p:val>
                                        </p:tav>
                                        <p:tav tm="100000">
                                          <p:val>
                                            <p:fltVal val="1"/>
                                          </p:val>
                                        </p:tav>
                                      </p:tavLst>
                                    </p:anim>
                                    <p:anim calcmode="lin" valueType="num">
                                      <p:cBhvr>
                                        <p:cTn id="18" dur="166" tmFilter="0, 0; 0.125,0.2665; 0.25,0.4; 0.375,0.465; 0.5,0.5;  0.625,0.535; 0.75,0.6; 0.875,0.7335; 1,1">
                                          <p:stCondLst>
                                            <p:cond delay="662"/>
                                          </p:stCondLst>
                                        </p:cTn>
                                        <p:tgtEl>
                                          <p:spTgt spid="2050"/>
                                        </p:tgtEl>
                                        <p:attrNameLst>
                                          <p:attrName>ppt_y</p:attrName>
                                        </p:attrNameLst>
                                      </p:cBhvr>
                                      <p:tavLst>
                                        <p:tav tm="0" fmla="#ppt_y-sin(pi*$)/27">
                                          <p:val>
                                            <p:fltVal val="0"/>
                                          </p:val>
                                        </p:tav>
                                        <p:tav tm="100000">
                                          <p:val>
                                            <p:fltVal val="1"/>
                                          </p:val>
                                        </p:tav>
                                      </p:tavLst>
                                    </p:anim>
                                    <p:anim calcmode="lin" valueType="num">
                                      <p:cBhvr>
                                        <p:cTn id="19" dur="82" tmFilter="0, 0; 0.125,0.2665; 0.25,0.4; 0.375,0.465; 0.5,0.5;  0.625,0.535; 0.75,0.6; 0.875,0.7335; 1,1">
                                          <p:stCondLst>
                                            <p:cond delay="828"/>
                                          </p:stCondLst>
                                        </p:cTn>
                                        <p:tgtEl>
                                          <p:spTgt spid="2050"/>
                                        </p:tgtEl>
                                        <p:attrNameLst>
                                          <p:attrName>ppt_y</p:attrName>
                                        </p:attrNameLst>
                                      </p:cBhvr>
                                      <p:tavLst>
                                        <p:tav tm="0" fmla="#ppt_y-sin(pi*$)/81">
                                          <p:val>
                                            <p:fltVal val="0"/>
                                          </p:val>
                                        </p:tav>
                                        <p:tav tm="100000">
                                          <p:val>
                                            <p:fltVal val="1"/>
                                          </p:val>
                                        </p:tav>
                                      </p:tavLst>
                                    </p:anim>
                                    <p:animScale>
                                      <p:cBhvr>
                                        <p:cTn id="20" dur="13">
                                          <p:stCondLst>
                                            <p:cond delay="325"/>
                                          </p:stCondLst>
                                        </p:cTn>
                                        <p:tgtEl>
                                          <p:spTgt spid="2050"/>
                                        </p:tgtEl>
                                      </p:cBhvr>
                                      <p:to x="100000" y="60000"/>
                                    </p:animScale>
                                    <p:animScale>
                                      <p:cBhvr>
                                        <p:cTn id="21" dur="83" decel="50000">
                                          <p:stCondLst>
                                            <p:cond delay="338"/>
                                          </p:stCondLst>
                                        </p:cTn>
                                        <p:tgtEl>
                                          <p:spTgt spid="2050"/>
                                        </p:tgtEl>
                                      </p:cBhvr>
                                      <p:to x="100000" y="100000"/>
                                    </p:animScale>
                                    <p:animScale>
                                      <p:cBhvr>
                                        <p:cTn id="22" dur="13">
                                          <p:stCondLst>
                                            <p:cond delay="656"/>
                                          </p:stCondLst>
                                        </p:cTn>
                                        <p:tgtEl>
                                          <p:spTgt spid="2050"/>
                                        </p:tgtEl>
                                      </p:cBhvr>
                                      <p:to x="100000" y="80000"/>
                                    </p:animScale>
                                    <p:animScale>
                                      <p:cBhvr>
                                        <p:cTn id="23" dur="83" decel="50000">
                                          <p:stCondLst>
                                            <p:cond delay="669"/>
                                          </p:stCondLst>
                                        </p:cTn>
                                        <p:tgtEl>
                                          <p:spTgt spid="2050"/>
                                        </p:tgtEl>
                                      </p:cBhvr>
                                      <p:to x="100000" y="100000"/>
                                    </p:animScale>
                                    <p:animScale>
                                      <p:cBhvr>
                                        <p:cTn id="24" dur="13">
                                          <p:stCondLst>
                                            <p:cond delay="821"/>
                                          </p:stCondLst>
                                        </p:cTn>
                                        <p:tgtEl>
                                          <p:spTgt spid="2050"/>
                                        </p:tgtEl>
                                      </p:cBhvr>
                                      <p:to x="100000" y="90000"/>
                                    </p:animScale>
                                    <p:animScale>
                                      <p:cBhvr>
                                        <p:cTn id="25" dur="83" decel="50000">
                                          <p:stCondLst>
                                            <p:cond delay="834"/>
                                          </p:stCondLst>
                                        </p:cTn>
                                        <p:tgtEl>
                                          <p:spTgt spid="2050"/>
                                        </p:tgtEl>
                                      </p:cBhvr>
                                      <p:to x="100000" y="100000"/>
                                    </p:animScale>
                                    <p:animScale>
                                      <p:cBhvr>
                                        <p:cTn id="26" dur="13">
                                          <p:stCondLst>
                                            <p:cond delay="904"/>
                                          </p:stCondLst>
                                        </p:cTn>
                                        <p:tgtEl>
                                          <p:spTgt spid="2050"/>
                                        </p:tgtEl>
                                      </p:cBhvr>
                                      <p:to x="100000" y="95000"/>
                                    </p:animScale>
                                    <p:animScale>
                                      <p:cBhvr>
                                        <p:cTn id="27" dur="83" decel="50000">
                                          <p:stCondLst>
                                            <p:cond delay="917"/>
                                          </p:stCondLst>
                                        </p:cTn>
                                        <p:tgtEl>
                                          <p:spTgt spid="2050"/>
                                        </p:tgtEl>
                                      </p:cBhvr>
                                      <p:to x="100000" y="100000"/>
                                    </p:animScale>
                                  </p:childTnLst>
                                  <p:subTnLst>
                                    <p:audio>
                                      <p:cMediaNode>
                                        <p:cTn display="0" masterRel="sameClick">
                                          <p:stCondLst>
                                            <p:cond evt="begin" delay="0">
                                              <p:tn val="12"/>
                                            </p:cond>
                                          </p:stCondLst>
                                          <p:endCondLst>
                                            <p:cond evt="onStopAudio" delay="0">
                                              <p:tgtEl>
                                                <p:sldTgt/>
                                              </p:tgtEl>
                                            </p:cond>
                                          </p:endCondLst>
                                        </p:cTn>
                                        <p:tgtEl>
                                          <p:sndTgt r:embed="rId4" name="وفي حالة البالونِ وقطعةِ الصُّوفِ.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9" grpId="0"/>
      <p:bldP spid="2050"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وسيلة شرح على شكل سحابة 1"/>
          <p:cNvSpPr/>
          <p:nvPr/>
        </p:nvSpPr>
        <p:spPr>
          <a:xfrm>
            <a:off x="5214942" y="285728"/>
            <a:ext cx="2857520" cy="1214446"/>
          </a:xfrm>
          <a:prstGeom prst="cloudCallout">
            <a:avLst/>
          </a:prstGeom>
          <a:solidFill>
            <a:srgbClr val="990000"/>
          </a:solid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fontAlgn="auto">
              <a:spcBef>
                <a:spcPts val="0"/>
              </a:spcBef>
              <a:spcAft>
                <a:spcPts val="0"/>
              </a:spcAft>
              <a:defRPr/>
            </a:pPr>
            <a:endParaRPr lang="ar-EG"/>
          </a:p>
        </p:txBody>
      </p:sp>
      <p:sp>
        <p:nvSpPr>
          <p:cNvPr id="36865" name="Rectangle 1"/>
          <p:cNvSpPr>
            <a:spLocks noChangeArrowheads="1"/>
          </p:cNvSpPr>
          <p:nvPr/>
        </p:nvSpPr>
        <p:spPr bwMode="auto">
          <a:xfrm>
            <a:off x="5357813" y="571500"/>
            <a:ext cx="2513012" cy="646113"/>
          </a:xfrm>
          <a:prstGeom prst="rect">
            <a:avLst/>
          </a:prstGeom>
          <a:noFill/>
          <a:ln w="9525">
            <a:noFill/>
            <a:miter lim="800000"/>
            <a:headEnd/>
            <a:tailEnd/>
          </a:ln>
        </p:spPr>
        <p:txBody>
          <a:bodyPr wrap="none" anchor="ctr">
            <a:spAutoFit/>
          </a:bodyPr>
          <a:lstStyle/>
          <a:p>
            <a:pPr algn="r" rtl="1"/>
            <a:r>
              <a:rPr lang="ar-EG" sz="3600">
                <a:solidFill>
                  <a:srgbClr val="FFFF00"/>
                </a:solidFill>
                <a:cs typeface="Times New Roman" pitchFamily="18" charset="0"/>
              </a:rPr>
              <a:t>الكهرباءُ السَّاكنةُ</a:t>
            </a:r>
            <a:endParaRPr lang="ar-EG" sz="4000">
              <a:solidFill>
                <a:srgbClr val="FFFF00"/>
              </a:solidFill>
            </a:endParaRPr>
          </a:p>
        </p:txBody>
      </p:sp>
      <p:pic>
        <p:nvPicPr>
          <p:cNvPr id="4" name="عنصر نائب للمحتوى 3" descr="Design49.wmf"/>
          <p:cNvPicPr>
            <a:picLocks noChangeAspect="1"/>
          </p:cNvPicPr>
          <p:nvPr/>
        </p:nvPicPr>
        <p:blipFill>
          <a:blip r:embed="rId7"/>
          <a:srcRect/>
          <a:stretch>
            <a:fillRect/>
          </a:stretch>
        </p:blipFill>
        <p:spPr bwMode="auto">
          <a:xfrm>
            <a:off x="0" y="1214438"/>
            <a:ext cx="8572500" cy="4857750"/>
          </a:xfrm>
          <a:prstGeom prst="rect">
            <a:avLst/>
          </a:prstGeom>
          <a:noFill/>
          <a:ln w="9525">
            <a:noFill/>
            <a:miter lim="800000"/>
            <a:headEnd/>
            <a:tailEnd/>
          </a:ln>
        </p:spPr>
      </p:pic>
      <p:sp>
        <p:nvSpPr>
          <p:cNvPr id="36866" name="Rectangle 2"/>
          <p:cNvSpPr>
            <a:spLocks noChangeArrowheads="1"/>
          </p:cNvSpPr>
          <p:nvPr/>
        </p:nvSpPr>
        <p:spPr bwMode="auto">
          <a:xfrm>
            <a:off x="1285875" y="2357438"/>
            <a:ext cx="6143625" cy="2554287"/>
          </a:xfrm>
          <a:prstGeom prst="rect">
            <a:avLst/>
          </a:prstGeom>
          <a:noFill/>
          <a:ln w="9525">
            <a:noFill/>
            <a:miter lim="800000"/>
            <a:headEnd/>
            <a:tailEnd/>
          </a:ln>
        </p:spPr>
        <p:txBody>
          <a:bodyPr anchor="ctr">
            <a:spAutoFit/>
          </a:bodyPr>
          <a:lstStyle/>
          <a:p>
            <a:pPr algn="r" rtl="1"/>
            <a:r>
              <a:rPr lang="ar-EG" sz="3200" b="1">
                <a:solidFill>
                  <a:srgbClr val="0033CC"/>
                </a:solidFill>
                <a:cs typeface="Times New Roman" pitchFamily="18" charset="0"/>
              </a:rPr>
              <a:t>تجمُّعُ الشُّحناتِ الكهربائيةِ على سطح جسم ما يسمَّى </a:t>
            </a:r>
            <a:r>
              <a:rPr lang="ar-EG" sz="3200" b="1">
                <a:solidFill>
                  <a:srgbClr val="C00000"/>
                </a:solidFill>
                <a:cs typeface="Times New Roman" pitchFamily="18" charset="0"/>
              </a:rPr>
              <a:t>الكهرباءَ السَّاكنةَ</a:t>
            </a:r>
            <a:r>
              <a:rPr lang="ar-EG" sz="3200" b="1">
                <a:solidFill>
                  <a:srgbClr val="0033CC"/>
                </a:solidFill>
                <a:cs typeface="Times New Roman" pitchFamily="18" charset="0"/>
              </a:rPr>
              <a:t>. وعندَ دلكِ الأجسامِ معًا تتلامسُ سطوحُها في مواقعَ عديدةٍ. وبذلكَ يزدادُ تجمُّعُ الشُّحناتِ عليها فتتكوَّنُ كهرباءُ ساكنةٌ أكثرُ.</a:t>
            </a:r>
            <a:endParaRPr lang="ar-EG" sz="3600" b="1">
              <a:solidFill>
                <a:srgbClr val="0033CC"/>
              </a:solidFill>
            </a:endParaRPr>
          </a:p>
        </p:txBody>
      </p:sp>
    </p:spTree>
  </p:cSld>
  <p:clrMapOvr>
    <a:masterClrMapping/>
  </p:clrMapOvr>
  <p:transition spd="med">
    <p:blinds/>
    <p:sndAc>
      <p:stSnd>
        <p:snd r:embed="rId2" name="chimes.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360"/>
                                          </p:val>
                                        </p:tav>
                                        <p:tav tm="100000">
                                          <p:val>
                                            <p:fltVal val="0"/>
                                          </p:val>
                                        </p:tav>
                                      </p:tavLst>
                                    </p:anim>
                                    <p:animEffect transition="in" filter="fade">
                                      <p:cBhvr>
                                        <p:cTn id="10" dur="10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pow.wav"/>
                                        </p:tgtEl>
                                      </p:cMediaNode>
                                    </p:audio>
                                  </p:subTnLst>
                                </p:cTn>
                              </p:par>
                              <p:par>
                                <p:cTn id="11" presetID="49" presetClass="entr" presetSubtype="0" decel="100000" fill="hold" grpId="0" nodeType="withEffect">
                                  <p:stCondLst>
                                    <p:cond delay="0"/>
                                  </p:stCondLst>
                                  <p:childTnLst>
                                    <p:set>
                                      <p:cBhvr>
                                        <p:cTn id="12" dur="1" fill="hold">
                                          <p:stCondLst>
                                            <p:cond delay="0"/>
                                          </p:stCondLst>
                                        </p:cTn>
                                        <p:tgtEl>
                                          <p:spTgt spid="36865"/>
                                        </p:tgtEl>
                                        <p:attrNameLst>
                                          <p:attrName>style.visibility</p:attrName>
                                        </p:attrNameLst>
                                      </p:cBhvr>
                                      <p:to>
                                        <p:strVal val="visible"/>
                                      </p:to>
                                    </p:set>
                                    <p:anim calcmode="lin" valueType="num">
                                      <p:cBhvr>
                                        <p:cTn id="13" dur="1000" fill="hold"/>
                                        <p:tgtEl>
                                          <p:spTgt spid="36865"/>
                                        </p:tgtEl>
                                        <p:attrNameLst>
                                          <p:attrName>ppt_w</p:attrName>
                                        </p:attrNameLst>
                                      </p:cBhvr>
                                      <p:tavLst>
                                        <p:tav tm="0">
                                          <p:val>
                                            <p:fltVal val="0"/>
                                          </p:val>
                                        </p:tav>
                                        <p:tav tm="100000">
                                          <p:val>
                                            <p:strVal val="#ppt_w"/>
                                          </p:val>
                                        </p:tav>
                                      </p:tavLst>
                                    </p:anim>
                                    <p:anim calcmode="lin" valueType="num">
                                      <p:cBhvr>
                                        <p:cTn id="14" dur="1000" fill="hold"/>
                                        <p:tgtEl>
                                          <p:spTgt spid="36865"/>
                                        </p:tgtEl>
                                        <p:attrNameLst>
                                          <p:attrName>ppt_h</p:attrName>
                                        </p:attrNameLst>
                                      </p:cBhvr>
                                      <p:tavLst>
                                        <p:tav tm="0">
                                          <p:val>
                                            <p:fltVal val="0"/>
                                          </p:val>
                                        </p:tav>
                                        <p:tav tm="100000">
                                          <p:val>
                                            <p:strVal val="#ppt_h"/>
                                          </p:val>
                                        </p:tav>
                                      </p:tavLst>
                                    </p:anim>
                                    <p:anim calcmode="lin" valueType="num">
                                      <p:cBhvr>
                                        <p:cTn id="15" dur="1000" fill="hold"/>
                                        <p:tgtEl>
                                          <p:spTgt spid="36865"/>
                                        </p:tgtEl>
                                        <p:attrNameLst>
                                          <p:attrName>style.rotation</p:attrName>
                                        </p:attrNameLst>
                                      </p:cBhvr>
                                      <p:tavLst>
                                        <p:tav tm="0">
                                          <p:val>
                                            <p:fltVal val="360"/>
                                          </p:val>
                                        </p:tav>
                                        <p:tav tm="100000">
                                          <p:val>
                                            <p:fltVal val="0"/>
                                          </p:val>
                                        </p:tav>
                                      </p:tavLst>
                                    </p:anim>
                                    <p:animEffect transition="in" filter="fade">
                                      <p:cBhvr>
                                        <p:cTn id="16" dur="1000"/>
                                        <p:tgtEl>
                                          <p:spTgt spid="36865"/>
                                        </p:tgtEl>
                                      </p:cBhvr>
                                    </p:animEffect>
                                  </p:childTnLst>
                                  <p:subTnLst>
                                    <p:audio>
                                      <p:cMediaNode>
                                        <p:cTn display="0" masterRel="sameClick">
                                          <p:stCondLst>
                                            <p:cond evt="begin" delay="0">
                                              <p:tn val="11"/>
                                            </p:cond>
                                          </p:stCondLst>
                                          <p:endCondLst>
                                            <p:cond evt="onStopAudio" delay="0">
                                              <p:tgtEl>
                                                <p:sldTgt/>
                                              </p:tgtEl>
                                            </p:cond>
                                          </p:endCondLst>
                                        </p:cTn>
                                        <p:tgtEl>
                                          <p:sndTgt r:embed="rId4" name="الكهرباءُ السَّاكنةُ.wav"/>
                                        </p:tgtEl>
                                      </p:cMediaNode>
                                    </p:audio>
                                  </p:subTnLst>
                                </p:cTn>
                              </p:par>
                            </p:childTnLst>
                          </p:cTn>
                        </p:par>
                      </p:childTnLst>
                    </p:cTn>
                  </p:par>
                  <p:par>
                    <p:cTn id="17" fill="hold">
                      <p:stCondLst>
                        <p:cond delay="indefinite"/>
                      </p:stCondLst>
                      <p:childTnLst>
                        <p:par>
                          <p:cTn id="18" fill="hold">
                            <p:stCondLst>
                              <p:cond delay="0"/>
                            </p:stCondLst>
                            <p:childTnLst>
                              <p:par>
                                <p:cTn id="19" presetID="26" presetClass="entr" presetSubtype="0"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wipe(down)">
                                      <p:cBhvr>
                                        <p:cTn id="21" dur="290">
                                          <p:stCondLst>
                                            <p:cond delay="0"/>
                                          </p:stCondLst>
                                        </p:cTn>
                                        <p:tgtEl>
                                          <p:spTgt spid="4"/>
                                        </p:tgtEl>
                                      </p:cBhvr>
                                    </p:animEffect>
                                    <p:anim calcmode="lin" valueType="num">
                                      <p:cBhvr>
                                        <p:cTn id="22" dur="911"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23" dur="332"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24" dur="332" tmFilter="0, 0; 0.125,0.2665; 0.25,0.4; 0.375,0.465; 0.5,0.5;  0.625,0.535; 0.75,0.6; 0.875,0.7335; 1,1">
                                          <p:stCondLst>
                                            <p:cond delay="332"/>
                                          </p:stCondLst>
                                        </p:cTn>
                                        <p:tgtEl>
                                          <p:spTgt spid="4"/>
                                        </p:tgtEl>
                                        <p:attrNameLst>
                                          <p:attrName>ppt_y</p:attrName>
                                        </p:attrNameLst>
                                      </p:cBhvr>
                                      <p:tavLst>
                                        <p:tav tm="0" fmla="#ppt_y-sin(pi*$)/9">
                                          <p:val>
                                            <p:fltVal val="0"/>
                                          </p:val>
                                        </p:tav>
                                        <p:tav tm="100000">
                                          <p:val>
                                            <p:fltVal val="1"/>
                                          </p:val>
                                        </p:tav>
                                      </p:tavLst>
                                    </p:anim>
                                    <p:anim calcmode="lin" valueType="num">
                                      <p:cBhvr>
                                        <p:cTn id="25" dur="166" tmFilter="0, 0; 0.125,0.2665; 0.25,0.4; 0.375,0.465; 0.5,0.5;  0.625,0.535; 0.75,0.6; 0.875,0.7335; 1,1">
                                          <p:stCondLst>
                                            <p:cond delay="662"/>
                                          </p:stCondLst>
                                        </p:cTn>
                                        <p:tgtEl>
                                          <p:spTgt spid="4"/>
                                        </p:tgtEl>
                                        <p:attrNameLst>
                                          <p:attrName>ppt_y</p:attrName>
                                        </p:attrNameLst>
                                      </p:cBhvr>
                                      <p:tavLst>
                                        <p:tav tm="0" fmla="#ppt_y-sin(pi*$)/27">
                                          <p:val>
                                            <p:fltVal val="0"/>
                                          </p:val>
                                        </p:tav>
                                        <p:tav tm="100000">
                                          <p:val>
                                            <p:fltVal val="1"/>
                                          </p:val>
                                        </p:tav>
                                      </p:tavLst>
                                    </p:anim>
                                    <p:anim calcmode="lin" valueType="num">
                                      <p:cBhvr>
                                        <p:cTn id="26" dur="82" tmFilter="0, 0; 0.125,0.2665; 0.25,0.4; 0.375,0.465; 0.5,0.5;  0.625,0.535; 0.75,0.6; 0.875,0.7335; 1,1">
                                          <p:stCondLst>
                                            <p:cond delay="828"/>
                                          </p:stCondLst>
                                        </p:cTn>
                                        <p:tgtEl>
                                          <p:spTgt spid="4"/>
                                        </p:tgtEl>
                                        <p:attrNameLst>
                                          <p:attrName>ppt_y</p:attrName>
                                        </p:attrNameLst>
                                      </p:cBhvr>
                                      <p:tavLst>
                                        <p:tav tm="0" fmla="#ppt_y-sin(pi*$)/81">
                                          <p:val>
                                            <p:fltVal val="0"/>
                                          </p:val>
                                        </p:tav>
                                        <p:tav tm="100000">
                                          <p:val>
                                            <p:fltVal val="1"/>
                                          </p:val>
                                        </p:tav>
                                      </p:tavLst>
                                    </p:anim>
                                    <p:animScale>
                                      <p:cBhvr>
                                        <p:cTn id="27" dur="13">
                                          <p:stCondLst>
                                            <p:cond delay="325"/>
                                          </p:stCondLst>
                                        </p:cTn>
                                        <p:tgtEl>
                                          <p:spTgt spid="4"/>
                                        </p:tgtEl>
                                      </p:cBhvr>
                                      <p:to x="100000" y="60000"/>
                                    </p:animScale>
                                    <p:animScale>
                                      <p:cBhvr>
                                        <p:cTn id="28" dur="83" decel="50000">
                                          <p:stCondLst>
                                            <p:cond delay="338"/>
                                          </p:stCondLst>
                                        </p:cTn>
                                        <p:tgtEl>
                                          <p:spTgt spid="4"/>
                                        </p:tgtEl>
                                      </p:cBhvr>
                                      <p:to x="100000" y="100000"/>
                                    </p:animScale>
                                    <p:animScale>
                                      <p:cBhvr>
                                        <p:cTn id="29" dur="13">
                                          <p:stCondLst>
                                            <p:cond delay="656"/>
                                          </p:stCondLst>
                                        </p:cTn>
                                        <p:tgtEl>
                                          <p:spTgt spid="4"/>
                                        </p:tgtEl>
                                      </p:cBhvr>
                                      <p:to x="100000" y="80000"/>
                                    </p:animScale>
                                    <p:animScale>
                                      <p:cBhvr>
                                        <p:cTn id="30" dur="83" decel="50000">
                                          <p:stCondLst>
                                            <p:cond delay="669"/>
                                          </p:stCondLst>
                                        </p:cTn>
                                        <p:tgtEl>
                                          <p:spTgt spid="4"/>
                                        </p:tgtEl>
                                      </p:cBhvr>
                                      <p:to x="100000" y="100000"/>
                                    </p:animScale>
                                    <p:animScale>
                                      <p:cBhvr>
                                        <p:cTn id="31" dur="13">
                                          <p:stCondLst>
                                            <p:cond delay="821"/>
                                          </p:stCondLst>
                                        </p:cTn>
                                        <p:tgtEl>
                                          <p:spTgt spid="4"/>
                                        </p:tgtEl>
                                      </p:cBhvr>
                                      <p:to x="100000" y="90000"/>
                                    </p:animScale>
                                    <p:animScale>
                                      <p:cBhvr>
                                        <p:cTn id="32" dur="83" decel="50000">
                                          <p:stCondLst>
                                            <p:cond delay="834"/>
                                          </p:stCondLst>
                                        </p:cTn>
                                        <p:tgtEl>
                                          <p:spTgt spid="4"/>
                                        </p:tgtEl>
                                      </p:cBhvr>
                                      <p:to x="100000" y="100000"/>
                                    </p:animScale>
                                    <p:animScale>
                                      <p:cBhvr>
                                        <p:cTn id="33" dur="13">
                                          <p:stCondLst>
                                            <p:cond delay="904"/>
                                          </p:stCondLst>
                                        </p:cTn>
                                        <p:tgtEl>
                                          <p:spTgt spid="4"/>
                                        </p:tgtEl>
                                      </p:cBhvr>
                                      <p:to x="100000" y="95000"/>
                                    </p:animScale>
                                    <p:animScale>
                                      <p:cBhvr>
                                        <p:cTn id="34" dur="83" decel="50000">
                                          <p:stCondLst>
                                            <p:cond delay="917"/>
                                          </p:stCondLst>
                                        </p:cTn>
                                        <p:tgtEl>
                                          <p:spTgt spid="4"/>
                                        </p:tgtEl>
                                      </p:cBhvr>
                                      <p:to x="100000" y="100000"/>
                                    </p:animScale>
                                  </p:childTnLst>
                                  <p:subTnLst>
                                    <p:audio>
                                      <p:cMediaNode>
                                        <p:cTn display="0" masterRel="sameClick">
                                          <p:stCondLst>
                                            <p:cond evt="begin" delay="0">
                                              <p:tn val="19"/>
                                            </p:cond>
                                          </p:stCondLst>
                                          <p:endCondLst>
                                            <p:cond evt="onStopAudio" delay="0">
                                              <p:tgtEl>
                                                <p:sldTgt/>
                                              </p:tgtEl>
                                            </p:cond>
                                          </p:endCondLst>
                                        </p:cTn>
                                        <p:tgtEl>
                                          <p:sndTgt r:embed="rId5" name="type.wav"/>
                                        </p:tgtEl>
                                      </p:cMediaNode>
                                    </p:audio>
                                  </p:subTnLst>
                                </p:cTn>
                              </p:par>
                              <p:par>
                                <p:cTn id="35" presetID="26" presetClass="entr" presetSubtype="0" fill="hold" grpId="0" nodeType="withEffect">
                                  <p:stCondLst>
                                    <p:cond delay="0"/>
                                  </p:stCondLst>
                                  <p:childTnLst>
                                    <p:set>
                                      <p:cBhvr>
                                        <p:cTn id="36" dur="1" fill="hold">
                                          <p:stCondLst>
                                            <p:cond delay="0"/>
                                          </p:stCondLst>
                                        </p:cTn>
                                        <p:tgtEl>
                                          <p:spTgt spid="36866"/>
                                        </p:tgtEl>
                                        <p:attrNameLst>
                                          <p:attrName>style.visibility</p:attrName>
                                        </p:attrNameLst>
                                      </p:cBhvr>
                                      <p:to>
                                        <p:strVal val="visible"/>
                                      </p:to>
                                    </p:set>
                                    <p:animEffect transition="in" filter="wipe(down)">
                                      <p:cBhvr>
                                        <p:cTn id="37" dur="290">
                                          <p:stCondLst>
                                            <p:cond delay="0"/>
                                          </p:stCondLst>
                                        </p:cTn>
                                        <p:tgtEl>
                                          <p:spTgt spid="36866"/>
                                        </p:tgtEl>
                                      </p:cBhvr>
                                    </p:animEffect>
                                    <p:anim calcmode="lin" valueType="num">
                                      <p:cBhvr>
                                        <p:cTn id="38" dur="911" tmFilter="0,0; 0.14,0.36; 0.43,0.73; 0.71,0.91; 1.0,1.0">
                                          <p:stCondLst>
                                            <p:cond delay="0"/>
                                          </p:stCondLst>
                                        </p:cTn>
                                        <p:tgtEl>
                                          <p:spTgt spid="36866"/>
                                        </p:tgtEl>
                                        <p:attrNameLst>
                                          <p:attrName>ppt_x</p:attrName>
                                        </p:attrNameLst>
                                      </p:cBhvr>
                                      <p:tavLst>
                                        <p:tav tm="0">
                                          <p:val>
                                            <p:strVal val="#ppt_x-0.25"/>
                                          </p:val>
                                        </p:tav>
                                        <p:tav tm="100000">
                                          <p:val>
                                            <p:strVal val="#ppt_x"/>
                                          </p:val>
                                        </p:tav>
                                      </p:tavLst>
                                    </p:anim>
                                    <p:anim calcmode="lin" valueType="num">
                                      <p:cBhvr>
                                        <p:cTn id="39" dur="332" tmFilter="0.0,0.0; 0.25,0.07; 0.50,0.2; 0.75,0.467; 1.0,1.0">
                                          <p:stCondLst>
                                            <p:cond delay="0"/>
                                          </p:stCondLst>
                                        </p:cTn>
                                        <p:tgtEl>
                                          <p:spTgt spid="36866"/>
                                        </p:tgtEl>
                                        <p:attrNameLst>
                                          <p:attrName>ppt_y</p:attrName>
                                        </p:attrNameLst>
                                      </p:cBhvr>
                                      <p:tavLst>
                                        <p:tav tm="0" fmla="#ppt_y-sin(pi*$)/3">
                                          <p:val>
                                            <p:fltVal val="0.5"/>
                                          </p:val>
                                        </p:tav>
                                        <p:tav tm="100000">
                                          <p:val>
                                            <p:fltVal val="1"/>
                                          </p:val>
                                        </p:tav>
                                      </p:tavLst>
                                    </p:anim>
                                    <p:anim calcmode="lin" valueType="num">
                                      <p:cBhvr>
                                        <p:cTn id="40" dur="332" tmFilter="0, 0; 0.125,0.2665; 0.25,0.4; 0.375,0.465; 0.5,0.5;  0.625,0.535; 0.75,0.6; 0.875,0.7335; 1,1">
                                          <p:stCondLst>
                                            <p:cond delay="332"/>
                                          </p:stCondLst>
                                        </p:cTn>
                                        <p:tgtEl>
                                          <p:spTgt spid="36866"/>
                                        </p:tgtEl>
                                        <p:attrNameLst>
                                          <p:attrName>ppt_y</p:attrName>
                                        </p:attrNameLst>
                                      </p:cBhvr>
                                      <p:tavLst>
                                        <p:tav tm="0" fmla="#ppt_y-sin(pi*$)/9">
                                          <p:val>
                                            <p:fltVal val="0"/>
                                          </p:val>
                                        </p:tav>
                                        <p:tav tm="100000">
                                          <p:val>
                                            <p:fltVal val="1"/>
                                          </p:val>
                                        </p:tav>
                                      </p:tavLst>
                                    </p:anim>
                                    <p:anim calcmode="lin" valueType="num">
                                      <p:cBhvr>
                                        <p:cTn id="41" dur="166" tmFilter="0, 0; 0.125,0.2665; 0.25,0.4; 0.375,0.465; 0.5,0.5;  0.625,0.535; 0.75,0.6; 0.875,0.7335; 1,1">
                                          <p:stCondLst>
                                            <p:cond delay="662"/>
                                          </p:stCondLst>
                                        </p:cTn>
                                        <p:tgtEl>
                                          <p:spTgt spid="36866"/>
                                        </p:tgtEl>
                                        <p:attrNameLst>
                                          <p:attrName>ppt_y</p:attrName>
                                        </p:attrNameLst>
                                      </p:cBhvr>
                                      <p:tavLst>
                                        <p:tav tm="0" fmla="#ppt_y-sin(pi*$)/27">
                                          <p:val>
                                            <p:fltVal val="0"/>
                                          </p:val>
                                        </p:tav>
                                        <p:tav tm="100000">
                                          <p:val>
                                            <p:fltVal val="1"/>
                                          </p:val>
                                        </p:tav>
                                      </p:tavLst>
                                    </p:anim>
                                    <p:anim calcmode="lin" valueType="num">
                                      <p:cBhvr>
                                        <p:cTn id="42" dur="82" tmFilter="0, 0; 0.125,0.2665; 0.25,0.4; 0.375,0.465; 0.5,0.5;  0.625,0.535; 0.75,0.6; 0.875,0.7335; 1,1">
                                          <p:stCondLst>
                                            <p:cond delay="828"/>
                                          </p:stCondLst>
                                        </p:cTn>
                                        <p:tgtEl>
                                          <p:spTgt spid="36866"/>
                                        </p:tgtEl>
                                        <p:attrNameLst>
                                          <p:attrName>ppt_y</p:attrName>
                                        </p:attrNameLst>
                                      </p:cBhvr>
                                      <p:tavLst>
                                        <p:tav tm="0" fmla="#ppt_y-sin(pi*$)/81">
                                          <p:val>
                                            <p:fltVal val="0"/>
                                          </p:val>
                                        </p:tav>
                                        <p:tav tm="100000">
                                          <p:val>
                                            <p:fltVal val="1"/>
                                          </p:val>
                                        </p:tav>
                                      </p:tavLst>
                                    </p:anim>
                                    <p:animScale>
                                      <p:cBhvr>
                                        <p:cTn id="43" dur="13">
                                          <p:stCondLst>
                                            <p:cond delay="325"/>
                                          </p:stCondLst>
                                        </p:cTn>
                                        <p:tgtEl>
                                          <p:spTgt spid="36866"/>
                                        </p:tgtEl>
                                      </p:cBhvr>
                                      <p:to x="100000" y="60000"/>
                                    </p:animScale>
                                    <p:animScale>
                                      <p:cBhvr>
                                        <p:cTn id="44" dur="83" decel="50000">
                                          <p:stCondLst>
                                            <p:cond delay="338"/>
                                          </p:stCondLst>
                                        </p:cTn>
                                        <p:tgtEl>
                                          <p:spTgt spid="36866"/>
                                        </p:tgtEl>
                                      </p:cBhvr>
                                      <p:to x="100000" y="100000"/>
                                    </p:animScale>
                                    <p:animScale>
                                      <p:cBhvr>
                                        <p:cTn id="45" dur="13">
                                          <p:stCondLst>
                                            <p:cond delay="656"/>
                                          </p:stCondLst>
                                        </p:cTn>
                                        <p:tgtEl>
                                          <p:spTgt spid="36866"/>
                                        </p:tgtEl>
                                      </p:cBhvr>
                                      <p:to x="100000" y="80000"/>
                                    </p:animScale>
                                    <p:animScale>
                                      <p:cBhvr>
                                        <p:cTn id="46" dur="83" decel="50000">
                                          <p:stCondLst>
                                            <p:cond delay="669"/>
                                          </p:stCondLst>
                                        </p:cTn>
                                        <p:tgtEl>
                                          <p:spTgt spid="36866"/>
                                        </p:tgtEl>
                                      </p:cBhvr>
                                      <p:to x="100000" y="100000"/>
                                    </p:animScale>
                                    <p:animScale>
                                      <p:cBhvr>
                                        <p:cTn id="47" dur="13">
                                          <p:stCondLst>
                                            <p:cond delay="821"/>
                                          </p:stCondLst>
                                        </p:cTn>
                                        <p:tgtEl>
                                          <p:spTgt spid="36866"/>
                                        </p:tgtEl>
                                      </p:cBhvr>
                                      <p:to x="100000" y="90000"/>
                                    </p:animScale>
                                    <p:animScale>
                                      <p:cBhvr>
                                        <p:cTn id="48" dur="83" decel="50000">
                                          <p:stCondLst>
                                            <p:cond delay="834"/>
                                          </p:stCondLst>
                                        </p:cTn>
                                        <p:tgtEl>
                                          <p:spTgt spid="36866"/>
                                        </p:tgtEl>
                                      </p:cBhvr>
                                      <p:to x="100000" y="100000"/>
                                    </p:animScale>
                                    <p:animScale>
                                      <p:cBhvr>
                                        <p:cTn id="49" dur="13">
                                          <p:stCondLst>
                                            <p:cond delay="904"/>
                                          </p:stCondLst>
                                        </p:cTn>
                                        <p:tgtEl>
                                          <p:spTgt spid="36866"/>
                                        </p:tgtEl>
                                      </p:cBhvr>
                                      <p:to x="100000" y="95000"/>
                                    </p:animScale>
                                    <p:animScale>
                                      <p:cBhvr>
                                        <p:cTn id="50" dur="83" decel="50000">
                                          <p:stCondLst>
                                            <p:cond delay="917"/>
                                          </p:stCondLst>
                                        </p:cTn>
                                        <p:tgtEl>
                                          <p:spTgt spid="36866"/>
                                        </p:tgtEl>
                                      </p:cBhvr>
                                      <p:to x="100000" y="100000"/>
                                    </p:animScale>
                                  </p:childTnLst>
                                  <p:subTnLst>
                                    <p:audio>
                                      <p:cMediaNode>
                                        <p:cTn display="0" masterRel="sameClick">
                                          <p:stCondLst>
                                            <p:cond evt="begin" delay="0">
                                              <p:tn val="35"/>
                                            </p:cond>
                                          </p:stCondLst>
                                          <p:endCondLst>
                                            <p:cond evt="onStopAudio" delay="0">
                                              <p:tgtEl>
                                                <p:sldTgt/>
                                              </p:tgtEl>
                                            </p:cond>
                                          </p:endCondLst>
                                        </p:cTn>
                                        <p:tgtEl>
                                          <p:sndTgt r:embed="rId6" name="تجمُّعُ الشُّحناتِ الكهربائيةِ على سطح.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65" grpId="0"/>
      <p:bldP spid="36866"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وسيلة شرح على شكل سحابة 1"/>
          <p:cNvSpPr/>
          <p:nvPr/>
        </p:nvSpPr>
        <p:spPr>
          <a:xfrm>
            <a:off x="5214942" y="285728"/>
            <a:ext cx="2857520" cy="1214446"/>
          </a:xfrm>
          <a:prstGeom prst="cloudCallout">
            <a:avLst/>
          </a:prstGeom>
          <a:solidFill>
            <a:srgbClr val="990000"/>
          </a:solid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fontAlgn="auto">
              <a:spcBef>
                <a:spcPts val="0"/>
              </a:spcBef>
              <a:spcAft>
                <a:spcPts val="0"/>
              </a:spcAft>
              <a:defRPr/>
            </a:pPr>
            <a:endParaRPr lang="ar-EG"/>
          </a:p>
        </p:txBody>
      </p:sp>
      <p:sp>
        <p:nvSpPr>
          <p:cNvPr id="33797" name="Rectangle 1"/>
          <p:cNvSpPr>
            <a:spLocks noChangeArrowheads="1"/>
          </p:cNvSpPr>
          <p:nvPr/>
        </p:nvSpPr>
        <p:spPr bwMode="auto">
          <a:xfrm>
            <a:off x="5357813" y="571500"/>
            <a:ext cx="2513012" cy="646113"/>
          </a:xfrm>
          <a:prstGeom prst="rect">
            <a:avLst/>
          </a:prstGeom>
          <a:noFill/>
          <a:ln w="9525">
            <a:noFill/>
            <a:miter lim="800000"/>
            <a:headEnd/>
            <a:tailEnd/>
          </a:ln>
        </p:spPr>
        <p:txBody>
          <a:bodyPr wrap="none" anchor="ctr">
            <a:spAutoFit/>
          </a:bodyPr>
          <a:lstStyle/>
          <a:p>
            <a:pPr algn="r" rtl="1"/>
            <a:r>
              <a:rPr lang="ar-EG" sz="3600">
                <a:solidFill>
                  <a:srgbClr val="FFFF00"/>
                </a:solidFill>
                <a:cs typeface="Times New Roman" pitchFamily="18" charset="0"/>
              </a:rPr>
              <a:t>الكهرباءُ السَّاكنةُ</a:t>
            </a:r>
            <a:endParaRPr lang="ar-EG" sz="4000">
              <a:solidFill>
                <a:srgbClr val="FFFF00"/>
              </a:solidFill>
            </a:endParaRPr>
          </a:p>
        </p:txBody>
      </p:sp>
      <p:pic>
        <p:nvPicPr>
          <p:cNvPr id="33798" name="عنصر نائب للمحتوى 3" descr="Design49.wmf"/>
          <p:cNvPicPr>
            <a:picLocks noChangeAspect="1"/>
          </p:cNvPicPr>
          <p:nvPr/>
        </p:nvPicPr>
        <p:blipFill>
          <a:blip r:embed="rId4"/>
          <a:srcRect/>
          <a:stretch>
            <a:fillRect/>
          </a:stretch>
        </p:blipFill>
        <p:spPr bwMode="auto">
          <a:xfrm>
            <a:off x="214313" y="1214438"/>
            <a:ext cx="8572500" cy="4857750"/>
          </a:xfrm>
          <a:prstGeom prst="rect">
            <a:avLst/>
          </a:prstGeom>
          <a:noFill/>
          <a:ln w="9525">
            <a:noFill/>
            <a:miter lim="800000"/>
            <a:headEnd/>
            <a:tailEnd/>
          </a:ln>
        </p:spPr>
      </p:pic>
      <p:sp>
        <p:nvSpPr>
          <p:cNvPr id="38913" name="Rectangle 1"/>
          <p:cNvSpPr>
            <a:spLocks noChangeArrowheads="1"/>
          </p:cNvSpPr>
          <p:nvPr/>
        </p:nvSpPr>
        <p:spPr bwMode="auto">
          <a:xfrm>
            <a:off x="1285875" y="2374900"/>
            <a:ext cx="6286500" cy="2554288"/>
          </a:xfrm>
          <a:prstGeom prst="rect">
            <a:avLst/>
          </a:prstGeom>
          <a:noFill/>
          <a:ln w="9525">
            <a:noFill/>
            <a:miter lim="800000"/>
            <a:headEnd/>
            <a:tailEnd/>
          </a:ln>
        </p:spPr>
        <p:txBody>
          <a:bodyPr anchor="ctr">
            <a:spAutoFit/>
          </a:bodyPr>
          <a:lstStyle/>
          <a:p>
            <a:pPr algn="r" rtl="1"/>
            <a:r>
              <a:rPr lang="ar-EG" sz="3200">
                <a:solidFill>
                  <a:srgbClr val="0033CC"/>
                </a:solidFill>
                <a:cs typeface="Times New Roman" pitchFamily="18" charset="0"/>
              </a:rPr>
              <a:t>وعندَما قرَّبنا البالونَ المشحونَ بالكهرباءِ السَّالبةِ من الجدار فإنَّ هذه الشحناتِ أبعدتِ الشحناتِ السَّالبةَ على الجدار، أي تنافرت معها، وفي الوقت نفسهِ تجاذبتْ معَ الشحناتِ الموجبةِ على الجدارِ. وهذا ما يسببُ التصاقَ البالونِ بالجدارِ.</a:t>
            </a:r>
            <a:endParaRPr lang="ar-EG" sz="3600">
              <a:solidFill>
                <a:srgbClr val="0033CC"/>
              </a:solidFill>
            </a:endParaRPr>
          </a:p>
        </p:txBody>
      </p:sp>
    </p:spTree>
  </p:cSld>
  <p:clrMapOvr>
    <a:masterClrMapping/>
  </p:clrMapOvr>
  <p:transition spd="med">
    <p:blinds/>
    <p:sndAc>
      <p:stSnd>
        <p:snd r:embed="rId2" name="chimes.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afterEffect">
                                  <p:stCondLst>
                                    <p:cond delay="0"/>
                                  </p:stCondLst>
                                  <p:childTnLst>
                                    <p:set>
                                      <p:cBhvr>
                                        <p:cTn id="6" dur="1" fill="hold">
                                          <p:stCondLst>
                                            <p:cond delay="0"/>
                                          </p:stCondLst>
                                        </p:cTn>
                                        <p:tgtEl>
                                          <p:spTgt spid="38913"/>
                                        </p:tgtEl>
                                        <p:attrNameLst>
                                          <p:attrName>style.visibility</p:attrName>
                                        </p:attrNameLst>
                                      </p:cBhvr>
                                      <p:to>
                                        <p:strVal val="visible"/>
                                      </p:to>
                                    </p:set>
                                    <p:animEffect transition="in" filter="wipe(down)">
                                      <p:cBhvr>
                                        <p:cTn id="7" dur="290">
                                          <p:stCondLst>
                                            <p:cond delay="0"/>
                                          </p:stCondLst>
                                        </p:cTn>
                                        <p:tgtEl>
                                          <p:spTgt spid="38913"/>
                                        </p:tgtEl>
                                      </p:cBhvr>
                                    </p:animEffect>
                                    <p:anim calcmode="lin" valueType="num">
                                      <p:cBhvr>
                                        <p:cTn id="8" dur="911" tmFilter="0,0; 0.14,0.36; 0.43,0.73; 0.71,0.91; 1.0,1.0">
                                          <p:stCondLst>
                                            <p:cond delay="0"/>
                                          </p:stCondLst>
                                        </p:cTn>
                                        <p:tgtEl>
                                          <p:spTgt spid="38913"/>
                                        </p:tgtEl>
                                        <p:attrNameLst>
                                          <p:attrName>ppt_x</p:attrName>
                                        </p:attrNameLst>
                                      </p:cBhvr>
                                      <p:tavLst>
                                        <p:tav tm="0">
                                          <p:val>
                                            <p:strVal val="#ppt_x-0.25"/>
                                          </p:val>
                                        </p:tav>
                                        <p:tav tm="100000">
                                          <p:val>
                                            <p:strVal val="#ppt_x"/>
                                          </p:val>
                                        </p:tav>
                                      </p:tavLst>
                                    </p:anim>
                                    <p:anim calcmode="lin" valueType="num">
                                      <p:cBhvr>
                                        <p:cTn id="9" dur="332" tmFilter="0.0,0.0; 0.25,0.07; 0.50,0.2; 0.75,0.467; 1.0,1.0">
                                          <p:stCondLst>
                                            <p:cond delay="0"/>
                                          </p:stCondLst>
                                        </p:cTn>
                                        <p:tgtEl>
                                          <p:spTgt spid="38913"/>
                                        </p:tgtEl>
                                        <p:attrNameLst>
                                          <p:attrName>ppt_y</p:attrName>
                                        </p:attrNameLst>
                                      </p:cBhvr>
                                      <p:tavLst>
                                        <p:tav tm="0" fmla="#ppt_y-sin(pi*$)/3">
                                          <p:val>
                                            <p:fltVal val="0.5"/>
                                          </p:val>
                                        </p:tav>
                                        <p:tav tm="100000">
                                          <p:val>
                                            <p:fltVal val="1"/>
                                          </p:val>
                                        </p:tav>
                                      </p:tavLst>
                                    </p:anim>
                                    <p:anim calcmode="lin" valueType="num">
                                      <p:cBhvr>
                                        <p:cTn id="10" dur="332" tmFilter="0, 0; 0.125,0.2665; 0.25,0.4; 0.375,0.465; 0.5,0.5;  0.625,0.535; 0.75,0.6; 0.875,0.7335; 1,1">
                                          <p:stCondLst>
                                            <p:cond delay="332"/>
                                          </p:stCondLst>
                                        </p:cTn>
                                        <p:tgtEl>
                                          <p:spTgt spid="38913"/>
                                        </p:tgtEl>
                                        <p:attrNameLst>
                                          <p:attrName>ppt_y</p:attrName>
                                        </p:attrNameLst>
                                      </p:cBhvr>
                                      <p:tavLst>
                                        <p:tav tm="0" fmla="#ppt_y-sin(pi*$)/9">
                                          <p:val>
                                            <p:fltVal val="0"/>
                                          </p:val>
                                        </p:tav>
                                        <p:tav tm="100000">
                                          <p:val>
                                            <p:fltVal val="1"/>
                                          </p:val>
                                        </p:tav>
                                      </p:tavLst>
                                    </p:anim>
                                    <p:anim calcmode="lin" valueType="num">
                                      <p:cBhvr>
                                        <p:cTn id="11" dur="166" tmFilter="0, 0; 0.125,0.2665; 0.25,0.4; 0.375,0.465; 0.5,0.5;  0.625,0.535; 0.75,0.6; 0.875,0.7335; 1,1">
                                          <p:stCondLst>
                                            <p:cond delay="662"/>
                                          </p:stCondLst>
                                        </p:cTn>
                                        <p:tgtEl>
                                          <p:spTgt spid="38913"/>
                                        </p:tgtEl>
                                        <p:attrNameLst>
                                          <p:attrName>ppt_y</p:attrName>
                                        </p:attrNameLst>
                                      </p:cBhvr>
                                      <p:tavLst>
                                        <p:tav tm="0" fmla="#ppt_y-sin(pi*$)/27">
                                          <p:val>
                                            <p:fltVal val="0"/>
                                          </p:val>
                                        </p:tav>
                                        <p:tav tm="100000">
                                          <p:val>
                                            <p:fltVal val="1"/>
                                          </p:val>
                                        </p:tav>
                                      </p:tavLst>
                                    </p:anim>
                                    <p:anim calcmode="lin" valueType="num">
                                      <p:cBhvr>
                                        <p:cTn id="12" dur="82" tmFilter="0, 0; 0.125,0.2665; 0.25,0.4; 0.375,0.465; 0.5,0.5;  0.625,0.535; 0.75,0.6; 0.875,0.7335; 1,1">
                                          <p:stCondLst>
                                            <p:cond delay="828"/>
                                          </p:stCondLst>
                                        </p:cTn>
                                        <p:tgtEl>
                                          <p:spTgt spid="38913"/>
                                        </p:tgtEl>
                                        <p:attrNameLst>
                                          <p:attrName>ppt_y</p:attrName>
                                        </p:attrNameLst>
                                      </p:cBhvr>
                                      <p:tavLst>
                                        <p:tav tm="0" fmla="#ppt_y-sin(pi*$)/81">
                                          <p:val>
                                            <p:fltVal val="0"/>
                                          </p:val>
                                        </p:tav>
                                        <p:tav tm="100000">
                                          <p:val>
                                            <p:fltVal val="1"/>
                                          </p:val>
                                        </p:tav>
                                      </p:tavLst>
                                    </p:anim>
                                    <p:animScale>
                                      <p:cBhvr>
                                        <p:cTn id="13" dur="13">
                                          <p:stCondLst>
                                            <p:cond delay="325"/>
                                          </p:stCondLst>
                                        </p:cTn>
                                        <p:tgtEl>
                                          <p:spTgt spid="38913"/>
                                        </p:tgtEl>
                                      </p:cBhvr>
                                      <p:to x="100000" y="60000"/>
                                    </p:animScale>
                                    <p:animScale>
                                      <p:cBhvr>
                                        <p:cTn id="14" dur="83" decel="50000">
                                          <p:stCondLst>
                                            <p:cond delay="338"/>
                                          </p:stCondLst>
                                        </p:cTn>
                                        <p:tgtEl>
                                          <p:spTgt spid="38913"/>
                                        </p:tgtEl>
                                      </p:cBhvr>
                                      <p:to x="100000" y="100000"/>
                                    </p:animScale>
                                    <p:animScale>
                                      <p:cBhvr>
                                        <p:cTn id="15" dur="13">
                                          <p:stCondLst>
                                            <p:cond delay="656"/>
                                          </p:stCondLst>
                                        </p:cTn>
                                        <p:tgtEl>
                                          <p:spTgt spid="38913"/>
                                        </p:tgtEl>
                                      </p:cBhvr>
                                      <p:to x="100000" y="80000"/>
                                    </p:animScale>
                                    <p:animScale>
                                      <p:cBhvr>
                                        <p:cTn id="16" dur="83" decel="50000">
                                          <p:stCondLst>
                                            <p:cond delay="669"/>
                                          </p:stCondLst>
                                        </p:cTn>
                                        <p:tgtEl>
                                          <p:spTgt spid="38913"/>
                                        </p:tgtEl>
                                      </p:cBhvr>
                                      <p:to x="100000" y="100000"/>
                                    </p:animScale>
                                    <p:animScale>
                                      <p:cBhvr>
                                        <p:cTn id="17" dur="13">
                                          <p:stCondLst>
                                            <p:cond delay="821"/>
                                          </p:stCondLst>
                                        </p:cTn>
                                        <p:tgtEl>
                                          <p:spTgt spid="38913"/>
                                        </p:tgtEl>
                                      </p:cBhvr>
                                      <p:to x="100000" y="90000"/>
                                    </p:animScale>
                                    <p:animScale>
                                      <p:cBhvr>
                                        <p:cTn id="18" dur="83" decel="50000">
                                          <p:stCondLst>
                                            <p:cond delay="834"/>
                                          </p:stCondLst>
                                        </p:cTn>
                                        <p:tgtEl>
                                          <p:spTgt spid="38913"/>
                                        </p:tgtEl>
                                      </p:cBhvr>
                                      <p:to x="100000" y="100000"/>
                                    </p:animScale>
                                    <p:animScale>
                                      <p:cBhvr>
                                        <p:cTn id="19" dur="13">
                                          <p:stCondLst>
                                            <p:cond delay="904"/>
                                          </p:stCondLst>
                                        </p:cTn>
                                        <p:tgtEl>
                                          <p:spTgt spid="38913"/>
                                        </p:tgtEl>
                                      </p:cBhvr>
                                      <p:to x="100000" y="95000"/>
                                    </p:animScale>
                                    <p:animScale>
                                      <p:cBhvr>
                                        <p:cTn id="20" dur="83" decel="50000">
                                          <p:stCondLst>
                                            <p:cond delay="917"/>
                                          </p:stCondLst>
                                        </p:cTn>
                                        <p:tgtEl>
                                          <p:spTgt spid="38913"/>
                                        </p:tgtEl>
                                      </p:cBhvr>
                                      <p:to x="100000" y="100000"/>
                                    </p:animScale>
                                  </p:childTnLst>
                                  <p:subTnLst>
                                    <p:audio>
                                      <p:cMediaNode>
                                        <p:cTn display="0" masterRel="sameClick">
                                          <p:stCondLst>
                                            <p:cond evt="begin" delay="0">
                                              <p:tn val="5"/>
                                            </p:cond>
                                          </p:stCondLst>
                                          <p:endCondLst>
                                            <p:cond evt="onStopAudio" delay="0">
                                              <p:tgtEl>
                                                <p:sldTgt/>
                                              </p:tgtEl>
                                            </p:cond>
                                          </p:endCondLst>
                                        </p:cTn>
                                        <p:tgtEl>
                                          <p:sndTgt r:embed="rId3" name="وعندَما قرَّبنا البالونَ المشحونَ بالكهرباءِ.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13"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مجموعة 8"/>
          <p:cNvGrpSpPr>
            <a:grpSpLocks/>
          </p:cNvGrpSpPr>
          <p:nvPr/>
        </p:nvGrpSpPr>
        <p:grpSpPr bwMode="auto">
          <a:xfrm>
            <a:off x="6357938" y="500063"/>
            <a:ext cx="2071687" cy="1857375"/>
            <a:chOff x="6357950" y="500042"/>
            <a:chExt cx="2071702" cy="1857388"/>
          </a:xfrm>
        </p:grpSpPr>
        <p:sp>
          <p:nvSpPr>
            <p:cNvPr id="6" name="سهم منحني إلى اليسار 5"/>
            <p:cNvSpPr/>
            <p:nvPr/>
          </p:nvSpPr>
          <p:spPr>
            <a:xfrm>
              <a:off x="7358082" y="1214422"/>
              <a:ext cx="714380" cy="928693"/>
            </a:xfrm>
            <a:prstGeom prst="curvedLeftArrow">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fontAlgn="auto">
                <a:spcBef>
                  <a:spcPts val="0"/>
                </a:spcBef>
                <a:spcAft>
                  <a:spcPts val="0"/>
                </a:spcAft>
                <a:defRPr/>
              </a:pPr>
              <a:endParaRPr lang="ar-EG">
                <a:solidFill>
                  <a:schemeClr val="tx1"/>
                </a:solidFill>
              </a:endParaRPr>
            </a:p>
          </p:txBody>
        </p:sp>
        <p:sp>
          <p:nvSpPr>
            <p:cNvPr id="7" name="سهم منحني إلى اليسار 6"/>
            <p:cNvSpPr/>
            <p:nvPr/>
          </p:nvSpPr>
          <p:spPr>
            <a:xfrm>
              <a:off x="7358082" y="1428735"/>
              <a:ext cx="714380" cy="928695"/>
            </a:xfrm>
            <a:prstGeom prst="curvedLeftArrow">
              <a:avLst/>
            </a:prstGeom>
            <a:solidFill>
              <a:srgbClr val="0066FF"/>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fontAlgn="auto">
                <a:spcBef>
                  <a:spcPts val="0"/>
                </a:spcBef>
                <a:spcAft>
                  <a:spcPts val="0"/>
                </a:spcAft>
                <a:defRPr/>
              </a:pPr>
              <a:endParaRPr lang="ar-EG">
                <a:solidFill>
                  <a:schemeClr val="tx1"/>
                </a:solidFill>
              </a:endParaRPr>
            </a:p>
          </p:txBody>
        </p:sp>
        <p:sp>
          <p:nvSpPr>
            <p:cNvPr id="5" name="شكل بيضاوي 4"/>
            <p:cNvSpPr/>
            <p:nvPr/>
          </p:nvSpPr>
          <p:spPr>
            <a:xfrm>
              <a:off x="6357950" y="500042"/>
              <a:ext cx="2071702" cy="1000132"/>
            </a:xfrm>
            <a:prstGeom prst="ellipse">
              <a:avLst/>
            </a:prstGeom>
          </p:spPr>
          <p:style>
            <a:lnRef idx="1">
              <a:schemeClr val="accent5"/>
            </a:lnRef>
            <a:fillRef idx="2">
              <a:schemeClr val="accent5"/>
            </a:fillRef>
            <a:effectRef idx="1">
              <a:schemeClr val="accent5"/>
            </a:effectRef>
            <a:fontRef idx="minor">
              <a:schemeClr val="dk1"/>
            </a:fontRef>
          </p:style>
          <p:txBody>
            <a:bodyPr rtlCol="1" anchor="ctr"/>
            <a:lstStyle/>
            <a:p>
              <a:pPr algn="ctr" rtl="1" fontAlgn="auto">
                <a:spcBef>
                  <a:spcPts val="0"/>
                </a:spcBef>
                <a:spcAft>
                  <a:spcPts val="0"/>
                </a:spcAft>
                <a:defRPr/>
              </a:pPr>
              <a:endParaRPr lang="ar-EG"/>
            </a:p>
          </p:txBody>
        </p:sp>
      </p:grpSp>
      <p:sp>
        <p:nvSpPr>
          <p:cNvPr id="37889" name="Rectangle 1"/>
          <p:cNvSpPr>
            <a:spLocks noChangeArrowheads="1"/>
          </p:cNvSpPr>
          <p:nvPr/>
        </p:nvSpPr>
        <p:spPr bwMode="auto">
          <a:xfrm>
            <a:off x="6500813" y="714375"/>
            <a:ext cx="1738312" cy="584200"/>
          </a:xfrm>
          <a:prstGeom prst="rect">
            <a:avLst/>
          </a:prstGeom>
          <a:noFill/>
          <a:ln w="9525">
            <a:noFill/>
            <a:miter lim="800000"/>
            <a:headEnd/>
            <a:tailEnd/>
          </a:ln>
        </p:spPr>
        <p:txBody>
          <a:bodyPr wrap="none" anchor="ctr">
            <a:spAutoFit/>
          </a:bodyPr>
          <a:lstStyle/>
          <a:p>
            <a:pPr algn="r" rtl="1"/>
            <a:r>
              <a:rPr lang="ar-EG" sz="3200" b="1">
                <a:cs typeface="Times New Roman" pitchFamily="18" charset="0"/>
              </a:rPr>
              <a:t>أختبرُ نفسي</a:t>
            </a:r>
            <a:endParaRPr lang="ar-EG" sz="3600"/>
          </a:p>
        </p:txBody>
      </p:sp>
      <p:grpSp>
        <p:nvGrpSpPr>
          <p:cNvPr id="3" name="Group 7"/>
          <p:cNvGrpSpPr>
            <a:grpSpLocks/>
          </p:cNvGrpSpPr>
          <p:nvPr/>
        </p:nvGrpSpPr>
        <p:grpSpPr bwMode="auto">
          <a:xfrm>
            <a:off x="677167" y="1268760"/>
            <a:ext cx="8215313" cy="4214812"/>
            <a:chOff x="857224" y="1610602"/>
            <a:chExt cx="4671588" cy="3046411"/>
          </a:xfrm>
        </p:grpSpPr>
        <p:sp>
          <p:nvSpPr>
            <p:cNvPr id="14" name="Rectangle 6"/>
            <p:cNvSpPr/>
            <p:nvPr/>
          </p:nvSpPr>
          <p:spPr>
            <a:xfrm>
              <a:off x="1357332" y="1857298"/>
              <a:ext cx="3714702" cy="2571378"/>
            </a:xfrm>
            <a:prstGeom prst="rect">
              <a:avLst/>
            </a:prstGeom>
          </p:spPr>
          <p:style>
            <a:lnRef idx="1">
              <a:schemeClr val="accent4"/>
            </a:lnRef>
            <a:fillRef idx="2">
              <a:schemeClr val="accent4"/>
            </a:fillRef>
            <a:effectRef idx="1">
              <a:schemeClr val="accent4"/>
            </a:effectRef>
            <a:fontRef idx="minor">
              <a:schemeClr val="dk1"/>
            </a:fontRef>
          </p:style>
          <p:txBody>
            <a:bodyPr rtlCol="1" anchor="ctr"/>
            <a:lstStyle/>
            <a:p>
              <a:pPr algn="ctr" rtl="1" fontAlgn="auto">
                <a:spcBef>
                  <a:spcPts val="0"/>
                </a:spcBef>
                <a:spcAft>
                  <a:spcPts val="0"/>
                </a:spcAft>
                <a:defRPr/>
              </a:pPr>
              <a:endParaRPr lang="ar-EG"/>
            </a:p>
          </p:txBody>
        </p:sp>
        <p:pic>
          <p:nvPicPr>
            <p:cNvPr id="34824" name="Picture 5" descr="Bord683.wmf"/>
            <p:cNvPicPr>
              <a:picLocks noChangeAspect="1"/>
            </p:cNvPicPr>
            <p:nvPr/>
          </p:nvPicPr>
          <p:blipFill>
            <a:blip r:embed="rId8">
              <a:lum bright="-14000" contrast="44000"/>
            </a:blip>
            <a:srcRect/>
            <a:stretch>
              <a:fillRect/>
            </a:stretch>
          </p:blipFill>
          <p:spPr bwMode="auto">
            <a:xfrm>
              <a:off x="857224" y="1610602"/>
              <a:ext cx="4671588" cy="3046411"/>
            </a:xfrm>
            <a:prstGeom prst="rect">
              <a:avLst/>
            </a:prstGeom>
            <a:noFill/>
            <a:ln w="9525">
              <a:noFill/>
              <a:miter lim="800000"/>
              <a:headEnd/>
              <a:tailEnd/>
            </a:ln>
          </p:spPr>
        </p:pic>
      </p:grpSp>
      <p:sp>
        <p:nvSpPr>
          <p:cNvPr id="37890" name="Rectangle 2"/>
          <p:cNvSpPr>
            <a:spLocks noChangeArrowheads="1"/>
          </p:cNvSpPr>
          <p:nvPr/>
        </p:nvSpPr>
        <p:spPr bwMode="auto">
          <a:xfrm>
            <a:off x="1748730" y="1859310"/>
            <a:ext cx="6143625" cy="2124075"/>
          </a:xfrm>
          <a:prstGeom prst="rect">
            <a:avLst/>
          </a:prstGeom>
          <a:noFill/>
          <a:ln w="9525">
            <a:noFill/>
            <a:miter lim="800000"/>
            <a:headEnd/>
            <a:tailEnd/>
          </a:ln>
        </p:spPr>
        <p:txBody>
          <a:bodyPr anchor="ctr">
            <a:spAutoFit/>
          </a:bodyPr>
          <a:lstStyle/>
          <a:p>
            <a:pPr algn="ctr" rtl="1"/>
            <a:r>
              <a:rPr lang="ar-EG" sz="3200" b="1">
                <a:solidFill>
                  <a:srgbClr val="C32D2E"/>
                </a:solidFill>
                <a:cs typeface="Times New Roman" pitchFamily="18" charset="0"/>
              </a:rPr>
              <a:t>أستنتجُ.</a:t>
            </a:r>
            <a:r>
              <a:rPr lang="ar-EG" sz="3200">
                <a:cs typeface="Times New Roman" pitchFamily="18" charset="0"/>
              </a:rPr>
              <a:t> يميلُ ورقُ التغليفِ البلاستيكيُّ إلى اكتساب الشحناتِ السَّالبةِ، ماذا يحدثُ إذا دلكنَا به بالونًا؟</a:t>
            </a:r>
            <a:br>
              <a:rPr lang="ar-EG" sz="3200">
                <a:cs typeface="Times New Roman" pitchFamily="18" charset="0"/>
              </a:rPr>
            </a:br>
            <a:endParaRPr lang="ar-EG" sz="3600"/>
          </a:p>
        </p:txBody>
      </p:sp>
      <p:sp>
        <p:nvSpPr>
          <p:cNvPr id="11" name="مربع نص 10"/>
          <p:cNvSpPr txBox="1">
            <a:spLocks noChangeArrowheads="1"/>
          </p:cNvSpPr>
          <p:nvPr/>
        </p:nvSpPr>
        <p:spPr bwMode="auto">
          <a:xfrm>
            <a:off x="1891605" y="3421410"/>
            <a:ext cx="5643562" cy="2062162"/>
          </a:xfrm>
          <a:prstGeom prst="rect">
            <a:avLst/>
          </a:prstGeom>
          <a:noFill/>
          <a:ln w="9525">
            <a:noFill/>
            <a:miter lim="800000"/>
            <a:headEnd/>
            <a:tailEnd/>
          </a:ln>
        </p:spPr>
        <p:txBody>
          <a:bodyPr>
            <a:spAutoFit/>
          </a:bodyPr>
          <a:lstStyle/>
          <a:p>
            <a:pPr algn="ctr" rtl="1"/>
            <a:r>
              <a:rPr lang="ar-EG" sz="3200" b="1">
                <a:solidFill>
                  <a:srgbClr val="0033CC"/>
                </a:solidFill>
              </a:rPr>
              <a:t>يكتسب ورق التغليف شحنات كهربائية سالبة إضافية؛ لأن الشحنات السالبة تنتقل إليه من البالون.</a:t>
            </a:r>
            <a:endParaRPr lang="en-US" sz="3200">
              <a:solidFill>
                <a:srgbClr val="0033CC"/>
              </a:solidFill>
            </a:endParaRPr>
          </a:p>
          <a:p>
            <a:pPr algn="ctr" rtl="1"/>
            <a:r>
              <a:rPr lang="en-US" sz="3200">
                <a:solidFill>
                  <a:srgbClr val="0033CC"/>
                </a:solidFill>
              </a:rPr>
              <a:t> </a:t>
            </a:r>
          </a:p>
        </p:txBody>
      </p:sp>
    </p:spTree>
  </p:cSld>
  <p:clrMapOvr>
    <a:masterClrMapping/>
  </p:clrMapOvr>
  <p:transition spd="med">
    <p:blinds/>
    <p:sndAc>
      <p:stSnd>
        <p:snd r:embed="rId2" name="chimes.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8" presetClass="entr" presetSubtype="0" accel="5000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8" dur="1000" fill="hold"/>
                                        <p:tgtEl>
                                          <p:spTgt spid="2"/>
                                        </p:tgtEl>
                                        <p:attrNameLst>
                                          <p:attrName>ppt_x</p:attrName>
                                        </p:attrNameLst>
                                      </p:cBhvr>
                                      <p:tavLst>
                                        <p:tav tm="0">
                                          <p:val>
                                            <p:fltVal val="-1"/>
                                          </p:val>
                                        </p:tav>
                                        <p:tav tm="50000">
                                          <p:val>
                                            <p:fltVal val="0.95"/>
                                          </p:val>
                                        </p:tav>
                                        <p:tav tm="100000">
                                          <p:val>
                                            <p:strVal val="#ppt_x"/>
                                          </p:val>
                                        </p:tav>
                                      </p:tavLst>
                                    </p:anim>
                                    <p:anim calcmode="lin" valueType="num">
                                      <p:cBhvr>
                                        <p:cTn id="9" dur="1000" fill="hold"/>
                                        <p:tgtEl>
                                          <p:spTgt spid="2"/>
                                        </p:tgtEl>
                                        <p:attrNameLst>
                                          <p:attrName>ppt_y</p:attrName>
                                        </p:attrNameLst>
                                      </p:cBhvr>
                                      <p:tavLst>
                                        <p:tav tm="0">
                                          <p:val>
                                            <p:strVal val="#ppt_y"/>
                                          </p:val>
                                        </p:tav>
                                        <p:tav tm="100000">
                                          <p:val>
                                            <p:strVal val="#ppt_y"/>
                                          </p:val>
                                        </p:tav>
                                      </p:tavLst>
                                    </p:anim>
                                    <p:animEffect transition="in" filter="fade">
                                      <p:cBhvr>
                                        <p:cTn id="10" dur="10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0170 -  خطأ الويندوز.wav"/>
                                        </p:tgtEl>
                                      </p:cMediaNode>
                                    </p:audio>
                                  </p:subTnLst>
                                </p:cTn>
                              </p:par>
                              <p:par>
                                <p:cTn id="11" presetID="48" presetClass="entr" presetSubtype="0" accel="50000" fill="hold" grpId="0" nodeType="withEffect">
                                  <p:stCondLst>
                                    <p:cond delay="0"/>
                                  </p:stCondLst>
                                  <p:childTnLst>
                                    <p:set>
                                      <p:cBhvr>
                                        <p:cTn id="12" dur="1" fill="hold">
                                          <p:stCondLst>
                                            <p:cond delay="0"/>
                                          </p:stCondLst>
                                        </p:cTn>
                                        <p:tgtEl>
                                          <p:spTgt spid="37889"/>
                                        </p:tgtEl>
                                        <p:attrNameLst>
                                          <p:attrName>style.visibility</p:attrName>
                                        </p:attrNameLst>
                                      </p:cBhvr>
                                      <p:to>
                                        <p:strVal val="visible"/>
                                      </p:to>
                                    </p:set>
                                    <p:anim calcmode="lin" valueType="num">
                                      <p:cBhvr>
                                        <p:cTn id="13" dur="1000" fill="hold"/>
                                        <p:tgtEl>
                                          <p:spTgt spid="37889"/>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14" dur="1000" fill="hold"/>
                                        <p:tgtEl>
                                          <p:spTgt spid="37889"/>
                                        </p:tgtEl>
                                        <p:attrNameLst>
                                          <p:attrName>ppt_x</p:attrName>
                                        </p:attrNameLst>
                                      </p:cBhvr>
                                      <p:tavLst>
                                        <p:tav tm="0">
                                          <p:val>
                                            <p:fltVal val="-1"/>
                                          </p:val>
                                        </p:tav>
                                        <p:tav tm="50000">
                                          <p:val>
                                            <p:fltVal val="0.95"/>
                                          </p:val>
                                        </p:tav>
                                        <p:tav tm="100000">
                                          <p:val>
                                            <p:strVal val="#ppt_x"/>
                                          </p:val>
                                        </p:tav>
                                      </p:tavLst>
                                    </p:anim>
                                    <p:anim calcmode="lin" valueType="num">
                                      <p:cBhvr>
                                        <p:cTn id="15" dur="1000" fill="hold"/>
                                        <p:tgtEl>
                                          <p:spTgt spid="37889"/>
                                        </p:tgtEl>
                                        <p:attrNameLst>
                                          <p:attrName>ppt_y</p:attrName>
                                        </p:attrNameLst>
                                      </p:cBhvr>
                                      <p:tavLst>
                                        <p:tav tm="0">
                                          <p:val>
                                            <p:strVal val="#ppt_y"/>
                                          </p:val>
                                        </p:tav>
                                        <p:tav tm="100000">
                                          <p:val>
                                            <p:strVal val="#ppt_y"/>
                                          </p:val>
                                        </p:tav>
                                      </p:tavLst>
                                    </p:anim>
                                    <p:animEffect transition="in" filter="fade">
                                      <p:cBhvr>
                                        <p:cTn id="16" dur="1000"/>
                                        <p:tgtEl>
                                          <p:spTgt spid="37889"/>
                                        </p:tgtEl>
                                      </p:cBhvr>
                                    </p:animEffect>
                                  </p:childTnLst>
                                  <p:subTnLst>
                                    <p:audio>
                                      <p:cMediaNode>
                                        <p:cTn display="0" masterRel="sameClick">
                                          <p:stCondLst>
                                            <p:cond evt="begin" delay="0">
                                              <p:tn val="11"/>
                                            </p:cond>
                                          </p:stCondLst>
                                          <p:endCondLst>
                                            <p:cond evt="onStopAudio" delay="0">
                                              <p:tgtEl>
                                                <p:sldTgt/>
                                              </p:tgtEl>
                                            </p:cond>
                                          </p:endCondLst>
                                        </p:cTn>
                                        <p:tgtEl>
                                          <p:sndTgt r:embed="rId4" name="أختبرُ نفسي.wav"/>
                                        </p:tgtEl>
                                      </p:cMediaNode>
                                    </p:audio>
                                  </p:subTnLst>
                                </p:cTn>
                              </p:par>
                            </p:childTnLst>
                          </p:cTn>
                        </p:par>
                      </p:childTnLst>
                    </p:cTn>
                  </p:par>
                  <p:par>
                    <p:cTn id="17" fill="hold">
                      <p:stCondLst>
                        <p:cond delay="indefinite"/>
                      </p:stCondLst>
                      <p:childTnLst>
                        <p:par>
                          <p:cTn id="18" fill="hold">
                            <p:stCondLst>
                              <p:cond delay="0"/>
                            </p:stCondLst>
                            <p:childTnLst>
                              <p:par>
                                <p:cTn id="19" presetID="54" presetClass="entr" presetSubtype="0" accel="100000"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p:cTn id="21" dur="1000" fill="hold"/>
                                        <p:tgtEl>
                                          <p:spTgt spid="3"/>
                                        </p:tgtEl>
                                        <p:attrNameLst>
                                          <p:attrName>ppt_w</p:attrName>
                                        </p:attrNameLst>
                                      </p:cBhvr>
                                      <p:tavLst>
                                        <p:tav tm="0">
                                          <p:val>
                                            <p:strVal val="#ppt_w*0.05"/>
                                          </p:val>
                                        </p:tav>
                                        <p:tav tm="100000">
                                          <p:val>
                                            <p:strVal val="#ppt_w"/>
                                          </p:val>
                                        </p:tav>
                                      </p:tavLst>
                                    </p:anim>
                                    <p:anim calcmode="lin" valueType="num">
                                      <p:cBhvr>
                                        <p:cTn id="22" dur="1000" fill="hold"/>
                                        <p:tgtEl>
                                          <p:spTgt spid="3"/>
                                        </p:tgtEl>
                                        <p:attrNameLst>
                                          <p:attrName>ppt_h</p:attrName>
                                        </p:attrNameLst>
                                      </p:cBhvr>
                                      <p:tavLst>
                                        <p:tav tm="0">
                                          <p:val>
                                            <p:strVal val="#ppt_h"/>
                                          </p:val>
                                        </p:tav>
                                        <p:tav tm="100000">
                                          <p:val>
                                            <p:strVal val="#ppt_h"/>
                                          </p:val>
                                        </p:tav>
                                      </p:tavLst>
                                    </p:anim>
                                    <p:anim calcmode="lin" valueType="num">
                                      <p:cBhvr>
                                        <p:cTn id="23" dur="1000" fill="hold"/>
                                        <p:tgtEl>
                                          <p:spTgt spid="3"/>
                                        </p:tgtEl>
                                        <p:attrNameLst>
                                          <p:attrName>ppt_x</p:attrName>
                                        </p:attrNameLst>
                                      </p:cBhvr>
                                      <p:tavLst>
                                        <p:tav tm="0">
                                          <p:val>
                                            <p:strVal val="#ppt_x-.2"/>
                                          </p:val>
                                        </p:tav>
                                        <p:tav tm="100000">
                                          <p:val>
                                            <p:strVal val="#ppt_x"/>
                                          </p:val>
                                        </p:tav>
                                      </p:tavLst>
                                    </p:anim>
                                    <p:anim calcmode="lin" valueType="num">
                                      <p:cBhvr>
                                        <p:cTn id="24" dur="1000" fill="hold"/>
                                        <p:tgtEl>
                                          <p:spTgt spid="3"/>
                                        </p:tgtEl>
                                        <p:attrNameLst>
                                          <p:attrName>ppt_y</p:attrName>
                                        </p:attrNameLst>
                                      </p:cBhvr>
                                      <p:tavLst>
                                        <p:tav tm="0">
                                          <p:val>
                                            <p:strVal val="#ppt_y"/>
                                          </p:val>
                                        </p:tav>
                                        <p:tav tm="100000">
                                          <p:val>
                                            <p:strVal val="#ppt_y"/>
                                          </p:val>
                                        </p:tav>
                                      </p:tavLst>
                                    </p:anim>
                                    <p:animEffect transition="in" filter="fade">
                                      <p:cBhvr>
                                        <p:cTn id="25" dur="1000"/>
                                        <p:tgtEl>
                                          <p:spTgt spid="3"/>
                                        </p:tgtEl>
                                      </p:cBhvr>
                                    </p:animEffect>
                                  </p:childTnLst>
                                  <p:subTnLst>
                                    <p:audio>
                                      <p:cMediaNode>
                                        <p:cTn display="0" masterRel="sameClick">
                                          <p:stCondLst>
                                            <p:cond evt="begin" delay="0">
                                              <p:tn val="19"/>
                                            </p:cond>
                                          </p:stCondLst>
                                          <p:endCondLst>
                                            <p:cond evt="onStopAudio" delay="0">
                                              <p:tgtEl>
                                                <p:sldTgt/>
                                              </p:tgtEl>
                                            </p:cond>
                                          </p:endCondLst>
                                        </p:cTn>
                                        <p:tgtEl>
                                          <p:sndTgt r:embed="rId5" name="type.wav"/>
                                        </p:tgtEl>
                                      </p:cMediaNode>
                                    </p:audio>
                                  </p:subTnLst>
                                </p:cTn>
                              </p:par>
                              <p:par>
                                <p:cTn id="26" presetID="54" presetClass="entr" presetSubtype="0" accel="100000" fill="hold" grpId="0" nodeType="withEffect">
                                  <p:stCondLst>
                                    <p:cond delay="0"/>
                                  </p:stCondLst>
                                  <p:childTnLst>
                                    <p:set>
                                      <p:cBhvr>
                                        <p:cTn id="27" dur="1" fill="hold">
                                          <p:stCondLst>
                                            <p:cond delay="0"/>
                                          </p:stCondLst>
                                        </p:cTn>
                                        <p:tgtEl>
                                          <p:spTgt spid="37890"/>
                                        </p:tgtEl>
                                        <p:attrNameLst>
                                          <p:attrName>style.visibility</p:attrName>
                                        </p:attrNameLst>
                                      </p:cBhvr>
                                      <p:to>
                                        <p:strVal val="visible"/>
                                      </p:to>
                                    </p:set>
                                    <p:anim calcmode="lin" valueType="num">
                                      <p:cBhvr>
                                        <p:cTn id="28" dur="1000" fill="hold"/>
                                        <p:tgtEl>
                                          <p:spTgt spid="37890"/>
                                        </p:tgtEl>
                                        <p:attrNameLst>
                                          <p:attrName>ppt_w</p:attrName>
                                        </p:attrNameLst>
                                      </p:cBhvr>
                                      <p:tavLst>
                                        <p:tav tm="0">
                                          <p:val>
                                            <p:strVal val="#ppt_w*0.05"/>
                                          </p:val>
                                        </p:tav>
                                        <p:tav tm="100000">
                                          <p:val>
                                            <p:strVal val="#ppt_w"/>
                                          </p:val>
                                        </p:tav>
                                      </p:tavLst>
                                    </p:anim>
                                    <p:anim calcmode="lin" valueType="num">
                                      <p:cBhvr>
                                        <p:cTn id="29" dur="1000" fill="hold"/>
                                        <p:tgtEl>
                                          <p:spTgt spid="37890"/>
                                        </p:tgtEl>
                                        <p:attrNameLst>
                                          <p:attrName>ppt_h</p:attrName>
                                        </p:attrNameLst>
                                      </p:cBhvr>
                                      <p:tavLst>
                                        <p:tav tm="0">
                                          <p:val>
                                            <p:strVal val="#ppt_h"/>
                                          </p:val>
                                        </p:tav>
                                        <p:tav tm="100000">
                                          <p:val>
                                            <p:strVal val="#ppt_h"/>
                                          </p:val>
                                        </p:tav>
                                      </p:tavLst>
                                    </p:anim>
                                    <p:anim calcmode="lin" valueType="num">
                                      <p:cBhvr>
                                        <p:cTn id="30" dur="1000" fill="hold"/>
                                        <p:tgtEl>
                                          <p:spTgt spid="37890"/>
                                        </p:tgtEl>
                                        <p:attrNameLst>
                                          <p:attrName>ppt_x</p:attrName>
                                        </p:attrNameLst>
                                      </p:cBhvr>
                                      <p:tavLst>
                                        <p:tav tm="0">
                                          <p:val>
                                            <p:strVal val="#ppt_x-.2"/>
                                          </p:val>
                                        </p:tav>
                                        <p:tav tm="100000">
                                          <p:val>
                                            <p:strVal val="#ppt_x"/>
                                          </p:val>
                                        </p:tav>
                                      </p:tavLst>
                                    </p:anim>
                                    <p:anim calcmode="lin" valueType="num">
                                      <p:cBhvr>
                                        <p:cTn id="31" dur="1000" fill="hold"/>
                                        <p:tgtEl>
                                          <p:spTgt spid="37890"/>
                                        </p:tgtEl>
                                        <p:attrNameLst>
                                          <p:attrName>ppt_y</p:attrName>
                                        </p:attrNameLst>
                                      </p:cBhvr>
                                      <p:tavLst>
                                        <p:tav tm="0">
                                          <p:val>
                                            <p:strVal val="#ppt_y"/>
                                          </p:val>
                                        </p:tav>
                                        <p:tav tm="100000">
                                          <p:val>
                                            <p:strVal val="#ppt_y"/>
                                          </p:val>
                                        </p:tav>
                                      </p:tavLst>
                                    </p:anim>
                                    <p:animEffect transition="in" filter="fade">
                                      <p:cBhvr>
                                        <p:cTn id="32" dur="1000"/>
                                        <p:tgtEl>
                                          <p:spTgt spid="37890"/>
                                        </p:tgtEl>
                                      </p:cBhvr>
                                    </p:animEffect>
                                  </p:childTnLst>
                                  <p:subTnLst>
                                    <p:audio>
                                      <p:cMediaNode>
                                        <p:cTn display="0" masterRel="sameClick">
                                          <p:stCondLst>
                                            <p:cond evt="begin" delay="0">
                                              <p:tn val="26"/>
                                            </p:cond>
                                          </p:stCondLst>
                                          <p:endCondLst>
                                            <p:cond evt="onStopAudio" delay="0">
                                              <p:tgtEl>
                                                <p:sldTgt/>
                                              </p:tgtEl>
                                            </p:cond>
                                          </p:endCondLst>
                                        </p:cTn>
                                        <p:tgtEl>
                                          <p:sndTgt r:embed="rId6" name="أستنتجُ يميلُ ورقُ التغليفِ.wav"/>
                                        </p:tgtEl>
                                      </p:cMediaNode>
                                    </p:audio>
                                  </p:subTnLst>
                                </p:cTn>
                              </p:par>
                            </p:childTnLst>
                          </p:cTn>
                        </p:par>
                      </p:childTnLst>
                    </p:cTn>
                  </p:par>
                  <p:par>
                    <p:cTn id="33" fill="hold">
                      <p:stCondLst>
                        <p:cond delay="indefinite"/>
                      </p:stCondLst>
                      <p:childTnLst>
                        <p:par>
                          <p:cTn id="34" fill="hold">
                            <p:stCondLst>
                              <p:cond delay="0"/>
                            </p:stCondLst>
                            <p:childTnLst>
                              <p:par>
                                <p:cTn id="35" presetID="26" presetClass="entr" presetSubtype="0"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wipe(down)">
                                      <p:cBhvr>
                                        <p:cTn id="37" dur="290">
                                          <p:stCondLst>
                                            <p:cond delay="0"/>
                                          </p:stCondLst>
                                        </p:cTn>
                                        <p:tgtEl>
                                          <p:spTgt spid="11"/>
                                        </p:tgtEl>
                                      </p:cBhvr>
                                    </p:animEffect>
                                    <p:anim calcmode="lin" valueType="num">
                                      <p:cBhvr>
                                        <p:cTn id="38" dur="911"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39" dur="332"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40" dur="332" tmFilter="0, 0; 0.125,0.2665; 0.25,0.4; 0.375,0.465; 0.5,0.5;  0.625,0.535; 0.75,0.6; 0.875,0.7335; 1,1">
                                          <p:stCondLst>
                                            <p:cond delay="332"/>
                                          </p:stCondLst>
                                        </p:cTn>
                                        <p:tgtEl>
                                          <p:spTgt spid="11"/>
                                        </p:tgtEl>
                                        <p:attrNameLst>
                                          <p:attrName>ppt_y</p:attrName>
                                        </p:attrNameLst>
                                      </p:cBhvr>
                                      <p:tavLst>
                                        <p:tav tm="0" fmla="#ppt_y-sin(pi*$)/9">
                                          <p:val>
                                            <p:fltVal val="0"/>
                                          </p:val>
                                        </p:tav>
                                        <p:tav tm="100000">
                                          <p:val>
                                            <p:fltVal val="1"/>
                                          </p:val>
                                        </p:tav>
                                      </p:tavLst>
                                    </p:anim>
                                    <p:anim calcmode="lin" valueType="num">
                                      <p:cBhvr>
                                        <p:cTn id="41" dur="166" tmFilter="0, 0; 0.125,0.2665; 0.25,0.4; 0.375,0.465; 0.5,0.5;  0.625,0.535; 0.75,0.6; 0.875,0.7335; 1,1">
                                          <p:stCondLst>
                                            <p:cond delay="662"/>
                                          </p:stCondLst>
                                        </p:cTn>
                                        <p:tgtEl>
                                          <p:spTgt spid="11"/>
                                        </p:tgtEl>
                                        <p:attrNameLst>
                                          <p:attrName>ppt_y</p:attrName>
                                        </p:attrNameLst>
                                      </p:cBhvr>
                                      <p:tavLst>
                                        <p:tav tm="0" fmla="#ppt_y-sin(pi*$)/27">
                                          <p:val>
                                            <p:fltVal val="0"/>
                                          </p:val>
                                        </p:tav>
                                        <p:tav tm="100000">
                                          <p:val>
                                            <p:fltVal val="1"/>
                                          </p:val>
                                        </p:tav>
                                      </p:tavLst>
                                    </p:anim>
                                    <p:anim calcmode="lin" valueType="num">
                                      <p:cBhvr>
                                        <p:cTn id="42" dur="82" tmFilter="0, 0; 0.125,0.2665; 0.25,0.4; 0.375,0.465; 0.5,0.5;  0.625,0.535; 0.75,0.6; 0.875,0.7335; 1,1">
                                          <p:stCondLst>
                                            <p:cond delay="828"/>
                                          </p:stCondLst>
                                        </p:cTn>
                                        <p:tgtEl>
                                          <p:spTgt spid="11"/>
                                        </p:tgtEl>
                                        <p:attrNameLst>
                                          <p:attrName>ppt_y</p:attrName>
                                        </p:attrNameLst>
                                      </p:cBhvr>
                                      <p:tavLst>
                                        <p:tav tm="0" fmla="#ppt_y-sin(pi*$)/81">
                                          <p:val>
                                            <p:fltVal val="0"/>
                                          </p:val>
                                        </p:tav>
                                        <p:tav tm="100000">
                                          <p:val>
                                            <p:fltVal val="1"/>
                                          </p:val>
                                        </p:tav>
                                      </p:tavLst>
                                    </p:anim>
                                    <p:animScale>
                                      <p:cBhvr>
                                        <p:cTn id="43" dur="13">
                                          <p:stCondLst>
                                            <p:cond delay="325"/>
                                          </p:stCondLst>
                                        </p:cTn>
                                        <p:tgtEl>
                                          <p:spTgt spid="11"/>
                                        </p:tgtEl>
                                      </p:cBhvr>
                                      <p:to x="100000" y="60000"/>
                                    </p:animScale>
                                    <p:animScale>
                                      <p:cBhvr>
                                        <p:cTn id="44" dur="83" decel="50000">
                                          <p:stCondLst>
                                            <p:cond delay="338"/>
                                          </p:stCondLst>
                                        </p:cTn>
                                        <p:tgtEl>
                                          <p:spTgt spid="11"/>
                                        </p:tgtEl>
                                      </p:cBhvr>
                                      <p:to x="100000" y="100000"/>
                                    </p:animScale>
                                    <p:animScale>
                                      <p:cBhvr>
                                        <p:cTn id="45" dur="13">
                                          <p:stCondLst>
                                            <p:cond delay="656"/>
                                          </p:stCondLst>
                                        </p:cTn>
                                        <p:tgtEl>
                                          <p:spTgt spid="11"/>
                                        </p:tgtEl>
                                      </p:cBhvr>
                                      <p:to x="100000" y="80000"/>
                                    </p:animScale>
                                    <p:animScale>
                                      <p:cBhvr>
                                        <p:cTn id="46" dur="83" decel="50000">
                                          <p:stCondLst>
                                            <p:cond delay="669"/>
                                          </p:stCondLst>
                                        </p:cTn>
                                        <p:tgtEl>
                                          <p:spTgt spid="11"/>
                                        </p:tgtEl>
                                      </p:cBhvr>
                                      <p:to x="100000" y="100000"/>
                                    </p:animScale>
                                    <p:animScale>
                                      <p:cBhvr>
                                        <p:cTn id="47" dur="13">
                                          <p:stCondLst>
                                            <p:cond delay="821"/>
                                          </p:stCondLst>
                                        </p:cTn>
                                        <p:tgtEl>
                                          <p:spTgt spid="11"/>
                                        </p:tgtEl>
                                      </p:cBhvr>
                                      <p:to x="100000" y="90000"/>
                                    </p:animScale>
                                    <p:animScale>
                                      <p:cBhvr>
                                        <p:cTn id="48" dur="83" decel="50000">
                                          <p:stCondLst>
                                            <p:cond delay="834"/>
                                          </p:stCondLst>
                                        </p:cTn>
                                        <p:tgtEl>
                                          <p:spTgt spid="11"/>
                                        </p:tgtEl>
                                      </p:cBhvr>
                                      <p:to x="100000" y="100000"/>
                                    </p:animScale>
                                    <p:animScale>
                                      <p:cBhvr>
                                        <p:cTn id="49" dur="13">
                                          <p:stCondLst>
                                            <p:cond delay="904"/>
                                          </p:stCondLst>
                                        </p:cTn>
                                        <p:tgtEl>
                                          <p:spTgt spid="11"/>
                                        </p:tgtEl>
                                      </p:cBhvr>
                                      <p:to x="100000" y="95000"/>
                                    </p:animScale>
                                    <p:animScale>
                                      <p:cBhvr>
                                        <p:cTn id="50" dur="83" decel="50000">
                                          <p:stCondLst>
                                            <p:cond delay="917"/>
                                          </p:stCondLst>
                                        </p:cTn>
                                        <p:tgtEl>
                                          <p:spTgt spid="11"/>
                                        </p:tgtEl>
                                      </p:cBhvr>
                                      <p:to x="100000" y="100000"/>
                                    </p:animScale>
                                  </p:childTnLst>
                                  <p:subTnLst>
                                    <p:audio>
                                      <p:cMediaNode>
                                        <p:cTn display="0" masterRel="sameClick">
                                          <p:stCondLst>
                                            <p:cond evt="begin" delay="0">
                                              <p:tn val="35"/>
                                            </p:cond>
                                          </p:stCondLst>
                                          <p:endCondLst>
                                            <p:cond evt="onStopAudio" delay="0">
                                              <p:tgtEl>
                                                <p:sldTgt/>
                                              </p:tgtEl>
                                            </p:cond>
                                          </p:endCondLst>
                                        </p:cTn>
                                        <p:tgtEl>
                                          <p:sndTgt r:embed="rId7" name="يكتسب ورق التغليف شحنات.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89" grpId="0"/>
      <p:bldP spid="37890" grpId="0"/>
      <p:bldP spid="11"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شكل بيضاوي 4"/>
          <p:cNvSpPr/>
          <p:nvPr/>
        </p:nvSpPr>
        <p:spPr bwMode="auto">
          <a:xfrm>
            <a:off x="6357938" y="500063"/>
            <a:ext cx="2071687" cy="1000125"/>
          </a:xfrm>
          <a:prstGeom prst="ellipse">
            <a:avLst/>
          </a:prstGeom>
        </p:spPr>
        <p:style>
          <a:lnRef idx="1">
            <a:schemeClr val="accent5"/>
          </a:lnRef>
          <a:fillRef idx="2">
            <a:schemeClr val="accent5"/>
          </a:fillRef>
          <a:effectRef idx="1">
            <a:schemeClr val="accent5"/>
          </a:effectRef>
          <a:fontRef idx="minor">
            <a:schemeClr val="dk1"/>
          </a:fontRef>
        </p:style>
        <p:txBody>
          <a:bodyPr rtlCol="1" anchor="ctr"/>
          <a:lstStyle/>
          <a:p>
            <a:pPr algn="ctr" rtl="1" fontAlgn="auto">
              <a:spcBef>
                <a:spcPts val="0"/>
              </a:spcBef>
              <a:spcAft>
                <a:spcPts val="0"/>
              </a:spcAft>
              <a:defRPr/>
            </a:pPr>
            <a:endParaRPr lang="ar-EG"/>
          </a:p>
        </p:txBody>
      </p:sp>
      <p:sp>
        <p:nvSpPr>
          <p:cNvPr id="35843" name="Rectangle 1"/>
          <p:cNvSpPr>
            <a:spLocks noChangeArrowheads="1"/>
          </p:cNvSpPr>
          <p:nvPr/>
        </p:nvSpPr>
        <p:spPr bwMode="auto">
          <a:xfrm>
            <a:off x="6500813" y="714375"/>
            <a:ext cx="1738312" cy="584200"/>
          </a:xfrm>
          <a:prstGeom prst="rect">
            <a:avLst/>
          </a:prstGeom>
          <a:noFill/>
          <a:ln w="9525">
            <a:noFill/>
            <a:miter lim="800000"/>
            <a:headEnd/>
            <a:tailEnd/>
          </a:ln>
        </p:spPr>
        <p:txBody>
          <a:bodyPr wrap="none" anchor="ctr">
            <a:spAutoFit/>
          </a:bodyPr>
          <a:lstStyle/>
          <a:p>
            <a:pPr algn="r" rtl="1"/>
            <a:r>
              <a:rPr lang="ar-EG" sz="3200" b="1">
                <a:cs typeface="Times New Roman" pitchFamily="18" charset="0"/>
              </a:rPr>
              <a:t>أختبرُ نفسي</a:t>
            </a:r>
            <a:endParaRPr lang="ar-EG" sz="3600"/>
          </a:p>
        </p:txBody>
      </p:sp>
      <p:grpSp>
        <p:nvGrpSpPr>
          <p:cNvPr id="35844" name="Group 7"/>
          <p:cNvGrpSpPr>
            <a:grpSpLocks/>
          </p:cNvGrpSpPr>
          <p:nvPr/>
        </p:nvGrpSpPr>
        <p:grpSpPr bwMode="auto">
          <a:xfrm>
            <a:off x="395536" y="1340768"/>
            <a:ext cx="8715375" cy="4500563"/>
            <a:chOff x="857224" y="1610602"/>
            <a:chExt cx="4671588" cy="3046411"/>
          </a:xfrm>
        </p:grpSpPr>
        <p:sp>
          <p:nvSpPr>
            <p:cNvPr id="8" name="Rectangle 6"/>
            <p:cNvSpPr/>
            <p:nvPr/>
          </p:nvSpPr>
          <p:spPr>
            <a:xfrm>
              <a:off x="1357569" y="1857753"/>
              <a:ext cx="3714296" cy="2571450"/>
            </a:xfrm>
            <a:prstGeom prst="rect">
              <a:avLst/>
            </a:prstGeom>
          </p:spPr>
          <p:style>
            <a:lnRef idx="1">
              <a:schemeClr val="accent4"/>
            </a:lnRef>
            <a:fillRef idx="2">
              <a:schemeClr val="accent4"/>
            </a:fillRef>
            <a:effectRef idx="1">
              <a:schemeClr val="accent4"/>
            </a:effectRef>
            <a:fontRef idx="minor">
              <a:schemeClr val="dk1"/>
            </a:fontRef>
          </p:style>
          <p:txBody>
            <a:bodyPr rtlCol="1" anchor="ctr"/>
            <a:lstStyle/>
            <a:p>
              <a:pPr algn="ctr" rtl="1" fontAlgn="auto">
                <a:spcBef>
                  <a:spcPts val="0"/>
                </a:spcBef>
                <a:spcAft>
                  <a:spcPts val="0"/>
                </a:spcAft>
                <a:defRPr/>
              </a:pPr>
              <a:endParaRPr lang="ar-EG"/>
            </a:p>
          </p:txBody>
        </p:sp>
        <p:pic>
          <p:nvPicPr>
            <p:cNvPr id="35848" name="Picture 5" descr="Bord683.wmf"/>
            <p:cNvPicPr>
              <a:picLocks noChangeAspect="1"/>
            </p:cNvPicPr>
            <p:nvPr/>
          </p:nvPicPr>
          <p:blipFill>
            <a:blip r:embed="rId5">
              <a:lum bright="-14000" contrast="44000"/>
            </a:blip>
            <a:srcRect/>
            <a:stretch>
              <a:fillRect/>
            </a:stretch>
          </p:blipFill>
          <p:spPr bwMode="auto">
            <a:xfrm>
              <a:off x="857224" y="1610602"/>
              <a:ext cx="4671588" cy="3046411"/>
            </a:xfrm>
            <a:prstGeom prst="rect">
              <a:avLst/>
            </a:prstGeom>
            <a:noFill/>
            <a:ln w="9525">
              <a:noFill/>
              <a:miter lim="800000"/>
              <a:headEnd/>
              <a:tailEnd/>
            </a:ln>
          </p:spPr>
        </p:pic>
      </p:grpSp>
      <p:sp>
        <p:nvSpPr>
          <p:cNvPr id="40961" name="Rectangle 1"/>
          <p:cNvSpPr>
            <a:spLocks noChangeArrowheads="1"/>
          </p:cNvSpPr>
          <p:nvPr/>
        </p:nvSpPr>
        <p:spPr bwMode="auto">
          <a:xfrm>
            <a:off x="1928813" y="2055143"/>
            <a:ext cx="5857875" cy="1570038"/>
          </a:xfrm>
          <a:prstGeom prst="rect">
            <a:avLst/>
          </a:prstGeom>
          <a:noFill/>
          <a:ln w="9525">
            <a:noFill/>
            <a:miter lim="800000"/>
            <a:headEnd/>
            <a:tailEnd/>
          </a:ln>
        </p:spPr>
        <p:txBody>
          <a:bodyPr anchor="ctr">
            <a:spAutoFit/>
          </a:bodyPr>
          <a:lstStyle/>
          <a:p>
            <a:pPr algn="ctr" rtl="1"/>
            <a:r>
              <a:rPr lang="ar-EG" sz="3200" b="1">
                <a:solidFill>
                  <a:srgbClr val="C32D2E"/>
                </a:solidFill>
                <a:cs typeface="Times New Roman" pitchFamily="18" charset="0"/>
              </a:rPr>
              <a:t>التفكيرُ الناقدُ</a:t>
            </a:r>
            <a:r>
              <a:rPr lang="ar-SA" sz="3200" b="1">
                <a:solidFill>
                  <a:srgbClr val="C32D2E"/>
                </a:solidFill>
                <a:cs typeface="Times New Roman" pitchFamily="18" charset="0"/>
              </a:rPr>
              <a:t>. </a:t>
            </a:r>
            <a:r>
              <a:rPr lang="ar-SA" sz="3200">
                <a:cs typeface="Times New Roman" pitchFamily="18" charset="0"/>
              </a:rPr>
              <a:t>لماذا تلتصق بعض أنواع الملابس بأجسامنا عند ارتدائها في بعض الأحيان؟</a:t>
            </a:r>
            <a:endParaRPr lang="ar-EG" sz="3600"/>
          </a:p>
        </p:txBody>
      </p:sp>
      <p:sp>
        <p:nvSpPr>
          <p:cNvPr id="11" name="مربع نص 10"/>
          <p:cNvSpPr txBox="1">
            <a:spLocks noChangeArrowheads="1"/>
          </p:cNvSpPr>
          <p:nvPr/>
        </p:nvSpPr>
        <p:spPr bwMode="auto">
          <a:xfrm>
            <a:off x="1357313" y="3564856"/>
            <a:ext cx="6643687" cy="2062162"/>
          </a:xfrm>
          <a:prstGeom prst="rect">
            <a:avLst/>
          </a:prstGeom>
          <a:noFill/>
          <a:ln w="9525">
            <a:noFill/>
            <a:miter lim="800000"/>
            <a:headEnd/>
            <a:tailEnd/>
          </a:ln>
        </p:spPr>
        <p:txBody>
          <a:bodyPr>
            <a:spAutoFit/>
          </a:bodyPr>
          <a:lstStyle/>
          <a:p>
            <a:pPr algn="ctr" rtl="1"/>
            <a:r>
              <a:rPr lang="ar-EG" sz="3200" b="1">
                <a:solidFill>
                  <a:srgbClr val="0033CC"/>
                </a:solidFill>
              </a:rPr>
              <a:t>لأن الملابس تكون مشحونة بالكهرباء الساكنة والتي تتجاذب مع الشحنات المخالفة لها والتي تحملها أجسامنا.</a:t>
            </a:r>
            <a:endParaRPr lang="en-US" sz="3200">
              <a:solidFill>
                <a:srgbClr val="0033CC"/>
              </a:solidFill>
            </a:endParaRPr>
          </a:p>
          <a:p>
            <a:pPr algn="ctr" rtl="1"/>
            <a:r>
              <a:rPr lang="en-US" sz="3200">
                <a:solidFill>
                  <a:srgbClr val="0033CC"/>
                </a:solidFill>
              </a:rPr>
              <a:t> </a:t>
            </a:r>
          </a:p>
        </p:txBody>
      </p:sp>
    </p:spTree>
  </p:cSld>
  <p:clrMapOvr>
    <a:masterClrMapping/>
  </p:clrMapOvr>
  <p:transition spd="med">
    <p:blinds/>
    <p:sndAc>
      <p:stSnd>
        <p:snd r:embed="rId2" name="chimes.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4" presetClass="entr" presetSubtype="0" accel="100000" fill="hold" grpId="0" nodeType="afterEffect">
                                  <p:stCondLst>
                                    <p:cond delay="0"/>
                                  </p:stCondLst>
                                  <p:childTnLst>
                                    <p:set>
                                      <p:cBhvr>
                                        <p:cTn id="6" dur="1" fill="hold">
                                          <p:stCondLst>
                                            <p:cond delay="0"/>
                                          </p:stCondLst>
                                        </p:cTn>
                                        <p:tgtEl>
                                          <p:spTgt spid="40961"/>
                                        </p:tgtEl>
                                        <p:attrNameLst>
                                          <p:attrName>style.visibility</p:attrName>
                                        </p:attrNameLst>
                                      </p:cBhvr>
                                      <p:to>
                                        <p:strVal val="visible"/>
                                      </p:to>
                                    </p:set>
                                    <p:anim calcmode="lin" valueType="num">
                                      <p:cBhvr>
                                        <p:cTn id="7" dur="1000" fill="hold"/>
                                        <p:tgtEl>
                                          <p:spTgt spid="40961"/>
                                        </p:tgtEl>
                                        <p:attrNameLst>
                                          <p:attrName>ppt_w</p:attrName>
                                        </p:attrNameLst>
                                      </p:cBhvr>
                                      <p:tavLst>
                                        <p:tav tm="0">
                                          <p:val>
                                            <p:strVal val="#ppt_w*0.05"/>
                                          </p:val>
                                        </p:tav>
                                        <p:tav tm="100000">
                                          <p:val>
                                            <p:strVal val="#ppt_w"/>
                                          </p:val>
                                        </p:tav>
                                      </p:tavLst>
                                    </p:anim>
                                    <p:anim calcmode="lin" valueType="num">
                                      <p:cBhvr>
                                        <p:cTn id="8" dur="1000" fill="hold"/>
                                        <p:tgtEl>
                                          <p:spTgt spid="40961"/>
                                        </p:tgtEl>
                                        <p:attrNameLst>
                                          <p:attrName>ppt_h</p:attrName>
                                        </p:attrNameLst>
                                      </p:cBhvr>
                                      <p:tavLst>
                                        <p:tav tm="0">
                                          <p:val>
                                            <p:strVal val="#ppt_h"/>
                                          </p:val>
                                        </p:tav>
                                        <p:tav tm="100000">
                                          <p:val>
                                            <p:strVal val="#ppt_h"/>
                                          </p:val>
                                        </p:tav>
                                      </p:tavLst>
                                    </p:anim>
                                    <p:anim calcmode="lin" valueType="num">
                                      <p:cBhvr>
                                        <p:cTn id="9" dur="1000" fill="hold"/>
                                        <p:tgtEl>
                                          <p:spTgt spid="40961"/>
                                        </p:tgtEl>
                                        <p:attrNameLst>
                                          <p:attrName>ppt_x</p:attrName>
                                        </p:attrNameLst>
                                      </p:cBhvr>
                                      <p:tavLst>
                                        <p:tav tm="0">
                                          <p:val>
                                            <p:strVal val="#ppt_x-.2"/>
                                          </p:val>
                                        </p:tav>
                                        <p:tav tm="100000">
                                          <p:val>
                                            <p:strVal val="#ppt_x"/>
                                          </p:val>
                                        </p:tav>
                                      </p:tavLst>
                                    </p:anim>
                                    <p:anim calcmode="lin" valueType="num">
                                      <p:cBhvr>
                                        <p:cTn id="10" dur="1000" fill="hold"/>
                                        <p:tgtEl>
                                          <p:spTgt spid="40961"/>
                                        </p:tgtEl>
                                        <p:attrNameLst>
                                          <p:attrName>ppt_y</p:attrName>
                                        </p:attrNameLst>
                                      </p:cBhvr>
                                      <p:tavLst>
                                        <p:tav tm="0">
                                          <p:val>
                                            <p:strVal val="#ppt_y"/>
                                          </p:val>
                                        </p:tav>
                                        <p:tav tm="100000">
                                          <p:val>
                                            <p:strVal val="#ppt_y"/>
                                          </p:val>
                                        </p:tav>
                                      </p:tavLst>
                                    </p:anim>
                                    <p:animEffect transition="in" filter="fade">
                                      <p:cBhvr>
                                        <p:cTn id="11" dur="1000"/>
                                        <p:tgtEl>
                                          <p:spTgt spid="40961"/>
                                        </p:tgtEl>
                                      </p:cBhvr>
                                    </p:animEffect>
                                  </p:childTnLst>
                                  <p:subTnLst>
                                    <p:audio>
                                      <p:cMediaNode>
                                        <p:cTn display="0" masterRel="sameClick">
                                          <p:stCondLst>
                                            <p:cond evt="begin" delay="0">
                                              <p:tn val="5"/>
                                            </p:cond>
                                          </p:stCondLst>
                                          <p:endCondLst>
                                            <p:cond evt="onStopAudio" delay="0">
                                              <p:tgtEl>
                                                <p:sldTgt/>
                                              </p:tgtEl>
                                            </p:cond>
                                          </p:endCondLst>
                                        </p:cTn>
                                        <p:tgtEl>
                                          <p:sndTgt r:embed="rId3" name="التفكيرُ الناقدُ لماذا تلتصق بعض أنواع.wav"/>
                                        </p:tgtEl>
                                      </p:cMediaNode>
                                    </p:audio>
                                  </p:subTnLst>
                                </p:cTn>
                              </p:par>
                            </p:childTnLst>
                          </p:cTn>
                        </p:par>
                      </p:childTnLst>
                    </p:cTn>
                  </p:par>
                  <p:par>
                    <p:cTn id="12" fill="hold">
                      <p:stCondLst>
                        <p:cond delay="indefinite"/>
                      </p:stCondLst>
                      <p:childTnLst>
                        <p:par>
                          <p:cTn id="13" fill="hold">
                            <p:stCondLst>
                              <p:cond delay="0"/>
                            </p:stCondLst>
                            <p:childTnLst>
                              <p:par>
                                <p:cTn id="14" presetID="26" presetClass="entr" presetSubtype="0" fill="hold" grpId="0" nodeType="click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ipe(down)">
                                      <p:cBhvr>
                                        <p:cTn id="16" dur="290">
                                          <p:stCondLst>
                                            <p:cond delay="0"/>
                                          </p:stCondLst>
                                        </p:cTn>
                                        <p:tgtEl>
                                          <p:spTgt spid="11"/>
                                        </p:tgtEl>
                                      </p:cBhvr>
                                    </p:animEffect>
                                    <p:anim calcmode="lin" valueType="num">
                                      <p:cBhvr>
                                        <p:cTn id="17" dur="911"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18" dur="332"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19" dur="332" tmFilter="0, 0; 0.125,0.2665; 0.25,0.4; 0.375,0.465; 0.5,0.5;  0.625,0.535; 0.75,0.6; 0.875,0.7335; 1,1">
                                          <p:stCondLst>
                                            <p:cond delay="332"/>
                                          </p:stCondLst>
                                        </p:cTn>
                                        <p:tgtEl>
                                          <p:spTgt spid="11"/>
                                        </p:tgtEl>
                                        <p:attrNameLst>
                                          <p:attrName>ppt_y</p:attrName>
                                        </p:attrNameLst>
                                      </p:cBhvr>
                                      <p:tavLst>
                                        <p:tav tm="0" fmla="#ppt_y-sin(pi*$)/9">
                                          <p:val>
                                            <p:fltVal val="0"/>
                                          </p:val>
                                        </p:tav>
                                        <p:tav tm="100000">
                                          <p:val>
                                            <p:fltVal val="1"/>
                                          </p:val>
                                        </p:tav>
                                      </p:tavLst>
                                    </p:anim>
                                    <p:anim calcmode="lin" valueType="num">
                                      <p:cBhvr>
                                        <p:cTn id="20" dur="166" tmFilter="0, 0; 0.125,0.2665; 0.25,0.4; 0.375,0.465; 0.5,0.5;  0.625,0.535; 0.75,0.6; 0.875,0.7335; 1,1">
                                          <p:stCondLst>
                                            <p:cond delay="662"/>
                                          </p:stCondLst>
                                        </p:cTn>
                                        <p:tgtEl>
                                          <p:spTgt spid="11"/>
                                        </p:tgtEl>
                                        <p:attrNameLst>
                                          <p:attrName>ppt_y</p:attrName>
                                        </p:attrNameLst>
                                      </p:cBhvr>
                                      <p:tavLst>
                                        <p:tav tm="0" fmla="#ppt_y-sin(pi*$)/27">
                                          <p:val>
                                            <p:fltVal val="0"/>
                                          </p:val>
                                        </p:tav>
                                        <p:tav tm="100000">
                                          <p:val>
                                            <p:fltVal val="1"/>
                                          </p:val>
                                        </p:tav>
                                      </p:tavLst>
                                    </p:anim>
                                    <p:anim calcmode="lin" valueType="num">
                                      <p:cBhvr>
                                        <p:cTn id="21" dur="82" tmFilter="0, 0; 0.125,0.2665; 0.25,0.4; 0.375,0.465; 0.5,0.5;  0.625,0.535; 0.75,0.6; 0.875,0.7335; 1,1">
                                          <p:stCondLst>
                                            <p:cond delay="828"/>
                                          </p:stCondLst>
                                        </p:cTn>
                                        <p:tgtEl>
                                          <p:spTgt spid="11"/>
                                        </p:tgtEl>
                                        <p:attrNameLst>
                                          <p:attrName>ppt_y</p:attrName>
                                        </p:attrNameLst>
                                      </p:cBhvr>
                                      <p:tavLst>
                                        <p:tav tm="0" fmla="#ppt_y-sin(pi*$)/81">
                                          <p:val>
                                            <p:fltVal val="0"/>
                                          </p:val>
                                        </p:tav>
                                        <p:tav tm="100000">
                                          <p:val>
                                            <p:fltVal val="1"/>
                                          </p:val>
                                        </p:tav>
                                      </p:tavLst>
                                    </p:anim>
                                    <p:animScale>
                                      <p:cBhvr>
                                        <p:cTn id="22" dur="13">
                                          <p:stCondLst>
                                            <p:cond delay="325"/>
                                          </p:stCondLst>
                                        </p:cTn>
                                        <p:tgtEl>
                                          <p:spTgt spid="11"/>
                                        </p:tgtEl>
                                      </p:cBhvr>
                                      <p:to x="100000" y="60000"/>
                                    </p:animScale>
                                    <p:animScale>
                                      <p:cBhvr>
                                        <p:cTn id="23" dur="83" decel="50000">
                                          <p:stCondLst>
                                            <p:cond delay="338"/>
                                          </p:stCondLst>
                                        </p:cTn>
                                        <p:tgtEl>
                                          <p:spTgt spid="11"/>
                                        </p:tgtEl>
                                      </p:cBhvr>
                                      <p:to x="100000" y="100000"/>
                                    </p:animScale>
                                    <p:animScale>
                                      <p:cBhvr>
                                        <p:cTn id="24" dur="13">
                                          <p:stCondLst>
                                            <p:cond delay="656"/>
                                          </p:stCondLst>
                                        </p:cTn>
                                        <p:tgtEl>
                                          <p:spTgt spid="11"/>
                                        </p:tgtEl>
                                      </p:cBhvr>
                                      <p:to x="100000" y="80000"/>
                                    </p:animScale>
                                    <p:animScale>
                                      <p:cBhvr>
                                        <p:cTn id="25" dur="83" decel="50000">
                                          <p:stCondLst>
                                            <p:cond delay="669"/>
                                          </p:stCondLst>
                                        </p:cTn>
                                        <p:tgtEl>
                                          <p:spTgt spid="11"/>
                                        </p:tgtEl>
                                      </p:cBhvr>
                                      <p:to x="100000" y="100000"/>
                                    </p:animScale>
                                    <p:animScale>
                                      <p:cBhvr>
                                        <p:cTn id="26" dur="13">
                                          <p:stCondLst>
                                            <p:cond delay="821"/>
                                          </p:stCondLst>
                                        </p:cTn>
                                        <p:tgtEl>
                                          <p:spTgt spid="11"/>
                                        </p:tgtEl>
                                      </p:cBhvr>
                                      <p:to x="100000" y="90000"/>
                                    </p:animScale>
                                    <p:animScale>
                                      <p:cBhvr>
                                        <p:cTn id="27" dur="83" decel="50000">
                                          <p:stCondLst>
                                            <p:cond delay="834"/>
                                          </p:stCondLst>
                                        </p:cTn>
                                        <p:tgtEl>
                                          <p:spTgt spid="11"/>
                                        </p:tgtEl>
                                      </p:cBhvr>
                                      <p:to x="100000" y="100000"/>
                                    </p:animScale>
                                    <p:animScale>
                                      <p:cBhvr>
                                        <p:cTn id="28" dur="13">
                                          <p:stCondLst>
                                            <p:cond delay="904"/>
                                          </p:stCondLst>
                                        </p:cTn>
                                        <p:tgtEl>
                                          <p:spTgt spid="11"/>
                                        </p:tgtEl>
                                      </p:cBhvr>
                                      <p:to x="100000" y="95000"/>
                                    </p:animScale>
                                    <p:animScale>
                                      <p:cBhvr>
                                        <p:cTn id="29" dur="83" decel="50000">
                                          <p:stCondLst>
                                            <p:cond delay="917"/>
                                          </p:stCondLst>
                                        </p:cTn>
                                        <p:tgtEl>
                                          <p:spTgt spid="11"/>
                                        </p:tgtEl>
                                      </p:cBhvr>
                                      <p:to x="100000" y="100000"/>
                                    </p:animScale>
                                  </p:childTnLst>
                                  <p:subTnLst>
                                    <p:audio>
                                      <p:cMediaNode>
                                        <p:cTn display="0" masterRel="sameClick">
                                          <p:stCondLst>
                                            <p:cond evt="begin" delay="0">
                                              <p:tn val="14"/>
                                            </p:cond>
                                          </p:stCondLst>
                                          <p:endCondLst>
                                            <p:cond evt="onStopAudio" delay="0">
                                              <p:tgtEl>
                                                <p:sldTgt/>
                                              </p:tgtEl>
                                            </p:cond>
                                          </p:endCondLst>
                                        </p:cTn>
                                        <p:tgtEl>
                                          <p:sndTgt r:embed="rId4" name="لأن الملابس تكون مشحونة بالكهرباء.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1" grpId="0"/>
      <p:bldP spid="11"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زاوية مطوية 1"/>
          <p:cNvSpPr/>
          <p:nvPr/>
        </p:nvSpPr>
        <p:spPr>
          <a:xfrm>
            <a:off x="3143250" y="500063"/>
            <a:ext cx="4429125" cy="857250"/>
          </a:xfrm>
          <a:prstGeom prst="foldedCorner">
            <a:avLst/>
          </a:prstGeom>
          <a:ln>
            <a:solidFill>
              <a:schemeClr val="accent1"/>
            </a:solidFill>
          </a:ln>
        </p:spPr>
        <p:style>
          <a:lnRef idx="1">
            <a:schemeClr val="accent6"/>
          </a:lnRef>
          <a:fillRef idx="2">
            <a:schemeClr val="accent6"/>
          </a:fillRef>
          <a:effectRef idx="1">
            <a:schemeClr val="accent6"/>
          </a:effectRef>
          <a:fontRef idx="minor">
            <a:schemeClr val="dk1"/>
          </a:fontRef>
        </p:style>
        <p:txBody>
          <a:bodyPr rtlCol="1" anchor="ctr"/>
          <a:lstStyle/>
          <a:p>
            <a:pPr algn="ctr" rtl="1" fontAlgn="auto">
              <a:spcBef>
                <a:spcPts val="0"/>
              </a:spcBef>
              <a:spcAft>
                <a:spcPts val="0"/>
              </a:spcAft>
              <a:defRPr/>
            </a:pPr>
            <a:endParaRPr lang="ar-EG"/>
          </a:p>
        </p:txBody>
      </p:sp>
      <p:sp>
        <p:nvSpPr>
          <p:cNvPr id="44033" name="Rectangle 1"/>
          <p:cNvSpPr>
            <a:spLocks noChangeArrowheads="1"/>
          </p:cNvSpPr>
          <p:nvPr/>
        </p:nvSpPr>
        <p:spPr bwMode="auto">
          <a:xfrm>
            <a:off x="3063875" y="642938"/>
            <a:ext cx="4508500" cy="584200"/>
          </a:xfrm>
          <a:prstGeom prst="rect">
            <a:avLst/>
          </a:prstGeom>
          <a:noFill/>
          <a:ln w="9525">
            <a:noFill/>
            <a:miter lim="800000"/>
            <a:headEnd/>
            <a:tailEnd/>
          </a:ln>
        </p:spPr>
        <p:txBody>
          <a:bodyPr wrap="none" anchor="ctr">
            <a:spAutoFit/>
          </a:bodyPr>
          <a:lstStyle/>
          <a:p>
            <a:pPr algn="r" rtl="1"/>
            <a:r>
              <a:rPr lang="ar-EG" sz="3200">
                <a:cs typeface="Times New Roman" pitchFamily="18" charset="0"/>
              </a:rPr>
              <a:t>كيفَ تتحرَّكُ الشُّحناتُ الكهربائيةُ؟</a:t>
            </a:r>
            <a:endParaRPr lang="ar-EG" sz="3600"/>
          </a:p>
        </p:txBody>
      </p:sp>
      <p:sp>
        <p:nvSpPr>
          <p:cNvPr id="44034" name="Rectangle 2"/>
          <p:cNvSpPr>
            <a:spLocks noChangeArrowheads="1"/>
          </p:cNvSpPr>
          <p:nvPr/>
        </p:nvSpPr>
        <p:spPr bwMode="auto">
          <a:xfrm>
            <a:off x="539552" y="2276872"/>
            <a:ext cx="7643813" cy="2862262"/>
          </a:xfrm>
          <a:prstGeom prst="rect">
            <a:avLst/>
          </a:prstGeom>
          <a:noFill/>
          <a:ln w="9525">
            <a:noFill/>
            <a:miter lim="800000"/>
            <a:headEnd/>
            <a:tailEnd/>
          </a:ln>
        </p:spPr>
        <p:txBody>
          <a:bodyPr anchor="ctr">
            <a:spAutoFit/>
          </a:bodyPr>
          <a:lstStyle/>
          <a:p>
            <a:pPr algn="r" rtl="1"/>
            <a:r>
              <a:rPr lang="ar-EG" sz="3600">
                <a:cs typeface="Times New Roman" pitchFamily="18" charset="0"/>
              </a:rPr>
              <a:t>يشعرُ البعضُ بلسعةٍ كهربائيةٍ خفيفةٍ بعدَ أن يمشي على السجَّادِ ثمَّ يُلامسُ مقبضَ الباب. تُرى لماذا يحدثُ ذلك؟ إن هذهِ اللَّسعةَ الكهربائيةَ الخفيفةَ سببُها الحركة السريعةُ للشحناتِ الكهربائيةِ التي تجمَّعت على الجسمِ نتيجةَ دلك القدمين بالسجادة.</a:t>
            </a:r>
            <a:endParaRPr lang="ar-EG" sz="4000"/>
          </a:p>
        </p:txBody>
      </p:sp>
    </p:spTree>
  </p:cSld>
  <p:clrMapOvr>
    <a:masterClrMapping/>
  </p:clrMapOvr>
  <p:transition spd="med">
    <p:blinds/>
    <p:sndAc>
      <p:stSnd>
        <p:snd r:embed="rId2" name="chimes.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decel="50000" fill="hold">
                                          <p:stCondLst>
                                            <p:cond delay="0"/>
                                          </p:stCondLst>
                                        </p:cTn>
                                        <p:tgtEl>
                                          <p:spTgt spid="2"/>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2"/>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2"/>
                                        </p:tgtEl>
                                        <p:attrNameLst>
                                          <p:attrName>ppt_w</p:attrName>
                                        </p:attrNameLst>
                                      </p:cBhvr>
                                      <p:tavLst>
                                        <p:tav tm="0">
                                          <p:val>
                                            <p:strVal val="#ppt_w*.05"/>
                                          </p:val>
                                        </p:tav>
                                        <p:tav tm="100000">
                                          <p:val>
                                            <p:strVal val="#ppt_w"/>
                                          </p:val>
                                        </p:tav>
                                      </p:tavLst>
                                    </p:anim>
                                    <p:anim calcmode="lin" valueType="num">
                                      <p:cBhvr>
                                        <p:cTn id="10" dur="1000" fill="hold"/>
                                        <p:tgtEl>
                                          <p:spTgt spid="2"/>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2"/>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2"/>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2"/>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0555 - الجرس القرصي.wav"/>
                                        </p:tgtEl>
                                      </p:cMediaNode>
                                    </p:audio>
                                  </p:subTnLst>
                                </p:cTn>
                              </p:par>
                              <p:par>
                                <p:cTn id="15" presetID="25" presetClass="entr" presetSubtype="0" fill="hold" grpId="0" nodeType="withEffect">
                                  <p:stCondLst>
                                    <p:cond delay="0"/>
                                  </p:stCondLst>
                                  <p:childTnLst>
                                    <p:set>
                                      <p:cBhvr>
                                        <p:cTn id="16" dur="1" fill="hold">
                                          <p:stCondLst>
                                            <p:cond delay="0"/>
                                          </p:stCondLst>
                                        </p:cTn>
                                        <p:tgtEl>
                                          <p:spTgt spid="44033"/>
                                        </p:tgtEl>
                                        <p:attrNameLst>
                                          <p:attrName>style.visibility</p:attrName>
                                        </p:attrNameLst>
                                      </p:cBhvr>
                                      <p:to>
                                        <p:strVal val="visible"/>
                                      </p:to>
                                    </p:set>
                                    <p:anim calcmode="lin" valueType="num">
                                      <p:cBhvr>
                                        <p:cTn id="17" dur="500" decel="50000" fill="hold">
                                          <p:stCondLst>
                                            <p:cond delay="0"/>
                                          </p:stCondLst>
                                        </p:cTn>
                                        <p:tgtEl>
                                          <p:spTgt spid="44033"/>
                                        </p:tgtEl>
                                        <p:attrNameLst>
                                          <p:attrName>style.rotation</p:attrName>
                                        </p:attrNameLst>
                                      </p:cBhvr>
                                      <p:tavLst>
                                        <p:tav tm="0">
                                          <p:val>
                                            <p:fltVal val="-90"/>
                                          </p:val>
                                        </p:tav>
                                        <p:tav tm="100000">
                                          <p:val>
                                            <p:fltVal val="0"/>
                                          </p:val>
                                        </p:tav>
                                      </p:tavLst>
                                    </p:anim>
                                    <p:anim calcmode="lin" valueType="num">
                                      <p:cBhvr>
                                        <p:cTn id="18" dur="500" decel="50000" fill="hold">
                                          <p:stCondLst>
                                            <p:cond delay="0"/>
                                          </p:stCondLst>
                                        </p:cTn>
                                        <p:tgtEl>
                                          <p:spTgt spid="44033"/>
                                        </p:tgtEl>
                                        <p:attrNameLst>
                                          <p:attrName>ppt_w</p:attrName>
                                        </p:attrNameLst>
                                      </p:cBhvr>
                                      <p:tavLst>
                                        <p:tav tm="0">
                                          <p:val>
                                            <p:strVal val="#ppt_w"/>
                                          </p:val>
                                        </p:tav>
                                        <p:tav tm="100000">
                                          <p:val>
                                            <p:strVal val="#ppt_w*.05"/>
                                          </p:val>
                                        </p:tav>
                                      </p:tavLst>
                                    </p:anim>
                                    <p:anim calcmode="lin" valueType="num">
                                      <p:cBhvr>
                                        <p:cTn id="19" dur="500" accel="50000" fill="hold">
                                          <p:stCondLst>
                                            <p:cond delay="500"/>
                                          </p:stCondLst>
                                        </p:cTn>
                                        <p:tgtEl>
                                          <p:spTgt spid="44033"/>
                                        </p:tgtEl>
                                        <p:attrNameLst>
                                          <p:attrName>ppt_w</p:attrName>
                                        </p:attrNameLst>
                                      </p:cBhvr>
                                      <p:tavLst>
                                        <p:tav tm="0">
                                          <p:val>
                                            <p:strVal val="#ppt_w*.05"/>
                                          </p:val>
                                        </p:tav>
                                        <p:tav tm="100000">
                                          <p:val>
                                            <p:strVal val="#ppt_w"/>
                                          </p:val>
                                        </p:tav>
                                      </p:tavLst>
                                    </p:anim>
                                    <p:anim calcmode="lin" valueType="num">
                                      <p:cBhvr>
                                        <p:cTn id="20" dur="1000" fill="hold"/>
                                        <p:tgtEl>
                                          <p:spTgt spid="44033"/>
                                        </p:tgtEl>
                                        <p:attrNameLst>
                                          <p:attrName>ppt_h</p:attrName>
                                        </p:attrNameLst>
                                      </p:cBhvr>
                                      <p:tavLst>
                                        <p:tav tm="0">
                                          <p:val>
                                            <p:strVal val="#ppt_h"/>
                                          </p:val>
                                        </p:tav>
                                        <p:tav tm="100000">
                                          <p:val>
                                            <p:strVal val="#ppt_h"/>
                                          </p:val>
                                        </p:tav>
                                      </p:tavLst>
                                    </p:anim>
                                    <p:anim calcmode="lin" valueType="num">
                                      <p:cBhvr>
                                        <p:cTn id="21" dur="500" decel="50000" fill="hold">
                                          <p:stCondLst>
                                            <p:cond delay="0"/>
                                          </p:stCondLst>
                                        </p:cTn>
                                        <p:tgtEl>
                                          <p:spTgt spid="44033"/>
                                        </p:tgtEl>
                                        <p:attrNameLst>
                                          <p:attrName>ppt_x</p:attrName>
                                        </p:attrNameLst>
                                      </p:cBhvr>
                                      <p:tavLst>
                                        <p:tav tm="0">
                                          <p:val>
                                            <p:strVal val="#ppt_x+.4"/>
                                          </p:val>
                                        </p:tav>
                                        <p:tav tm="100000">
                                          <p:val>
                                            <p:strVal val="#ppt_x"/>
                                          </p:val>
                                        </p:tav>
                                      </p:tavLst>
                                    </p:anim>
                                    <p:anim calcmode="lin" valueType="num">
                                      <p:cBhvr>
                                        <p:cTn id="22" dur="500" decel="50000" fill="hold">
                                          <p:stCondLst>
                                            <p:cond delay="0"/>
                                          </p:stCondLst>
                                        </p:cTn>
                                        <p:tgtEl>
                                          <p:spTgt spid="44033"/>
                                        </p:tgtEl>
                                        <p:attrNameLst>
                                          <p:attrName>ppt_y</p:attrName>
                                        </p:attrNameLst>
                                      </p:cBhvr>
                                      <p:tavLst>
                                        <p:tav tm="0">
                                          <p:val>
                                            <p:strVal val="#ppt_y-.2"/>
                                          </p:val>
                                        </p:tav>
                                        <p:tav tm="100000">
                                          <p:val>
                                            <p:strVal val="#ppt_y+.1"/>
                                          </p:val>
                                        </p:tav>
                                      </p:tavLst>
                                    </p:anim>
                                    <p:anim calcmode="lin" valueType="num">
                                      <p:cBhvr>
                                        <p:cTn id="23" dur="500" accel="50000" fill="hold">
                                          <p:stCondLst>
                                            <p:cond delay="500"/>
                                          </p:stCondLst>
                                        </p:cTn>
                                        <p:tgtEl>
                                          <p:spTgt spid="44033"/>
                                        </p:tgtEl>
                                        <p:attrNameLst>
                                          <p:attrName>ppt_y</p:attrName>
                                        </p:attrNameLst>
                                      </p:cBhvr>
                                      <p:tavLst>
                                        <p:tav tm="0">
                                          <p:val>
                                            <p:strVal val="#ppt_y+.1"/>
                                          </p:val>
                                        </p:tav>
                                        <p:tav tm="100000">
                                          <p:val>
                                            <p:strVal val="#ppt_y"/>
                                          </p:val>
                                        </p:tav>
                                      </p:tavLst>
                                    </p:anim>
                                    <p:animEffect transition="in" filter="fade">
                                      <p:cBhvr>
                                        <p:cTn id="24" dur="1000" decel="50000">
                                          <p:stCondLst>
                                            <p:cond delay="0"/>
                                          </p:stCondLst>
                                        </p:cTn>
                                        <p:tgtEl>
                                          <p:spTgt spid="44033"/>
                                        </p:tgtEl>
                                      </p:cBhvr>
                                    </p:animEffect>
                                  </p:childTnLst>
                                  <p:subTnLst>
                                    <p:audio>
                                      <p:cMediaNode>
                                        <p:cTn display="0" masterRel="sameClick">
                                          <p:stCondLst>
                                            <p:cond evt="begin" delay="0">
                                              <p:tn val="15"/>
                                            </p:cond>
                                          </p:stCondLst>
                                          <p:endCondLst>
                                            <p:cond evt="onStopAudio" delay="0">
                                              <p:tgtEl>
                                                <p:sldTgt/>
                                              </p:tgtEl>
                                            </p:cond>
                                          </p:endCondLst>
                                        </p:cTn>
                                        <p:tgtEl>
                                          <p:sndTgt r:embed="rId4" name="كيفَ تتحرَّكُ الشُّحناتُ الكهربائيةُ؟.wav"/>
                                        </p:tgtEl>
                                      </p:cMediaNode>
                                    </p:audio>
                                  </p:subTnLst>
                                </p:cTn>
                              </p:par>
                              <p:par>
                                <p:cTn id="25" presetID="50" presetClass="entr" presetSubtype="0" decel="100000" fill="hold" grpId="0" nodeType="withEffect">
                                  <p:stCondLst>
                                    <p:cond delay="0"/>
                                  </p:stCondLst>
                                  <p:childTnLst>
                                    <p:set>
                                      <p:cBhvr>
                                        <p:cTn id="26" dur="1" fill="hold">
                                          <p:stCondLst>
                                            <p:cond delay="0"/>
                                          </p:stCondLst>
                                        </p:cTn>
                                        <p:tgtEl>
                                          <p:spTgt spid="44034"/>
                                        </p:tgtEl>
                                        <p:attrNameLst>
                                          <p:attrName>style.visibility</p:attrName>
                                        </p:attrNameLst>
                                      </p:cBhvr>
                                      <p:to>
                                        <p:strVal val="visible"/>
                                      </p:to>
                                    </p:set>
                                    <p:anim calcmode="lin" valueType="num">
                                      <p:cBhvr>
                                        <p:cTn id="27" dur="1000" fill="hold"/>
                                        <p:tgtEl>
                                          <p:spTgt spid="44034"/>
                                        </p:tgtEl>
                                        <p:attrNameLst>
                                          <p:attrName>ppt_w</p:attrName>
                                        </p:attrNameLst>
                                      </p:cBhvr>
                                      <p:tavLst>
                                        <p:tav tm="0">
                                          <p:val>
                                            <p:strVal val="#ppt_w+.3"/>
                                          </p:val>
                                        </p:tav>
                                        <p:tav tm="100000">
                                          <p:val>
                                            <p:strVal val="#ppt_w"/>
                                          </p:val>
                                        </p:tav>
                                      </p:tavLst>
                                    </p:anim>
                                    <p:anim calcmode="lin" valueType="num">
                                      <p:cBhvr>
                                        <p:cTn id="28" dur="1000" fill="hold"/>
                                        <p:tgtEl>
                                          <p:spTgt spid="44034"/>
                                        </p:tgtEl>
                                        <p:attrNameLst>
                                          <p:attrName>ppt_h</p:attrName>
                                        </p:attrNameLst>
                                      </p:cBhvr>
                                      <p:tavLst>
                                        <p:tav tm="0">
                                          <p:val>
                                            <p:strVal val="#ppt_h"/>
                                          </p:val>
                                        </p:tav>
                                        <p:tav tm="100000">
                                          <p:val>
                                            <p:strVal val="#ppt_h"/>
                                          </p:val>
                                        </p:tav>
                                      </p:tavLst>
                                    </p:anim>
                                    <p:animEffect transition="in" filter="fade">
                                      <p:cBhvr>
                                        <p:cTn id="29" dur="1000"/>
                                        <p:tgtEl>
                                          <p:spTgt spid="44034"/>
                                        </p:tgtEl>
                                      </p:cBhvr>
                                    </p:animEffect>
                                  </p:childTnLst>
                                  <p:subTnLst>
                                    <p:audio>
                                      <p:cMediaNode>
                                        <p:cTn display="0" masterRel="sameClick">
                                          <p:stCondLst>
                                            <p:cond evt="begin" delay="0">
                                              <p:tn val="25"/>
                                            </p:cond>
                                          </p:stCondLst>
                                          <p:endCondLst>
                                            <p:cond evt="onStopAudio" delay="0">
                                              <p:tgtEl>
                                                <p:sldTgt/>
                                              </p:tgtEl>
                                            </p:cond>
                                          </p:endCondLst>
                                        </p:cTn>
                                        <p:tgtEl>
                                          <p:sndTgt r:embed="rId5" name="يشعرُ البعضُ بلسعةٍ كهربائيةٍ خفيفةٍ.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4033" grpId="0"/>
      <p:bldP spid="44034"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1"/>
          <p:cNvSpPr>
            <a:spLocks noChangeArrowheads="1"/>
          </p:cNvSpPr>
          <p:nvPr/>
        </p:nvSpPr>
        <p:spPr bwMode="auto">
          <a:xfrm>
            <a:off x="5857875" y="925513"/>
            <a:ext cx="2746375" cy="646112"/>
          </a:xfrm>
          <a:prstGeom prst="rect">
            <a:avLst/>
          </a:prstGeom>
          <a:noFill/>
          <a:ln w="9525">
            <a:noFill/>
            <a:miter lim="800000"/>
            <a:headEnd/>
            <a:tailEnd/>
          </a:ln>
        </p:spPr>
        <p:txBody>
          <a:bodyPr wrap="none" anchor="ctr">
            <a:spAutoFit/>
          </a:bodyPr>
          <a:lstStyle/>
          <a:p>
            <a:pPr algn="r" rtl="1"/>
            <a:r>
              <a:rPr lang="ar-EG" sz="3600" b="1">
                <a:solidFill>
                  <a:srgbClr val="C32D2E"/>
                </a:solidFill>
                <a:cs typeface="Times New Roman" pitchFamily="18" charset="0"/>
              </a:rPr>
              <a:t>التفريغ الكهربائيُّ</a:t>
            </a:r>
            <a:endParaRPr lang="ar-EG" sz="3600">
              <a:solidFill>
                <a:srgbClr val="C32D2E"/>
              </a:solidFill>
            </a:endParaRPr>
          </a:p>
        </p:txBody>
      </p:sp>
      <p:sp>
        <p:nvSpPr>
          <p:cNvPr id="43010" name="Rectangle 2"/>
          <p:cNvSpPr>
            <a:spLocks noChangeArrowheads="1"/>
          </p:cNvSpPr>
          <p:nvPr/>
        </p:nvSpPr>
        <p:spPr bwMode="auto">
          <a:xfrm>
            <a:off x="1071563" y="1714500"/>
            <a:ext cx="7715250" cy="3970338"/>
          </a:xfrm>
          <a:prstGeom prst="rect">
            <a:avLst/>
          </a:prstGeom>
          <a:noFill/>
          <a:ln w="9525">
            <a:noFill/>
            <a:miter lim="800000"/>
            <a:headEnd/>
            <a:tailEnd/>
          </a:ln>
        </p:spPr>
        <p:txBody>
          <a:bodyPr anchor="ctr">
            <a:spAutoFit/>
          </a:bodyPr>
          <a:lstStyle/>
          <a:p>
            <a:pPr algn="r" rtl="1"/>
            <a:r>
              <a:rPr lang="ar-EG" sz="3600" b="1">
                <a:cs typeface="Times New Roman" pitchFamily="18" charset="0"/>
              </a:rPr>
              <a:t>عندما أمشي على السّجادةِ فإنَّ جسمي يكتسبُ شحناتٍ سالبة ويحتفظُ بها. هذه الشحناتُ انتقلت إليَّ من السّجادةِ. وعندما ألمسُ جسمًا ما تتحرَّكُ الشحناتُ السالبةُ، وتنتقلُ إليه هذه الشحناتُ سريعًا بما يسمى عملية </a:t>
            </a:r>
            <a:r>
              <a:rPr lang="ar-EG" sz="3600" b="1">
                <a:solidFill>
                  <a:srgbClr val="FF0000"/>
                </a:solidFill>
                <a:cs typeface="Times New Roman" pitchFamily="18" charset="0"/>
              </a:rPr>
              <a:t>التَّفريغ الكهربائيُّ</a:t>
            </a:r>
            <a:r>
              <a:rPr lang="ar-EG" sz="3600" b="1">
                <a:cs typeface="Times New Roman" pitchFamily="18" charset="0"/>
              </a:rPr>
              <a:t>. لذا أشعرُ باللسعةِ الكهربائية الخفيفة وقد أسمعُ في بعض الأحيان صوتَ فرقعةٍ خفيفةٍ.</a:t>
            </a:r>
            <a:endParaRPr lang="ar-EG" sz="4000"/>
          </a:p>
        </p:txBody>
      </p:sp>
    </p:spTree>
  </p:cSld>
  <p:clrMapOvr>
    <a:masterClrMapping/>
  </p:clrMapOvr>
  <p:transition spd="med">
    <p:blinds/>
    <p:sndAc>
      <p:stSnd>
        <p:snd r:embed="rId2" name="chimes.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43009"/>
                                        </p:tgtEl>
                                        <p:attrNameLst>
                                          <p:attrName>style.visibility</p:attrName>
                                        </p:attrNameLst>
                                      </p:cBhvr>
                                      <p:to>
                                        <p:strVal val="visible"/>
                                      </p:to>
                                    </p:set>
                                    <p:anim calcmode="lin" valueType="num">
                                      <p:cBhvr>
                                        <p:cTn id="7" dur="1000" fill="hold"/>
                                        <p:tgtEl>
                                          <p:spTgt spid="43009"/>
                                        </p:tgtEl>
                                        <p:attrNameLst>
                                          <p:attrName>ppt_w</p:attrName>
                                        </p:attrNameLst>
                                      </p:cBhvr>
                                      <p:tavLst>
                                        <p:tav tm="0">
                                          <p:val>
                                            <p:strVal val="#ppt_w*0.70"/>
                                          </p:val>
                                        </p:tav>
                                        <p:tav tm="100000">
                                          <p:val>
                                            <p:strVal val="#ppt_w"/>
                                          </p:val>
                                        </p:tav>
                                      </p:tavLst>
                                    </p:anim>
                                    <p:anim calcmode="lin" valueType="num">
                                      <p:cBhvr>
                                        <p:cTn id="8" dur="1000" fill="hold"/>
                                        <p:tgtEl>
                                          <p:spTgt spid="43009"/>
                                        </p:tgtEl>
                                        <p:attrNameLst>
                                          <p:attrName>ppt_h</p:attrName>
                                        </p:attrNameLst>
                                      </p:cBhvr>
                                      <p:tavLst>
                                        <p:tav tm="0">
                                          <p:val>
                                            <p:strVal val="#ppt_h"/>
                                          </p:val>
                                        </p:tav>
                                        <p:tav tm="100000">
                                          <p:val>
                                            <p:strVal val="#ppt_h"/>
                                          </p:val>
                                        </p:tav>
                                      </p:tavLst>
                                    </p:anim>
                                    <p:animEffect transition="in" filter="fade">
                                      <p:cBhvr>
                                        <p:cTn id="9" dur="1000"/>
                                        <p:tgtEl>
                                          <p:spTgt spid="43009"/>
                                        </p:tgtEl>
                                      </p:cBhvr>
                                    </p:animEffect>
                                  </p:childTnLst>
                                  <p:subTnLst>
                                    <p:audio>
                                      <p:cMediaNode>
                                        <p:cTn display="0" masterRel="sameClick">
                                          <p:stCondLst>
                                            <p:cond evt="begin" delay="0">
                                              <p:tn val="5"/>
                                            </p:cond>
                                          </p:stCondLst>
                                          <p:endCondLst>
                                            <p:cond evt="onStopAudio" delay="0">
                                              <p:tgtEl>
                                                <p:sldTgt/>
                                              </p:tgtEl>
                                            </p:cond>
                                          </p:endCondLst>
                                        </p:cTn>
                                        <p:tgtEl>
                                          <p:sndTgt r:embed="rId3" name="التفريغُ الكهربائي.wav"/>
                                        </p:tgtEl>
                                      </p:cMediaNode>
                                    </p:audio>
                                  </p:subTnLst>
                                </p:cTn>
                              </p:par>
                            </p:childTnLst>
                          </p:cTn>
                        </p:par>
                      </p:childTnLst>
                    </p:cTn>
                  </p:par>
                  <p:par>
                    <p:cTn id="10" fill="hold">
                      <p:stCondLst>
                        <p:cond delay="indefinite"/>
                      </p:stCondLst>
                      <p:childTnLst>
                        <p:par>
                          <p:cTn id="11" fill="hold">
                            <p:stCondLst>
                              <p:cond delay="0"/>
                            </p:stCondLst>
                            <p:childTnLst>
                              <p:par>
                                <p:cTn id="12" presetID="48" presetClass="entr" presetSubtype="0" accel="50000" fill="hold" grpId="0" nodeType="clickEffect">
                                  <p:stCondLst>
                                    <p:cond delay="0"/>
                                  </p:stCondLst>
                                  <p:childTnLst>
                                    <p:set>
                                      <p:cBhvr>
                                        <p:cTn id="13" dur="1" fill="hold">
                                          <p:stCondLst>
                                            <p:cond delay="0"/>
                                          </p:stCondLst>
                                        </p:cTn>
                                        <p:tgtEl>
                                          <p:spTgt spid="43010"/>
                                        </p:tgtEl>
                                        <p:attrNameLst>
                                          <p:attrName>style.visibility</p:attrName>
                                        </p:attrNameLst>
                                      </p:cBhvr>
                                      <p:to>
                                        <p:strVal val="visible"/>
                                      </p:to>
                                    </p:set>
                                    <p:anim calcmode="lin" valueType="num">
                                      <p:cBhvr>
                                        <p:cTn id="14" dur="1000" fill="hold"/>
                                        <p:tgtEl>
                                          <p:spTgt spid="43010"/>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15" dur="1000" fill="hold"/>
                                        <p:tgtEl>
                                          <p:spTgt spid="43010"/>
                                        </p:tgtEl>
                                        <p:attrNameLst>
                                          <p:attrName>ppt_x</p:attrName>
                                        </p:attrNameLst>
                                      </p:cBhvr>
                                      <p:tavLst>
                                        <p:tav tm="0">
                                          <p:val>
                                            <p:fltVal val="-1"/>
                                          </p:val>
                                        </p:tav>
                                        <p:tav tm="50000">
                                          <p:val>
                                            <p:fltVal val="0.95"/>
                                          </p:val>
                                        </p:tav>
                                        <p:tav tm="100000">
                                          <p:val>
                                            <p:strVal val="#ppt_x"/>
                                          </p:val>
                                        </p:tav>
                                      </p:tavLst>
                                    </p:anim>
                                    <p:anim calcmode="lin" valueType="num">
                                      <p:cBhvr>
                                        <p:cTn id="16" dur="1000" fill="hold"/>
                                        <p:tgtEl>
                                          <p:spTgt spid="43010"/>
                                        </p:tgtEl>
                                        <p:attrNameLst>
                                          <p:attrName>ppt_y</p:attrName>
                                        </p:attrNameLst>
                                      </p:cBhvr>
                                      <p:tavLst>
                                        <p:tav tm="0">
                                          <p:val>
                                            <p:strVal val="#ppt_y"/>
                                          </p:val>
                                        </p:tav>
                                        <p:tav tm="100000">
                                          <p:val>
                                            <p:strVal val="#ppt_y"/>
                                          </p:val>
                                        </p:tav>
                                      </p:tavLst>
                                    </p:anim>
                                    <p:animEffect transition="in" filter="fade">
                                      <p:cBhvr>
                                        <p:cTn id="17" dur="1000"/>
                                        <p:tgtEl>
                                          <p:spTgt spid="43010"/>
                                        </p:tgtEl>
                                      </p:cBhvr>
                                    </p:animEffect>
                                  </p:childTnLst>
                                  <p:subTnLst>
                                    <p:audio>
                                      <p:cMediaNode>
                                        <p:cTn display="0" masterRel="sameClick">
                                          <p:stCondLst>
                                            <p:cond evt="begin" delay="0">
                                              <p:tn val="12"/>
                                            </p:cond>
                                          </p:stCondLst>
                                          <p:endCondLst>
                                            <p:cond evt="onStopAudio" delay="0">
                                              <p:tgtEl>
                                                <p:sldTgt/>
                                              </p:tgtEl>
                                            </p:cond>
                                          </p:endCondLst>
                                        </p:cTn>
                                        <p:tgtEl>
                                          <p:sndTgt r:embed="rId4" name="عندما أمشي على السِّجادةِ فإنَّ جسمي.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09" grpId="0"/>
      <p:bldP spid="43010"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6" name="Picture 4"/>
          <p:cNvPicPr>
            <a:picLocks noChangeAspect="1" noChangeArrowheads="1"/>
          </p:cNvPicPr>
          <p:nvPr/>
        </p:nvPicPr>
        <p:blipFill>
          <a:blip r:embed="rId4">
            <a:lum bright="-10000" contrast="30000"/>
          </a:blip>
          <a:srcRect/>
          <a:stretch>
            <a:fillRect/>
          </a:stretch>
        </p:blipFill>
        <p:spPr bwMode="auto">
          <a:xfrm>
            <a:off x="467544" y="692696"/>
            <a:ext cx="8208912" cy="4725144"/>
          </a:xfrm>
          <a:prstGeom prst="rect">
            <a:avLst/>
          </a:prstGeom>
          <a:noFill/>
          <a:ln w="9525">
            <a:noFill/>
            <a:miter lim="800000"/>
            <a:headEnd/>
            <a:tailEnd/>
          </a:ln>
          <a:effectLst/>
        </p:spPr>
      </p:pic>
    </p:spTree>
  </p:cSld>
  <p:clrMapOvr>
    <a:masterClrMapping/>
  </p:clrMapOvr>
  <p:transition spd="med">
    <p:blinds/>
    <p:sndAc>
      <p:stSnd>
        <p:snd r:embed="rId2" name="chimes.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nodeType="afterEffect">
                                  <p:stCondLst>
                                    <p:cond delay="0"/>
                                  </p:stCondLst>
                                  <p:childTnLst>
                                    <p:set>
                                      <p:cBhvr>
                                        <p:cTn id="6" dur="1" fill="hold">
                                          <p:stCondLst>
                                            <p:cond delay="0"/>
                                          </p:stCondLst>
                                        </p:cTn>
                                        <p:tgtEl>
                                          <p:spTgt spid="38916"/>
                                        </p:tgtEl>
                                        <p:attrNameLst>
                                          <p:attrName>style.visibility</p:attrName>
                                        </p:attrNameLst>
                                      </p:cBhvr>
                                      <p:to>
                                        <p:strVal val="visible"/>
                                      </p:to>
                                    </p:set>
                                    <p:animEffect transition="in" filter="box(in)">
                                      <p:cBhvr>
                                        <p:cTn id="7" dur="500"/>
                                        <p:tgtEl>
                                          <p:spTgt spid="38916"/>
                                        </p:tgtEl>
                                      </p:cBhvr>
                                    </p:animEffect>
                                  </p:childTnLst>
                                  <p:subTnLst>
                                    <p:audio>
                                      <p:cMediaNode>
                                        <p:cTn display="0" masterRel="sameClick">
                                          <p:stCondLst>
                                            <p:cond evt="begin" delay="0">
                                              <p:tn val="5"/>
                                            </p:cond>
                                          </p:stCondLst>
                                          <p:endCondLst>
                                            <p:cond evt="onStopAudio" delay="0">
                                              <p:tgtEl>
                                                <p:sldTgt/>
                                              </p:tgtEl>
                                            </p:cond>
                                          </p:endCondLst>
                                        </p:cTn>
                                        <p:tgtEl>
                                          <p:sndTgt r:embed="rId3" name="يحدثُ البرق بسبب التفريغ الكهربائي.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7" name="Rectangle 3"/>
          <p:cNvSpPr>
            <a:spLocks noChangeArrowheads="1"/>
          </p:cNvSpPr>
          <p:nvPr/>
        </p:nvSpPr>
        <p:spPr bwMode="auto">
          <a:xfrm>
            <a:off x="6175208" y="568091"/>
            <a:ext cx="1183337" cy="769441"/>
          </a:xfrm>
          <a:prstGeom prst="rect">
            <a:avLst/>
          </a:prstGeom>
          <a:ln>
            <a:noFill/>
            <a:headEnd/>
            <a:tailEnd/>
          </a:ln>
          <a:effectLst>
            <a:outerShdw blurRad="225425" dist="50800" dir="5220000" algn="ctr">
              <a:srgbClr val="000000">
                <a:alpha val="33000"/>
              </a:srgbClr>
            </a:outerShdw>
          </a:effectLst>
          <a:scene3d>
            <a:camera prst="orthographicFront">
              <a:rot lat="0" lon="0" rev="0"/>
            </a:camera>
            <a:lightRig rig="threePt" dir="t">
              <a:rot lat="0" lon="0" rev="1200000"/>
            </a:lightRig>
          </a:scene3d>
        </p:spPr>
        <p:style>
          <a:lnRef idx="0">
            <a:schemeClr val="accent3"/>
          </a:lnRef>
          <a:fillRef idx="3">
            <a:schemeClr val="accent3"/>
          </a:fillRef>
          <a:effectRef idx="3">
            <a:schemeClr val="accent3"/>
          </a:effectRef>
          <a:fontRef idx="minor">
            <a:schemeClr val="lt1"/>
          </a:fontRef>
        </p:style>
        <p:txBody>
          <a:bodyPr wrap="none" anchor="ctr">
            <a:spAutoFit/>
          </a:bodyPr>
          <a:lstStyle/>
          <a:p>
            <a:pPr algn="r" rtl="1">
              <a:defRPr/>
            </a:pPr>
            <a:r>
              <a:rPr lang="ar-EG" sz="4400" b="1" dirty="0">
                <a:solidFill>
                  <a:schemeClr val="bg1"/>
                </a:solidFill>
                <a:latin typeface="Arial" charset="0"/>
                <a:cs typeface="Times New Roman" pitchFamily="18" charset="0"/>
              </a:rPr>
              <a:t>البرقُ</a:t>
            </a:r>
            <a:endParaRPr lang="ar-EG" sz="2400" dirty="0">
              <a:solidFill>
                <a:schemeClr val="bg1"/>
              </a:solidFill>
              <a:latin typeface="Arial" charset="0"/>
            </a:endParaRPr>
          </a:p>
        </p:txBody>
      </p:sp>
      <p:sp>
        <p:nvSpPr>
          <p:cNvPr id="41988" name="Rectangle 4"/>
          <p:cNvSpPr>
            <a:spLocks noChangeArrowheads="1"/>
          </p:cNvSpPr>
          <p:nvPr/>
        </p:nvSpPr>
        <p:spPr bwMode="auto">
          <a:xfrm>
            <a:off x="611560" y="1556792"/>
            <a:ext cx="7429500" cy="4032250"/>
          </a:xfrm>
          <a:prstGeom prst="rect">
            <a:avLst/>
          </a:prstGeom>
          <a:noFill/>
          <a:ln w="9525">
            <a:noFill/>
            <a:miter lim="800000"/>
            <a:headEnd/>
            <a:tailEnd/>
          </a:ln>
        </p:spPr>
        <p:txBody>
          <a:bodyPr anchor="ctr">
            <a:spAutoFit/>
          </a:bodyPr>
          <a:lstStyle/>
          <a:p>
            <a:pPr algn="r" rtl="1"/>
            <a:r>
              <a:rPr lang="ar-EG" sz="3200" dirty="0">
                <a:cs typeface="Times New Roman" pitchFamily="18" charset="0"/>
              </a:rPr>
              <a:t>هل شاهدتَ يومًا البرقَ في السَّماءِ؟ يحدثُ البرقُ بسبب تفريغ الكهرباء الساكنةِ في الظروفِ الجوَّيةِ العاصفة. فمن المعلوم أن الغيوم تحتوي</a:t>
            </a:r>
            <a:r>
              <a:rPr lang="ar-SA" sz="3200" dirty="0">
                <a:cs typeface="Times New Roman" pitchFamily="18" charset="0"/>
              </a:rPr>
              <a:t> على</a:t>
            </a:r>
            <a:r>
              <a:rPr lang="ar-EG" sz="3200" dirty="0">
                <a:cs typeface="Times New Roman" pitchFamily="18" charset="0"/>
              </a:rPr>
              <a:t> قطرات من الماء والجليد. ونتيجة لاحتكاك بعضها ببعضٍ فإنَّ بعضَ قطرات الماء تكتسبُ شحناتٍ موجبةً، وتتحركُ إلى أعلى الغيمةِ. بينما تكتسبُ قطراتٌ أخرى الشحنة السَّالبةَ، وتتحرَّكُ إلى أسفل الغيمة. وعندما تتراكمُ الشحناتُ بدرجةٍ كبيرةٍ جدًّا تنتقلُ إلى الأرضُ على شكل برقٍ.</a:t>
            </a:r>
            <a:endParaRPr lang="ar-EG" sz="3600" dirty="0"/>
          </a:p>
        </p:txBody>
      </p:sp>
    </p:spTree>
  </p:cSld>
  <p:clrMapOvr>
    <a:masterClrMapping/>
  </p:clrMapOvr>
  <p:transition spd="med">
    <p:blinds/>
    <p:sndAc>
      <p:stSnd>
        <p:snd r:embed="rId2" name="chimes.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8" presetClass="entr" presetSubtype="0" accel="50000" fill="hold" nodeType="afterEffect">
                                  <p:stCondLst>
                                    <p:cond delay="0"/>
                                  </p:stCondLst>
                                  <p:childTnLst>
                                    <p:set>
                                      <p:cBhvr>
                                        <p:cTn id="6" dur="1" fill="hold">
                                          <p:stCondLst>
                                            <p:cond delay="0"/>
                                          </p:stCondLst>
                                        </p:cTn>
                                        <p:tgtEl>
                                          <p:spTgt spid="41987"/>
                                        </p:tgtEl>
                                        <p:attrNameLst>
                                          <p:attrName>style.visibility</p:attrName>
                                        </p:attrNameLst>
                                      </p:cBhvr>
                                      <p:to>
                                        <p:strVal val="visible"/>
                                      </p:to>
                                    </p:set>
                                    <p:anim calcmode="lin" valueType="num">
                                      <p:cBhvr>
                                        <p:cTn id="7" dur="1000" fill="hold"/>
                                        <p:tgtEl>
                                          <p:spTgt spid="41987"/>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8" dur="1000" fill="hold"/>
                                        <p:tgtEl>
                                          <p:spTgt spid="41987"/>
                                        </p:tgtEl>
                                        <p:attrNameLst>
                                          <p:attrName>ppt_x</p:attrName>
                                        </p:attrNameLst>
                                      </p:cBhvr>
                                      <p:tavLst>
                                        <p:tav tm="0">
                                          <p:val>
                                            <p:fltVal val="-1"/>
                                          </p:val>
                                        </p:tav>
                                        <p:tav tm="50000">
                                          <p:val>
                                            <p:fltVal val="0.95"/>
                                          </p:val>
                                        </p:tav>
                                        <p:tav tm="100000">
                                          <p:val>
                                            <p:strVal val="#ppt_x"/>
                                          </p:val>
                                        </p:tav>
                                      </p:tavLst>
                                    </p:anim>
                                    <p:anim calcmode="lin" valueType="num">
                                      <p:cBhvr>
                                        <p:cTn id="9" dur="1000" fill="hold"/>
                                        <p:tgtEl>
                                          <p:spTgt spid="41987"/>
                                        </p:tgtEl>
                                        <p:attrNameLst>
                                          <p:attrName>ppt_y</p:attrName>
                                        </p:attrNameLst>
                                      </p:cBhvr>
                                      <p:tavLst>
                                        <p:tav tm="0">
                                          <p:val>
                                            <p:strVal val="#ppt_y"/>
                                          </p:val>
                                        </p:tav>
                                        <p:tav tm="100000">
                                          <p:val>
                                            <p:strVal val="#ppt_y"/>
                                          </p:val>
                                        </p:tav>
                                      </p:tavLst>
                                    </p:anim>
                                    <p:animEffect transition="in" filter="fade">
                                      <p:cBhvr>
                                        <p:cTn id="10" dur="1000"/>
                                        <p:tgtEl>
                                          <p:spTgt spid="41987"/>
                                        </p:tgtEl>
                                      </p:cBhvr>
                                    </p:animEffect>
                                  </p:childTnLst>
                                  <p:subTnLst>
                                    <p:audio>
                                      <p:cMediaNode>
                                        <p:cTn display="0" masterRel="sameClick">
                                          <p:stCondLst>
                                            <p:cond evt="begin" delay="0">
                                              <p:tn val="5"/>
                                            </p:cond>
                                          </p:stCondLst>
                                          <p:endCondLst>
                                            <p:cond evt="onStopAudio" delay="0">
                                              <p:tgtEl>
                                                <p:sldTgt/>
                                              </p:tgtEl>
                                            </p:cond>
                                          </p:endCondLst>
                                        </p:cTn>
                                        <p:tgtEl>
                                          <p:sndTgt r:embed="rId3" name="البرقُ.wav"/>
                                        </p:tgtEl>
                                      </p:cMediaNode>
                                    </p:audio>
                                  </p:subTnLst>
                                </p:cTn>
                              </p:par>
                              <p:par>
                                <p:cTn id="11" presetID="43" presetClass="entr" presetSubtype="0" fill="hold" grpId="0" nodeType="withEffect">
                                  <p:stCondLst>
                                    <p:cond delay="0"/>
                                  </p:stCondLst>
                                  <p:childTnLst>
                                    <p:set>
                                      <p:cBhvr>
                                        <p:cTn id="12" dur="1" fill="hold">
                                          <p:stCondLst>
                                            <p:cond delay="0"/>
                                          </p:stCondLst>
                                        </p:cTn>
                                        <p:tgtEl>
                                          <p:spTgt spid="41988"/>
                                        </p:tgtEl>
                                        <p:attrNameLst>
                                          <p:attrName>style.visibility</p:attrName>
                                        </p:attrNameLst>
                                      </p:cBhvr>
                                      <p:to>
                                        <p:strVal val="visible"/>
                                      </p:to>
                                    </p:set>
                                    <p:animEffect transition="in" filter="fade">
                                      <p:cBhvr>
                                        <p:cTn id="13" dur="100"/>
                                        <p:tgtEl>
                                          <p:spTgt spid="41988"/>
                                        </p:tgtEl>
                                      </p:cBhvr>
                                    </p:animEffect>
                                    <p:anim calcmode="lin" valueType="num">
                                      <p:cBhvr>
                                        <p:cTn id="14" dur="400" fill="hold"/>
                                        <p:tgtEl>
                                          <p:spTgt spid="41988"/>
                                        </p:tgtEl>
                                        <p:attrNameLst>
                                          <p:attrName>ppt_x</p:attrName>
                                        </p:attrNameLst>
                                      </p:cBhvr>
                                      <p:tavLst>
                                        <p:tav tm="0">
                                          <p:val>
                                            <p:strVal val="#ppt_x"/>
                                          </p:val>
                                        </p:tav>
                                        <p:tav tm="100000">
                                          <p:val>
                                            <p:strVal val="#ppt_x"/>
                                          </p:val>
                                        </p:tav>
                                      </p:tavLst>
                                    </p:anim>
                                    <p:anim calcmode="lin" valueType="num">
                                      <p:cBhvr>
                                        <p:cTn id="15" dur="400" fill="hold"/>
                                        <p:tgtEl>
                                          <p:spTgt spid="41988"/>
                                        </p:tgtEl>
                                        <p:attrNameLst>
                                          <p:attrName>ppt_y</p:attrName>
                                        </p:attrNameLst>
                                      </p:cBhvr>
                                      <p:tavLst>
                                        <p:tav tm="0">
                                          <p:val>
                                            <p:strVal val="#ppt_y+0.31"/>
                                          </p:val>
                                        </p:tav>
                                        <p:tav tm="100000">
                                          <p:val>
                                            <p:strVal val="#ppt_y+0.31"/>
                                          </p:val>
                                        </p:tav>
                                      </p:tavLst>
                                    </p:anim>
                                    <p:anim calcmode="lin" valueType="num">
                                      <p:cBhvr>
                                        <p:cTn id="16" dur="600" decel="50000" fill="hold">
                                          <p:stCondLst>
                                            <p:cond delay="400"/>
                                          </p:stCondLst>
                                        </p:cTn>
                                        <p:tgtEl>
                                          <p:spTgt spid="41988"/>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7" dur="600" decel="50000" fill="hold">
                                          <p:stCondLst>
                                            <p:cond delay="400"/>
                                          </p:stCondLst>
                                        </p:cTn>
                                        <p:tgtEl>
                                          <p:spTgt spid="41988"/>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4" name="هل شاهدتَ يومًا البرقَ في السَّماءِ؟ يحدثُ.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88"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6" name="Picture 6"/>
          <p:cNvPicPr>
            <a:picLocks noChangeAspect="1" noChangeArrowheads="1"/>
          </p:cNvPicPr>
          <p:nvPr/>
        </p:nvPicPr>
        <p:blipFill>
          <a:blip r:embed="rId4"/>
          <a:srcRect/>
          <a:stretch>
            <a:fillRect/>
          </a:stretch>
        </p:blipFill>
        <p:spPr bwMode="auto">
          <a:xfrm>
            <a:off x="323528" y="1081088"/>
            <a:ext cx="8461604" cy="4522013"/>
          </a:xfrm>
          <a:prstGeom prst="rect">
            <a:avLst/>
          </a:prstGeom>
          <a:noFill/>
          <a:ln w="9525">
            <a:noFill/>
            <a:miter lim="800000"/>
            <a:headEnd/>
            <a:tailEnd/>
          </a:ln>
          <a:effectLst/>
        </p:spPr>
      </p:pic>
      <p:sp>
        <p:nvSpPr>
          <p:cNvPr id="39938" name="Rectangle 2"/>
          <p:cNvSpPr>
            <a:spLocks noChangeArrowheads="1"/>
          </p:cNvSpPr>
          <p:nvPr/>
        </p:nvSpPr>
        <p:spPr bwMode="auto">
          <a:xfrm>
            <a:off x="5292080" y="1340768"/>
            <a:ext cx="3214678" cy="2554545"/>
          </a:xfrm>
          <a:prstGeom prst="rect">
            <a:avLst/>
          </a:prstGeom>
          <a:ln>
            <a:headEnd/>
            <a:tailEnd/>
          </a:ln>
        </p:spPr>
        <p:style>
          <a:lnRef idx="1">
            <a:schemeClr val="accent3"/>
          </a:lnRef>
          <a:fillRef idx="2">
            <a:schemeClr val="accent3"/>
          </a:fillRef>
          <a:effectRef idx="1">
            <a:schemeClr val="accent3"/>
          </a:effectRef>
          <a:fontRef idx="minor">
            <a:schemeClr val="dk1"/>
          </a:fontRef>
        </p:style>
        <p:txBody>
          <a:bodyPr wrap="square" anchor="ctr">
            <a:spAutoFit/>
          </a:bodyPr>
          <a:lstStyle/>
          <a:p>
            <a:pPr algn="ctr" rtl="1">
              <a:defRPr/>
            </a:pPr>
            <a:r>
              <a:rPr lang="ar-EG" sz="3200" dirty="0">
                <a:solidFill>
                  <a:schemeClr val="tx1"/>
                </a:solidFill>
                <a:latin typeface="Arial" charset="0"/>
                <a:cs typeface="Times New Roman" pitchFamily="18" charset="0"/>
              </a:rPr>
              <a:t>يستخدمُ التيارُ الكهربائي في الإضاءة وتشغيل الأجهزة. ما بعضُ استخدامات الكهرباءِ في هذا المتنزه؟</a:t>
            </a:r>
            <a:endParaRPr lang="ar-EG" sz="3200" dirty="0">
              <a:solidFill>
                <a:schemeClr val="tx1"/>
              </a:solidFill>
              <a:latin typeface="Arial" charset="0"/>
            </a:endParaRPr>
          </a:p>
        </p:txBody>
      </p:sp>
    </p:spTree>
  </p:cSld>
  <p:clrMapOvr>
    <a:masterClrMapping/>
  </p:clrMapOvr>
  <p:transition spd="med">
    <p:blinds/>
    <p:sndAc>
      <p:stSnd>
        <p:snd r:embed="rId2" name="chimes.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8" presetClass="entr" presetSubtype="0" accel="50000" fill="hold" nodeType="afterEffect">
                                  <p:stCondLst>
                                    <p:cond delay="0"/>
                                  </p:stCondLst>
                                  <p:childTnLst>
                                    <p:set>
                                      <p:cBhvr>
                                        <p:cTn id="6" dur="1" fill="hold">
                                          <p:stCondLst>
                                            <p:cond delay="0"/>
                                          </p:stCondLst>
                                        </p:cTn>
                                        <p:tgtEl>
                                          <p:spTgt spid="39938"/>
                                        </p:tgtEl>
                                        <p:attrNameLst>
                                          <p:attrName>style.visibility</p:attrName>
                                        </p:attrNameLst>
                                      </p:cBhvr>
                                      <p:to>
                                        <p:strVal val="visible"/>
                                      </p:to>
                                    </p:set>
                                    <p:anim calcmode="lin" valueType="num">
                                      <p:cBhvr>
                                        <p:cTn id="7" dur="500" fill="hold"/>
                                        <p:tgtEl>
                                          <p:spTgt spid="39938"/>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8" dur="500" fill="hold"/>
                                        <p:tgtEl>
                                          <p:spTgt spid="39938"/>
                                        </p:tgtEl>
                                        <p:attrNameLst>
                                          <p:attrName>ppt_x</p:attrName>
                                        </p:attrNameLst>
                                      </p:cBhvr>
                                      <p:tavLst>
                                        <p:tav tm="0">
                                          <p:val>
                                            <p:fltVal val="-1"/>
                                          </p:val>
                                        </p:tav>
                                        <p:tav tm="50000">
                                          <p:val>
                                            <p:fltVal val="0.95"/>
                                          </p:val>
                                        </p:tav>
                                        <p:tav tm="100000">
                                          <p:val>
                                            <p:strVal val="#ppt_x"/>
                                          </p:val>
                                        </p:tav>
                                      </p:tavLst>
                                    </p:anim>
                                    <p:anim calcmode="lin" valueType="num">
                                      <p:cBhvr>
                                        <p:cTn id="9" dur="500" fill="hold"/>
                                        <p:tgtEl>
                                          <p:spTgt spid="39938"/>
                                        </p:tgtEl>
                                        <p:attrNameLst>
                                          <p:attrName>ppt_y</p:attrName>
                                        </p:attrNameLst>
                                      </p:cBhvr>
                                      <p:tavLst>
                                        <p:tav tm="0">
                                          <p:val>
                                            <p:strVal val="#ppt_y"/>
                                          </p:val>
                                        </p:tav>
                                        <p:tav tm="100000">
                                          <p:val>
                                            <p:strVal val="#ppt_y"/>
                                          </p:val>
                                        </p:tav>
                                      </p:tavLst>
                                    </p:anim>
                                    <p:animEffect transition="in" filter="fade">
                                      <p:cBhvr>
                                        <p:cTn id="10" dur="500"/>
                                        <p:tgtEl>
                                          <p:spTgt spid="39938"/>
                                        </p:tgtEl>
                                      </p:cBhvr>
                                    </p:animEffect>
                                  </p:childTnLst>
                                  <p:subTnLst>
                                    <p:audio>
                                      <p:cMediaNode>
                                        <p:cTn display="0" masterRel="sameClick">
                                          <p:stCondLst>
                                            <p:cond evt="begin" delay="0">
                                              <p:tn val="5"/>
                                            </p:cond>
                                          </p:stCondLst>
                                          <p:endCondLst>
                                            <p:cond evt="onStopAudio" delay="0">
                                              <p:tgtEl>
                                                <p:sldTgt/>
                                              </p:tgtEl>
                                            </p:cond>
                                          </p:endCondLst>
                                        </p:cTn>
                                        <p:tgtEl>
                                          <p:sndTgt r:embed="rId3" name="يستخدمُ التيارُ الكهربائي في الإضاءة وتشغيل الأجهزة ما بعضُ استخدامات الكهرباءِ في هذا المتنزه؟.wav"/>
                                        </p:tgtEl>
                                      </p:cMediaNode>
                                    </p:audio>
                                  </p:subTnLst>
                                </p:cTn>
                              </p:par>
                              <p:par>
                                <p:cTn id="11" presetID="4" presetClass="entr" presetSubtype="16" fill="hold" nodeType="withEffect">
                                  <p:stCondLst>
                                    <p:cond delay="0"/>
                                  </p:stCondLst>
                                  <p:childTnLst>
                                    <p:set>
                                      <p:cBhvr>
                                        <p:cTn id="12" dur="1" fill="hold">
                                          <p:stCondLst>
                                            <p:cond delay="0"/>
                                          </p:stCondLst>
                                        </p:cTn>
                                        <p:tgtEl>
                                          <p:spTgt spid="40966"/>
                                        </p:tgtEl>
                                        <p:attrNameLst>
                                          <p:attrName>style.visibility</p:attrName>
                                        </p:attrNameLst>
                                      </p:cBhvr>
                                      <p:to>
                                        <p:strVal val="visible"/>
                                      </p:to>
                                    </p:set>
                                    <p:animEffect transition="in" filter="box(in)">
                                      <p:cBhvr>
                                        <p:cTn id="13" dur="500"/>
                                        <p:tgtEl>
                                          <p:spTgt spid="409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p:cNvSpPr/>
          <p:nvPr/>
        </p:nvSpPr>
        <p:spPr>
          <a:xfrm>
            <a:off x="4967484" y="623881"/>
            <a:ext cx="3286148" cy="928694"/>
          </a:xfrm>
          <a:prstGeom prst="rect">
            <a:avLst/>
          </a:prstGeom>
          <a:ln>
            <a:noFill/>
          </a:ln>
          <a:effectLst>
            <a:outerShdw blurRad="184150" dist="241300" dir="11520000" sx="110000" sy="110000" algn="ctr">
              <a:srgbClr val="000000">
                <a:alpha val="18000"/>
              </a:srgbClr>
            </a:outerShdw>
          </a:effectLst>
          <a:scene3d>
            <a:camera prst="perspectiveFront" fov="5100000">
              <a:rot lat="0" lon="2100000" rev="0"/>
            </a:camera>
            <a:lightRig rig="flood" dir="t">
              <a:rot lat="0" lon="0" rev="13800000"/>
            </a:lightRig>
          </a:scene3d>
          <a:sp3d extrusionH="107950" prstMaterial="plastic">
            <a:bevelT w="82550" h="63500" prst="divot"/>
            <a:bevelB/>
          </a:sp3d>
        </p:spPr>
        <p:style>
          <a:lnRef idx="1">
            <a:schemeClr val="accent3"/>
          </a:lnRef>
          <a:fillRef idx="3">
            <a:schemeClr val="accent3"/>
          </a:fillRef>
          <a:effectRef idx="2">
            <a:schemeClr val="accent3"/>
          </a:effectRef>
          <a:fontRef idx="minor">
            <a:schemeClr val="lt1"/>
          </a:fontRef>
        </p:style>
        <p:txBody>
          <a:bodyPr rtlCol="1" anchor="ctr"/>
          <a:lstStyle/>
          <a:p>
            <a:pPr algn="ctr" rtl="1" fontAlgn="auto">
              <a:spcBef>
                <a:spcPts val="0"/>
              </a:spcBef>
              <a:spcAft>
                <a:spcPts val="0"/>
              </a:spcAft>
              <a:defRPr/>
            </a:pPr>
            <a:endParaRPr lang="ar-EG"/>
          </a:p>
        </p:txBody>
      </p:sp>
      <p:sp>
        <p:nvSpPr>
          <p:cNvPr id="3" name="مخطط انسيابي: شريط مثقب 2"/>
          <p:cNvSpPr/>
          <p:nvPr/>
        </p:nvSpPr>
        <p:spPr>
          <a:xfrm>
            <a:off x="1785938" y="2214563"/>
            <a:ext cx="6429375" cy="2428875"/>
          </a:xfrm>
          <a:prstGeom prst="flowChartPunchedTape">
            <a:avLst/>
          </a:prstGeom>
          <a:ln w="273050" cmpd="thinThick">
            <a:solidFill>
              <a:schemeClr val="accent2">
                <a:lumMod val="50000"/>
              </a:schemeClr>
            </a:solidFill>
          </a:ln>
        </p:spPr>
        <p:style>
          <a:lnRef idx="1">
            <a:schemeClr val="accent4"/>
          </a:lnRef>
          <a:fillRef idx="3">
            <a:schemeClr val="accent4"/>
          </a:fillRef>
          <a:effectRef idx="2">
            <a:schemeClr val="accent4"/>
          </a:effectRef>
          <a:fontRef idx="minor">
            <a:schemeClr val="lt1"/>
          </a:fontRef>
        </p:style>
        <p:txBody>
          <a:bodyPr rtlCol="1" anchor="ctr"/>
          <a:lstStyle/>
          <a:p>
            <a:pPr algn="ctr" rtl="1" fontAlgn="auto">
              <a:spcBef>
                <a:spcPts val="0"/>
              </a:spcBef>
              <a:spcAft>
                <a:spcPts val="0"/>
              </a:spcAft>
              <a:defRPr/>
            </a:pPr>
            <a:endParaRPr lang="ar-EG"/>
          </a:p>
        </p:txBody>
      </p:sp>
      <p:sp>
        <p:nvSpPr>
          <p:cNvPr id="14337" name="Rectangle 1"/>
          <p:cNvSpPr>
            <a:spLocks noChangeArrowheads="1"/>
          </p:cNvSpPr>
          <p:nvPr/>
        </p:nvSpPr>
        <p:spPr bwMode="auto">
          <a:xfrm>
            <a:off x="5500688" y="683277"/>
            <a:ext cx="2714625" cy="708025"/>
          </a:xfrm>
          <a:prstGeom prst="rect">
            <a:avLst/>
          </a:prstGeom>
          <a:noFill/>
          <a:ln w="9525">
            <a:noFill/>
            <a:miter lim="800000"/>
            <a:headEnd/>
            <a:tailEnd/>
          </a:ln>
        </p:spPr>
        <p:txBody>
          <a:bodyPr anchor="ctr">
            <a:spAutoFit/>
          </a:bodyPr>
          <a:lstStyle/>
          <a:p>
            <a:pPr algn="r" rtl="1"/>
            <a:r>
              <a:rPr lang="ar-EG" sz="4000" b="1" dirty="0">
                <a:solidFill>
                  <a:srgbClr val="FFFF00"/>
                </a:solidFill>
                <a:cs typeface="Times New Roman" pitchFamily="18" charset="0"/>
              </a:rPr>
              <a:t>أنظرُ وأتساءلُ</a:t>
            </a:r>
            <a:endParaRPr lang="ar-EG" sz="4400" dirty="0">
              <a:solidFill>
                <a:srgbClr val="FFFF00"/>
              </a:solidFill>
            </a:endParaRPr>
          </a:p>
        </p:txBody>
      </p:sp>
      <p:sp>
        <p:nvSpPr>
          <p:cNvPr id="14338" name="Rectangle 2"/>
          <p:cNvSpPr>
            <a:spLocks noChangeArrowheads="1"/>
          </p:cNvSpPr>
          <p:nvPr/>
        </p:nvSpPr>
        <p:spPr bwMode="auto">
          <a:xfrm>
            <a:off x="1500188" y="2871788"/>
            <a:ext cx="6357937" cy="1200150"/>
          </a:xfrm>
          <a:prstGeom prst="rect">
            <a:avLst/>
          </a:prstGeom>
          <a:noFill/>
          <a:ln w="9525">
            <a:noFill/>
            <a:miter lim="800000"/>
            <a:headEnd/>
            <a:tailEnd/>
          </a:ln>
        </p:spPr>
        <p:txBody>
          <a:bodyPr anchor="ctr">
            <a:spAutoFit/>
          </a:bodyPr>
          <a:lstStyle/>
          <a:p>
            <a:pPr algn="r" rtl="1"/>
            <a:r>
              <a:rPr lang="ar-EG" sz="3600">
                <a:solidFill>
                  <a:schemeClr val="bg1"/>
                </a:solidFill>
                <a:cs typeface="Times New Roman" pitchFamily="18" charset="0"/>
              </a:rPr>
              <a:t>يحتاجُ هذا المصباحُ إلى الكهرباءِ لكي يضيء</a:t>
            </a:r>
            <a:r>
              <a:rPr lang="ar-SA" sz="3600">
                <a:solidFill>
                  <a:schemeClr val="bg1"/>
                </a:solidFill>
                <a:cs typeface="Times New Roman" pitchFamily="18" charset="0"/>
              </a:rPr>
              <a:t>.</a:t>
            </a:r>
            <a:r>
              <a:rPr lang="ar-EG" sz="3600">
                <a:solidFill>
                  <a:schemeClr val="bg1"/>
                </a:solidFill>
                <a:cs typeface="Times New Roman" pitchFamily="18" charset="0"/>
              </a:rPr>
              <a:t> ما الكهرباءُ؟ وكيفَ </a:t>
            </a:r>
            <a:r>
              <a:rPr lang="ar-SA" sz="3600">
                <a:solidFill>
                  <a:schemeClr val="bg1"/>
                </a:solidFill>
                <a:cs typeface="Times New Roman" pitchFamily="18" charset="0"/>
              </a:rPr>
              <a:t>ت</a:t>
            </a:r>
            <a:r>
              <a:rPr lang="ar-EG" sz="3600">
                <a:solidFill>
                  <a:schemeClr val="bg1"/>
                </a:solidFill>
                <a:cs typeface="Times New Roman" pitchFamily="18" charset="0"/>
              </a:rPr>
              <a:t>عملُ؟</a:t>
            </a:r>
            <a:endParaRPr lang="ar-EG" sz="4000">
              <a:solidFill>
                <a:schemeClr val="bg1"/>
              </a:solidFill>
            </a:endParaRPr>
          </a:p>
        </p:txBody>
      </p:sp>
      <p:pic>
        <p:nvPicPr>
          <p:cNvPr id="7" name="صورة 6" descr="صور-الرسم-لمبة-nb17928.jpg"/>
          <p:cNvPicPr>
            <a:picLocks noChangeAspect="1"/>
          </p:cNvPicPr>
          <p:nvPr/>
        </p:nvPicPr>
        <p:blipFill>
          <a:blip r:embed="rId7" cstate="print"/>
          <a:stretch>
            <a:fillRect/>
          </a:stretch>
        </p:blipFill>
        <p:spPr>
          <a:xfrm>
            <a:off x="5929322" y="4357694"/>
            <a:ext cx="928694" cy="1951626"/>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Tree>
  </p:cSld>
  <p:clrMapOvr>
    <a:masterClrMapping/>
  </p:clrMapOvr>
  <p:transition spd="med">
    <p:blinds/>
    <p:sndAc>
      <p:stSnd>
        <p:snd r:embed="rId2" name="chimes.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10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type.wav"/>
                                        </p:tgtEl>
                                      </p:cMediaNode>
                                    </p:audio>
                                  </p:subTnLst>
                                </p:cTn>
                              </p:par>
                              <p:par>
                                <p:cTn id="8" presetID="5" presetClass="entr" presetSubtype="10" fill="hold" grpId="0" nodeType="withEffect">
                                  <p:stCondLst>
                                    <p:cond delay="0"/>
                                  </p:stCondLst>
                                  <p:childTnLst>
                                    <p:set>
                                      <p:cBhvr>
                                        <p:cTn id="9" dur="1" fill="hold">
                                          <p:stCondLst>
                                            <p:cond delay="0"/>
                                          </p:stCondLst>
                                        </p:cTn>
                                        <p:tgtEl>
                                          <p:spTgt spid="14337"/>
                                        </p:tgtEl>
                                        <p:attrNameLst>
                                          <p:attrName>style.visibility</p:attrName>
                                        </p:attrNameLst>
                                      </p:cBhvr>
                                      <p:to>
                                        <p:strVal val="visible"/>
                                      </p:to>
                                    </p:set>
                                    <p:animEffect transition="in" filter="checkerboard(across)">
                                      <p:cBhvr>
                                        <p:cTn id="10" dur="1000"/>
                                        <p:tgtEl>
                                          <p:spTgt spid="14337"/>
                                        </p:tgtEl>
                                      </p:cBhvr>
                                    </p:animEffect>
                                  </p:childTnLst>
                                  <p:subTnLst>
                                    <p:audio>
                                      <p:cMediaNode>
                                        <p:cTn display="0" masterRel="sameClick">
                                          <p:stCondLst>
                                            <p:cond evt="begin" delay="0">
                                              <p:tn val="8"/>
                                            </p:cond>
                                          </p:stCondLst>
                                          <p:endCondLst>
                                            <p:cond evt="onStopAudio" delay="0">
                                              <p:tgtEl>
                                                <p:sldTgt/>
                                              </p:tgtEl>
                                            </p:cond>
                                          </p:endCondLst>
                                        </p:cTn>
                                        <p:tgtEl>
                                          <p:sndTgt r:embed="rId4" name="أنظرُ وأتساءلُ.wav"/>
                                        </p:tgtEl>
                                      </p:cMediaNode>
                                    </p:audio>
                                  </p:sub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linds(horizontal)">
                                      <p:cBhvr>
                                        <p:cTn id="15" dur="1000"/>
                                        <p:tgtEl>
                                          <p:spTgt spid="3"/>
                                        </p:tgtEl>
                                      </p:cBhvr>
                                    </p:animEffect>
                                  </p:childTnLst>
                                  <p:subTnLst>
                                    <p:audio>
                                      <p:cMediaNode>
                                        <p:cTn display="0" masterRel="sameClick">
                                          <p:stCondLst>
                                            <p:cond evt="begin" delay="0">
                                              <p:tn val="13"/>
                                            </p:cond>
                                          </p:stCondLst>
                                          <p:endCondLst>
                                            <p:cond evt="onStopAudio" delay="0">
                                              <p:tgtEl>
                                                <p:sldTgt/>
                                              </p:tgtEl>
                                            </p:cond>
                                          </p:endCondLst>
                                        </p:cTn>
                                        <p:tgtEl>
                                          <p:sndTgt r:embed="rId5" name="0170 -  خطأ الويندوز.wav"/>
                                        </p:tgtEl>
                                      </p:cMediaNode>
                                    </p:audio>
                                  </p:subTnLst>
                                </p:cTn>
                              </p:par>
                              <p:par>
                                <p:cTn id="16" presetID="3" presetClass="entr" presetSubtype="10" fill="hold" grpId="0" nodeType="withEffect">
                                  <p:stCondLst>
                                    <p:cond delay="0"/>
                                  </p:stCondLst>
                                  <p:childTnLst>
                                    <p:set>
                                      <p:cBhvr>
                                        <p:cTn id="17" dur="1" fill="hold">
                                          <p:stCondLst>
                                            <p:cond delay="0"/>
                                          </p:stCondLst>
                                        </p:cTn>
                                        <p:tgtEl>
                                          <p:spTgt spid="14338"/>
                                        </p:tgtEl>
                                        <p:attrNameLst>
                                          <p:attrName>style.visibility</p:attrName>
                                        </p:attrNameLst>
                                      </p:cBhvr>
                                      <p:to>
                                        <p:strVal val="visible"/>
                                      </p:to>
                                    </p:set>
                                    <p:animEffect transition="in" filter="blinds(horizontal)">
                                      <p:cBhvr>
                                        <p:cTn id="18" dur="1000"/>
                                        <p:tgtEl>
                                          <p:spTgt spid="14338"/>
                                        </p:tgtEl>
                                      </p:cBhvr>
                                    </p:animEffect>
                                  </p:childTnLst>
                                </p:cTn>
                              </p:par>
                              <p:par>
                                <p:cTn id="19" presetID="3" presetClass="entr" presetSubtype="10" fill="hold"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blinds(horizontal)">
                                      <p:cBhvr>
                                        <p:cTn id="21" dur="500"/>
                                        <p:tgtEl>
                                          <p:spTgt spid="7"/>
                                        </p:tgtEl>
                                      </p:cBhvr>
                                    </p:animEffect>
                                  </p:childTnLst>
                                  <p:subTnLst>
                                    <p:audio>
                                      <p:cMediaNode>
                                        <p:cTn display="0" masterRel="sameClick">
                                          <p:stCondLst>
                                            <p:cond evt="begin" delay="0">
                                              <p:tn val="19"/>
                                            </p:cond>
                                          </p:stCondLst>
                                          <p:endCondLst>
                                            <p:cond evt="onStopAudio" delay="0">
                                              <p:tgtEl>
                                                <p:sldTgt/>
                                              </p:tgtEl>
                                            </p:cond>
                                          </p:endCondLst>
                                        </p:cTn>
                                        <p:tgtEl>
                                          <p:sndTgt r:embed="rId6" name="يحتاجُ هذا المصباحُ إلى الكهرباءِ.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4337" grpId="0"/>
      <p:bldP spid="14338"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2"/>
          <p:cNvGrpSpPr>
            <a:grpSpLocks/>
          </p:cNvGrpSpPr>
          <p:nvPr/>
        </p:nvGrpSpPr>
        <p:grpSpPr bwMode="auto">
          <a:xfrm>
            <a:off x="500063" y="1412776"/>
            <a:ext cx="8215312" cy="4643438"/>
            <a:chOff x="1357290" y="428604"/>
            <a:chExt cx="4095673" cy="3000396"/>
          </a:xfrm>
        </p:grpSpPr>
        <p:sp>
          <p:nvSpPr>
            <p:cNvPr id="3" name="Rounded Rectangle 4"/>
            <p:cNvSpPr/>
            <p:nvPr/>
          </p:nvSpPr>
          <p:spPr>
            <a:xfrm>
              <a:off x="1642998" y="571187"/>
              <a:ext cx="3571744" cy="2715230"/>
            </a:xfrm>
            <a:prstGeom prst="roundRect">
              <a:avLst/>
            </a:prstGeom>
            <a:gradFill flip="none" rotWithShape="1">
              <a:gsLst>
                <a:gs pos="0">
                  <a:srgbClr val="CC6600">
                    <a:shade val="30000"/>
                    <a:satMod val="115000"/>
                  </a:srgbClr>
                </a:gs>
                <a:gs pos="50000">
                  <a:srgbClr val="FFFF00"/>
                </a:gs>
                <a:gs pos="100000">
                  <a:srgbClr val="CC6600">
                    <a:shade val="100000"/>
                    <a:satMod val="115000"/>
                  </a:srgbClr>
                </a:gs>
              </a:gsLst>
              <a:lin ang="5400000" scaled="1"/>
              <a:tileRect/>
            </a:gradFill>
            <a:ln>
              <a:noFill/>
            </a:ln>
          </p:spPr>
          <p:style>
            <a:lnRef idx="2">
              <a:schemeClr val="accent6"/>
            </a:lnRef>
            <a:fillRef idx="1">
              <a:schemeClr val="lt1"/>
            </a:fillRef>
            <a:effectRef idx="0">
              <a:schemeClr val="accent6"/>
            </a:effectRef>
            <a:fontRef idx="minor">
              <a:schemeClr val="dk1"/>
            </a:fontRef>
          </p:style>
          <p:txBody>
            <a:bodyPr rtlCol="1" anchor="ctr"/>
            <a:lstStyle/>
            <a:p>
              <a:pPr algn="ctr" rtl="1" fontAlgn="auto">
                <a:spcBef>
                  <a:spcPts val="0"/>
                </a:spcBef>
                <a:spcAft>
                  <a:spcPts val="0"/>
                </a:spcAft>
                <a:defRPr/>
              </a:pPr>
              <a:endParaRPr lang="ar-EG"/>
            </a:p>
          </p:txBody>
        </p:sp>
        <p:pic>
          <p:nvPicPr>
            <p:cNvPr id="41991" name="Picture 5" descr="Bdrlc009.wmf"/>
            <p:cNvPicPr>
              <a:picLocks noChangeAspect="1"/>
            </p:cNvPicPr>
            <p:nvPr/>
          </p:nvPicPr>
          <p:blipFill>
            <a:blip r:embed="rId7"/>
            <a:srcRect/>
            <a:stretch>
              <a:fillRect/>
            </a:stretch>
          </p:blipFill>
          <p:spPr bwMode="auto">
            <a:xfrm>
              <a:off x="1357290" y="428604"/>
              <a:ext cx="4095673" cy="3000396"/>
            </a:xfrm>
            <a:prstGeom prst="rect">
              <a:avLst/>
            </a:prstGeom>
            <a:noFill/>
            <a:ln w="9525">
              <a:noFill/>
              <a:miter lim="800000"/>
              <a:headEnd/>
              <a:tailEnd/>
            </a:ln>
          </p:spPr>
        </p:pic>
      </p:grpSp>
      <p:sp>
        <p:nvSpPr>
          <p:cNvPr id="5" name="مجسم مشطوف الحواف 4"/>
          <p:cNvSpPr/>
          <p:nvPr/>
        </p:nvSpPr>
        <p:spPr>
          <a:xfrm>
            <a:off x="5357813" y="357188"/>
            <a:ext cx="2786062" cy="1071562"/>
          </a:xfrm>
          <a:prstGeom prst="bevel">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fontAlgn="auto">
              <a:spcBef>
                <a:spcPts val="0"/>
              </a:spcBef>
              <a:spcAft>
                <a:spcPts val="0"/>
              </a:spcAft>
              <a:defRPr/>
            </a:pPr>
            <a:endParaRPr lang="ar-EG"/>
          </a:p>
        </p:txBody>
      </p:sp>
      <p:sp>
        <p:nvSpPr>
          <p:cNvPr id="46081" name="Rectangle 1"/>
          <p:cNvSpPr>
            <a:spLocks noChangeArrowheads="1"/>
          </p:cNvSpPr>
          <p:nvPr/>
        </p:nvSpPr>
        <p:spPr bwMode="auto">
          <a:xfrm>
            <a:off x="5643563" y="630238"/>
            <a:ext cx="2238375" cy="584200"/>
          </a:xfrm>
          <a:prstGeom prst="rect">
            <a:avLst/>
          </a:prstGeom>
          <a:noFill/>
          <a:ln w="9525">
            <a:noFill/>
            <a:miter lim="800000"/>
            <a:headEnd/>
            <a:tailEnd/>
          </a:ln>
        </p:spPr>
        <p:txBody>
          <a:bodyPr wrap="none" anchor="ctr">
            <a:spAutoFit/>
          </a:bodyPr>
          <a:lstStyle/>
          <a:p>
            <a:pPr algn="r" rtl="1"/>
            <a:r>
              <a:rPr lang="ar-EG" sz="3200" b="1">
                <a:cs typeface="Times New Roman" pitchFamily="18" charset="0"/>
              </a:rPr>
              <a:t>التيارُ الكهربائيُّ</a:t>
            </a:r>
            <a:endParaRPr lang="ar-EG" sz="3600"/>
          </a:p>
        </p:txBody>
      </p:sp>
      <p:sp>
        <p:nvSpPr>
          <p:cNvPr id="46082" name="Rectangle 2"/>
          <p:cNvSpPr>
            <a:spLocks noChangeArrowheads="1"/>
          </p:cNvSpPr>
          <p:nvPr/>
        </p:nvSpPr>
        <p:spPr bwMode="auto">
          <a:xfrm>
            <a:off x="1214438" y="1762919"/>
            <a:ext cx="6500812" cy="3970337"/>
          </a:xfrm>
          <a:prstGeom prst="rect">
            <a:avLst/>
          </a:prstGeom>
          <a:noFill/>
          <a:ln w="9525">
            <a:noFill/>
            <a:miter lim="800000"/>
            <a:headEnd/>
            <a:tailEnd/>
          </a:ln>
        </p:spPr>
        <p:txBody>
          <a:bodyPr anchor="ctr">
            <a:spAutoFit/>
          </a:bodyPr>
          <a:lstStyle/>
          <a:p>
            <a:pPr algn="r" rtl="1"/>
            <a:r>
              <a:rPr lang="ar-EG" sz="3600" dirty="0">
                <a:cs typeface="Times New Roman" pitchFamily="18" charset="0"/>
              </a:rPr>
              <a:t>وقد تنتقلُ الشحناتُ الكهربائيةُ في ظروفٍ غير تلكَ التي عرفتُها في حالاتِ التَّفريغ الكهربائي. الشُّحناتُ الكهربائية يمكنُها أن تسري عبرَ بعض الموادِّ، </a:t>
            </a:r>
            <a:r>
              <a:rPr lang="ar-SA" sz="3600" dirty="0">
                <a:cs typeface="Times New Roman" pitchFamily="18" charset="0"/>
              </a:rPr>
              <a:t>بصورة مماثلة ل</a:t>
            </a:r>
            <a:r>
              <a:rPr lang="ar-EG" sz="3600" dirty="0">
                <a:cs typeface="Times New Roman" pitchFamily="18" charset="0"/>
              </a:rPr>
              <a:t>جري</a:t>
            </a:r>
            <a:r>
              <a:rPr lang="ar-SA" sz="3600" dirty="0">
                <a:cs typeface="Times New Roman" pitchFamily="18" charset="0"/>
              </a:rPr>
              <a:t>ان</a:t>
            </a:r>
            <a:r>
              <a:rPr lang="ar-EG" sz="3600" dirty="0">
                <a:cs typeface="Times New Roman" pitchFamily="18" charset="0"/>
              </a:rPr>
              <a:t> المياه في الأنهار. وسريانُ الشحناتِ الكهربائية بهذه الطريقة يعرفُ </a:t>
            </a:r>
            <a:r>
              <a:rPr lang="ar-EG" sz="3600" b="1" dirty="0">
                <a:solidFill>
                  <a:schemeClr val="bg1"/>
                </a:solidFill>
                <a:cs typeface="Times New Roman" pitchFamily="18" charset="0"/>
              </a:rPr>
              <a:t>بالتيار الكهربائي</a:t>
            </a:r>
            <a:r>
              <a:rPr lang="ar-SA" sz="3600" b="1" dirty="0">
                <a:solidFill>
                  <a:schemeClr val="bg1"/>
                </a:solidFill>
                <a:cs typeface="Times New Roman" pitchFamily="18" charset="0"/>
              </a:rPr>
              <a:t>.</a:t>
            </a:r>
            <a:endParaRPr lang="ar-EG" sz="4000" dirty="0"/>
          </a:p>
        </p:txBody>
      </p:sp>
    </p:spTree>
  </p:cSld>
  <p:clrMapOvr>
    <a:masterClrMapping/>
  </p:clrMapOvr>
  <p:transition spd="med">
    <p:blinds/>
    <p:sndAc>
      <p:stSnd>
        <p:snd r:embed="rId2" name="chimes.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8" presetClass="entr" presetSubtype="0" accel="5000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8" dur="1000" fill="hold"/>
                                        <p:tgtEl>
                                          <p:spTgt spid="5"/>
                                        </p:tgtEl>
                                        <p:attrNameLst>
                                          <p:attrName>ppt_x</p:attrName>
                                        </p:attrNameLst>
                                      </p:cBhvr>
                                      <p:tavLst>
                                        <p:tav tm="0">
                                          <p:val>
                                            <p:fltVal val="-1"/>
                                          </p:val>
                                        </p:tav>
                                        <p:tav tm="50000">
                                          <p:val>
                                            <p:fltVal val="0.95"/>
                                          </p:val>
                                        </p:tav>
                                        <p:tav tm="100000">
                                          <p:val>
                                            <p:strVal val="#ppt_x"/>
                                          </p:val>
                                        </p:tav>
                                      </p:tavLst>
                                    </p:anim>
                                    <p:anim calcmode="lin" valueType="num">
                                      <p:cBhvr>
                                        <p:cTn id="9" dur="1000" fill="hold"/>
                                        <p:tgtEl>
                                          <p:spTgt spid="5"/>
                                        </p:tgtEl>
                                        <p:attrNameLst>
                                          <p:attrName>ppt_y</p:attrName>
                                        </p:attrNameLst>
                                      </p:cBhvr>
                                      <p:tavLst>
                                        <p:tav tm="0">
                                          <p:val>
                                            <p:strVal val="#ppt_y"/>
                                          </p:val>
                                        </p:tav>
                                        <p:tav tm="100000">
                                          <p:val>
                                            <p:strVal val="#ppt_y"/>
                                          </p:val>
                                        </p:tav>
                                      </p:tavLst>
                                    </p:anim>
                                    <p:animEffect transition="in" filter="fade">
                                      <p:cBhvr>
                                        <p:cTn id="10" dur="10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3" name="0170 -  خطأ الويندوز.wav"/>
                                        </p:tgtEl>
                                      </p:cMediaNode>
                                    </p:audio>
                                  </p:subTnLst>
                                </p:cTn>
                              </p:par>
                              <p:par>
                                <p:cTn id="11" presetID="48" presetClass="entr" presetSubtype="0" accel="50000" fill="hold" grpId="0" nodeType="withEffect">
                                  <p:stCondLst>
                                    <p:cond delay="0"/>
                                  </p:stCondLst>
                                  <p:childTnLst>
                                    <p:set>
                                      <p:cBhvr>
                                        <p:cTn id="12" dur="1" fill="hold">
                                          <p:stCondLst>
                                            <p:cond delay="0"/>
                                          </p:stCondLst>
                                        </p:cTn>
                                        <p:tgtEl>
                                          <p:spTgt spid="46081"/>
                                        </p:tgtEl>
                                        <p:attrNameLst>
                                          <p:attrName>style.visibility</p:attrName>
                                        </p:attrNameLst>
                                      </p:cBhvr>
                                      <p:to>
                                        <p:strVal val="visible"/>
                                      </p:to>
                                    </p:set>
                                    <p:anim calcmode="lin" valueType="num">
                                      <p:cBhvr>
                                        <p:cTn id="13" dur="1000" fill="hold"/>
                                        <p:tgtEl>
                                          <p:spTgt spid="46081"/>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14" dur="1000" fill="hold"/>
                                        <p:tgtEl>
                                          <p:spTgt spid="46081"/>
                                        </p:tgtEl>
                                        <p:attrNameLst>
                                          <p:attrName>ppt_x</p:attrName>
                                        </p:attrNameLst>
                                      </p:cBhvr>
                                      <p:tavLst>
                                        <p:tav tm="0">
                                          <p:val>
                                            <p:fltVal val="-1"/>
                                          </p:val>
                                        </p:tav>
                                        <p:tav tm="50000">
                                          <p:val>
                                            <p:fltVal val="0.95"/>
                                          </p:val>
                                        </p:tav>
                                        <p:tav tm="100000">
                                          <p:val>
                                            <p:strVal val="#ppt_x"/>
                                          </p:val>
                                        </p:tav>
                                      </p:tavLst>
                                    </p:anim>
                                    <p:anim calcmode="lin" valueType="num">
                                      <p:cBhvr>
                                        <p:cTn id="15" dur="1000" fill="hold"/>
                                        <p:tgtEl>
                                          <p:spTgt spid="46081"/>
                                        </p:tgtEl>
                                        <p:attrNameLst>
                                          <p:attrName>ppt_y</p:attrName>
                                        </p:attrNameLst>
                                      </p:cBhvr>
                                      <p:tavLst>
                                        <p:tav tm="0">
                                          <p:val>
                                            <p:strVal val="#ppt_y"/>
                                          </p:val>
                                        </p:tav>
                                        <p:tav tm="100000">
                                          <p:val>
                                            <p:strVal val="#ppt_y"/>
                                          </p:val>
                                        </p:tav>
                                      </p:tavLst>
                                    </p:anim>
                                    <p:animEffect transition="in" filter="fade">
                                      <p:cBhvr>
                                        <p:cTn id="16" dur="1000"/>
                                        <p:tgtEl>
                                          <p:spTgt spid="46081"/>
                                        </p:tgtEl>
                                      </p:cBhvr>
                                    </p:animEffect>
                                  </p:childTnLst>
                                  <p:subTnLst>
                                    <p:audio>
                                      <p:cMediaNode>
                                        <p:cTn display="0" masterRel="sameClick">
                                          <p:stCondLst>
                                            <p:cond evt="begin" delay="0">
                                              <p:tn val="11"/>
                                            </p:cond>
                                          </p:stCondLst>
                                          <p:endCondLst>
                                            <p:cond evt="onStopAudio" delay="0">
                                              <p:tgtEl>
                                                <p:sldTgt/>
                                              </p:tgtEl>
                                            </p:cond>
                                          </p:endCondLst>
                                        </p:cTn>
                                        <p:tgtEl>
                                          <p:sndTgt r:embed="rId4" name="التيارٌ الكهربائي.wav"/>
                                        </p:tgtEl>
                                      </p:cMediaNode>
                                    </p:audio>
                                  </p:subTnLst>
                                </p:cTn>
                              </p:par>
                            </p:childTnLst>
                          </p:cTn>
                        </p:par>
                      </p:childTnLst>
                    </p:cTn>
                  </p:par>
                  <p:par>
                    <p:cTn id="17" fill="hold">
                      <p:stCondLst>
                        <p:cond delay="indefinite"/>
                      </p:stCondLst>
                      <p:childTnLst>
                        <p:par>
                          <p:cTn id="18" fill="hold">
                            <p:stCondLst>
                              <p:cond delay="0"/>
                            </p:stCondLst>
                            <p:childTnLst>
                              <p:par>
                                <p:cTn id="19" presetID="26" presetClass="entr" presetSubtype="0"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wipe(down)">
                                      <p:cBhvr>
                                        <p:cTn id="21" dur="290">
                                          <p:stCondLst>
                                            <p:cond delay="0"/>
                                          </p:stCondLst>
                                        </p:cTn>
                                        <p:tgtEl>
                                          <p:spTgt spid="2"/>
                                        </p:tgtEl>
                                      </p:cBhvr>
                                    </p:animEffect>
                                    <p:anim calcmode="lin" valueType="num">
                                      <p:cBhvr>
                                        <p:cTn id="22" dur="911"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23" dur="332"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24" dur="332" tmFilter="0, 0; 0.125,0.2665; 0.25,0.4; 0.375,0.465; 0.5,0.5;  0.625,0.535; 0.75,0.6; 0.875,0.7335; 1,1">
                                          <p:stCondLst>
                                            <p:cond delay="332"/>
                                          </p:stCondLst>
                                        </p:cTn>
                                        <p:tgtEl>
                                          <p:spTgt spid="2"/>
                                        </p:tgtEl>
                                        <p:attrNameLst>
                                          <p:attrName>ppt_y</p:attrName>
                                        </p:attrNameLst>
                                      </p:cBhvr>
                                      <p:tavLst>
                                        <p:tav tm="0" fmla="#ppt_y-sin(pi*$)/9">
                                          <p:val>
                                            <p:fltVal val="0"/>
                                          </p:val>
                                        </p:tav>
                                        <p:tav tm="100000">
                                          <p:val>
                                            <p:fltVal val="1"/>
                                          </p:val>
                                        </p:tav>
                                      </p:tavLst>
                                    </p:anim>
                                    <p:anim calcmode="lin" valueType="num">
                                      <p:cBhvr>
                                        <p:cTn id="25" dur="166" tmFilter="0, 0; 0.125,0.2665; 0.25,0.4; 0.375,0.465; 0.5,0.5;  0.625,0.535; 0.75,0.6; 0.875,0.7335; 1,1">
                                          <p:stCondLst>
                                            <p:cond delay="662"/>
                                          </p:stCondLst>
                                        </p:cTn>
                                        <p:tgtEl>
                                          <p:spTgt spid="2"/>
                                        </p:tgtEl>
                                        <p:attrNameLst>
                                          <p:attrName>ppt_y</p:attrName>
                                        </p:attrNameLst>
                                      </p:cBhvr>
                                      <p:tavLst>
                                        <p:tav tm="0" fmla="#ppt_y-sin(pi*$)/27">
                                          <p:val>
                                            <p:fltVal val="0"/>
                                          </p:val>
                                        </p:tav>
                                        <p:tav tm="100000">
                                          <p:val>
                                            <p:fltVal val="1"/>
                                          </p:val>
                                        </p:tav>
                                      </p:tavLst>
                                    </p:anim>
                                    <p:anim calcmode="lin" valueType="num">
                                      <p:cBhvr>
                                        <p:cTn id="26" dur="82" tmFilter="0, 0; 0.125,0.2665; 0.25,0.4; 0.375,0.465; 0.5,0.5;  0.625,0.535; 0.75,0.6; 0.875,0.7335; 1,1">
                                          <p:stCondLst>
                                            <p:cond delay="828"/>
                                          </p:stCondLst>
                                        </p:cTn>
                                        <p:tgtEl>
                                          <p:spTgt spid="2"/>
                                        </p:tgtEl>
                                        <p:attrNameLst>
                                          <p:attrName>ppt_y</p:attrName>
                                        </p:attrNameLst>
                                      </p:cBhvr>
                                      <p:tavLst>
                                        <p:tav tm="0" fmla="#ppt_y-sin(pi*$)/81">
                                          <p:val>
                                            <p:fltVal val="0"/>
                                          </p:val>
                                        </p:tav>
                                        <p:tav tm="100000">
                                          <p:val>
                                            <p:fltVal val="1"/>
                                          </p:val>
                                        </p:tav>
                                      </p:tavLst>
                                    </p:anim>
                                    <p:animScale>
                                      <p:cBhvr>
                                        <p:cTn id="27" dur="13">
                                          <p:stCondLst>
                                            <p:cond delay="325"/>
                                          </p:stCondLst>
                                        </p:cTn>
                                        <p:tgtEl>
                                          <p:spTgt spid="2"/>
                                        </p:tgtEl>
                                      </p:cBhvr>
                                      <p:to x="100000" y="60000"/>
                                    </p:animScale>
                                    <p:animScale>
                                      <p:cBhvr>
                                        <p:cTn id="28" dur="83" decel="50000">
                                          <p:stCondLst>
                                            <p:cond delay="338"/>
                                          </p:stCondLst>
                                        </p:cTn>
                                        <p:tgtEl>
                                          <p:spTgt spid="2"/>
                                        </p:tgtEl>
                                      </p:cBhvr>
                                      <p:to x="100000" y="100000"/>
                                    </p:animScale>
                                    <p:animScale>
                                      <p:cBhvr>
                                        <p:cTn id="29" dur="13">
                                          <p:stCondLst>
                                            <p:cond delay="656"/>
                                          </p:stCondLst>
                                        </p:cTn>
                                        <p:tgtEl>
                                          <p:spTgt spid="2"/>
                                        </p:tgtEl>
                                      </p:cBhvr>
                                      <p:to x="100000" y="80000"/>
                                    </p:animScale>
                                    <p:animScale>
                                      <p:cBhvr>
                                        <p:cTn id="30" dur="83" decel="50000">
                                          <p:stCondLst>
                                            <p:cond delay="669"/>
                                          </p:stCondLst>
                                        </p:cTn>
                                        <p:tgtEl>
                                          <p:spTgt spid="2"/>
                                        </p:tgtEl>
                                      </p:cBhvr>
                                      <p:to x="100000" y="100000"/>
                                    </p:animScale>
                                    <p:animScale>
                                      <p:cBhvr>
                                        <p:cTn id="31" dur="13">
                                          <p:stCondLst>
                                            <p:cond delay="821"/>
                                          </p:stCondLst>
                                        </p:cTn>
                                        <p:tgtEl>
                                          <p:spTgt spid="2"/>
                                        </p:tgtEl>
                                      </p:cBhvr>
                                      <p:to x="100000" y="90000"/>
                                    </p:animScale>
                                    <p:animScale>
                                      <p:cBhvr>
                                        <p:cTn id="32" dur="83" decel="50000">
                                          <p:stCondLst>
                                            <p:cond delay="834"/>
                                          </p:stCondLst>
                                        </p:cTn>
                                        <p:tgtEl>
                                          <p:spTgt spid="2"/>
                                        </p:tgtEl>
                                      </p:cBhvr>
                                      <p:to x="100000" y="100000"/>
                                    </p:animScale>
                                    <p:animScale>
                                      <p:cBhvr>
                                        <p:cTn id="33" dur="13">
                                          <p:stCondLst>
                                            <p:cond delay="904"/>
                                          </p:stCondLst>
                                        </p:cTn>
                                        <p:tgtEl>
                                          <p:spTgt spid="2"/>
                                        </p:tgtEl>
                                      </p:cBhvr>
                                      <p:to x="100000" y="95000"/>
                                    </p:animScale>
                                    <p:animScale>
                                      <p:cBhvr>
                                        <p:cTn id="34" dur="83" decel="50000">
                                          <p:stCondLst>
                                            <p:cond delay="917"/>
                                          </p:stCondLst>
                                        </p:cTn>
                                        <p:tgtEl>
                                          <p:spTgt spid="2"/>
                                        </p:tgtEl>
                                      </p:cBhvr>
                                      <p:to x="100000" y="100000"/>
                                    </p:animScale>
                                  </p:childTnLst>
                                  <p:subTnLst>
                                    <p:audio>
                                      <p:cMediaNode>
                                        <p:cTn display="0" masterRel="sameClick">
                                          <p:stCondLst>
                                            <p:cond evt="begin" delay="0">
                                              <p:tn val="19"/>
                                            </p:cond>
                                          </p:stCondLst>
                                          <p:endCondLst>
                                            <p:cond evt="onStopAudio" delay="0">
                                              <p:tgtEl>
                                                <p:sldTgt/>
                                              </p:tgtEl>
                                            </p:cond>
                                          </p:endCondLst>
                                        </p:cTn>
                                        <p:tgtEl>
                                          <p:sndTgt r:embed="rId5" name="0512 - فوق الاجراس.wav"/>
                                        </p:tgtEl>
                                      </p:cMediaNode>
                                    </p:audio>
                                  </p:subTnLst>
                                </p:cTn>
                              </p:par>
                              <p:par>
                                <p:cTn id="35" presetID="26" presetClass="entr" presetSubtype="0" fill="hold" grpId="0" nodeType="withEffect">
                                  <p:stCondLst>
                                    <p:cond delay="0"/>
                                  </p:stCondLst>
                                  <p:childTnLst>
                                    <p:set>
                                      <p:cBhvr>
                                        <p:cTn id="36" dur="1" fill="hold">
                                          <p:stCondLst>
                                            <p:cond delay="0"/>
                                          </p:stCondLst>
                                        </p:cTn>
                                        <p:tgtEl>
                                          <p:spTgt spid="46082"/>
                                        </p:tgtEl>
                                        <p:attrNameLst>
                                          <p:attrName>style.visibility</p:attrName>
                                        </p:attrNameLst>
                                      </p:cBhvr>
                                      <p:to>
                                        <p:strVal val="visible"/>
                                      </p:to>
                                    </p:set>
                                    <p:animEffect transition="in" filter="wipe(down)">
                                      <p:cBhvr>
                                        <p:cTn id="37" dur="290">
                                          <p:stCondLst>
                                            <p:cond delay="0"/>
                                          </p:stCondLst>
                                        </p:cTn>
                                        <p:tgtEl>
                                          <p:spTgt spid="46082"/>
                                        </p:tgtEl>
                                      </p:cBhvr>
                                    </p:animEffect>
                                    <p:anim calcmode="lin" valueType="num">
                                      <p:cBhvr>
                                        <p:cTn id="38" dur="911" tmFilter="0,0; 0.14,0.36; 0.43,0.73; 0.71,0.91; 1.0,1.0">
                                          <p:stCondLst>
                                            <p:cond delay="0"/>
                                          </p:stCondLst>
                                        </p:cTn>
                                        <p:tgtEl>
                                          <p:spTgt spid="46082"/>
                                        </p:tgtEl>
                                        <p:attrNameLst>
                                          <p:attrName>ppt_x</p:attrName>
                                        </p:attrNameLst>
                                      </p:cBhvr>
                                      <p:tavLst>
                                        <p:tav tm="0">
                                          <p:val>
                                            <p:strVal val="#ppt_x-0.25"/>
                                          </p:val>
                                        </p:tav>
                                        <p:tav tm="100000">
                                          <p:val>
                                            <p:strVal val="#ppt_x"/>
                                          </p:val>
                                        </p:tav>
                                      </p:tavLst>
                                    </p:anim>
                                    <p:anim calcmode="lin" valueType="num">
                                      <p:cBhvr>
                                        <p:cTn id="39" dur="332" tmFilter="0.0,0.0; 0.25,0.07; 0.50,0.2; 0.75,0.467; 1.0,1.0">
                                          <p:stCondLst>
                                            <p:cond delay="0"/>
                                          </p:stCondLst>
                                        </p:cTn>
                                        <p:tgtEl>
                                          <p:spTgt spid="46082"/>
                                        </p:tgtEl>
                                        <p:attrNameLst>
                                          <p:attrName>ppt_y</p:attrName>
                                        </p:attrNameLst>
                                      </p:cBhvr>
                                      <p:tavLst>
                                        <p:tav tm="0" fmla="#ppt_y-sin(pi*$)/3">
                                          <p:val>
                                            <p:fltVal val="0.5"/>
                                          </p:val>
                                        </p:tav>
                                        <p:tav tm="100000">
                                          <p:val>
                                            <p:fltVal val="1"/>
                                          </p:val>
                                        </p:tav>
                                      </p:tavLst>
                                    </p:anim>
                                    <p:anim calcmode="lin" valueType="num">
                                      <p:cBhvr>
                                        <p:cTn id="40" dur="332" tmFilter="0, 0; 0.125,0.2665; 0.25,0.4; 0.375,0.465; 0.5,0.5;  0.625,0.535; 0.75,0.6; 0.875,0.7335; 1,1">
                                          <p:stCondLst>
                                            <p:cond delay="332"/>
                                          </p:stCondLst>
                                        </p:cTn>
                                        <p:tgtEl>
                                          <p:spTgt spid="46082"/>
                                        </p:tgtEl>
                                        <p:attrNameLst>
                                          <p:attrName>ppt_y</p:attrName>
                                        </p:attrNameLst>
                                      </p:cBhvr>
                                      <p:tavLst>
                                        <p:tav tm="0" fmla="#ppt_y-sin(pi*$)/9">
                                          <p:val>
                                            <p:fltVal val="0"/>
                                          </p:val>
                                        </p:tav>
                                        <p:tav tm="100000">
                                          <p:val>
                                            <p:fltVal val="1"/>
                                          </p:val>
                                        </p:tav>
                                      </p:tavLst>
                                    </p:anim>
                                    <p:anim calcmode="lin" valueType="num">
                                      <p:cBhvr>
                                        <p:cTn id="41" dur="166" tmFilter="0, 0; 0.125,0.2665; 0.25,0.4; 0.375,0.465; 0.5,0.5;  0.625,0.535; 0.75,0.6; 0.875,0.7335; 1,1">
                                          <p:stCondLst>
                                            <p:cond delay="662"/>
                                          </p:stCondLst>
                                        </p:cTn>
                                        <p:tgtEl>
                                          <p:spTgt spid="46082"/>
                                        </p:tgtEl>
                                        <p:attrNameLst>
                                          <p:attrName>ppt_y</p:attrName>
                                        </p:attrNameLst>
                                      </p:cBhvr>
                                      <p:tavLst>
                                        <p:tav tm="0" fmla="#ppt_y-sin(pi*$)/27">
                                          <p:val>
                                            <p:fltVal val="0"/>
                                          </p:val>
                                        </p:tav>
                                        <p:tav tm="100000">
                                          <p:val>
                                            <p:fltVal val="1"/>
                                          </p:val>
                                        </p:tav>
                                      </p:tavLst>
                                    </p:anim>
                                    <p:anim calcmode="lin" valueType="num">
                                      <p:cBhvr>
                                        <p:cTn id="42" dur="82" tmFilter="0, 0; 0.125,0.2665; 0.25,0.4; 0.375,0.465; 0.5,0.5;  0.625,0.535; 0.75,0.6; 0.875,0.7335; 1,1">
                                          <p:stCondLst>
                                            <p:cond delay="828"/>
                                          </p:stCondLst>
                                        </p:cTn>
                                        <p:tgtEl>
                                          <p:spTgt spid="46082"/>
                                        </p:tgtEl>
                                        <p:attrNameLst>
                                          <p:attrName>ppt_y</p:attrName>
                                        </p:attrNameLst>
                                      </p:cBhvr>
                                      <p:tavLst>
                                        <p:tav tm="0" fmla="#ppt_y-sin(pi*$)/81">
                                          <p:val>
                                            <p:fltVal val="0"/>
                                          </p:val>
                                        </p:tav>
                                        <p:tav tm="100000">
                                          <p:val>
                                            <p:fltVal val="1"/>
                                          </p:val>
                                        </p:tav>
                                      </p:tavLst>
                                    </p:anim>
                                    <p:animScale>
                                      <p:cBhvr>
                                        <p:cTn id="43" dur="13">
                                          <p:stCondLst>
                                            <p:cond delay="325"/>
                                          </p:stCondLst>
                                        </p:cTn>
                                        <p:tgtEl>
                                          <p:spTgt spid="46082"/>
                                        </p:tgtEl>
                                      </p:cBhvr>
                                      <p:to x="100000" y="60000"/>
                                    </p:animScale>
                                    <p:animScale>
                                      <p:cBhvr>
                                        <p:cTn id="44" dur="83" decel="50000">
                                          <p:stCondLst>
                                            <p:cond delay="338"/>
                                          </p:stCondLst>
                                        </p:cTn>
                                        <p:tgtEl>
                                          <p:spTgt spid="46082"/>
                                        </p:tgtEl>
                                      </p:cBhvr>
                                      <p:to x="100000" y="100000"/>
                                    </p:animScale>
                                    <p:animScale>
                                      <p:cBhvr>
                                        <p:cTn id="45" dur="13">
                                          <p:stCondLst>
                                            <p:cond delay="656"/>
                                          </p:stCondLst>
                                        </p:cTn>
                                        <p:tgtEl>
                                          <p:spTgt spid="46082"/>
                                        </p:tgtEl>
                                      </p:cBhvr>
                                      <p:to x="100000" y="80000"/>
                                    </p:animScale>
                                    <p:animScale>
                                      <p:cBhvr>
                                        <p:cTn id="46" dur="83" decel="50000">
                                          <p:stCondLst>
                                            <p:cond delay="669"/>
                                          </p:stCondLst>
                                        </p:cTn>
                                        <p:tgtEl>
                                          <p:spTgt spid="46082"/>
                                        </p:tgtEl>
                                      </p:cBhvr>
                                      <p:to x="100000" y="100000"/>
                                    </p:animScale>
                                    <p:animScale>
                                      <p:cBhvr>
                                        <p:cTn id="47" dur="13">
                                          <p:stCondLst>
                                            <p:cond delay="821"/>
                                          </p:stCondLst>
                                        </p:cTn>
                                        <p:tgtEl>
                                          <p:spTgt spid="46082"/>
                                        </p:tgtEl>
                                      </p:cBhvr>
                                      <p:to x="100000" y="90000"/>
                                    </p:animScale>
                                    <p:animScale>
                                      <p:cBhvr>
                                        <p:cTn id="48" dur="83" decel="50000">
                                          <p:stCondLst>
                                            <p:cond delay="834"/>
                                          </p:stCondLst>
                                        </p:cTn>
                                        <p:tgtEl>
                                          <p:spTgt spid="46082"/>
                                        </p:tgtEl>
                                      </p:cBhvr>
                                      <p:to x="100000" y="100000"/>
                                    </p:animScale>
                                    <p:animScale>
                                      <p:cBhvr>
                                        <p:cTn id="49" dur="13">
                                          <p:stCondLst>
                                            <p:cond delay="904"/>
                                          </p:stCondLst>
                                        </p:cTn>
                                        <p:tgtEl>
                                          <p:spTgt spid="46082"/>
                                        </p:tgtEl>
                                      </p:cBhvr>
                                      <p:to x="100000" y="95000"/>
                                    </p:animScale>
                                    <p:animScale>
                                      <p:cBhvr>
                                        <p:cTn id="50" dur="83" decel="50000">
                                          <p:stCondLst>
                                            <p:cond delay="917"/>
                                          </p:stCondLst>
                                        </p:cTn>
                                        <p:tgtEl>
                                          <p:spTgt spid="46082"/>
                                        </p:tgtEl>
                                      </p:cBhvr>
                                      <p:to x="100000" y="100000"/>
                                    </p:animScale>
                                  </p:childTnLst>
                                  <p:subTnLst>
                                    <p:audio>
                                      <p:cMediaNode>
                                        <p:cTn display="0" masterRel="sameClick">
                                          <p:stCondLst>
                                            <p:cond evt="begin" delay="0">
                                              <p:tn val="35"/>
                                            </p:cond>
                                          </p:stCondLst>
                                          <p:endCondLst>
                                            <p:cond evt="onStopAudio" delay="0">
                                              <p:tgtEl>
                                                <p:sldTgt/>
                                              </p:tgtEl>
                                            </p:cond>
                                          </p:endCondLst>
                                        </p:cTn>
                                        <p:tgtEl>
                                          <p:sndTgt r:embed="rId6" name="وقد تنتقلُ الشحناتُ الكهربائيةُ.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46081" grpId="0"/>
      <p:bldP spid="46082"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20" name="Picture 12"/>
          <p:cNvPicPr>
            <a:picLocks noChangeAspect="1" noChangeArrowheads="1"/>
          </p:cNvPicPr>
          <p:nvPr/>
        </p:nvPicPr>
        <p:blipFill>
          <a:blip r:embed="rId10" cstate="print">
            <a:lum bright="-10000" contrast="30000"/>
          </a:blip>
          <a:srcRect/>
          <a:stretch>
            <a:fillRect/>
          </a:stretch>
        </p:blipFill>
        <p:spPr bwMode="auto">
          <a:xfrm>
            <a:off x="642911" y="190501"/>
            <a:ext cx="3000396" cy="2198420"/>
          </a:xfrm>
          <a:prstGeom prst="rect">
            <a:avLst/>
          </a:prstGeom>
          <a:noFill/>
          <a:ln w="9525">
            <a:noFill/>
            <a:miter lim="800000"/>
            <a:headEnd/>
            <a:tailEnd/>
          </a:ln>
          <a:effectLst/>
        </p:spPr>
      </p:pic>
      <p:pic>
        <p:nvPicPr>
          <p:cNvPr id="5" name="Picture 2" descr="BANNR022.WMF"/>
          <p:cNvPicPr>
            <a:picLocks noChangeAspect="1"/>
          </p:cNvPicPr>
          <p:nvPr/>
        </p:nvPicPr>
        <p:blipFill>
          <a:blip r:embed="rId11"/>
          <a:srcRect/>
          <a:stretch>
            <a:fillRect/>
          </a:stretch>
        </p:blipFill>
        <p:spPr bwMode="auto">
          <a:xfrm rot="-499654">
            <a:off x="4746625" y="317500"/>
            <a:ext cx="3506788" cy="1408113"/>
          </a:xfrm>
          <a:prstGeom prst="rect">
            <a:avLst/>
          </a:prstGeom>
          <a:noFill/>
          <a:ln w="9525">
            <a:noFill/>
            <a:miter lim="800000"/>
            <a:headEnd/>
            <a:tailEnd/>
          </a:ln>
        </p:spPr>
      </p:pic>
      <p:sp>
        <p:nvSpPr>
          <p:cNvPr id="2049" name="Rectangle 1"/>
          <p:cNvSpPr>
            <a:spLocks noChangeArrowheads="1"/>
          </p:cNvSpPr>
          <p:nvPr/>
        </p:nvSpPr>
        <p:spPr bwMode="auto">
          <a:xfrm rot="-612654">
            <a:off x="4964113" y="755650"/>
            <a:ext cx="2773362" cy="646113"/>
          </a:xfrm>
          <a:prstGeom prst="rect">
            <a:avLst/>
          </a:prstGeom>
          <a:noFill/>
          <a:ln w="9525">
            <a:noFill/>
            <a:miter lim="800000"/>
            <a:headEnd/>
            <a:tailEnd/>
          </a:ln>
        </p:spPr>
        <p:txBody>
          <a:bodyPr wrap="none" anchor="ctr">
            <a:spAutoFit/>
          </a:bodyPr>
          <a:lstStyle/>
          <a:p>
            <a:pPr algn="r" rtl="1"/>
            <a:r>
              <a:rPr lang="ar-EG" sz="3600" b="1">
                <a:cs typeface="Times New Roman" pitchFamily="18" charset="0"/>
              </a:rPr>
              <a:t>الدوائر الكهربائيةُ</a:t>
            </a:r>
            <a:endParaRPr lang="ar-EG" sz="3600"/>
          </a:p>
        </p:txBody>
      </p:sp>
      <p:sp>
        <p:nvSpPr>
          <p:cNvPr id="2050" name="Rectangle 2"/>
          <p:cNvSpPr>
            <a:spLocks noChangeArrowheads="1"/>
          </p:cNvSpPr>
          <p:nvPr/>
        </p:nvSpPr>
        <p:spPr bwMode="auto">
          <a:xfrm>
            <a:off x="1162704" y="2850010"/>
            <a:ext cx="7000875" cy="2308225"/>
          </a:xfrm>
          <a:prstGeom prst="rect">
            <a:avLst/>
          </a:prstGeom>
          <a:noFill/>
          <a:ln w="9525">
            <a:noFill/>
            <a:miter lim="800000"/>
            <a:headEnd/>
            <a:tailEnd/>
          </a:ln>
        </p:spPr>
        <p:txBody>
          <a:bodyPr anchor="ctr">
            <a:spAutoFit/>
          </a:bodyPr>
          <a:lstStyle/>
          <a:p>
            <a:pPr algn="r" rtl="1"/>
            <a:r>
              <a:rPr lang="ar-EG" sz="3600" b="1" dirty="0">
                <a:solidFill>
                  <a:srgbClr val="FF0000"/>
                </a:solidFill>
                <a:cs typeface="Times New Roman" pitchFamily="18" charset="0"/>
              </a:rPr>
              <a:t>التيارُ الكهربائي لا يسري إلاَّ في مسارٍ مغلق يسمَّى الدائرةَ الكهربائيَّةَ</a:t>
            </a:r>
            <a:r>
              <a:rPr lang="ar-SA" sz="3600" b="1" dirty="0">
                <a:solidFill>
                  <a:srgbClr val="FF0000"/>
                </a:solidFill>
                <a:cs typeface="Times New Roman" pitchFamily="18" charset="0"/>
              </a:rPr>
              <a:t>.</a:t>
            </a:r>
            <a:r>
              <a:rPr lang="ar-EG" sz="3600" b="1" dirty="0">
                <a:solidFill>
                  <a:srgbClr val="FF0000"/>
                </a:solidFill>
                <a:cs typeface="Times New Roman" pitchFamily="18" charset="0"/>
              </a:rPr>
              <a:t> ولتكوين دائرةٍ كهربائيَّةٍ بسيطةٍ يلزمُ ثلاثةَ أجزاء أساسيةٍ، هي: المصدرُ، والمقاومةُ، وأسلاكُ التوصيل.</a:t>
            </a:r>
            <a:endParaRPr lang="ar-EG" sz="3600" dirty="0">
              <a:solidFill>
                <a:srgbClr val="FF0000"/>
              </a:solidFill>
            </a:endParaRPr>
          </a:p>
        </p:txBody>
      </p:sp>
      <p:sp>
        <p:nvSpPr>
          <p:cNvPr id="9" name="مستطيل 8"/>
          <p:cNvSpPr/>
          <p:nvPr/>
        </p:nvSpPr>
        <p:spPr>
          <a:xfrm>
            <a:off x="2285984" y="1068373"/>
            <a:ext cx="936625" cy="288925"/>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 name="مستطيل 9"/>
          <p:cNvSpPr/>
          <p:nvPr/>
        </p:nvSpPr>
        <p:spPr>
          <a:xfrm>
            <a:off x="971550" y="1284274"/>
            <a:ext cx="936625" cy="287338"/>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 name="مستطيل 10"/>
          <p:cNvSpPr/>
          <p:nvPr/>
        </p:nvSpPr>
        <p:spPr>
          <a:xfrm>
            <a:off x="1692275" y="1628775"/>
            <a:ext cx="935038" cy="287338"/>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ransition spd="med">
    <p:blinds/>
    <p:sndAc>
      <p:stSnd>
        <p:snd r:embed="rId2" name="chimes.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strVal val="#ppt_w*0.70"/>
                                          </p:val>
                                        </p:tav>
                                        <p:tav tm="100000">
                                          <p:val>
                                            <p:strVal val="#ppt_w"/>
                                          </p:val>
                                        </p:tav>
                                      </p:tavLst>
                                    </p:anim>
                                    <p:anim calcmode="lin" valueType="num">
                                      <p:cBhvr>
                                        <p:cTn id="8" dur="500" fill="hold"/>
                                        <p:tgtEl>
                                          <p:spTgt spid="5"/>
                                        </p:tgtEl>
                                        <p:attrNameLst>
                                          <p:attrName>ppt_h</p:attrName>
                                        </p:attrNameLst>
                                      </p:cBhvr>
                                      <p:tavLst>
                                        <p:tav tm="0">
                                          <p:val>
                                            <p:strVal val="#ppt_h"/>
                                          </p:val>
                                        </p:tav>
                                        <p:tav tm="100000">
                                          <p:val>
                                            <p:strVal val="#ppt_h"/>
                                          </p:val>
                                        </p:tav>
                                      </p:tavLst>
                                    </p:anim>
                                    <p:animEffect transition="in" filter="fade">
                                      <p:cBhvr>
                                        <p:cTn id="9"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3" name="SOUND26.WAV"/>
                                        </p:tgtEl>
                                      </p:cMediaNode>
                                    </p:audio>
                                  </p:subTnLst>
                                </p:cTn>
                              </p:par>
                              <p:par>
                                <p:cTn id="10" presetID="55" presetClass="entr" presetSubtype="0" fill="hold" grpId="0" nodeType="withEffect">
                                  <p:stCondLst>
                                    <p:cond delay="0"/>
                                  </p:stCondLst>
                                  <p:childTnLst>
                                    <p:set>
                                      <p:cBhvr>
                                        <p:cTn id="11" dur="1" fill="hold">
                                          <p:stCondLst>
                                            <p:cond delay="0"/>
                                          </p:stCondLst>
                                        </p:cTn>
                                        <p:tgtEl>
                                          <p:spTgt spid="2049"/>
                                        </p:tgtEl>
                                        <p:attrNameLst>
                                          <p:attrName>style.visibility</p:attrName>
                                        </p:attrNameLst>
                                      </p:cBhvr>
                                      <p:to>
                                        <p:strVal val="visible"/>
                                      </p:to>
                                    </p:set>
                                    <p:anim calcmode="lin" valueType="num">
                                      <p:cBhvr>
                                        <p:cTn id="12" dur="1000" fill="hold"/>
                                        <p:tgtEl>
                                          <p:spTgt spid="2049"/>
                                        </p:tgtEl>
                                        <p:attrNameLst>
                                          <p:attrName>ppt_w</p:attrName>
                                        </p:attrNameLst>
                                      </p:cBhvr>
                                      <p:tavLst>
                                        <p:tav tm="0">
                                          <p:val>
                                            <p:strVal val="#ppt_w*0.70"/>
                                          </p:val>
                                        </p:tav>
                                        <p:tav tm="100000">
                                          <p:val>
                                            <p:strVal val="#ppt_w"/>
                                          </p:val>
                                        </p:tav>
                                      </p:tavLst>
                                    </p:anim>
                                    <p:anim calcmode="lin" valueType="num">
                                      <p:cBhvr>
                                        <p:cTn id="13" dur="1000" fill="hold"/>
                                        <p:tgtEl>
                                          <p:spTgt spid="2049"/>
                                        </p:tgtEl>
                                        <p:attrNameLst>
                                          <p:attrName>ppt_h</p:attrName>
                                        </p:attrNameLst>
                                      </p:cBhvr>
                                      <p:tavLst>
                                        <p:tav tm="0">
                                          <p:val>
                                            <p:strVal val="#ppt_h"/>
                                          </p:val>
                                        </p:tav>
                                        <p:tav tm="100000">
                                          <p:val>
                                            <p:strVal val="#ppt_h"/>
                                          </p:val>
                                        </p:tav>
                                      </p:tavLst>
                                    </p:anim>
                                    <p:animEffect transition="in" filter="fade">
                                      <p:cBhvr>
                                        <p:cTn id="14" dur="1000"/>
                                        <p:tgtEl>
                                          <p:spTgt spid="2049"/>
                                        </p:tgtEl>
                                      </p:cBhvr>
                                    </p:animEffect>
                                  </p:childTnLst>
                                  <p:subTnLst>
                                    <p:audio>
                                      <p:cMediaNode>
                                        <p:cTn display="0" masterRel="sameClick">
                                          <p:stCondLst>
                                            <p:cond evt="begin" delay="0">
                                              <p:tn val="10"/>
                                            </p:cond>
                                          </p:stCondLst>
                                          <p:endCondLst>
                                            <p:cond evt="onStopAudio" delay="0">
                                              <p:tgtEl>
                                                <p:sldTgt/>
                                              </p:tgtEl>
                                            </p:cond>
                                          </p:endCondLst>
                                        </p:cTn>
                                        <p:tgtEl>
                                          <p:sndTgt r:embed="rId4" name="الدوائر الكهربائيةُ.wav"/>
                                        </p:tgtEl>
                                      </p:cMediaNode>
                                    </p:audio>
                                  </p:subTnLst>
                                </p:cTn>
                              </p:par>
                            </p:childTnLst>
                          </p:cTn>
                        </p:par>
                      </p:childTnLst>
                    </p:cTn>
                  </p:par>
                  <p:par>
                    <p:cTn id="15" fill="hold">
                      <p:stCondLst>
                        <p:cond delay="indefinite"/>
                      </p:stCondLst>
                      <p:childTnLst>
                        <p:par>
                          <p:cTn id="16" fill="hold">
                            <p:stCondLst>
                              <p:cond delay="0"/>
                            </p:stCondLst>
                            <p:childTnLst>
                              <p:par>
                                <p:cTn id="17" presetID="4" presetClass="entr" presetSubtype="16" fill="hold" nodeType="clickEffect">
                                  <p:stCondLst>
                                    <p:cond delay="0"/>
                                  </p:stCondLst>
                                  <p:childTnLst>
                                    <p:set>
                                      <p:cBhvr>
                                        <p:cTn id="18" dur="1" fill="hold">
                                          <p:stCondLst>
                                            <p:cond delay="0"/>
                                          </p:stCondLst>
                                        </p:cTn>
                                        <p:tgtEl>
                                          <p:spTgt spid="43020"/>
                                        </p:tgtEl>
                                        <p:attrNameLst>
                                          <p:attrName>style.visibility</p:attrName>
                                        </p:attrNameLst>
                                      </p:cBhvr>
                                      <p:to>
                                        <p:strVal val="visible"/>
                                      </p:to>
                                    </p:set>
                                    <p:animEffect transition="in" filter="box(in)">
                                      <p:cBhvr>
                                        <p:cTn id="19" dur="500"/>
                                        <p:tgtEl>
                                          <p:spTgt spid="43020"/>
                                        </p:tgtEl>
                                      </p:cBhvr>
                                    </p:animEffect>
                                  </p:childTnLst>
                                  <p:subTnLst>
                                    <p:audio>
                                      <p:cMediaNode>
                                        <p:cTn display="0" masterRel="sameClick">
                                          <p:stCondLst>
                                            <p:cond evt="begin" delay="0">
                                              <p:tn val="17"/>
                                            </p:cond>
                                          </p:stCondLst>
                                          <p:endCondLst>
                                            <p:cond evt="onStopAudio" delay="0">
                                              <p:tgtEl>
                                                <p:sldTgt/>
                                              </p:tgtEl>
                                            </p:cond>
                                          </p:endCondLst>
                                        </p:cTn>
                                        <p:tgtEl>
                                          <p:sndTgt r:embed="rId5" name="أجزاء.wav"/>
                                        </p:tgtEl>
                                      </p:cMediaNode>
                                    </p:audio>
                                  </p:sub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additive="base">
                                        <p:cTn id="24" dur="500" fill="hold"/>
                                        <p:tgtEl>
                                          <p:spTgt spid="9"/>
                                        </p:tgtEl>
                                        <p:attrNameLst>
                                          <p:attrName>ppt_x</p:attrName>
                                        </p:attrNameLst>
                                      </p:cBhvr>
                                      <p:tavLst>
                                        <p:tav tm="0">
                                          <p:val>
                                            <p:strVal val="#ppt_x"/>
                                          </p:val>
                                        </p:tav>
                                        <p:tav tm="100000">
                                          <p:val>
                                            <p:strVal val="#ppt_x"/>
                                          </p:val>
                                        </p:tav>
                                      </p:tavLst>
                                    </p:anim>
                                    <p:anim calcmode="lin" valueType="num">
                                      <p:cBhvr additive="base">
                                        <p:cTn id="25" dur="500" fill="hold"/>
                                        <p:tgtEl>
                                          <p:spTgt spid="9"/>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2"/>
                                            </p:cond>
                                          </p:stCondLst>
                                          <p:endCondLst>
                                            <p:cond evt="onStopAudio" delay="0">
                                              <p:tgtEl>
                                                <p:sldTgt/>
                                              </p:tgtEl>
                                            </p:cond>
                                          </p:endCondLst>
                                        </p:cTn>
                                        <p:tgtEl>
                                          <p:sndTgt r:embed="rId6" name="مصدر كهربائي.wav"/>
                                        </p:tgtEl>
                                      </p:cMediaNode>
                                    </p:audio>
                                  </p:sub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 calcmode="lin" valueType="num">
                                      <p:cBhvr additive="base">
                                        <p:cTn id="30" dur="500" fill="hold"/>
                                        <p:tgtEl>
                                          <p:spTgt spid="10"/>
                                        </p:tgtEl>
                                        <p:attrNameLst>
                                          <p:attrName>ppt_x</p:attrName>
                                        </p:attrNameLst>
                                      </p:cBhvr>
                                      <p:tavLst>
                                        <p:tav tm="0">
                                          <p:val>
                                            <p:strVal val="#ppt_x"/>
                                          </p:val>
                                        </p:tav>
                                        <p:tav tm="100000">
                                          <p:val>
                                            <p:strVal val="#ppt_x"/>
                                          </p:val>
                                        </p:tav>
                                      </p:tavLst>
                                    </p:anim>
                                    <p:anim calcmode="lin" valueType="num">
                                      <p:cBhvr additive="base">
                                        <p:cTn id="31" dur="500" fill="hold"/>
                                        <p:tgtEl>
                                          <p:spTgt spid="1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8"/>
                                            </p:cond>
                                          </p:stCondLst>
                                          <p:endCondLst>
                                            <p:cond evt="onStopAudio" delay="0">
                                              <p:tgtEl>
                                                <p:sldTgt/>
                                              </p:tgtEl>
                                            </p:cond>
                                          </p:endCondLst>
                                        </p:cTn>
                                        <p:tgtEl>
                                          <p:sndTgt r:embed="rId7" name="حمل أو مصباح.wav"/>
                                        </p:tgtEl>
                                      </p:cMediaNode>
                                    </p:audio>
                                  </p:sub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11"/>
                                        </p:tgtEl>
                                        <p:attrNameLst>
                                          <p:attrName>style.visibility</p:attrName>
                                        </p:attrNameLst>
                                      </p:cBhvr>
                                      <p:to>
                                        <p:strVal val="visible"/>
                                      </p:to>
                                    </p:set>
                                    <p:anim calcmode="lin" valueType="num">
                                      <p:cBhvr additive="base">
                                        <p:cTn id="36" dur="500" fill="hold"/>
                                        <p:tgtEl>
                                          <p:spTgt spid="11"/>
                                        </p:tgtEl>
                                        <p:attrNameLst>
                                          <p:attrName>ppt_x</p:attrName>
                                        </p:attrNameLst>
                                      </p:cBhvr>
                                      <p:tavLst>
                                        <p:tav tm="0">
                                          <p:val>
                                            <p:strVal val="#ppt_x"/>
                                          </p:val>
                                        </p:tav>
                                        <p:tav tm="100000">
                                          <p:val>
                                            <p:strVal val="#ppt_x"/>
                                          </p:val>
                                        </p:tav>
                                      </p:tavLst>
                                    </p:anim>
                                    <p:anim calcmode="lin" valueType="num">
                                      <p:cBhvr additive="base">
                                        <p:cTn id="37" dur="500" fill="hold"/>
                                        <p:tgtEl>
                                          <p:spTgt spid="1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4"/>
                                            </p:cond>
                                          </p:stCondLst>
                                          <p:endCondLst>
                                            <p:cond evt="onStopAudio" delay="0">
                                              <p:tgtEl>
                                                <p:sldTgt/>
                                              </p:tgtEl>
                                            </p:cond>
                                          </p:endCondLst>
                                        </p:cTn>
                                        <p:tgtEl>
                                          <p:sndTgt r:embed="rId8" name="أسلاك توصيل.wav"/>
                                        </p:tgtEl>
                                      </p:cMediaNode>
                                    </p:audio>
                                  </p:subTnLst>
                                </p:cTn>
                              </p:par>
                              <p:par>
                                <p:cTn id="38" presetID="30" presetClass="entr" presetSubtype="0" fill="hold" grpId="0" nodeType="withEffect">
                                  <p:stCondLst>
                                    <p:cond delay="0"/>
                                  </p:stCondLst>
                                  <p:childTnLst>
                                    <p:set>
                                      <p:cBhvr>
                                        <p:cTn id="39" dur="1" fill="hold">
                                          <p:stCondLst>
                                            <p:cond delay="0"/>
                                          </p:stCondLst>
                                        </p:cTn>
                                        <p:tgtEl>
                                          <p:spTgt spid="2050"/>
                                        </p:tgtEl>
                                        <p:attrNameLst>
                                          <p:attrName>style.visibility</p:attrName>
                                        </p:attrNameLst>
                                      </p:cBhvr>
                                      <p:to>
                                        <p:strVal val="visible"/>
                                      </p:to>
                                    </p:set>
                                    <p:animEffect transition="in" filter="fade">
                                      <p:cBhvr>
                                        <p:cTn id="40" dur="800" decel="100000"/>
                                        <p:tgtEl>
                                          <p:spTgt spid="2050"/>
                                        </p:tgtEl>
                                      </p:cBhvr>
                                    </p:animEffect>
                                    <p:anim calcmode="lin" valueType="num">
                                      <p:cBhvr>
                                        <p:cTn id="41" dur="800" decel="100000" fill="hold"/>
                                        <p:tgtEl>
                                          <p:spTgt spid="2050"/>
                                        </p:tgtEl>
                                        <p:attrNameLst>
                                          <p:attrName>style.rotation</p:attrName>
                                        </p:attrNameLst>
                                      </p:cBhvr>
                                      <p:tavLst>
                                        <p:tav tm="0">
                                          <p:val>
                                            <p:fltVal val="-90"/>
                                          </p:val>
                                        </p:tav>
                                        <p:tav tm="100000">
                                          <p:val>
                                            <p:fltVal val="0"/>
                                          </p:val>
                                        </p:tav>
                                      </p:tavLst>
                                    </p:anim>
                                    <p:anim calcmode="lin" valueType="num">
                                      <p:cBhvr>
                                        <p:cTn id="42" dur="800" decel="100000" fill="hold"/>
                                        <p:tgtEl>
                                          <p:spTgt spid="2050"/>
                                        </p:tgtEl>
                                        <p:attrNameLst>
                                          <p:attrName>ppt_x</p:attrName>
                                        </p:attrNameLst>
                                      </p:cBhvr>
                                      <p:tavLst>
                                        <p:tav tm="0">
                                          <p:val>
                                            <p:strVal val="#ppt_x+0.4"/>
                                          </p:val>
                                        </p:tav>
                                        <p:tav tm="100000">
                                          <p:val>
                                            <p:strVal val="#ppt_x-0.05"/>
                                          </p:val>
                                        </p:tav>
                                      </p:tavLst>
                                    </p:anim>
                                    <p:anim calcmode="lin" valueType="num">
                                      <p:cBhvr>
                                        <p:cTn id="43" dur="800" decel="100000" fill="hold"/>
                                        <p:tgtEl>
                                          <p:spTgt spid="2050"/>
                                        </p:tgtEl>
                                        <p:attrNameLst>
                                          <p:attrName>ppt_y</p:attrName>
                                        </p:attrNameLst>
                                      </p:cBhvr>
                                      <p:tavLst>
                                        <p:tav tm="0">
                                          <p:val>
                                            <p:strVal val="#ppt_y-0.4"/>
                                          </p:val>
                                        </p:tav>
                                        <p:tav tm="100000">
                                          <p:val>
                                            <p:strVal val="#ppt_y+0.1"/>
                                          </p:val>
                                        </p:tav>
                                      </p:tavLst>
                                    </p:anim>
                                    <p:anim calcmode="lin" valueType="num">
                                      <p:cBhvr>
                                        <p:cTn id="44" dur="200" accel="100000" fill="hold">
                                          <p:stCondLst>
                                            <p:cond delay="800"/>
                                          </p:stCondLst>
                                        </p:cTn>
                                        <p:tgtEl>
                                          <p:spTgt spid="2050"/>
                                        </p:tgtEl>
                                        <p:attrNameLst>
                                          <p:attrName>ppt_x</p:attrName>
                                        </p:attrNameLst>
                                      </p:cBhvr>
                                      <p:tavLst>
                                        <p:tav tm="0">
                                          <p:val>
                                            <p:strVal val="#ppt_x-0.05"/>
                                          </p:val>
                                        </p:tav>
                                        <p:tav tm="100000">
                                          <p:val>
                                            <p:strVal val="#ppt_x"/>
                                          </p:val>
                                        </p:tav>
                                      </p:tavLst>
                                    </p:anim>
                                    <p:anim calcmode="lin" valueType="num">
                                      <p:cBhvr>
                                        <p:cTn id="45" dur="200" accel="100000" fill="hold">
                                          <p:stCondLst>
                                            <p:cond delay="800"/>
                                          </p:stCondLst>
                                        </p:cTn>
                                        <p:tgtEl>
                                          <p:spTgt spid="2050"/>
                                        </p:tgtEl>
                                        <p:attrNameLst>
                                          <p:attrName>ppt_y</p:attrName>
                                        </p:attrNameLst>
                                      </p:cBhvr>
                                      <p:tavLst>
                                        <p:tav tm="0">
                                          <p:val>
                                            <p:strVal val="#ppt_y+0.1"/>
                                          </p:val>
                                        </p:tav>
                                        <p:tav tm="100000">
                                          <p:val>
                                            <p:strVal val="#ppt_y"/>
                                          </p:val>
                                        </p:tav>
                                      </p:tavLst>
                                    </p:anim>
                                  </p:childTnLst>
                                  <p:subTnLst>
                                    <p:audio>
                                      <p:cMediaNode>
                                        <p:cTn display="0" masterRel="sameClick">
                                          <p:stCondLst>
                                            <p:cond evt="begin" delay="0">
                                              <p:tn val="38"/>
                                            </p:cond>
                                          </p:stCondLst>
                                          <p:endCondLst>
                                            <p:cond evt="onStopAudio" delay="0">
                                              <p:tgtEl>
                                                <p:sldTgt/>
                                              </p:tgtEl>
                                            </p:cond>
                                          </p:endCondLst>
                                        </p:cTn>
                                        <p:tgtEl>
                                          <p:sndTgt r:embed="rId9" name="التيارُ الكهربائي لا يسري إلاَّ في.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9" grpId="0"/>
      <p:bldP spid="2050" grpId="0"/>
      <p:bldP spid="9" grpId="0" animBg="1"/>
      <p:bldP spid="10" grpId="0" animBg="1"/>
      <p:bldP spid="11"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5" name="Rectangle 1"/>
          <p:cNvSpPr>
            <a:spLocks noChangeArrowheads="1"/>
          </p:cNvSpPr>
          <p:nvPr/>
        </p:nvSpPr>
        <p:spPr bwMode="auto">
          <a:xfrm>
            <a:off x="1000125" y="714375"/>
            <a:ext cx="6643688" cy="3970338"/>
          </a:xfrm>
          <a:prstGeom prst="rect">
            <a:avLst/>
          </a:prstGeom>
          <a:noFill/>
          <a:ln w="9525">
            <a:noFill/>
            <a:miter lim="800000"/>
            <a:headEnd/>
            <a:tailEnd/>
          </a:ln>
        </p:spPr>
        <p:txBody>
          <a:bodyPr anchor="ctr">
            <a:spAutoFit/>
          </a:bodyPr>
          <a:lstStyle/>
          <a:p>
            <a:pPr algn="r" rtl="1"/>
            <a:r>
              <a:rPr lang="ar-EG" sz="3600" b="1" dirty="0">
                <a:solidFill>
                  <a:srgbClr val="0070C0"/>
                </a:solidFill>
                <a:cs typeface="Times New Roman" pitchFamily="18" charset="0"/>
              </a:rPr>
              <a:t>مصدرُ الطاقةِ -ومنه البطاريةُ- يوفِّرُ الطاقةَ اللازمةَ لتحريك الشُّحناتِ الكهربائيةِ في الدائرةِ. والمقاومةُ هي الجهازُ أو الأداةُ التي يزودها المصدر بالطاقة. المصباحُ الكهربائيُ والمروحةُ يمثلانِ المقاومةَ في الدوائر الكهربائية. أمَّا أسلاكُ التوصيلِ فتنقلُ الشُّحناتِ الكهربائيةَ من المصدر وإليه.</a:t>
            </a:r>
            <a:endParaRPr lang="ar-EG" sz="3600" dirty="0">
              <a:solidFill>
                <a:srgbClr val="0070C0"/>
              </a:solidFill>
            </a:endParaRPr>
          </a:p>
        </p:txBody>
      </p:sp>
      <p:pic>
        <p:nvPicPr>
          <p:cNvPr id="8" name="Picture 2"/>
          <p:cNvPicPr>
            <a:picLocks noChangeAspect="1" noChangeArrowheads="1"/>
          </p:cNvPicPr>
          <p:nvPr/>
        </p:nvPicPr>
        <p:blipFill>
          <a:blip r:embed="rId4">
            <a:lum contrast="30000"/>
          </a:blip>
          <a:srcRect/>
          <a:stretch>
            <a:fillRect/>
          </a:stretch>
        </p:blipFill>
        <p:spPr bwMode="auto">
          <a:xfrm>
            <a:off x="2646594" y="4797152"/>
            <a:ext cx="3725606" cy="140063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ransition spd="med">
    <p:blinds/>
    <p:sndAc>
      <p:stSnd>
        <p:snd r:embed="rId2" name="chimes.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025"/>
                                        </p:tgtEl>
                                        <p:attrNameLst>
                                          <p:attrName>style.visibility</p:attrName>
                                        </p:attrNameLst>
                                      </p:cBhvr>
                                      <p:to>
                                        <p:strVal val="visible"/>
                                      </p:to>
                                    </p:set>
                                    <p:anim calcmode="lin" valueType="num">
                                      <p:cBhvr additive="base">
                                        <p:cTn id="7" dur="500" fill="hold"/>
                                        <p:tgtEl>
                                          <p:spTgt spid="1025"/>
                                        </p:tgtEl>
                                        <p:attrNameLst>
                                          <p:attrName>ppt_x</p:attrName>
                                        </p:attrNameLst>
                                      </p:cBhvr>
                                      <p:tavLst>
                                        <p:tav tm="0">
                                          <p:val>
                                            <p:strVal val="#ppt_x"/>
                                          </p:val>
                                        </p:tav>
                                        <p:tav tm="100000">
                                          <p:val>
                                            <p:strVal val="#ppt_x"/>
                                          </p:val>
                                        </p:tav>
                                      </p:tavLst>
                                    </p:anim>
                                    <p:anim calcmode="lin" valueType="num">
                                      <p:cBhvr additive="base">
                                        <p:cTn id="8" dur="500" fill="hold"/>
                                        <p:tgtEl>
                                          <p:spTgt spid="102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مصدرُ الطاقةِ – ومنه البطاريةُ - يوفِّرُ الطاقةَ اللازمةَ لتحريك الشُّحناتِ.wav"/>
                                        </p:tgtEl>
                                      </p:cMediaNode>
                                    </p:audio>
                                  </p:subTnLst>
                                </p:cTn>
                              </p:par>
                            </p:childTnLst>
                          </p:cTn>
                        </p:par>
                        <p:par>
                          <p:cTn id="9" fill="hold">
                            <p:stCondLst>
                              <p:cond delay="500"/>
                            </p:stCondLst>
                            <p:childTnLst>
                              <p:par>
                                <p:cTn id="10" presetID="4" presetClass="entr" presetSubtype="16" fill="hold" nodeType="after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ox(in)">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5"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p:cNvPicPr>
            <a:picLocks noChangeAspect="1" noChangeArrowheads="1"/>
          </p:cNvPicPr>
          <p:nvPr/>
        </p:nvPicPr>
        <p:blipFill>
          <a:blip r:embed="rId5"/>
          <a:srcRect/>
          <a:stretch>
            <a:fillRect/>
          </a:stretch>
        </p:blipFill>
        <p:spPr bwMode="auto">
          <a:xfrm>
            <a:off x="500063" y="1214438"/>
            <a:ext cx="8429625" cy="3643312"/>
          </a:xfrm>
          <a:prstGeom prst="rect">
            <a:avLst/>
          </a:prstGeom>
          <a:noFill/>
          <a:ln w="9525">
            <a:noFill/>
            <a:miter lim="800000"/>
            <a:headEnd/>
            <a:tailEnd/>
          </a:ln>
        </p:spPr>
      </p:pic>
      <p:sp>
        <p:nvSpPr>
          <p:cNvPr id="48129" name="Rectangle 1"/>
          <p:cNvSpPr>
            <a:spLocks noChangeArrowheads="1"/>
          </p:cNvSpPr>
          <p:nvPr/>
        </p:nvSpPr>
        <p:spPr bwMode="auto">
          <a:xfrm>
            <a:off x="428625" y="1906588"/>
            <a:ext cx="8215313" cy="1754187"/>
          </a:xfrm>
          <a:prstGeom prst="rect">
            <a:avLst/>
          </a:prstGeom>
          <a:noFill/>
          <a:ln w="9525">
            <a:noFill/>
            <a:miter lim="800000"/>
            <a:headEnd/>
            <a:tailEnd/>
          </a:ln>
        </p:spPr>
        <p:txBody>
          <a:bodyPr anchor="ctr">
            <a:spAutoFit/>
          </a:bodyPr>
          <a:lstStyle/>
          <a:p>
            <a:pPr algn="r" rtl="1"/>
            <a:r>
              <a:rPr lang="ar-SA" sz="3600" b="1">
                <a:solidFill>
                  <a:srgbClr val="611617"/>
                </a:solidFill>
                <a:cs typeface="Times New Roman" pitchFamily="18" charset="0"/>
              </a:rPr>
              <a:t>ولكي </a:t>
            </a:r>
            <a:r>
              <a:rPr lang="ar-EG" sz="3600" b="1">
                <a:solidFill>
                  <a:srgbClr val="611617"/>
                </a:solidFill>
                <a:cs typeface="Times New Roman" pitchFamily="18" charset="0"/>
              </a:rPr>
              <a:t>يسري التيارُ الكهربائي يجبُ أن تكونَ الدائرةُ الكهربائيةُ مغلقةً. الدائرةُ المغلقةُ تكونُ جميعُ أجزائِها متصلةً معًا، وليسَ بها أيُّ قطعٍ في أسلاك توصيلها.</a:t>
            </a:r>
            <a:endParaRPr lang="ar-EG" sz="3600">
              <a:solidFill>
                <a:srgbClr val="611617"/>
              </a:solidFill>
            </a:endParaRPr>
          </a:p>
        </p:txBody>
      </p:sp>
    </p:spTree>
  </p:cSld>
  <p:clrMapOvr>
    <a:masterClrMapping/>
  </p:clrMapOvr>
  <p:transition spd="med">
    <p:blinds/>
    <p:sndAc>
      <p:stSnd>
        <p:snd r:embed="rId2" name="chimes.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in)">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SOUND28.WAV"/>
                                        </p:tgtEl>
                                      </p:cMediaNode>
                                    </p:audio>
                                  </p:subTnLst>
                                </p:cTn>
                              </p:par>
                              <p:par>
                                <p:cTn id="8" presetID="4" presetClass="entr" presetSubtype="16" fill="hold" grpId="0" nodeType="withEffect">
                                  <p:stCondLst>
                                    <p:cond delay="0"/>
                                  </p:stCondLst>
                                  <p:childTnLst>
                                    <p:set>
                                      <p:cBhvr>
                                        <p:cTn id="9" dur="1" fill="hold">
                                          <p:stCondLst>
                                            <p:cond delay="0"/>
                                          </p:stCondLst>
                                        </p:cTn>
                                        <p:tgtEl>
                                          <p:spTgt spid="48129"/>
                                        </p:tgtEl>
                                        <p:attrNameLst>
                                          <p:attrName>style.visibility</p:attrName>
                                        </p:attrNameLst>
                                      </p:cBhvr>
                                      <p:to>
                                        <p:strVal val="visible"/>
                                      </p:to>
                                    </p:set>
                                    <p:animEffect transition="in" filter="box(in)">
                                      <p:cBhvr>
                                        <p:cTn id="10" dur="500"/>
                                        <p:tgtEl>
                                          <p:spTgt spid="48129"/>
                                        </p:tgtEl>
                                      </p:cBhvr>
                                    </p:animEffect>
                                  </p:childTnLst>
                                  <p:subTnLst>
                                    <p:audio>
                                      <p:cMediaNode>
                                        <p:cTn display="0" masterRel="sameClick">
                                          <p:stCondLst>
                                            <p:cond evt="begin" delay="0">
                                              <p:tn val="8"/>
                                            </p:cond>
                                          </p:stCondLst>
                                          <p:endCondLst>
                                            <p:cond evt="onStopAudio" delay="0">
                                              <p:tgtEl>
                                                <p:sldTgt/>
                                              </p:tgtEl>
                                            </p:cond>
                                          </p:endCondLst>
                                        </p:cTn>
                                        <p:tgtEl>
                                          <p:sndTgt r:embed="rId4" name="ولكي يسري التيارُ الكهربائي يجبُ أن تكونَ.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29"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CKLC180.WMF"/>
          <p:cNvPicPr>
            <a:picLocks noChangeAspect="1"/>
          </p:cNvPicPr>
          <p:nvPr/>
        </p:nvPicPr>
        <p:blipFill>
          <a:blip r:embed="rId7" cstate="print"/>
          <a:stretch>
            <a:fillRect/>
          </a:stretch>
        </p:blipFill>
        <p:spPr>
          <a:xfrm>
            <a:off x="3214678" y="285728"/>
            <a:ext cx="3714776" cy="1407932"/>
          </a:xfrm>
          <a:prstGeom prst="doubleWave">
            <a:avLst/>
          </a:prstGeom>
          <a:ln>
            <a:noFill/>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pic>
      <p:sp>
        <p:nvSpPr>
          <p:cNvPr id="49153" name="Rectangle 1"/>
          <p:cNvSpPr>
            <a:spLocks noChangeArrowheads="1"/>
          </p:cNvSpPr>
          <p:nvPr/>
        </p:nvSpPr>
        <p:spPr bwMode="auto">
          <a:xfrm rot="-332426">
            <a:off x="3500438" y="639763"/>
            <a:ext cx="2771775" cy="646112"/>
          </a:xfrm>
          <a:prstGeom prst="rect">
            <a:avLst/>
          </a:prstGeom>
          <a:noFill/>
          <a:ln w="9525">
            <a:noFill/>
            <a:miter lim="800000"/>
            <a:headEnd/>
            <a:tailEnd/>
          </a:ln>
        </p:spPr>
        <p:txBody>
          <a:bodyPr wrap="none" anchor="ctr">
            <a:spAutoFit/>
          </a:bodyPr>
          <a:lstStyle/>
          <a:p>
            <a:pPr algn="r" rtl="1"/>
            <a:r>
              <a:rPr lang="ar-EG" sz="3600" b="1">
                <a:solidFill>
                  <a:srgbClr val="FFFF00"/>
                </a:solidFill>
                <a:cs typeface="Times New Roman" pitchFamily="18" charset="0"/>
              </a:rPr>
              <a:t>المفتاحُ الكهربائيُ</a:t>
            </a:r>
            <a:endParaRPr lang="ar-EG" sz="3600">
              <a:solidFill>
                <a:srgbClr val="FFFF00"/>
              </a:solidFill>
            </a:endParaRPr>
          </a:p>
        </p:txBody>
      </p:sp>
      <p:grpSp>
        <p:nvGrpSpPr>
          <p:cNvPr id="3" name="Group 10"/>
          <p:cNvGrpSpPr>
            <a:grpSpLocks/>
          </p:cNvGrpSpPr>
          <p:nvPr/>
        </p:nvGrpSpPr>
        <p:grpSpPr bwMode="auto">
          <a:xfrm>
            <a:off x="428625" y="1928813"/>
            <a:ext cx="8286750" cy="3429000"/>
            <a:chOff x="571472" y="285728"/>
            <a:chExt cx="8286808" cy="5500725"/>
          </a:xfrm>
        </p:grpSpPr>
        <p:grpSp>
          <p:nvGrpSpPr>
            <p:cNvPr id="4" name="Group 4"/>
            <p:cNvGrpSpPr/>
            <p:nvPr/>
          </p:nvGrpSpPr>
          <p:grpSpPr>
            <a:xfrm>
              <a:off x="571472" y="285728"/>
              <a:ext cx="8286808" cy="5500725"/>
              <a:chOff x="285720" y="714356"/>
              <a:chExt cx="8715436" cy="5500725"/>
            </a:xfrm>
            <a:solidFill>
              <a:srgbClr val="CC3300"/>
            </a:solidFill>
          </p:grpSpPr>
          <p:sp>
            <p:nvSpPr>
              <p:cNvPr id="7" name="Round Diagonal Corner Rectangle 8"/>
              <p:cNvSpPr/>
              <p:nvPr/>
            </p:nvSpPr>
            <p:spPr>
              <a:xfrm rot="10800000">
                <a:off x="571472" y="1000107"/>
                <a:ext cx="8429684" cy="5214974"/>
              </a:xfrm>
              <a:prstGeom prst="round2DiagRect">
                <a:avLst/>
              </a:prstGeom>
              <a:gradFill>
                <a:gsLst>
                  <a:gs pos="0">
                    <a:srgbClr val="D6B19C"/>
                  </a:gs>
                  <a:gs pos="30000">
                    <a:srgbClr val="D49E6C"/>
                  </a:gs>
                  <a:gs pos="70000">
                    <a:srgbClr val="A65528"/>
                  </a:gs>
                  <a:gs pos="100000">
                    <a:srgbClr val="663012"/>
                  </a:gs>
                </a:gsLst>
                <a:lin ang="5400000" scaled="0"/>
              </a:gradFill>
              <a:ln w="88900">
                <a:solidFill>
                  <a:srgbClr val="0033CC"/>
                </a:solidFill>
              </a:ln>
            </p:spPr>
            <p:style>
              <a:lnRef idx="1">
                <a:schemeClr val="accent2"/>
              </a:lnRef>
              <a:fillRef idx="3">
                <a:schemeClr val="accent2"/>
              </a:fillRef>
              <a:effectRef idx="2">
                <a:schemeClr val="accent2"/>
              </a:effectRef>
              <a:fontRef idx="minor">
                <a:schemeClr val="lt1"/>
              </a:fontRef>
            </p:style>
            <p:txBody>
              <a:bodyPr rtlCol="1" anchor="ctr"/>
              <a:lstStyle/>
              <a:p>
                <a:pPr algn="ctr" rtl="1" fontAlgn="auto">
                  <a:spcBef>
                    <a:spcPts val="0"/>
                  </a:spcBef>
                  <a:spcAft>
                    <a:spcPts val="0"/>
                  </a:spcAft>
                  <a:defRPr/>
                </a:pPr>
                <a:endParaRPr lang="ar-EG"/>
              </a:p>
            </p:txBody>
          </p:sp>
          <p:sp>
            <p:nvSpPr>
              <p:cNvPr id="8" name="Round Diagonal Corner Rectangle 2"/>
              <p:cNvSpPr/>
              <p:nvPr/>
            </p:nvSpPr>
            <p:spPr>
              <a:xfrm>
                <a:off x="285720" y="714356"/>
                <a:ext cx="8429684" cy="5214974"/>
              </a:xfrm>
              <a:prstGeom prst="round2DiagRect">
                <a:avLst/>
              </a:prstGeom>
              <a:gradFill>
                <a:gsLst>
                  <a:gs pos="0">
                    <a:srgbClr val="FFEFD1"/>
                  </a:gs>
                  <a:gs pos="64999">
                    <a:srgbClr val="F0EBD5"/>
                  </a:gs>
                  <a:gs pos="100000">
                    <a:srgbClr val="D1C39F"/>
                  </a:gs>
                </a:gsLst>
                <a:lin ang="5400000" scaled="0"/>
              </a:gradFill>
              <a:ln w="88900">
                <a:solidFill>
                  <a:srgbClr val="FF0000"/>
                </a:solidFill>
              </a:ln>
            </p:spPr>
            <p:style>
              <a:lnRef idx="3">
                <a:schemeClr val="lt1"/>
              </a:lnRef>
              <a:fillRef idx="1">
                <a:schemeClr val="accent1"/>
              </a:fillRef>
              <a:effectRef idx="1">
                <a:schemeClr val="accent1"/>
              </a:effectRef>
              <a:fontRef idx="minor">
                <a:schemeClr val="lt1"/>
              </a:fontRef>
            </p:style>
            <p:txBody>
              <a:bodyPr rtlCol="1" anchor="ctr"/>
              <a:lstStyle/>
              <a:p>
                <a:pPr algn="ctr" rtl="1" fontAlgn="auto">
                  <a:spcBef>
                    <a:spcPts val="0"/>
                  </a:spcBef>
                  <a:spcAft>
                    <a:spcPts val="0"/>
                  </a:spcAft>
                  <a:defRPr/>
                </a:pPr>
                <a:endParaRPr lang="ar-EG"/>
              </a:p>
            </p:txBody>
          </p:sp>
        </p:grpSp>
        <p:sp>
          <p:nvSpPr>
            <p:cNvPr id="46087" name="Rectangle 1"/>
            <p:cNvSpPr>
              <a:spLocks noChangeArrowheads="1"/>
            </p:cNvSpPr>
            <p:nvPr/>
          </p:nvSpPr>
          <p:spPr bwMode="auto">
            <a:xfrm>
              <a:off x="857224" y="571480"/>
              <a:ext cx="7143800" cy="523224"/>
            </a:xfrm>
            <a:prstGeom prst="rect">
              <a:avLst/>
            </a:prstGeom>
            <a:noFill/>
            <a:ln w="9525">
              <a:noFill/>
              <a:miter lim="800000"/>
              <a:headEnd/>
              <a:tailEnd/>
            </a:ln>
          </p:spPr>
          <p:txBody>
            <a:bodyPr>
              <a:spAutoFit/>
            </a:bodyPr>
            <a:lstStyle/>
            <a:p>
              <a:pPr algn="r" rtl="1"/>
              <a:endParaRPr lang="ar-SA" sz="2800">
                <a:latin typeface="Calibri" pitchFamily="34" charset="0"/>
              </a:endParaRPr>
            </a:p>
          </p:txBody>
        </p:sp>
      </p:grpSp>
      <p:sp>
        <p:nvSpPr>
          <p:cNvPr id="49154" name="Rectangle 2"/>
          <p:cNvSpPr>
            <a:spLocks noChangeArrowheads="1"/>
          </p:cNvSpPr>
          <p:nvPr/>
        </p:nvSpPr>
        <p:spPr bwMode="auto">
          <a:xfrm>
            <a:off x="500063" y="2000250"/>
            <a:ext cx="7929562" cy="2862263"/>
          </a:xfrm>
          <a:prstGeom prst="rect">
            <a:avLst/>
          </a:prstGeom>
          <a:noFill/>
          <a:ln w="9525">
            <a:noFill/>
            <a:miter lim="800000"/>
            <a:headEnd/>
            <a:tailEnd/>
          </a:ln>
        </p:spPr>
        <p:txBody>
          <a:bodyPr anchor="ctr">
            <a:spAutoFit/>
          </a:bodyPr>
          <a:lstStyle/>
          <a:p>
            <a:pPr algn="r" rtl="1"/>
            <a:r>
              <a:rPr lang="ar-EG" sz="3600" b="1">
                <a:solidFill>
                  <a:srgbClr val="232D47"/>
                </a:solidFill>
                <a:cs typeface="Times New Roman" pitchFamily="18" charset="0"/>
              </a:rPr>
              <a:t>الكثيرُ من الدوائر الكهربائيَّة يوصلُ معَها مفتاحٌ كهربائي. وعندما يكونُ المفتاحُ في وضعِ توصيل تصبحُ الدائرةُ الكهربائيةُ مغلقةً، ويسري فيها التَّيَّارُ الكهربائيُّ، وعندما يكونُ المفتاحُ غير موصلٍ ينقطعُ التَّيَّارُ الكهربائيُّ</a:t>
            </a:r>
            <a:r>
              <a:rPr lang="ar-SA" sz="3600" b="1">
                <a:solidFill>
                  <a:srgbClr val="232D47"/>
                </a:solidFill>
                <a:cs typeface="Times New Roman" pitchFamily="18" charset="0"/>
              </a:rPr>
              <a:t>,</a:t>
            </a:r>
            <a:r>
              <a:rPr lang="ar-EG" sz="3600" b="1">
                <a:solidFill>
                  <a:srgbClr val="232D47"/>
                </a:solidFill>
                <a:cs typeface="Times New Roman" pitchFamily="18" charset="0"/>
              </a:rPr>
              <a:t> ولا يسري في الدائرة الكهربائية.</a:t>
            </a:r>
            <a:endParaRPr lang="ar-EG" sz="3600">
              <a:solidFill>
                <a:srgbClr val="232D47"/>
              </a:solidFill>
            </a:endParaRPr>
          </a:p>
        </p:txBody>
      </p:sp>
    </p:spTree>
  </p:cSld>
  <p:clrMapOvr>
    <a:masterClrMapping/>
  </p:clrMapOvr>
  <p:transition spd="med">
    <p:blinds/>
    <p:sndAc>
      <p:stSnd>
        <p:snd r:embed="rId2" name="chimes.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4)">
                                      <p:cBhvr>
                                        <p:cTn id="7" dur="10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breeze.wav"/>
                                        </p:tgtEl>
                                      </p:cMediaNode>
                                    </p:audio>
                                  </p:subTnLst>
                                </p:cTn>
                              </p:par>
                              <p:par>
                                <p:cTn id="8" presetID="21" presetClass="entr" presetSubtype="4" fill="hold" grpId="0" nodeType="withEffect">
                                  <p:stCondLst>
                                    <p:cond delay="0"/>
                                  </p:stCondLst>
                                  <p:childTnLst>
                                    <p:set>
                                      <p:cBhvr>
                                        <p:cTn id="9" dur="1" fill="hold">
                                          <p:stCondLst>
                                            <p:cond delay="0"/>
                                          </p:stCondLst>
                                        </p:cTn>
                                        <p:tgtEl>
                                          <p:spTgt spid="49153"/>
                                        </p:tgtEl>
                                        <p:attrNameLst>
                                          <p:attrName>style.visibility</p:attrName>
                                        </p:attrNameLst>
                                      </p:cBhvr>
                                      <p:to>
                                        <p:strVal val="visible"/>
                                      </p:to>
                                    </p:set>
                                    <p:animEffect transition="in" filter="wheel(4)">
                                      <p:cBhvr>
                                        <p:cTn id="10" dur="1000"/>
                                        <p:tgtEl>
                                          <p:spTgt spid="49153"/>
                                        </p:tgtEl>
                                      </p:cBhvr>
                                    </p:animEffect>
                                  </p:childTnLst>
                                  <p:subTnLst>
                                    <p:audio>
                                      <p:cMediaNode>
                                        <p:cTn display="0" masterRel="sameClick">
                                          <p:stCondLst>
                                            <p:cond evt="begin" delay="0">
                                              <p:tn val="8"/>
                                            </p:cond>
                                          </p:stCondLst>
                                          <p:endCondLst>
                                            <p:cond evt="onStopAudio" delay="0">
                                              <p:tgtEl>
                                                <p:sldTgt/>
                                              </p:tgtEl>
                                            </p:cond>
                                          </p:endCondLst>
                                        </p:cTn>
                                        <p:tgtEl>
                                          <p:sndTgt r:embed="rId4" name="المفتاحُ الكهربائيُ.wav"/>
                                        </p:tgtEl>
                                      </p:cMediaNode>
                                    </p:audio>
                                  </p:subTnLst>
                                </p:cTn>
                              </p:par>
                            </p:childTnLst>
                          </p:cTn>
                        </p:par>
                      </p:childTnLst>
                    </p:cTn>
                  </p:par>
                  <p:par>
                    <p:cTn id="11" fill="hold">
                      <p:stCondLst>
                        <p:cond delay="indefinite"/>
                      </p:stCondLst>
                      <p:childTnLst>
                        <p:par>
                          <p:cTn id="12" fill="hold">
                            <p:stCondLst>
                              <p:cond delay="0"/>
                            </p:stCondLst>
                            <p:childTnLst>
                              <p:par>
                                <p:cTn id="13" presetID="26"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down)">
                                      <p:cBhvr>
                                        <p:cTn id="15" dur="290">
                                          <p:stCondLst>
                                            <p:cond delay="0"/>
                                          </p:stCondLst>
                                        </p:cTn>
                                        <p:tgtEl>
                                          <p:spTgt spid="3"/>
                                        </p:tgtEl>
                                      </p:cBhvr>
                                    </p:animEffect>
                                    <p:anim calcmode="lin" valueType="num">
                                      <p:cBhvr>
                                        <p:cTn id="16" dur="911"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17" dur="332"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8" dur="332" tmFilter="0, 0; 0.125,0.2665; 0.25,0.4; 0.375,0.465; 0.5,0.5;  0.625,0.535; 0.75,0.6; 0.875,0.7335; 1,1">
                                          <p:stCondLst>
                                            <p:cond delay="332"/>
                                          </p:stCondLst>
                                        </p:cTn>
                                        <p:tgtEl>
                                          <p:spTgt spid="3"/>
                                        </p:tgtEl>
                                        <p:attrNameLst>
                                          <p:attrName>ppt_y</p:attrName>
                                        </p:attrNameLst>
                                      </p:cBhvr>
                                      <p:tavLst>
                                        <p:tav tm="0" fmla="#ppt_y-sin(pi*$)/9">
                                          <p:val>
                                            <p:fltVal val="0"/>
                                          </p:val>
                                        </p:tav>
                                        <p:tav tm="100000">
                                          <p:val>
                                            <p:fltVal val="1"/>
                                          </p:val>
                                        </p:tav>
                                      </p:tavLst>
                                    </p:anim>
                                    <p:anim calcmode="lin" valueType="num">
                                      <p:cBhvr>
                                        <p:cTn id="19" dur="166" tmFilter="0, 0; 0.125,0.2665; 0.25,0.4; 0.375,0.465; 0.5,0.5;  0.625,0.535; 0.75,0.6; 0.875,0.7335; 1,1">
                                          <p:stCondLst>
                                            <p:cond delay="662"/>
                                          </p:stCondLst>
                                        </p:cTn>
                                        <p:tgtEl>
                                          <p:spTgt spid="3"/>
                                        </p:tgtEl>
                                        <p:attrNameLst>
                                          <p:attrName>ppt_y</p:attrName>
                                        </p:attrNameLst>
                                      </p:cBhvr>
                                      <p:tavLst>
                                        <p:tav tm="0" fmla="#ppt_y-sin(pi*$)/27">
                                          <p:val>
                                            <p:fltVal val="0"/>
                                          </p:val>
                                        </p:tav>
                                        <p:tav tm="100000">
                                          <p:val>
                                            <p:fltVal val="1"/>
                                          </p:val>
                                        </p:tav>
                                      </p:tavLst>
                                    </p:anim>
                                    <p:anim calcmode="lin" valueType="num">
                                      <p:cBhvr>
                                        <p:cTn id="20" dur="82" tmFilter="0, 0; 0.125,0.2665; 0.25,0.4; 0.375,0.465; 0.5,0.5;  0.625,0.535; 0.75,0.6; 0.875,0.7335; 1,1">
                                          <p:stCondLst>
                                            <p:cond delay="828"/>
                                          </p:stCondLst>
                                        </p:cTn>
                                        <p:tgtEl>
                                          <p:spTgt spid="3"/>
                                        </p:tgtEl>
                                        <p:attrNameLst>
                                          <p:attrName>ppt_y</p:attrName>
                                        </p:attrNameLst>
                                      </p:cBhvr>
                                      <p:tavLst>
                                        <p:tav tm="0" fmla="#ppt_y-sin(pi*$)/81">
                                          <p:val>
                                            <p:fltVal val="0"/>
                                          </p:val>
                                        </p:tav>
                                        <p:tav tm="100000">
                                          <p:val>
                                            <p:fltVal val="1"/>
                                          </p:val>
                                        </p:tav>
                                      </p:tavLst>
                                    </p:anim>
                                    <p:animScale>
                                      <p:cBhvr>
                                        <p:cTn id="21" dur="13">
                                          <p:stCondLst>
                                            <p:cond delay="325"/>
                                          </p:stCondLst>
                                        </p:cTn>
                                        <p:tgtEl>
                                          <p:spTgt spid="3"/>
                                        </p:tgtEl>
                                      </p:cBhvr>
                                      <p:to x="100000" y="60000"/>
                                    </p:animScale>
                                    <p:animScale>
                                      <p:cBhvr>
                                        <p:cTn id="22" dur="83" decel="50000">
                                          <p:stCondLst>
                                            <p:cond delay="338"/>
                                          </p:stCondLst>
                                        </p:cTn>
                                        <p:tgtEl>
                                          <p:spTgt spid="3"/>
                                        </p:tgtEl>
                                      </p:cBhvr>
                                      <p:to x="100000" y="100000"/>
                                    </p:animScale>
                                    <p:animScale>
                                      <p:cBhvr>
                                        <p:cTn id="23" dur="13">
                                          <p:stCondLst>
                                            <p:cond delay="656"/>
                                          </p:stCondLst>
                                        </p:cTn>
                                        <p:tgtEl>
                                          <p:spTgt spid="3"/>
                                        </p:tgtEl>
                                      </p:cBhvr>
                                      <p:to x="100000" y="80000"/>
                                    </p:animScale>
                                    <p:animScale>
                                      <p:cBhvr>
                                        <p:cTn id="24" dur="83" decel="50000">
                                          <p:stCondLst>
                                            <p:cond delay="669"/>
                                          </p:stCondLst>
                                        </p:cTn>
                                        <p:tgtEl>
                                          <p:spTgt spid="3"/>
                                        </p:tgtEl>
                                      </p:cBhvr>
                                      <p:to x="100000" y="100000"/>
                                    </p:animScale>
                                    <p:animScale>
                                      <p:cBhvr>
                                        <p:cTn id="25" dur="13">
                                          <p:stCondLst>
                                            <p:cond delay="821"/>
                                          </p:stCondLst>
                                        </p:cTn>
                                        <p:tgtEl>
                                          <p:spTgt spid="3"/>
                                        </p:tgtEl>
                                      </p:cBhvr>
                                      <p:to x="100000" y="90000"/>
                                    </p:animScale>
                                    <p:animScale>
                                      <p:cBhvr>
                                        <p:cTn id="26" dur="83" decel="50000">
                                          <p:stCondLst>
                                            <p:cond delay="834"/>
                                          </p:stCondLst>
                                        </p:cTn>
                                        <p:tgtEl>
                                          <p:spTgt spid="3"/>
                                        </p:tgtEl>
                                      </p:cBhvr>
                                      <p:to x="100000" y="100000"/>
                                    </p:animScale>
                                    <p:animScale>
                                      <p:cBhvr>
                                        <p:cTn id="27" dur="13">
                                          <p:stCondLst>
                                            <p:cond delay="904"/>
                                          </p:stCondLst>
                                        </p:cTn>
                                        <p:tgtEl>
                                          <p:spTgt spid="3"/>
                                        </p:tgtEl>
                                      </p:cBhvr>
                                      <p:to x="100000" y="95000"/>
                                    </p:animScale>
                                    <p:animScale>
                                      <p:cBhvr>
                                        <p:cTn id="28" dur="83" decel="50000">
                                          <p:stCondLst>
                                            <p:cond delay="917"/>
                                          </p:stCondLst>
                                        </p:cTn>
                                        <p:tgtEl>
                                          <p:spTgt spid="3"/>
                                        </p:tgtEl>
                                      </p:cBhvr>
                                      <p:to x="100000" y="100000"/>
                                    </p:animScale>
                                  </p:childTnLst>
                                  <p:subTnLst>
                                    <p:audio>
                                      <p:cMediaNode>
                                        <p:cTn display="0" masterRel="sameClick">
                                          <p:stCondLst>
                                            <p:cond evt="begin" delay="0">
                                              <p:tn val="13"/>
                                            </p:cond>
                                          </p:stCondLst>
                                          <p:endCondLst>
                                            <p:cond evt="onStopAudio" delay="0">
                                              <p:tgtEl>
                                                <p:sldTgt/>
                                              </p:tgtEl>
                                            </p:cond>
                                          </p:endCondLst>
                                        </p:cTn>
                                        <p:tgtEl>
                                          <p:sndTgt r:embed="rId5" name="oysterpearl.wav"/>
                                        </p:tgtEl>
                                      </p:cMediaNode>
                                    </p:audio>
                                  </p:subTnLst>
                                </p:cTn>
                              </p:par>
                              <p:par>
                                <p:cTn id="29" presetID="26" presetClass="entr" presetSubtype="0" fill="hold" grpId="0" nodeType="withEffect">
                                  <p:stCondLst>
                                    <p:cond delay="0"/>
                                  </p:stCondLst>
                                  <p:childTnLst>
                                    <p:set>
                                      <p:cBhvr>
                                        <p:cTn id="30" dur="1" fill="hold">
                                          <p:stCondLst>
                                            <p:cond delay="0"/>
                                          </p:stCondLst>
                                        </p:cTn>
                                        <p:tgtEl>
                                          <p:spTgt spid="49154"/>
                                        </p:tgtEl>
                                        <p:attrNameLst>
                                          <p:attrName>style.visibility</p:attrName>
                                        </p:attrNameLst>
                                      </p:cBhvr>
                                      <p:to>
                                        <p:strVal val="visible"/>
                                      </p:to>
                                    </p:set>
                                    <p:animEffect transition="in" filter="wipe(down)">
                                      <p:cBhvr>
                                        <p:cTn id="31" dur="290">
                                          <p:stCondLst>
                                            <p:cond delay="0"/>
                                          </p:stCondLst>
                                        </p:cTn>
                                        <p:tgtEl>
                                          <p:spTgt spid="49154"/>
                                        </p:tgtEl>
                                      </p:cBhvr>
                                    </p:animEffect>
                                    <p:anim calcmode="lin" valueType="num">
                                      <p:cBhvr>
                                        <p:cTn id="32" dur="911" tmFilter="0,0; 0.14,0.36; 0.43,0.73; 0.71,0.91; 1.0,1.0">
                                          <p:stCondLst>
                                            <p:cond delay="0"/>
                                          </p:stCondLst>
                                        </p:cTn>
                                        <p:tgtEl>
                                          <p:spTgt spid="49154"/>
                                        </p:tgtEl>
                                        <p:attrNameLst>
                                          <p:attrName>ppt_x</p:attrName>
                                        </p:attrNameLst>
                                      </p:cBhvr>
                                      <p:tavLst>
                                        <p:tav tm="0">
                                          <p:val>
                                            <p:strVal val="#ppt_x-0.25"/>
                                          </p:val>
                                        </p:tav>
                                        <p:tav tm="100000">
                                          <p:val>
                                            <p:strVal val="#ppt_x"/>
                                          </p:val>
                                        </p:tav>
                                      </p:tavLst>
                                    </p:anim>
                                    <p:anim calcmode="lin" valueType="num">
                                      <p:cBhvr>
                                        <p:cTn id="33" dur="332" tmFilter="0.0,0.0; 0.25,0.07; 0.50,0.2; 0.75,0.467; 1.0,1.0">
                                          <p:stCondLst>
                                            <p:cond delay="0"/>
                                          </p:stCondLst>
                                        </p:cTn>
                                        <p:tgtEl>
                                          <p:spTgt spid="49154"/>
                                        </p:tgtEl>
                                        <p:attrNameLst>
                                          <p:attrName>ppt_y</p:attrName>
                                        </p:attrNameLst>
                                      </p:cBhvr>
                                      <p:tavLst>
                                        <p:tav tm="0" fmla="#ppt_y-sin(pi*$)/3">
                                          <p:val>
                                            <p:fltVal val="0.5"/>
                                          </p:val>
                                        </p:tav>
                                        <p:tav tm="100000">
                                          <p:val>
                                            <p:fltVal val="1"/>
                                          </p:val>
                                        </p:tav>
                                      </p:tavLst>
                                    </p:anim>
                                    <p:anim calcmode="lin" valueType="num">
                                      <p:cBhvr>
                                        <p:cTn id="34" dur="332" tmFilter="0, 0; 0.125,0.2665; 0.25,0.4; 0.375,0.465; 0.5,0.5;  0.625,0.535; 0.75,0.6; 0.875,0.7335; 1,1">
                                          <p:stCondLst>
                                            <p:cond delay="332"/>
                                          </p:stCondLst>
                                        </p:cTn>
                                        <p:tgtEl>
                                          <p:spTgt spid="49154"/>
                                        </p:tgtEl>
                                        <p:attrNameLst>
                                          <p:attrName>ppt_y</p:attrName>
                                        </p:attrNameLst>
                                      </p:cBhvr>
                                      <p:tavLst>
                                        <p:tav tm="0" fmla="#ppt_y-sin(pi*$)/9">
                                          <p:val>
                                            <p:fltVal val="0"/>
                                          </p:val>
                                        </p:tav>
                                        <p:tav tm="100000">
                                          <p:val>
                                            <p:fltVal val="1"/>
                                          </p:val>
                                        </p:tav>
                                      </p:tavLst>
                                    </p:anim>
                                    <p:anim calcmode="lin" valueType="num">
                                      <p:cBhvr>
                                        <p:cTn id="35" dur="166" tmFilter="0, 0; 0.125,0.2665; 0.25,0.4; 0.375,0.465; 0.5,0.5;  0.625,0.535; 0.75,0.6; 0.875,0.7335; 1,1">
                                          <p:stCondLst>
                                            <p:cond delay="662"/>
                                          </p:stCondLst>
                                        </p:cTn>
                                        <p:tgtEl>
                                          <p:spTgt spid="49154"/>
                                        </p:tgtEl>
                                        <p:attrNameLst>
                                          <p:attrName>ppt_y</p:attrName>
                                        </p:attrNameLst>
                                      </p:cBhvr>
                                      <p:tavLst>
                                        <p:tav tm="0" fmla="#ppt_y-sin(pi*$)/27">
                                          <p:val>
                                            <p:fltVal val="0"/>
                                          </p:val>
                                        </p:tav>
                                        <p:tav tm="100000">
                                          <p:val>
                                            <p:fltVal val="1"/>
                                          </p:val>
                                        </p:tav>
                                      </p:tavLst>
                                    </p:anim>
                                    <p:anim calcmode="lin" valueType="num">
                                      <p:cBhvr>
                                        <p:cTn id="36" dur="82" tmFilter="0, 0; 0.125,0.2665; 0.25,0.4; 0.375,0.465; 0.5,0.5;  0.625,0.535; 0.75,0.6; 0.875,0.7335; 1,1">
                                          <p:stCondLst>
                                            <p:cond delay="828"/>
                                          </p:stCondLst>
                                        </p:cTn>
                                        <p:tgtEl>
                                          <p:spTgt spid="49154"/>
                                        </p:tgtEl>
                                        <p:attrNameLst>
                                          <p:attrName>ppt_y</p:attrName>
                                        </p:attrNameLst>
                                      </p:cBhvr>
                                      <p:tavLst>
                                        <p:tav tm="0" fmla="#ppt_y-sin(pi*$)/81">
                                          <p:val>
                                            <p:fltVal val="0"/>
                                          </p:val>
                                        </p:tav>
                                        <p:tav tm="100000">
                                          <p:val>
                                            <p:fltVal val="1"/>
                                          </p:val>
                                        </p:tav>
                                      </p:tavLst>
                                    </p:anim>
                                    <p:animScale>
                                      <p:cBhvr>
                                        <p:cTn id="37" dur="13">
                                          <p:stCondLst>
                                            <p:cond delay="325"/>
                                          </p:stCondLst>
                                        </p:cTn>
                                        <p:tgtEl>
                                          <p:spTgt spid="49154"/>
                                        </p:tgtEl>
                                      </p:cBhvr>
                                      <p:to x="100000" y="60000"/>
                                    </p:animScale>
                                    <p:animScale>
                                      <p:cBhvr>
                                        <p:cTn id="38" dur="83" decel="50000">
                                          <p:stCondLst>
                                            <p:cond delay="338"/>
                                          </p:stCondLst>
                                        </p:cTn>
                                        <p:tgtEl>
                                          <p:spTgt spid="49154"/>
                                        </p:tgtEl>
                                      </p:cBhvr>
                                      <p:to x="100000" y="100000"/>
                                    </p:animScale>
                                    <p:animScale>
                                      <p:cBhvr>
                                        <p:cTn id="39" dur="13">
                                          <p:stCondLst>
                                            <p:cond delay="656"/>
                                          </p:stCondLst>
                                        </p:cTn>
                                        <p:tgtEl>
                                          <p:spTgt spid="49154"/>
                                        </p:tgtEl>
                                      </p:cBhvr>
                                      <p:to x="100000" y="80000"/>
                                    </p:animScale>
                                    <p:animScale>
                                      <p:cBhvr>
                                        <p:cTn id="40" dur="83" decel="50000">
                                          <p:stCondLst>
                                            <p:cond delay="669"/>
                                          </p:stCondLst>
                                        </p:cTn>
                                        <p:tgtEl>
                                          <p:spTgt spid="49154"/>
                                        </p:tgtEl>
                                      </p:cBhvr>
                                      <p:to x="100000" y="100000"/>
                                    </p:animScale>
                                    <p:animScale>
                                      <p:cBhvr>
                                        <p:cTn id="41" dur="13">
                                          <p:stCondLst>
                                            <p:cond delay="821"/>
                                          </p:stCondLst>
                                        </p:cTn>
                                        <p:tgtEl>
                                          <p:spTgt spid="49154"/>
                                        </p:tgtEl>
                                      </p:cBhvr>
                                      <p:to x="100000" y="90000"/>
                                    </p:animScale>
                                    <p:animScale>
                                      <p:cBhvr>
                                        <p:cTn id="42" dur="83" decel="50000">
                                          <p:stCondLst>
                                            <p:cond delay="834"/>
                                          </p:stCondLst>
                                        </p:cTn>
                                        <p:tgtEl>
                                          <p:spTgt spid="49154"/>
                                        </p:tgtEl>
                                      </p:cBhvr>
                                      <p:to x="100000" y="100000"/>
                                    </p:animScale>
                                    <p:animScale>
                                      <p:cBhvr>
                                        <p:cTn id="43" dur="13">
                                          <p:stCondLst>
                                            <p:cond delay="904"/>
                                          </p:stCondLst>
                                        </p:cTn>
                                        <p:tgtEl>
                                          <p:spTgt spid="49154"/>
                                        </p:tgtEl>
                                      </p:cBhvr>
                                      <p:to x="100000" y="95000"/>
                                    </p:animScale>
                                    <p:animScale>
                                      <p:cBhvr>
                                        <p:cTn id="44" dur="83" decel="50000">
                                          <p:stCondLst>
                                            <p:cond delay="917"/>
                                          </p:stCondLst>
                                        </p:cTn>
                                        <p:tgtEl>
                                          <p:spTgt spid="49154"/>
                                        </p:tgtEl>
                                      </p:cBhvr>
                                      <p:to x="100000" y="100000"/>
                                    </p:animScale>
                                  </p:childTnLst>
                                  <p:subTnLst>
                                    <p:audio>
                                      <p:cMediaNode>
                                        <p:cTn display="0" masterRel="sameClick">
                                          <p:stCondLst>
                                            <p:cond evt="begin" delay="0">
                                              <p:tn val="29"/>
                                            </p:cond>
                                          </p:stCondLst>
                                          <p:endCondLst>
                                            <p:cond evt="onStopAudio" delay="0">
                                              <p:tgtEl>
                                                <p:sldTgt/>
                                              </p:tgtEl>
                                            </p:cond>
                                          </p:endCondLst>
                                        </p:cTn>
                                        <p:tgtEl>
                                          <p:sndTgt r:embed="rId6" name="الكثيرُ من الدوائر الكهربائيَّة يوصلُ.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153" grpId="0"/>
      <p:bldP spid="49154"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14" name="Picture 10"/>
          <p:cNvPicPr>
            <a:picLocks noChangeAspect="1" noChangeArrowheads="1"/>
          </p:cNvPicPr>
          <p:nvPr/>
        </p:nvPicPr>
        <p:blipFill>
          <a:blip r:embed="rId9"/>
          <a:srcRect/>
          <a:stretch>
            <a:fillRect/>
          </a:stretch>
        </p:blipFill>
        <p:spPr bwMode="auto">
          <a:xfrm>
            <a:off x="1620218" y="1905000"/>
            <a:ext cx="5085382" cy="3756248"/>
          </a:xfrm>
          <a:prstGeom prst="rect">
            <a:avLst/>
          </a:prstGeom>
          <a:noFill/>
          <a:ln w="9525">
            <a:noFill/>
            <a:miter lim="800000"/>
            <a:headEnd/>
            <a:tailEnd/>
          </a:ln>
          <a:effectLst/>
        </p:spPr>
      </p:pic>
      <p:pic>
        <p:nvPicPr>
          <p:cNvPr id="5" name="Picture 1" descr="ARROW29.WMF"/>
          <p:cNvPicPr>
            <a:picLocks noChangeAspect="1"/>
          </p:cNvPicPr>
          <p:nvPr/>
        </p:nvPicPr>
        <p:blipFill>
          <a:blip r:embed="rId10"/>
          <a:srcRect/>
          <a:stretch>
            <a:fillRect/>
          </a:stretch>
        </p:blipFill>
        <p:spPr bwMode="auto">
          <a:xfrm rot="9900555">
            <a:off x="5691329" y="249782"/>
            <a:ext cx="3310694" cy="2085975"/>
          </a:xfrm>
          <a:prstGeom prst="rect">
            <a:avLst/>
          </a:prstGeom>
          <a:noFill/>
          <a:ln w="9525">
            <a:noFill/>
            <a:miter lim="800000"/>
            <a:headEnd/>
            <a:tailEnd/>
          </a:ln>
        </p:spPr>
      </p:pic>
      <p:sp>
        <p:nvSpPr>
          <p:cNvPr id="50177" name="Rectangle 1"/>
          <p:cNvSpPr>
            <a:spLocks noChangeArrowheads="1"/>
          </p:cNvSpPr>
          <p:nvPr/>
        </p:nvSpPr>
        <p:spPr bwMode="auto">
          <a:xfrm rot="20679648">
            <a:off x="6246330" y="848888"/>
            <a:ext cx="2384425" cy="768350"/>
          </a:xfrm>
          <a:prstGeom prst="rect">
            <a:avLst/>
          </a:prstGeom>
          <a:noFill/>
          <a:ln w="9525">
            <a:noFill/>
            <a:miter lim="800000"/>
            <a:headEnd/>
            <a:tailEnd/>
          </a:ln>
        </p:spPr>
        <p:txBody>
          <a:bodyPr wrap="none" anchor="ctr">
            <a:spAutoFit/>
          </a:bodyPr>
          <a:lstStyle/>
          <a:p>
            <a:pPr algn="r" rtl="1"/>
            <a:r>
              <a:rPr lang="ar-EG" sz="4400" b="1">
                <a:solidFill>
                  <a:srgbClr val="0033CC"/>
                </a:solidFill>
                <a:cs typeface="Times New Roman" pitchFamily="18" charset="0"/>
              </a:rPr>
              <a:t>أقرأ الصورةُ</a:t>
            </a:r>
            <a:endParaRPr lang="ar-EG" sz="4400">
              <a:solidFill>
                <a:srgbClr val="0033CC"/>
              </a:solidFill>
            </a:endParaRPr>
          </a:p>
        </p:txBody>
      </p:sp>
      <p:sp>
        <p:nvSpPr>
          <p:cNvPr id="6" name="مستطيل 5"/>
          <p:cNvSpPr/>
          <p:nvPr/>
        </p:nvSpPr>
        <p:spPr>
          <a:xfrm>
            <a:off x="4335458" y="3255782"/>
            <a:ext cx="2370142" cy="571504"/>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 name="مستطيل 6"/>
          <p:cNvSpPr/>
          <p:nvPr/>
        </p:nvSpPr>
        <p:spPr>
          <a:xfrm>
            <a:off x="2076430" y="3206861"/>
            <a:ext cx="935037" cy="576263"/>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 name="مستطيل 7"/>
          <p:cNvSpPr/>
          <p:nvPr/>
        </p:nvSpPr>
        <p:spPr>
          <a:xfrm>
            <a:off x="2195736" y="2728439"/>
            <a:ext cx="2946406" cy="571504"/>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ransition spd="med">
    <p:blinds/>
    <p:sndAc>
      <p:stSnd>
        <p:snd r:embed="rId2" name="chimes.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from="(-#ppt_w/2)" to="(#ppt_x)" calcmode="lin" valueType="num">
                                      <p:cBhvr>
                                        <p:cTn id="7" dur="600" fill="hold">
                                          <p:stCondLst>
                                            <p:cond delay="0"/>
                                          </p:stCondLst>
                                        </p:cTn>
                                        <p:tgtEl>
                                          <p:spTgt spid="5"/>
                                        </p:tgtEl>
                                        <p:attrNameLst>
                                          <p:attrName>ppt_x</p:attrName>
                                        </p:attrNameLst>
                                      </p:cBhvr>
                                    </p:anim>
                                    <p:anim from="0" to="-1.0" calcmode="lin" valueType="num">
                                      <p:cBhvr>
                                        <p:cTn id="8" dur="200" decel="50000" autoRev="1" fill="hold">
                                          <p:stCondLst>
                                            <p:cond delay="600"/>
                                          </p:stCondLst>
                                        </p:cTn>
                                        <p:tgtEl>
                                          <p:spTgt spid="5"/>
                                        </p:tgtEl>
                                        <p:attrNameLst>
                                          <p:attrName>xshear</p:attrName>
                                        </p:attrNameLst>
                                      </p:cBhvr>
                                    </p:anim>
                                    <p:animScale>
                                      <p:cBhvr>
                                        <p:cTn id="9" dur="200" decel="100000" autoRev="1" fill="hold">
                                          <p:stCondLst>
                                            <p:cond delay="600"/>
                                          </p:stCondLst>
                                        </p:cTn>
                                        <p:tgtEl>
                                          <p:spTgt spid="5"/>
                                        </p:tgtEl>
                                      </p:cBhvr>
                                      <p:from x="100000" y="100000"/>
                                      <p:to x="80000" y="100000"/>
                                    </p:animScale>
                                    <p:anim by="(#ppt_h/3+#ppt_w*0.1)" calcmode="lin" valueType="num">
                                      <p:cBhvr additive="sum">
                                        <p:cTn id="10" dur="200" decel="100000" autoRev="1" fill="hold">
                                          <p:stCondLst>
                                            <p:cond delay="600"/>
                                          </p:stCondLst>
                                        </p:cTn>
                                        <p:tgtEl>
                                          <p:spTgt spid="5"/>
                                        </p:tgtEl>
                                        <p:attrNameLst>
                                          <p:attrName>ppt_x</p:attrName>
                                        </p:attrNameLst>
                                      </p:cBhvr>
                                    </p:anim>
                                  </p:childTnLst>
                                  <p:subTnLst>
                                    <p:audio>
                                      <p:cMediaNode>
                                        <p:cTn display="0" masterRel="sameClick">
                                          <p:stCondLst>
                                            <p:cond evt="begin" delay="0">
                                              <p:tn val="5"/>
                                            </p:cond>
                                          </p:stCondLst>
                                          <p:endCondLst>
                                            <p:cond evt="onStopAudio" delay="0">
                                              <p:tgtEl>
                                                <p:sldTgt/>
                                              </p:tgtEl>
                                            </p:cond>
                                          </p:endCondLst>
                                        </p:cTn>
                                        <p:tgtEl>
                                          <p:sndTgt r:embed="rId3" name="SlideDown.wav"/>
                                        </p:tgtEl>
                                      </p:cMediaNode>
                                    </p:audio>
                                  </p:subTnLst>
                                </p:cTn>
                              </p:par>
                              <p:par>
                                <p:cTn id="11" presetID="34" presetClass="entr" presetSubtype="0" fill="hold" grpId="0" nodeType="withEffect">
                                  <p:stCondLst>
                                    <p:cond delay="0"/>
                                  </p:stCondLst>
                                  <p:childTnLst>
                                    <p:set>
                                      <p:cBhvr>
                                        <p:cTn id="12" dur="1" fill="hold">
                                          <p:stCondLst>
                                            <p:cond delay="0"/>
                                          </p:stCondLst>
                                        </p:cTn>
                                        <p:tgtEl>
                                          <p:spTgt spid="50177"/>
                                        </p:tgtEl>
                                        <p:attrNameLst>
                                          <p:attrName>style.visibility</p:attrName>
                                        </p:attrNameLst>
                                      </p:cBhvr>
                                      <p:to>
                                        <p:strVal val="visible"/>
                                      </p:to>
                                    </p:set>
                                    <p:anim from="(-#ppt_w/2)" to="(#ppt_x)" calcmode="lin" valueType="num">
                                      <p:cBhvr>
                                        <p:cTn id="13" dur="600" fill="hold">
                                          <p:stCondLst>
                                            <p:cond delay="0"/>
                                          </p:stCondLst>
                                        </p:cTn>
                                        <p:tgtEl>
                                          <p:spTgt spid="50177"/>
                                        </p:tgtEl>
                                        <p:attrNameLst>
                                          <p:attrName>ppt_x</p:attrName>
                                        </p:attrNameLst>
                                      </p:cBhvr>
                                    </p:anim>
                                    <p:anim from="0" to="-1.0" calcmode="lin" valueType="num">
                                      <p:cBhvr>
                                        <p:cTn id="14" dur="200" decel="50000" autoRev="1" fill="hold">
                                          <p:stCondLst>
                                            <p:cond delay="600"/>
                                          </p:stCondLst>
                                        </p:cTn>
                                        <p:tgtEl>
                                          <p:spTgt spid="50177"/>
                                        </p:tgtEl>
                                        <p:attrNameLst>
                                          <p:attrName>xshear</p:attrName>
                                        </p:attrNameLst>
                                      </p:cBhvr>
                                    </p:anim>
                                    <p:animScale>
                                      <p:cBhvr>
                                        <p:cTn id="15" dur="200" decel="100000" autoRev="1" fill="hold">
                                          <p:stCondLst>
                                            <p:cond delay="600"/>
                                          </p:stCondLst>
                                        </p:cTn>
                                        <p:tgtEl>
                                          <p:spTgt spid="50177"/>
                                        </p:tgtEl>
                                      </p:cBhvr>
                                      <p:from x="100000" y="100000"/>
                                      <p:to x="80000" y="100000"/>
                                    </p:animScale>
                                    <p:anim by="(#ppt_h/3+#ppt_w*0.1)" calcmode="lin" valueType="num">
                                      <p:cBhvr additive="sum">
                                        <p:cTn id="16" dur="200" decel="100000" autoRev="1" fill="hold">
                                          <p:stCondLst>
                                            <p:cond delay="600"/>
                                          </p:stCondLst>
                                        </p:cTn>
                                        <p:tgtEl>
                                          <p:spTgt spid="50177"/>
                                        </p:tgtEl>
                                        <p:attrNameLst>
                                          <p:attrName>ppt_x</p:attrName>
                                        </p:attrNameLst>
                                      </p:cBhvr>
                                    </p:anim>
                                  </p:childTnLst>
                                  <p:subTnLst>
                                    <p:audio>
                                      <p:cMediaNode>
                                        <p:cTn display="0" masterRel="sameClick">
                                          <p:stCondLst>
                                            <p:cond evt="begin" delay="0">
                                              <p:tn val="11"/>
                                            </p:cond>
                                          </p:stCondLst>
                                          <p:endCondLst>
                                            <p:cond evt="onStopAudio" delay="0">
                                              <p:tgtEl>
                                                <p:sldTgt/>
                                              </p:tgtEl>
                                            </p:cond>
                                          </p:endCondLst>
                                        </p:cTn>
                                        <p:tgtEl>
                                          <p:sndTgt r:embed="rId4" name="أقرأ الصورةُ.wav"/>
                                        </p:tgtEl>
                                      </p:cMediaNode>
                                    </p:audio>
                                  </p:subTnLst>
                                </p:cTn>
                              </p:par>
                            </p:childTnLst>
                          </p:cTn>
                        </p:par>
                      </p:childTnLst>
                    </p:cTn>
                  </p:par>
                  <p:par>
                    <p:cTn id="17" fill="hold">
                      <p:stCondLst>
                        <p:cond delay="indefinite"/>
                      </p:stCondLst>
                      <p:childTnLst>
                        <p:par>
                          <p:cTn id="18" fill="hold">
                            <p:stCondLst>
                              <p:cond delay="0"/>
                            </p:stCondLst>
                            <p:childTnLst>
                              <p:par>
                                <p:cTn id="19" presetID="4" presetClass="entr" presetSubtype="16" fill="hold" nodeType="clickEffect">
                                  <p:stCondLst>
                                    <p:cond delay="0"/>
                                  </p:stCondLst>
                                  <p:childTnLst>
                                    <p:set>
                                      <p:cBhvr>
                                        <p:cTn id="20" dur="1" fill="hold">
                                          <p:stCondLst>
                                            <p:cond delay="0"/>
                                          </p:stCondLst>
                                        </p:cTn>
                                        <p:tgtEl>
                                          <p:spTgt spid="47114"/>
                                        </p:tgtEl>
                                        <p:attrNameLst>
                                          <p:attrName>style.visibility</p:attrName>
                                        </p:attrNameLst>
                                      </p:cBhvr>
                                      <p:to>
                                        <p:strVal val="visible"/>
                                      </p:to>
                                    </p:set>
                                    <p:animEffect transition="in" filter="box(in)">
                                      <p:cBhvr>
                                        <p:cTn id="21" dur="500"/>
                                        <p:tgtEl>
                                          <p:spTgt spid="47114"/>
                                        </p:tgtEl>
                                      </p:cBhvr>
                                    </p:animEffect>
                                  </p:childTnLst>
                                  <p:subTnLst>
                                    <p:audio>
                                      <p:cMediaNode>
                                        <p:cTn display="0" masterRel="sameClick">
                                          <p:stCondLst>
                                            <p:cond evt="begin" delay="0">
                                              <p:tn val="19"/>
                                            </p:cond>
                                          </p:stCondLst>
                                          <p:endCondLst>
                                            <p:cond evt="onStopAudio" delay="0">
                                              <p:tgtEl>
                                                <p:sldTgt/>
                                              </p:tgtEl>
                                            </p:cond>
                                          </p:endCondLst>
                                        </p:cTn>
                                        <p:tgtEl>
                                          <p:sndTgt r:embed="rId5" name="الدوائر الكهربائية 47.wav"/>
                                        </p:tgtEl>
                                      </p:cMediaNode>
                                    </p:audio>
                                  </p:sub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 calcmode="lin" valueType="num">
                                      <p:cBhvr additive="base">
                                        <p:cTn id="26" dur="500" fill="hold"/>
                                        <p:tgtEl>
                                          <p:spTgt spid="6"/>
                                        </p:tgtEl>
                                        <p:attrNameLst>
                                          <p:attrName>ppt_x</p:attrName>
                                        </p:attrNameLst>
                                      </p:cBhvr>
                                      <p:tavLst>
                                        <p:tav tm="0">
                                          <p:val>
                                            <p:strVal val="#ppt_x"/>
                                          </p:val>
                                        </p:tav>
                                        <p:tav tm="100000">
                                          <p:val>
                                            <p:strVal val="#ppt_x"/>
                                          </p:val>
                                        </p:tav>
                                      </p:tavLst>
                                    </p:anim>
                                    <p:anim calcmode="lin" valueType="num">
                                      <p:cBhvr additive="base">
                                        <p:cTn id="27" dur="50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4"/>
                                            </p:cond>
                                          </p:stCondLst>
                                          <p:endCondLst>
                                            <p:cond evt="onStopAudio" delay="0">
                                              <p:tgtEl>
                                                <p:sldTgt/>
                                              </p:tgtEl>
                                            </p:cond>
                                          </p:endCondLst>
                                        </p:cTn>
                                        <p:tgtEl>
                                          <p:sndTgt r:embed="rId6" name="الدائرة مفتوحة.wav"/>
                                        </p:tgtEl>
                                      </p:cMediaNode>
                                    </p:audio>
                                  </p:sub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 calcmode="lin" valueType="num">
                                      <p:cBhvr additive="base">
                                        <p:cTn id="32" dur="500" fill="hold"/>
                                        <p:tgtEl>
                                          <p:spTgt spid="7"/>
                                        </p:tgtEl>
                                        <p:attrNameLst>
                                          <p:attrName>ppt_x</p:attrName>
                                        </p:attrNameLst>
                                      </p:cBhvr>
                                      <p:tavLst>
                                        <p:tav tm="0">
                                          <p:val>
                                            <p:strVal val="#ppt_x"/>
                                          </p:val>
                                        </p:tav>
                                        <p:tav tm="100000">
                                          <p:val>
                                            <p:strVal val="#ppt_x"/>
                                          </p:val>
                                        </p:tav>
                                      </p:tavLst>
                                    </p:anim>
                                    <p:anim calcmode="lin" valueType="num">
                                      <p:cBhvr additive="base">
                                        <p:cTn id="33" dur="500" fill="hold"/>
                                        <p:tgtEl>
                                          <p:spTgt spid="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0"/>
                                            </p:cond>
                                          </p:stCondLst>
                                          <p:endCondLst>
                                            <p:cond evt="onStopAudio" delay="0">
                                              <p:tgtEl>
                                                <p:sldTgt/>
                                              </p:tgtEl>
                                            </p:cond>
                                          </p:endCondLst>
                                        </p:cTn>
                                        <p:tgtEl>
                                          <p:sndTgt r:embed="rId7" name="مفتاح.wav"/>
                                        </p:tgtEl>
                                      </p:cMediaNode>
                                    </p:audio>
                                  </p:subTnLst>
                                </p:cTn>
                              </p:par>
                            </p:childTnLst>
                          </p:cTn>
                        </p:par>
                      </p:childTnLst>
                    </p:cTn>
                  </p:par>
                  <p:par>
                    <p:cTn id="34" fill="hold">
                      <p:stCondLst>
                        <p:cond delay="indefinite"/>
                      </p:stCondLst>
                      <p:childTnLst>
                        <p:par>
                          <p:cTn id="35" fill="hold">
                            <p:stCondLst>
                              <p:cond delay="0"/>
                            </p:stCondLst>
                            <p:childTnLst>
                              <p:par>
                                <p:cTn id="36" presetID="2" presetClass="entr" presetSubtype="4" fill="hold" grpId="0" nodeType="clickEffect">
                                  <p:stCondLst>
                                    <p:cond delay="0"/>
                                  </p:stCondLst>
                                  <p:childTnLst>
                                    <p:set>
                                      <p:cBhvr>
                                        <p:cTn id="37" dur="1" fill="hold">
                                          <p:stCondLst>
                                            <p:cond delay="0"/>
                                          </p:stCondLst>
                                        </p:cTn>
                                        <p:tgtEl>
                                          <p:spTgt spid="8"/>
                                        </p:tgtEl>
                                        <p:attrNameLst>
                                          <p:attrName>style.visibility</p:attrName>
                                        </p:attrNameLst>
                                      </p:cBhvr>
                                      <p:to>
                                        <p:strVal val="visible"/>
                                      </p:to>
                                    </p:set>
                                    <p:anim calcmode="lin" valueType="num">
                                      <p:cBhvr additive="base">
                                        <p:cTn id="38" dur="500" fill="hold"/>
                                        <p:tgtEl>
                                          <p:spTgt spid="8"/>
                                        </p:tgtEl>
                                        <p:attrNameLst>
                                          <p:attrName>ppt_x</p:attrName>
                                        </p:attrNameLst>
                                      </p:cBhvr>
                                      <p:tavLst>
                                        <p:tav tm="0">
                                          <p:val>
                                            <p:strVal val="#ppt_x"/>
                                          </p:val>
                                        </p:tav>
                                        <p:tav tm="100000">
                                          <p:val>
                                            <p:strVal val="#ppt_x"/>
                                          </p:val>
                                        </p:tav>
                                      </p:tavLst>
                                    </p:anim>
                                    <p:anim calcmode="lin" valueType="num">
                                      <p:cBhvr additive="base">
                                        <p:cTn id="39" dur="500" fill="hold"/>
                                        <p:tgtEl>
                                          <p:spTgt spid="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6"/>
                                            </p:cond>
                                          </p:stCondLst>
                                          <p:endCondLst>
                                            <p:cond evt="onStopAudio" delay="0">
                                              <p:tgtEl>
                                                <p:sldTgt/>
                                              </p:tgtEl>
                                            </p:cond>
                                          </p:endCondLst>
                                        </p:cTn>
                                        <p:tgtEl>
                                          <p:sndTgt r:embed="rId8" name="المصباح غير مضاء.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177" grpId="0"/>
      <p:bldP spid="6" grpId="0" animBg="1"/>
      <p:bldP spid="7" grpId="0" animBg="1"/>
      <p:bldP spid="8"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2"/>
          <p:cNvPicPr>
            <a:picLocks noChangeAspect="1" noChangeArrowheads="1"/>
          </p:cNvPicPr>
          <p:nvPr/>
        </p:nvPicPr>
        <p:blipFill>
          <a:blip r:embed="rId5">
            <a:lum contrast="30000"/>
          </a:blip>
          <a:srcRect/>
          <a:stretch>
            <a:fillRect/>
          </a:stretch>
        </p:blipFill>
        <p:spPr bwMode="auto">
          <a:xfrm>
            <a:off x="726939" y="2708920"/>
            <a:ext cx="7661485" cy="2880320"/>
          </a:xfrm>
          <a:prstGeom prst="rect">
            <a:avLst/>
          </a:prstGeom>
          <a:noFill/>
          <a:ln w="9525">
            <a:noFill/>
            <a:miter lim="800000"/>
            <a:headEnd/>
            <a:tailEnd/>
          </a:ln>
          <a:effectLst/>
        </p:spPr>
      </p:pic>
      <p:pic>
        <p:nvPicPr>
          <p:cNvPr id="5" name="Picture 1" descr="ARROW29.WMF"/>
          <p:cNvPicPr>
            <a:picLocks noChangeAspect="1"/>
          </p:cNvPicPr>
          <p:nvPr/>
        </p:nvPicPr>
        <p:blipFill>
          <a:blip r:embed="rId6"/>
          <a:srcRect/>
          <a:stretch>
            <a:fillRect/>
          </a:stretch>
        </p:blipFill>
        <p:spPr bwMode="auto">
          <a:xfrm rot="9900555">
            <a:off x="4673600" y="477838"/>
            <a:ext cx="4162425" cy="2085975"/>
          </a:xfrm>
          <a:prstGeom prst="rect">
            <a:avLst/>
          </a:prstGeom>
          <a:noFill/>
          <a:ln w="9525">
            <a:noFill/>
            <a:miter lim="800000"/>
            <a:headEnd/>
            <a:tailEnd/>
          </a:ln>
        </p:spPr>
      </p:pic>
      <p:sp>
        <p:nvSpPr>
          <p:cNvPr id="50177" name="Rectangle 1"/>
          <p:cNvSpPr>
            <a:spLocks noChangeArrowheads="1"/>
          </p:cNvSpPr>
          <p:nvPr/>
        </p:nvSpPr>
        <p:spPr bwMode="auto">
          <a:xfrm rot="-920352">
            <a:off x="6065838" y="966788"/>
            <a:ext cx="2384425" cy="768350"/>
          </a:xfrm>
          <a:prstGeom prst="rect">
            <a:avLst/>
          </a:prstGeom>
          <a:noFill/>
          <a:ln w="9525">
            <a:noFill/>
            <a:miter lim="800000"/>
            <a:headEnd/>
            <a:tailEnd/>
          </a:ln>
        </p:spPr>
        <p:txBody>
          <a:bodyPr wrap="none" anchor="ctr">
            <a:spAutoFit/>
          </a:bodyPr>
          <a:lstStyle/>
          <a:p>
            <a:pPr algn="r" rtl="1"/>
            <a:r>
              <a:rPr lang="ar-EG" sz="4400" b="1">
                <a:solidFill>
                  <a:srgbClr val="0033CC"/>
                </a:solidFill>
                <a:cs typeface="Times New Roman" pitchFamily="18" charset="0"/>
              </a:rPr>
              <a:t>أقرأ الصورةُ</a:t>
            </a:r>
            <a:endParaRPr lang="ar-EG" sz="4400">
              <a:solidFill>
                <a:srgbClr val="0033CC"/>
              </a:solidFill>
            </a:endParaRPr>
          </a:p>
        </p:txBody>
      </p:sp>
      <p:sp>
        <p:nvSpPr>
          <p:cNvPr id="9" name="مستطيل 8"/>
          <p:cNvSpPr/>
          <p:nvPr/>
        </p:nvSpPr>
        <p:spPr>
          <a:xfrm>
            <a:off x="5868144" y="3329941"/>
            <a:ext cx="1943101" cy="503238"/>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 name="مستطيل 9"/>
          <p:cNvSpPr/>
          <p:nvPr/>
        </p:nvSpPr>
        <p:spPr>
          <a:xfrm>
            <a:off x="3923928" y="2780928"/>
            <a:ext cx="2370143" cy="574676"/>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ransition spd="med">
    <p:blinds/>
    <p:sndAc>
      <p:stSnd>
        <p:snd r:embed="rId2" name="chimes.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nodeType="afterEffect">
                                  <p:stCondLst>
                                    <p:cond delay="0"/>
                                  </p:stCondLst>
                                  <p:childTnLst>
                                    <p:set>
                                      <p:cBhvr>
                                        <p:cTn id="6" dur="1" fill="hold">
                                          <p:stCondLst>
                                            <p:cond delay="0"/>
                                          </p:stCondLst>
                                        </p:cTn>
                                        <p:tgtEl>
                                          <p:spTgt spid="65538"/>
                                        </p:tgtEl>
                                        <p:attrNameLst>
                                          <p:attrName>style.visibility</p:attrName>
                                        </p:attrNameLst>
                                      </p:cBhvr>
                                      <p:to>
                                        <p:strVal val="visible"/>
                                      </p:to>
                                    </p:set>
                                    <p:animEffect transition="in" filter="box(in)">
                                      <p:cBhvr>
                                        <p:cTn id="7" dur="500"/>
                                        <p:tgtEl>
                                          <p:spTgt spid="65538"/>
                                        </p:tgtEl>
                                      </p:cBhvr>
                                    </p:animEffect>
                                  </p:childTnLst>
                                </p:cTn>
                              </p:par>
                              <p:par>
                                <p:cTn id="8" presetID="2" presetClass="entr" presetSubtype="4"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 calcmode="lin" valueType="num">
                                      <p:cBhvr additive="base">
                                        <p:cTn id="10" dur="500" fill="hold"/>
                                        <p:tgtEl>
                                          <p:spTgt spid="9"/>
                                        </p:tgtEl>
                                        <p:attrNameLst>
                                          <p:attrName>ppt_x</p:attrName>
                                        </p:attrNameLst>
                                      </p:cBhvr>
                                      <p:tavLst>
                                        <p:tav tm="0">
                                          <p:val>
                                            <p:strVal val="#ppt_x"/>
                                          </p:val>
                                        </p:tav>
                                        <p:tav tm="100000">
                                          <p:val>
                                            <p:strVal val="#ppt_x"/>
                                          </p:val>
                                        </p:tav>
                                      </p:tavLst>
                                    </p:anim>
                                    <p:anim calcmode="lin" valueType="num">
                                      <p:cBhvr additive="base">
                                        <p:cTn id="11" dur="500" fill="hold"/>
                                        <p:tgtEl>
                                          <p:spTgt spid="9"/>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8"/>
                                            </p:cond>
                                          </p:stCondLst>
                                          <p:endCondLst>
                                            <p:cond evt="onStopAudio" delay="0">
                                              <p:tgtEl>
                                                <p:sldTgt/>
                                              </p:tgtEl>
                                            </p:cond>
                                          </p:endCondLst>
                                        </p:cTn>
                                        <p:tgtEl>
                                          <p:sndTgt r:embed="rId3" name="الدائرة مغلقة.wav"/>
                                        </p:tgtEl>
                                      </p:cMediaNode>
                                    </p:audio>
                                  </p:subTnLst>
                                </p:cTn>
                              </p:par>
                            </p:childTnLst>
                          </p:cTn>
                        </p:par>
                      </p:childTnLst>
                    </p:cTn>
                  </p:par>
                  <p:par>
                    <p:cTn id="12" fill="hold">
                      <p:stCondLst>
                        <p:cond delay="indefinite"/>
                      </p:stCondLst>
                      <p:childTnLst>
                        <p:par>
                          <p:cTn id="13" fill="hold">
                            <p:stCondLst>
                              <p:cond delay="0"/>
                            </p:stCondLst>
                            <p:childTnLst>
                              <p:par>
                                <p:cTn id="14" presetID="2" presetClass="entr" presetSubtype="4" fill="hold" grpId="0" nodeType="clickEffect">
                                  <p:stCondLst>
                                    <p:cond delay="0"/>
                                  </p:stCondLst>
                                  <p:childTnLst>
                                    <p:set>
                                      <p:cBhvr>
                                        <p:cTn id="15" dur="1" fill="hold">
                                          <p:stCondLst>
                                            <p:cond delay="0"/>
                                          </p:stCondLst>
                                        </p:cTn>
                                        <p:tgtEl>
                                          <p:spTgt spid="10"/>
                                        </p:tgtEl>
                                        <p:attrNameLst>
                                          <p:attrName>style.visibility</p:attrName>
                                        </p:attrNameLst>
                                      </p:cBhvr>
                                      <p:to>
                                        <p:strVal val="visible"/>
                                      </p:to>
                                    </p:set>
                                    <p:anim calcmode="lin" valueType="num">
                                      <p:cBhvr additive="base">
                                        <p:cTn id="16" dur="500" fill="hold"/>
                                        <p:tgtEl>
                                          <p:spTgt spid="10"/>
                                        </p:tgtEl>
                                        <p:attrNameLst>
                                          <p:attrName>ppt_x</p:attrName>
                                        </p:attrNameLst>
                                      </p:cBhvr>
                                      <p:tavLst>
                                        <p:tav tm="0">
                                          <p:val>
                                            <p:strVal val="#ppt_x"/>
                                          </p:val>
                                        </p:tav>
                                        <p:tav tm="100000">
                                          <p:val>
                                            <p:strVal val="#ppt_x"/>
                                          </p:val>
                                        </p:tav>
                                      </p:tavLst>
                                    </p:anim>
                                    <p:anim calcmode="lin" valueType="num">
                                      <p:cBhvr additive="base">
                                        <p:cTn id="17" dur="500" fill="hold"/>
                                        <p:tgtEl>
                                          <p:spTgt spid="1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4"/>
                                            </p:cond>
                                          </p:stCondLst>
                                          <p:endCondLst>
                                            <p:cond evt="onStopAudio" delay="0">
                                              <p:tgtEl>
                                                <p:sldTgt/>
                                              </p:tgtEl>
                                            </p:cond>
                                          </p:endCondLst>
                                        </p:cTn>
                                        <p:tgtEl>
                                          <p:sndTgt r:embed="rId4" name="المصباح مضاء.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3"/>
          <p:cNvPicPr>
            <a:picLocks noChangeAspect="1" noChangeArrowheads="1"/>
          </p:cNvPicPr>
          <p:nvPr/>
        </p:nvPicPr>
        <p:blipFill>
          <a:blip r:embed="rId6"/>
          <a:srcRect/>
          <a:stretch>
            <a:fillRect/>
          </a:stretch>
        </p:blipFill>
        <p:spPr bwMode="auto">
          <a:xfrm>
            <a:off x="539552" y="494710"/>
            <a:ext cx="8246120" cy="5382562"/>
          </a:xfrm>
          <a:prstGeom prst="rect">
            <a:avLst/>
          </a:prstGeom>
          <a:noFill/>
          <a:ln w="9525">
            <a:noFill/>
            <a:miter lim="800000"/>
            <a:headEnd/>
            <a:tailEnd/>
          </a:ln>
          <a:effectLst>
            <a:outerShdw dist="35921" dir="2700000" algn="ctr" rotWithShape="0">
              <a:schemeClr val="tx1"/>
            </a:outerShdw>
          </a:effectLst>
        </p:spPr>
      </p:pic>
      <p:sp>
        <p:nvSpPr>
          <p:cNvPr id="50183" name="TextBox 4"/>
          <p:cNvSpPr txBox="1">
            <a:spLocks noChangeArrowheads="1"/>
          </p:cNvSpPr>
          <p:nvPr/>
        </p:nvSpPr>
        <p:spPr bwMode="auto">
          <a:xfrm>
            <a:off x="1155700" y="3359150"/>
            <a:ext cx="7446963" cy="1446550"/>
          </a:xfrm>
          <a:prstGeom prst="rect">
            <a:avLst/>
          </a:prstGeom>
          <a:noFill/>
          <a:ln w="9525">
            <a:noFill/>
            <a:miter lim="800000"/>
            <a:headEnd/>
            <a:tailEnd/>
          </a:ln>
        </p:spPr>
        <p:txBody>
          <a:bodyPr>
            <a:spAutoFit/>
          </a:bodyPr>
          <a:lstStyle/>
          <a:p>
            <a:pPr algn="r" rtl="1"/>
            <a:r>
              <a:rPr lang="ar-EG" sz="2800" b="1" dirty="0">
                <a:latin typeface="Calibri" pitchFamily="34" charset="0"/>
              </a:rPr>
              <a:t>ماذا يحدثُ للدائرةِ الكهربائيةِ عندَ إغلاقِ المفتاحِ؟ وماذا يحدثُ لها عندَ فتحه؟</a:t>
            </a:r>
            <a:endParaRPr lang="en-US" sz="2800" dirty="0">
              <a:latin typeface="Calibri" pitchFamily="34" charset="0"/>
            </a:endParaRPr>
          </a:p>
          <a:p>
            <a:pPr algn="r" rtl="1"/>
            <a:r>
              <a:rPr lang="ar-EG" sz="2800" b="1" dirty="0">
                <a:latin typeface="Calibri" pitchFamily="34" charset="0"/>
              </a:rPr>
              <a:t>إرشادٌ: أتتبَّعُ مسارَ الدائرةِ في كلِّ مصباح</a:t>
            </a:r>
            <a:r>
              <a:rPr lang="ar-EG" sz="3200" b="1" dirty="0">
                <a:latin typeface="Calibri" pitchFamily="34" charset="0"/>
              </a:rPr>
              <a:t>.</a:t>
            </a:r>
            <a:endParaRPr lang="en-US" sz="3200" dirty="0">
              <a:latin typeface="Calibri" pitchFamily="34" charset="0"/>
            </a:endParaRPr>
          </a:p>
        </p:txBody>
      </p:sp>
      <p:pic>
        <p:nvPicPr>
          <p:cNvPr id="48132" name="Picture 1" descr="ARROW29.WMF"/>
          <p:cNvPicPr>
            <a:picLocks noChangeAspect="1"/>
          </p:cNvPicPr>
          <p:nvPr/>
        </p:nvPicPr>
        <p:blipFill>
          <a:blip r:embed="rId7"/>
          <a:srcRect/>
          <a:stretch>
            <a:fillRect/>
          </a:stretch>
        </p:blipFill>
        <p:spPr bwMode="auto">
          <a:xfrm rot="9900555">
            <a:off x="4673600" y="477838"/>
            <a:ext cx="4162425" cy="2085975"/>
          </a:xfrm>
          <a:prstGeom prst="rect">
            <a:avLst/>
          </a:prstGeom>
          <a:noFill/>
          <a:ln w="9525">
            <a:noFill/>
            <a:miter lim="800000"/>
            <a:headEnd/>
            <a:tailEnd/>
          </a:ln>
        </p:spPr>
      </p:pic>
      <p:sp>
        <p:nvSpPr>
          <p:cNvPr id="48133" name="Rectangle 1"/>
          <p:cNvSpPr>
            <a:spLocks noChangeArrowheads="1"/>
          </p:cNvSpPr>
          <p:nvPr/>
        </p:nvSpPr>
        <p:spPr bwMode="auto">
          <a:xfrm rot="-920352">
            <a:off x="6065838" y="966788"/>
            <a:ext cx="2384425" cy="768350"/>
          </a:xfrm>
          <a:prstGeom prst="rect">
            <a:avLst/>
          </a:prstGeom>
          <a:noFill/>
          <a:ln w="9525">
            <a:noFill/>
            <a:miter lim="800000"/>
            <a:headEnd/>
            <a:tailEnd/>
          </a:ln>
        </p:spPr>
        <p:txBody>
          <a:bodyPr wrap="none" anchor="ctr">
            <a:spAutoFit/>
          </a:bodyPr>
          <a:lstStyle/>
          <a:p>
            <a:pPr algn="r" rtl="1"/>
            <a:r>
              <a:rPr lang="ar-EG" sz="4400" b="1">
                <a:solidFill>
                  <a:srgbClr val="0033CC"/>
                </a:solidFill>
                <a:cs typeface="Times New Roman" pitchFamily="18" charset="0"/>
              </a:rPr>
              <a:t>أقرأ الصورةُ</a:t>
            </a:r>
            <a:endParaRPr lang="ar-EG" sz="4400">
              <a:solidFill>
                <a:srgbClr val="0033CC"/>
              </a:solidFill>
            </a:endParaRPr>
          </a:p>
        </p:txBody>
      </p:sp>
      <p:sp>
        <p:nvSpPr>
          <p:cNvPr id="7" name="Rectangle 2"/>
          <p:cNvSpPr>
            <a:spLocks noChangeArrowheads="1"/>
          </p:cNvSpPr>
          <p:nvPr/>
        </p:nvSpPr>
        <p:spPr bwMode="auto">
          <a:xfrm>
            <a:off x="1693073" y="4790254"/>
            <a:ext cx="7358063" cy="1384995"/>
          </a:xfrm>
          <a:prstGeom prst="rect">
            <a:avLst/>
          </a:prstGeom>
          <a:noFill/>
          <a:ln w="9525">
            <a:noFill/>
            <a:miter lim="800000"/>
            <a:headEnd/>
            <a:tailEnd/>
          </a:ln>
        </p:spPr>
        <p:txBody>
          <a:bodyPr anchor="ctr">
            <a:spAutoFit/>
          </a:bodyPr>
          <a:lstStyle/>
          <a:p>
            <a:pPr algn="ctr" rtl="1"/>
            <a:r>
              <a:rPr lang="ar-EG" sz="2800" b="1" dirty="0">
                <a:solidFill>
                  <a:srgbClr val="C00000"/>
                </a:solidFill>
              </a:rPr>
              <a:t>نحصل على دائرة كهربائية مغلقة، فيمر في السلك تيار كهربائي (ويسخن السلك).</a:t>
            </a:r>
            <a:endParaRPr lang="en-US" sz="2800" dirty="0">
              <a:solidFill>
                <a:srgbClr val="C00000"/>
              </a:solidFill>
            </a:endParaRPr>
          </a:p>
          <a:p>
            <a:pPr algn="ctr" rtl="1"/>
            <a:r>
              <a:rPr lang="en-US" sz="2800" dirty="0">
                <a:solidFill>
                  <a:srgbClr val="C00000"/>
                </a:solidFill>
              </a:rPr>
              <a:t> </a:t>
            </a:r>
          </a:p>
        </p:txBody>
      </p:sp>
    </p:spTree>
  </p:cSld>
  <p:clrMapOvr>
    <a:masterClrMapping/>
  </p:clrMapOvr>
  <p:transition spd="med">
    <p:blinds/>
    <p:sndAc>
      <p:stSnd>
        <p:snd r:embed="rId2" name="chimes.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0183">
                                            <p:txEl>
                                              <p:pRg st="0" end="0"/>
                                            </p:txEl>
                                          </p:spTgt>
                                        </p:tgtEl>
                                        <p:attrNameLst>
                                          <p:attrName>style.visibility</p:attrName>
                                        </p:attrNameLst>
                                      </p:cBhvr>
                                      <p:to>
                                        <p:strVal val="visible"/>
                                      </p:to>
                                    </p:set>
                                    <p:anim calcmode="lin" valueType="num">
                                      <p:cBhvr additive="base">
                                        <p:cTn id="11" dur="500" fill="hold"/>
                                        <p:tgtEl>
                                          <p:spTgt spid="50183">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50183">
                                            <p:txEl>
                                              <p:pRg st="0" end="0"/>
                                            </p:txEl>
                                          </p:spTgt>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3" name="ماذا يحدثُ للدائرةِ الكهربائيةِ عندَ.wav"/>
                                        </p:tgtEl>
                                      </p:cMediaNode>
                                    </p:audio>
                                  </p:sub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50183">
                                            <p:txEl>
                                              <p:pRg st="1" end="1"/>
                                            </p:txEl>
                                          </p:spTgt>
                                        </p:tgtEl>
                                        <p:attrNameLst>
                                          <p:attrName>style.visibility</p:attrName>
                                        </p:attrNameLst>
                                      </p:cBhvr>
                                      <p:to>
                                        <p:strVal val="visible"/>
                                      </p:to>
                                    </p:set>
                                    <p:anim calcmode="lin" valueType="num">
                                      <p:cBhvr additive="base">
                                        <p:cTn id="17" dur="500" fill="hold"/>
                                        <p:tgtEl>
                                          <p:spTgt spid="50183">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50183">
                                            <p:txEl>
                                              <p:pRg st="1" end="1"/>
                                            </p:txEl>
                                          </p:spTgt>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4" name="إرشادٌ أتتبَّعُ مسارَ الدائرةِ.wav"/>
                                        </p:tgtEl>
                                      </p:cMediaNode>
                                    </p:audio>
                                  </p:subTnLst>
                                </p:cTn>
                              </p:par>
                            </p:childTnLst>
                          </p:cTn>
                        </p:par>
                      </p:childTnLst>
                    </p:cTn>
                  </p:par>
                  <p:par>
                    <p:cTn id="19" fill="hold">
                      <p:stCondLst>
                        <p:cond delay="indefinite"/>
                      </p:stCondLst>
                      <p:childTnLst>
                        <p:par>
                          <p:cTn id="20" fill="hold">
                            <p:stCondLst>
                              <p:cond delay="0"/>
                            </p:stCondLst>
                            <p:childTnLst>
                              <p:par>
                                <p:cTn id="21" presetID="26"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down)">
                                      <p:cBhvr>
                                        <p:cTn id="23" dur="290">
                                          <p:stCondLst>
                                            <p:cond delay="0"/>
                                          </p:stCondLst>
                                        </p:cTn>
                                        <p:tgtEl>
                                          <p:spTgt spid="7"/>
                                        </p:tgtEl>
                                      </p:cBhvr>
                                    </p:animEffect>
                                    <p:anim calcmode="lin" valueType="num">
                                      <p:cBhvr>
                                        <p:cTn id="24" dur="911"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25" dur="332"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26" dur="332" tmFilter="0, 0; 0.125,0.2665; 0.25,0.4; 0.375,0.465; 0.5,0.5;  0.625,0.535; 0.75,0.6; 0.875,0.7335; 1,1">
                                          <p:stCondLst>
                                            <p:cond delay="332"/>
                                          </p:stCondLst>
                                        </p:cTn>
                                        <p:tgtEl>
                                          <p:spTgt spid="7"/>
                                        </p:tgtEl>
                                        <p:attrNameLst>
                                          <p:attrName>ppt_y</p:attrName>
                                        </p:attrNameLst>
                                      </p:cBhvr>
                                      <p:tavLst>
                                        <p:tav tm="0" fmla="#ppt_y-sin(pi*$)/9">
                                          <p:val>
                                            <p:fltVal val="0"/>
                                          </p:val>
                                        </p:tav>
                                        <p:tav tm="100000">
                                          <p:val>
                                            <p:fltVal val="1"/>
                                          </p:val>
                                        </p:tav>
                                      </p:tavLst>
                                    </p:anim>
                                    <p:anim calcmode="lin" valueType="num">
                                      <p:cBhvr>
                                        <p:cTn id="27" dur="166" tmFilter="0, 0; 0.125,0.2665; 0.25,0.4; 0.375,0.465; 0.5,0.5;  0.625,0.535; 0.75,0.6; 0.875,0.7335; 1,1">
                                          <p:stCondLst>
                                            <p:cond delay="662"/>
                                          </p:stCondLst>
                                        </p:cTn>
                                        <p:tgtEl>
                                          <p:spTgt spid="7"/>
                                        </p:tgtEl>
                                        <p:attrNameLst>
                                          <p:attrName>ppt_y</p:attrName>
                                        </p:attrNameLst>
                                      </p:cBhvr>
                                      <p:tavLst>
                                        <p:tav tm="0" fmla="#ppt_y-sin(pi*$)/27">
                                          <p:val>
                                            <p:fltVal val="0"/>
                                          </p:val>
                                        </p:tav>
                                        <p:tav tm="100000">
                                          <p:val>
                                            <p:fltVal val="1"/>
                                          </p:val>
                                        </p:tav>
                                      </p:tavLst>
                                    </p:anim>
                                    <p:anim calcmode="lin" valueType="num">
                                      <p:cBhvr>
                                        <p:cTn id="28" dur="82" tmFilter="0, 0; 0.125,0.2665; 0.25,0.4; 0.375,0.465; 0.5,0.5;  0.625,0.535; 0.75,0.6; 0.875,0.7335; 1,1">
                                          <p:stCondLst>
                                            <p:cond delay="828"/>
                                          </p:stCondLst>
                                        </p:cTn>
                                        <p:tgtEl>
                                          <p:spTgt spid="7"/>
                                        </p:tgtEl>
                                        <p:attrNameLst>
                                          <p:attrName>ppt_y</p:attrName>
                                        </p:attrNameLst>
                                      </p:cBhvr>
                                      <p:tavLst>
                                        <p:tav tm="0" fmla="#ppt_y-sin(pi*$)/81">
                                          <p:val>
                                            <p:fltVal val="0"/>
                                          </p:val>
                                        </p:tav>
                                        <p:tav tm="100000">
                                          <p:val>
                                            <p:fltVal val="1"/>
                                          </p:val>
                                        </p:tav>
                                      </p:tavLst>
                                    </p:anim>
                                    <p:animScale>
                                      <p:cBhvr>
                                        <p:cTn id="29" dur="13">
                                          <p:stCondLst>
                                            <p:cond delay="325"/>
                                          </p:stCondLst>
                                        </p:cTn>
                                        <p:tgtEl>
                                          <p:spTgt spid="7"/>
                                        </p:tgtEl>
                                      </p:cBhvr>
                                      <p:to x="100000" y="60000"/>
                                    </p:animScale>
                                    <p:animScale>
                                      <p:cBhvr>
                                        <p:cTn id="30" dur="83" decel="50000">
                                          <p:stCondLst>
                                            <p:cond delay="338"/>
                                          </p:stCondLst>
                                        </p:cTn>
                                        <p:tgtEl>
                                          <p:spTgt spid="7"/>
                                        </p:tgtEl>
                                      </p:cBhvr>
                                      <p:to x="100000" y="100000"/>
                                    </p:animScale>
                                    <p:animScale>
                                      <p:cBhvr>
                                        <p:cTn id="31" dur="13">
                                          <p:stCondLst>
                                            <p:cond delay="656"/>
                                          </p:stCondLst>
                                        </p:cTn>
                                        <p:tgtEl>
                                          <p:spTgt spid="7"/>
                                        </p:tgtEl>
                                      </p:cBhvr>
                                      <p:to x="100000" y="80000"/>
                                    </p:animScale>
                                    <p:animScale>
                                      <p:cBhvr>
                                        <p:cTn id="32" dur="83" decel="50000">
                                          <p:stCondLst>
                                            <p:cond delay="669"/>
                                          </p:stCondLst>
                                        </p:cTn>
                                        <p:tgtEl>
                                          <p:spTgt spid="7"/>
                                        </p:tgtEl>
                                      </p:cBhvr>
                                      <p:to x="100000" y="100000"/>
                                    </p:animScale>
                                    <p:animScale>
                                      <p:cBhvr>
                                        <p:cTn id="33" dur="13">
                                          <p:stCondLst>
                                            <p:cond delay="821"/>
                                          </p:stCondLst>
                                        </p:cTn>
                                        <p:tgtEl>
                                          <p:spTgt spid="7"/>
                                        </p:tgtEl>
                                      </p:cBhvr>
                                      <p:to x="100000" y="90000"/>
                                    </p:animScale>
                                    <p:animScale>
                                      <p:cBhvr>
                                        <p:cTn id="34" dur="83" decel="50000">
                                          <p:stCondLst>
                                            <p:cond delay="834"/>
                                          </p:stCondLst>
                                        </p:cTn>
                                        <p:tgtEl>
                                          <p:spTgt spid="7"/>
                                        </p:tgtEl>
                                      </p:cBhvr>
                                      <p:to x="100000" y="100000"/>
                                    </p:animScale>
                                    <p:animScale>
                                      <p:cBhvr>
                                        <p:cTn id="35" dur="13">
                                          <p:stCondLst>
                                            <p:cond delay="904"/>
                                          </p:stCondLst>
                                        </p:cTn>
                                        <p:tgtEl>
                                          <p:spTgt spid="7"/>
                                        </p:tgtEl>
                                      </p:cBhvr>
                                      <p:to x="100000" y="95000"/>
                                    </p:animScale>
                                    <p:animScale>
                                      <p:cBhvr>
                                        <p:cTn id="36" dur="83" decel="50000">
                                          <p:stCondLst>
                                            <p:cond delay="917"/>
                                          </p:stCondLst>
                                        </p:cTn>
                                        <p:tgtEl>
                                          <p:spTgt spid="7"/>
                                        </p:tgtEl>
                                      </p:cBhvr>
                                      <p:to x="100000" y="100000"/>
                                    </p:animScale>
                                  </p:childTnLst>
                                  <p:subTnLst>
                                    <p:audio>
                                      <p:cMediaNode>
                                        <p:cTn display="0" masterRel="sameClick">
                                          <p:stCondLst>
                                            <p:cond evt="begin" delay="0">
                                              <p:tn val="21"/>
                                            </p:cond>
                                          </p:stCondLst>
                                          <p:endCondLst>
                                            <p:cond evt="onStopAudio" delay="0">
                                              <p:tgtEl>
                                                <p:sldTgt/>
                                              </p:tgtEl>
                                            </p:cond>
                                          </p:endCondLst>
                                        </p:cTn>
                                        <p:tgtEl>
                                          <p:sndTgt r:embed="rId5" name="نحصل على دائرة كهربائية مغلقة.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0"/>
          <p:cNvGrpSpPr>
            <a:grpSpLocks/>
          </p:cNvGrpSpPr>
          <p:nvPr/>
        </p:nvGrpSpPr>
        <p:grpSpPr bwMode="auto">
          <a:xfrm rot="-1001963">
            <a:off x="1714500" y="2143125"/>
            <a:ext cx="5000625" cy="2071688"/>
            <a:chOff x="3143244" y="285728"/>
            <a:chExt cx="5000660" cy="2071702"/>
          </a:xfrm>
        </p:grpSpPr>
        <p:grpSp>
          <p:nvGrpSpPr>
            <p:cNvPr id="49155" name="Group 19"/>
            <p:cNvGrpSpPr>
              <a:grpSpLocks/>
            </p:cNvGrpSpPr>
            <p:nvPr/>
          </p:nvGrpSpPr>
          <p:grpSpPr bwMode="auto">
            <a:xfrm>
              <a:off x="3143244" y="285728"/>
              <a:ext cx="5000660" cy="2071702"/>
              <a:chOff x="3000364" y="1071546"/>
              <a:chExt cx="2857520" cy="2906366"/>
            </a:xfrm>
          </p:grpSpPr>
          <p:sp>
            <p:nvSpPr>
              <p:cNvPr id="5" name="Oval 8"/>
              <p:cNvSpPr/>
              <p:nvPr/>
            </p:nvSpPr>
            <p:spPr>
              <a:xfrm>
                <a:off x="3142806" y="1273893"/>
                <a:ext cx="2571768" cy="2501032"/>
              </a:xfrm>
              <a:prstGeom prst="ellipse">
                <a:avLst/>
              </a:prstGeom>
              <a:gradFill>
                <a:gsLst>
                  <a:gs pos="0">
                    <a:srgbClr val="0000FF"/>
                  </a:gs>
                  <a:gs pos="50000">
                    <a:schemeClr val="bg1"/>
                  </a:gs>
                  <a:gs pos="100000">
                    <a:srgbClr val="FF0000"/>
                  </a:gs>
                </a:gsLst>
                <a:lin ang="5400000" scaled="0"/>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fontAlgn="auto">
                  <a:spcBef>
                    <a:spcPts val="0"/>
                  </a:spcBef>
                  <a:spcAft>
                    <a:spcPts val="0"/>
                  </a:spcAft>
                  <a:defRPr/>
                </a:pPr>
                <a:endParaRPr lang="ar-EG"/>
              </a:p>
            </p:txBody>
          </p:sp>
          <p:pic>
            <p:nvPicPr>
              <p:cNvPr id="49158" name="Picture 9" descr="00025.WMF"/>
              <p:cNvPicPr>
                <a:picLocks noChangeAspect="1"/>
              </p:cNvPicPr>
              <p:nvPr/>
            </p:nvPicPr>
            <p:blipFill>
              <a:blip r:embed="rId4">
                <a:lum bright="-20000" contrast="30000"/>
              </a:blip>
              <a:srcRect/>
              <a:stretch>
                <a:fillRect/>
              </a:stretch>
            </p:blipFill>
            <p:spPr bwMode="auto">
              <a:xfrm>
                <a:off x="3000364" y="1071546"/>
                <a:ext cx="2857520" cy="2906366"/>
              </a:xfrm>
              <a:prstGeom prst="rect">
                <a:avLst/>
              </a:prstGeom>
              <a:noFill/>
              <a:ln w="9525">
                <a:noFill/>
                <a:miter lim="800000"/>
                <a:headEnd/>
                <a:tailEnd/>
              </a:ln>
            </p:spPr>
          </p:pic>
        </p:grpSp>
        <p:sp>
          <p:nvSpPr>
            <p:cNvPr id="4" name="TextBox 1"/>
            <p:cNvSpPr txBox="1">
              <a:spLocks noChangeArrowheads="1"/>
            </p:cNvSpPr>
            <p:nvPr/>
          </p:nvSpPr>
          <p:spPr bwMode="auto">
            <a:xfrm>
              <a:off x="3988989" y="824032"/>
              <a:ext cx="2955946" cy="923931"/>
            </a:xfrm>
            <a:prstGeom prst="rect">
              <a:avLst/>
            </a:prstGeom>
            <a:noFill/>
            <a:ln w="9525">
              <a:noFill/>
              <a:miter lim="800000"/>
              <a:headEnd/>
              <a:tailEnd/>
            </a:ln>
          </p:spPr>
          <p:txBody>
            <a:bodyPr>
              <a:spAutoFit/>
            </a:bodyPr>
            <a:lstStyle/>
            <a:p>
              <a:pPr algn="r" rtl="1" fontAlgn="auto">
                <a:spcBef>
                  <a:spcPts val="0"/>
                </a:spcBef>
                <a:spcAft>
                  <a:spcPts val="0"/>
                </a:spcAft>
                <a:defRPr/>
              </a:pPr>
              <a:r>
                <a:rPr lang="ar-EG" sz="5400" b="1" dirty="0">
                  <a:solidFill>
                    <a:schemeClr val="accent3">
                      <a:lumMod val="50000"/>
                    </a:schemeClr>
                  </a:solidFill>
                  <a:latin typeface="+mn-lt"/>
                  <a:cs typeface="+mn-cs"/>
                </a:rPr>
                <a:t>أختبرُ نفسي</a:t>
              </a:r>
              <a:endParaRPr lang="en-US" sz="5400" dirty="0">
                <a:solidFill>
                  <a:schemeClr val="accent3">
                    <a:lumMod val="50000"/>
                  </a:schemeClr>
                </a:solidFill>
                <a:latin typeface="+mn-lt"/>
                <a:cs typeface="+mn-cs"/>
              </a:endParaRPr>
            </a:p>
          </p:txBody>
        </p:sp>
      </p:grpSp>
    </p:spTree>
  </p:cSld>
  <p:clrMapOvr>
    <a:masterClrMapping/>
  </p:clrMapOvr>
  <p:transition spd="med">
    <p:blinds/>
    <p:sndAc>
      <p:stSnd>
        <p:snd r:embed="rId2" name="chimes.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plus(in)">
                                      <p:cBhvr>
                                        <p:cTn id="7" dur="10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أختبرُ نفسي 49.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مجموعة 1"/>
          <p:cNvGrpSpPr>
            <a:grpSpLocks/>
          </p:cNvGrpSpPr>
          <p:nvPr/>
        </p:nvGrpSpPr>
        <p:grpSpPr bwMode="auto">
          <a:xfrm>
            <a:off x="214313" y="642938"/>
            <a:ext cx="8643937" cy="5429250"/>
            <a:chOff x="2266975" y="1143000"/>
            <a:chExt cx="5876925" cy="4572000"/>
          </a:xfrm>
        </p:grpSpPr>
        <p:sp>
          <p:nvSpPr>
            <p:cNvPr id="3" name="مستطيل مستدير الزوايا 2"/>
            <p:cNvSpPr/>
            <p:nvPr/>
          </p:nvSpPr>
          <p:spPr>
            <a:xfrm>
              <a:off x="2714895" y="1572126"/>
              <a:ext cx="5000514" cy="3642895"/>
            </a:xfrm>
            <a:prstGeom prst="roundRect">
              <a:avLst/>
            </a:prstGeom>
            <a:solidFill>
              <a:srgbClr val="FFFF00"/>
            </a:solidFill>
            <a:ln w="952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fontAlgn="auto">
                <a:spcBef>
                  <a:spcPts val="0"/>
                </a:spcBef>
                <a:spcAft>
                  <a:spcPts val="0"/>
                </a:spcAft>
                <a:defRPr/>
              </a:pPr>
              <a:endParaRPr lang="ar-EG"/>
            </a:p>
          </p:txBody>
        </p:sp>
        <p:pic>
          <p:nvPicPr>
            <p:cNvPr id="50182" name="صورة 3" descr="Bdrlc003.wmf"/>
            <p:cNvPicPr>
              <a:picLocks noChangeAspect="1"/>
            </p:cNvPicPr>
            <p:nvPr/>
          </p:nvPicPr>
          <p:blipFill>
            <a:blip r:embed="rId6"/>
            <a:srcRect/>
            <a:stretch>
              <a:fillRect/>
            </a:stretch>
          </p:blipFill>
          <p:spPr bwMode="auto">
            <a:xfrm>
              <a:off x="2266975" y="1143000"/>
              <a:ext cx="5876925" cy="4572000"/>
            </a:xfrm>
            <a:prstGeom prst="rect">
              <a:avLst/>
            </a:prstGeom>
            <a:noFill/>
            <a:ln w="9525">
              <a:noFill/>
              <a:miter lim="800000"/>
              <a:headEnd/>
              <a:tailEnd/>
            </a:ln>
          </p:spPr>
        </p:pic>
      </p:grpSp>
      <p:sp>
        <p:nvSpPr>
          <p:cNvPr id="52225" name="Rectangle 1"/>
          <p:cNvSpPr>
            <a:spLocks noChangeArrowheads="1"/>
          </p:cNvSpPr>
          <p:nvPr/>
        </p:nvSpPr>
        <p:spPr bwMode="auto">
          <a:xfrm>
            <a:off x="1428750" y="1785938"/>
            <a:ext cx="6499225" cy="1200150"/>
          </a:xfrm>
          <a:prstGeom prst="rect">
            <a:avLst/>
          </a:prstGeom>
          <a:noFill/>
          <a:ln w="9525">
            <a:noFill/>
            <a:miter lim="800000"/>
            <a:headEnd/>
            <a:tailEnd/>
          </a:ln>
        </p:spPr>
        <p:txBody>
          <a:bodyPr anchor="ctr">
            <a:spAutoFit/>
          </a:bodyPr>
          <a:lstStyle/>
          <a:p>
            <a:pPr algn="r" rtl="1"/>
            <a:r>
              <a:rPr lang="ar-EG" sz="3600" b="1">
                <a:solidFill>
                  <a:srgbClr val="0033CC"/>
                </a:solidFill>
                <a:cs typeface="Times New Roman" pitchFamily="18" charset="0"/>
              </a:rPr>
              <a:t>أستنتجُ</a:t>
            </a:r>
            <a:r>
              <a:rPr lang="ar-SA" sz="3600" b="1">
                <a:solidFill>
                  <a:srgbClr val="0033CC"/>
                </a:solidFill>
                <a:cs typeface="Times New Roman" pitchFamily="18" charset="0"/>
              </a:rPr>
              <a:t>.</a:t>
            </a:r>
            <a:r>
              <a:rPr lang="ar-EG" sz="3600" b="1">
                <a:solidFill>
                  <a:srgbClr val="FF0000"/>
                </a:solidFill>
                <a:cs typeface="Times New Roman" pitchFamily="18" charset="0"/>
              </a:rPr>
              <a:t> ما الفرق بينَ الكهرباءِ الساكنةِ والكهرباءِ المتحركةِ؟</a:t>
            </a:r>
            <a:endParaRPr lang="ar-EG" sz="3600">
              <a:solidFill>
                <a:srgbClr val="FF0000"/>
              </a:solidFill>
            </a:endParaRPr>
          </a:p>
        </p:txBody>
      </p:sp>
      <p:sp>
        <p:nvSpPr>
          <p:cNvPr id="6" name="Rectangle 2"/>
          <p:cNvSpPr>
            <a:spLocks noChangeArrowheads="1"/>
          </p:cNvSpPr>
          <p:nvPr/>
        </p:nvSpPr>
        <p:spPr bwMode="auto">
          <a:xfrm>
            <a:off x="1143000" y="3335338"/>
            <a:ext cx="6572250" cy="2308225"/>
          </a:xfrm>
          <a:prstGeom prst="rect">
            <a:avLst/>
          </a:prstGeom>
          <a:noFill/>
          <a:ln w="9525">
            <a:noFill/>
            <a:miter lim="800000"/>
            <a:headEnd/>
            <a:tailEnd/>
          </a:ln>
        </p:spPr>
        <p:txBody>
          <a:bodyPr anchor="ctr">
            <a:spAutoFit/>
          </a:bodyPr>
          <a:lstStyle/>
          <a:p>
            <a:pPr algn="ctr" rtl="1"/>
            <a:r>
              <a:rPr lang="ar-EG" sz="3600" b="1"/>
              <a:t>في الكهرباء الساكنة لا تتحرك الشحنات الكهربائية. الكهرباء المتحركة تنشأ عندما تتحرك الشحنات الكهربائية.</a:t>
            </a:r>
            <a:endParaRPr lang="en-US" sz="3600"/>
          </a:p>
          <a:p>
            <a:pPr algn="ctr" rtl="1"/>
            <a:r>
              <a:rPr lang="en-US" sz="3600"/>
              <a:t> </a:t>
            </a:r>
          </a:p>
        </p:txBody>
      </p:sp>
    </p:spTree>
  </p:cSld>
  <p:clrMapOvr>
    <a:masterClrMapping/>
  </p:clrMapOvr>
  <p:transition spd="med">
    <p:blinds/>
    <p:sndAc>
      <p:stSnd>
        <p:snd r:embed="rId2" name="chimes.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from="(-#ppt_w/2)" to="(#ppt_x)" calcmode="lin" valueType="num">
                                      <p:cBhvr>
                                        <p:cTn id="7" dur="600" fill="hold">
                                          <p:stCondLst>
                                            <p:cond delay="0"/>
                                          </p:stCondLst>
                                        </p:cTn>
                                        <p:tgtEl>
                                          <p:spTgt spid="2"/>
                                        </p:tgtEl>
                                        <p:attrNameLst>
                                          <p:attrName>ppt_x</p:attrName>
                                        </p:attrNameLst>
                                      </p:cBhvr>
                                    </p:anim>
                                    <p:anim from="0" to="-1.0" calcmode="lin" valueType="num">
                                      <p:cBhvr>
                                        <p:cTn id="8" dur="200" decel="50000" autoRev="1" fill="hold">
                                          <p:stCondLst>
                                            <p:cond delay="600"/>
                                          </p:stCondLst>
                                        </p:cTn>
                                        <p:tgtEl>
                                          <p:spTgt spid="2"/>
                                        </p:tgtEl>
                                        <p:attrNameLst>
                                          <p:attrName>xshear</p:attrName>
                                        </p:attrNameLst>
                                      </p:cBhvr>
                                    </p:anim>
                                    <p:animScale>
                                      <p:cBhvr>
                                        <p:cTn id="9" dur="200" decel="100000" autoRev="1" fill="hold">
                                          <p:stCondLst>
                                            <p:cond delay="600"/>
                                          </p:stCondLst>
                                        </p:cTn>
                                        <p:tgtEl>
                                          <p:spTgt spid="2"/>
                                        </p:tgtEl>
                                      </p:cBhvr>
                                      <p:from x="100000" y="100000"/>
                                      <p:to x="80000" y="100000"/>
                                    </p:animScale>
                                    <p:anim by="(#ppt_h/3+#ppt_w*0.1)" calcmode="lin" valueType="num">
                                      <p:cBhvr additive="sum">
                                        <p:cTn id="10" dur="200" decel="100000" autoRev="1" fill="hold">
                                          <p:stCondLst>
                                            <p:cond delay="600"/>
                                          </p:stCondLst>
                                        </p:cTn>
                                        <p:tgtEl>
                                          <p:spTgt spid="2"/>
                                        </p:tgtEl>
                                        <p:attrNameLst>
                                          <p:attrName>ppt_x</p:attrName>
                                        </p:attrNameLst>
                                      </p:cBhvr>
                                    </p:anim>
                                  </p:childTnLst>
                                  <p:subTnLst>
                                    <p:audio>
                                      <p:cMediaNode>
                                        <p:cTn display="0" masterRel="sameClick">
                                          <p:stCondLst>
                                            <p:cond evt="begin" delay="0">
                                              <p:tn val="5"/>
                                            </p:cond>
                                          </p:stCondLst>
                                          <p:endCondLst>
                                            <p:cond evt="onStopAudio" delay="0">
                                              <p:tgtEl>
                                                <p:sldTgt/>
                                              </p:tgtEl>
                                            </p:cond>
                                          </p:endCondLst>
                                        </p:cTn>
                                        <p:tgtEl>
                                          <p:sndTgt r:embed="rId3" name="coin.wav"/>
                                        </p:tgtEl>
                                      </p:cMediaNode>
                                    </p:audio>
                                  </p:subTnLst>
                                </p:cTn>
                              </p:par>
                              <p:par>
                                <p:cTn id="11" presetID="34" presetClass="entr" presetSubtype="0" fill="hold" grpId="0" nodeType="withEffect">
                                  <p:stCondLst>
                                    <p:cond delay="0"/>
                                  </p:stCondLst>
                                  <p:childTnLst>
                                    <p:set>
                                      <p:cBhvr>
                                        <p:cTn id="12" dur="1" fill="hold">
                                          <p:stCondLst>
                                            <p:cond delay="0"/>
                                          </p:stCondLst>
                                        </p:cTn>
                                        <p:tgtEl>
                                          <p:spTgt spid="52225"/>
                                        </p:tgtEl>
                                        <p:attrNameLst>
                                          <p:attrName>style.visibility</p:attrName>
                                        </p:attrNameLst>
                                      </p:cBhvr>
                                      <p:to>
                                        <p:strVal val="visible"/>
                                      </p:to>
                                    </p:set>
                                    <p:anim from="(-#ppt_w/2)" to="(#ppt_x)" calcmode="lin" valueType="num">
                                      <p:cBhvr>
                                        <p:cTn id="13" dur="600" fill="hold">
                                          <p:stCondLst>
                                            <p:cond delay="0"/>
                                          </p:stCondLst>
                                        </p:cTn>
                                        <p:tgtEl>
                                          <p:spTgt spid="52225"/>
                                        </p:tgtEl>
                                        <p:attrNameLst>
                                          <p:attrName>ppt_x</p:attrName>
                                        </p:attrNameLst>
                                      </p:cBhvr>
                                    </p:anim>
                                    <p:anim from="0" to="-1.0" calcmode="lin" valueType="num">
                                      <p:cBhvr>
                                        <p:cTn id="14" dur="200" decel="50000" autoRev="1" fill="hold">
                                          <p:stCondLst>
                                            <p:cond delay="600"/>
                                          </p:stCondLst>
                                        </p:cTn>
                                        <p:tgtEl>
                                          <p:spTgt spid="52225"/>
                                        </p:tgtEl>
                                        <p:attrNameLst>
                                          <p:attrName>xshear</p:attrName>
                                        </p:attrNameLst>
                                      </p:cBhvr>
                                    </p:anim>
                                    <p:animScale>
                                      <p:cBhvr>
                                        <p:cTn id="15" dur="200" decel="100000" autoRev="1" fill="hold">
                                          <p:stCondLst>
                                            <p:cond delay="600"/>
                                          </p:stCondLst>
                                        </p:cTn>
                                        <p:tgtEl>
                                          <p:spTgt spid="52225"/>
                                        </p:tgtEl>
                                      </p:cBhvr>
                                      <p:from x="100000" y="100000"/>
                                      <p:to x="80000" y="100000"/>
                                    </p:animScale>
                                    <p:anim by="(#ppt_h/3+#ppt_w*0.1)" calcmode="lin" valueType="num">
                                      <p:cBhvr additive="sum">
                                        <p:cTn id="16" dur="200" decel="100000" autoRev="1" fill="hold">
                                          <p:stCondLst>
                                            <p:cond delay="600"/>
                                          </p:stCondLst>
                                        </p:cTn>
                                        <p:tgtEl>
                                          <p:spTgt spid="52225"/>
                                        </p:tgtEl>
                                        <p:attrNameLst>
                                          <p:attrName>ppt_x</p:attrName>
                                        </p:attrNameLst>
                                      </p:cBhvr>
                                    </p:anim>
                                  </p:childTnLst>
                                  <p:subTnLst>
                                    <p:audio>
                                      <p:cMediaNode>
                                        <p:cTn display="0" masterRel="sameClick">
                                          <p:stCondLst>
                                            <p:cond evt="begin" delay="0">
                                              <p:tn val="11"/>
                                            </p:cond>
                                          </p:stCondLst>
                                          <p:endCondLst>
                                            <p:cond evt="onStopAudio" delay="0">
                                              <p:tgtEl>
                                                <p:sldTgt/>
                                              </p:tgtEl>
                                            </p:cond>
                                          </p:endCondLst>
                                        </p:cTn>
                                        <p:tgtEl>
                                          <p:sndTgt r:embed="rId4" name="أستنتجُ ما الفرقَ بينَ الكهرباءِ.wav"/>
                                        </p:tgtEl>
                                      </p:cMediaNode>
                                    </p:audio>
                                  </p:subTnLst>
                                </p:cTn>
                              </p:par>
                            </p:childTnLst>
                          </p:cTn>
                        </p:par>
                      </p:childTnLst>
                    </p:cTn>
                  </p:par>
                  <p:par>
                    <p:cTn id="17" fill="hold">
                      <p:stCondLst>
                        <p:cond delay="indefinite"/>
                      </p:stCondLst>
                      <p:childTnLst>
                        <p:par>
                          <p:cTn id="18" fill="hold">
                            <p:stCondLst>
                              <p:cond delay="0"/>
                            </p:stCondLst>
                            <p:childTnLst>
                              <p:par>
                                <p:cTn id="19" presetID="26"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down)">
                                      <p:cBhvr>
                                        <p:cTn id="21" dur="290">
                                          <p:stCondLst>
                                            <p:cond delay="0"/>
                                          </p:stCondLst>
                                        </p:cTn>
                                        <p:tgtEl>
                                          <p:spTgt spid="6"/>
                                        </p:tgtEl>
                                      </p:cBhvr>
                                    </p:animEffect>
                                    <p:anim calcmode="lin" valueType="num">
                                      <p:cBhvr>
                                        <p:cTn id="22" dur="911"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23" dur="332"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24" dur="332" tmFilter="0, 0; 0.125,0.2665; 0.25,0.4; 0.375,0.465; 0.5,0.5;  0.625,0.535; 0.75,0.6; 0.875,0.7335; 1,1">
                                          <p:stCondLst>
                                            <p:cond delay="332"/>
                                          </p:stCondLst>
                                        </p:cTn>
                                        <p:tgtEl>
                                          <p:spTgt spid="6"/>
                                        </p:tgtEl>
                                        <p:attrNameLst>
                                          <p:attrName>ppt_y</p:attrName>
                                        </p:attrNameLst>
                                      </p:cBhvr>
                                      <p:tavLst>
                                        <p:tav tm="0" fmla="#ppt_y-sin(pi*$)/9">
                                          <p:val>
                                            <p:fltVal val="0"/>
                                          </p:val>
                                        </p:tav>
                                        <p:tav tm="100000">
                                          <p:val>
                                            <p:fltVal val="1"/>
                                          </p:val>
                                        </p:tav>
                                      </p:tavLst>
                                    </p:anim>
                                    <p:anim calcmode="lin" valueType="num">
                                      <p:cBhvr>
                                        <p:cTn id="25" dur="166" tmFilter="0, 0; 0.125,0.2665; 0.25,0.4; 0.375,0.465; 0.5,0.5;  0.625,0.535; 0.75,0.6; 0.875,0.7335; 1,1">
                                          <p:stCondLst>
                                            <p:cond delay="662"/>
                                          </p:stCondLst>
                                        </p:cTn>
                                        <p:tgtEl>
                                          <p:spTgt spid="6"/>
                                        </p:tgtEl>
                                        <p:attrNameLst>
                                          <p:attrName>ppt_y</p:attrName>
                                        </p:attrNameLst>
                                      </p:cBhvr>
                                      <p:tavLst>
                                        <p:tav tm="0" fmla="#ppt_y-sin(pi*$)/27">
                                          <p:val>
                                            <p:fltVal val="0"/>
                                          </p:val>
                                        </p:tav>
                                        <p:tav tm="100000">
                                          <p:val>
                                            <p:fltVal val="1"/>
                                          </p:val>
                                        </p:tav>
                                      </p:tavLst>
                                    </p:anim>
                                    <p:anim calcmode="lin" valueType="num">
                                      <p:cBhvr>
                                        <p:cTn id="26" dur="82" tmFilter="0, 0; 0.125,0.2665; 0.25,0.4; 0.375,0.465; 0.5,0.5;  0.625,0.535; 0.75,0.6; 0.875,0.7335; 1,1">
                                          <p:stCondLst>
                                            <p:cond delay="828"/>
                                          </p:stCondLst>
                                        </p:cTn>
                                        <p:tgtEl>
                                          <p:spTgt spid="6"/>
                                        </p:tgtEl>
                                        <p:attrNameLst>
                                          <p:attrName>ppt_y</p:attrName>
                                        </p:attrNameLst>
                                      </p:cBhvr>
                                      <p:tavLst>
                                        <p:tav tm="0" fmla="#ppt_y-sin(pi*$)/81">
                                          <p:val>
                                            <p:fltVal val="0"/>
                                          </p:val>
                                        </p:tav>
                                        <p:tav tm="100000">
                                          <p:val>
                                            <p:fltVal val="1"/>
                                          </p:val>
                                        </p:tav>
                                      </p:tavLst>
                                    </p:anim>
                                    <p:animScale>
                                      <p:cBhvr>
                                        <p:cTn id="27" dur="13">
                                          <p:stCondLst>
                                            <p:cond delay="325"/>
                                          </p:stCondLst>
                                        </p:cTn>
                                        <p:tgtEl>
                                          <p:spTgt spid="6"/>
                                        </p:tgtEl>
                                      </p:cBhvr>
                                      <p:to x="100000" y="60000"/>
                                    </p:animScale>
                                    <p:animScale>
                                      <p:cBhvr>
                                        <p:cTn id="28" dur="83" decel="50000">
                                          <p:stCondLst>
                                            <p:cond delay="338"/>
                                          </p:stCondLst>
                                        </p:cTn>
                                        <p:tgtEl>
                                          <p:spTgt spid="6"/>
                                        </p:tgtEl>
                                      </p:cBhvr>
                                      <p:to x="100000" y="100000"/>
                                    </p:animScale>
                                    <p:animScale>
                                      <p:cBhvr>
                                        <p:cTn id="29" dur="13">
                                          <p:stCondLst>
                                            <p:cond delay="656"/>
                                          </p:stCondLst>
                                        </p:cTn>
                                        <p:tgtEl>
                                          <p:spTgt spid="6"/>
                                        </p:tgtEl>
                                      </p:cBhvr>
                                      <p:to x="100000" y="80000"/>
                                    </p:animScale>
                                    <p:animScale>
                                      <p:cBhvr>
                                        <p:cTn id="30" dur="83" decel="50000">
                                          <p:stCondLst>
                                            <p:cond delay="669"/>
                                          </p:stCondLst>
                                        </p:cTn>
                                        <p:tgtEl>
                                          <p:spTgt spid="6"/>
                                        </p:tgtEl>
                                      </p:cBhvr>
                                      <p:to x="100000" y="100000"/>
                                    </p:animScale>
                                    <p:animScale>
                                      <p:cBhvr>
                                        <p:cTn id="31" dur="13">
                                          <p:stCondLst>
                                            <p:cond delay="821"/>
                                          </p:stCondLst>
                                        </p:cTn>
                                        <p:tgtEl>
                                          <p:spTgt spid="6"/>
                                        </p:tgtEl>
                                      </p:cBhvr>
                                      <p:to x="100000" y="90000"/>
                                    </p:animScale>
                                    <p:animScale>
                                      <p:cBhvr>
                                        <p:cTn id="32" dur="83" decel="50000">
                                          <p:stCondLst>
                                            <p:cond delay="834"/>
                                          </p:stCondLst>
                                        </p:cTn>
                                        <p:tgtEl>
                                          <p:spTgt spid="6"/>
                                        </p:tgtEl>
                                      </p:cBhvr>
                                      <p:to x="100000" y="100000"/>
                                    </p:animScale>
                                    <p:animScale>
                                      <p:cBhvr>
                                        <p:cTn id="33" dur="13">
                                          <p:stCondLst>
                                            <p:cond delay="904"/>
                                          </p:stCondLst>
                                        </p:cTn>
                                        <p:tgtEl>
                                          <p:spTgt spid="6"/>
                                        </p:tgtEl>
                                      </p:cBhvr>
                                      <p:to x="100000" y="95000"/>
                                    </p:animScale>
                                    <p:animScale>
                                      <p:cBhvr>
                                        <p:cTn id="34" dur="83" decel="50000">
                                          <p:stCondLst>
                                            <p:cond delay="917"/>
                                          </p:stCondLst>
                                        </p:cTn>
                                        <p:tgtEl>
                                          <p:spTgt spid="6"/>
                                        </p:tgtEl>
                                      </p:cBhvr>
                                      <p:to x="100000" y="100000"/>
                                    </p:animScale>
                                  </p:childTnLst>
                                  <p:subTnLst>
                                    <p:audio>
                                      <p:cMediaNode>
                                        <p:cTn display="0" masterRel="sameClick">
                                          <p:stCondLst>
                                            <p:cond evt="begin" delay="0">
                                              <p:tn val="19"/>
                                            </p:cond>
                                          </p:stCondLst>
                                          <p:endCondLst>
                                            <p:cond evt="onStopAudio" delay="0">
                                              <p:tgtEl>
                                                <p:sldTgt/>
                                              </p:tgtEl>
                                            </p:cond>
                                          </p:endCondLst>
                                        </p:cTn>
                                        <p:tgtEl>
                                          <p:sndTgt r:embed="rId5" name="في الكهرباء الساكنة لا تتحرك الشحنات.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25" grpId="0"/>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مخطط انسيابي: محطة طرفية 3"/>
          <p:cNvSpPr/>
          <p:nvPr/>
        </p:nvSpPr>
        <p:spPr>
          <a:xfrm>
            <a:off x="2857500" y="1143000"/>
            <a:ext cx="3929063" cy="1571625"/>
          </a:xfrm>
          <a:prstGeom prst="flowChartTerminator">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defRPr/>
            </a:pPr>
            <a:endParaRPr lang="ar-EG"/>
          </a:p>
        </p:txBody>
      </p:sp>
      <p:sp>
        <p:nvSpPr>
          <p:cNvPr id="7171" name="مربع نص 4"/>
          <p:cNvSpPr txBox="1">
            <a:spLocks noChangeArrowheads="1"/>
          </p:cNvSpPr>
          <p:nvPr/>
        </p:nvSpPr>
        <p:spPr bwMode="auto">
          <a:xfrm>
            <a:off x="3500438" y="1500188"/>
            <a:ext cx="2643187" cy="923925"/>
          </a:xfrm>
          <a:prstGeom prst="rect">
            <a:avLst/>
          </a:prstGeom>
          <a:noFill/>
          <a:ln w="9525">
            <a:noFill/>
            <a:miter lim="800000"/>
            <a:headEnd/>
            <a:tailEnd/>
          </a:ln>
        </p:spPr>
        <p:txBody>
          <a:bodyPr>
            <a:spAutoFit/>
          </a:bodyPr>
          <a:lstStyle/>
          <a:p>
            <a:r>
              <a:rPr lang="ar-EG" sz="5400" b="1"/>
              <a:t>الاستكشاف</a:t>
            </a:r>
          </a:p>
        </p:txBody>
      </p:sp>
    </p:spTree>
  </p:cSld>
  <p:clrMapOvr>
    <a:masterClrMapping/>
  </p:clrMapOvr>
  <p:transition spd="med">
    <p:blinds/>
    <p:sndAc>
      <p:stSnd>
        <p:snd r:embed="rId2" name="chimes.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7171"/>
                                        </p:tgtEl>
                                        <p:attrNameLst>
                                          <p:attrName>style.visibility</p:attrName>
                                        </p:attrNameLst>
                                      </p:cBhvr>
                                      <p:to>
                                        <p:strVal val="visible"/>
                                      </p:to>
                                    </p:set>
                                    <p:anim calcmode="lin" valueType="num">
                                      <p:cBhvr additive="base">
                                        <p:cTn id="11" dur="500" fill="hold"/>
                                        <p:tgtEl>
                                          <p:spTgt spid="7171"/>
                                        </p:tgtEl>
                                        <p:attrNameLst>
                                          <p:attrName>ppt_x</p:attrName>
                                        </p:attrNameLst>
                                      </p:cBhvr>
                                      <p:tavLst>
                                        <p:tav tm="0">
                                          <p:val>
                                            <p:strVal val="#ppt_x"/>
                                          </p:val>
                                        </p:tav>
                                        <p:tav tm="100000">
                                          <p:val>
                                            <p:strVal val="#ppt_x"/>
                                          </p:val>
                                        </p:tav>
                                      </p:tavLst>
                                    </p:anim>
                                    <p:anim calcmode="lin" valueType="num">
                                      <p:cBhvr additive="base">
                                        <p:cTn id="12" dur="500" fill="hold"/>
                                        <p:tgtEl>
                                          <p:spTgt spid="717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3" name="الاستكشاف.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171"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1202" name="مجموعة 1"/>
          <p:cNvGrpSpPr>
            <a:grpSpLocks/>
          </p:cNvGrpSpPr>
          <p:nvPr/>
        </p:nvGrpSpPr>
        <p:grpSpPr bwMode="auto">
          <a:xfrm>
            <a:off x="214313" y="642938"/>
            <a:ext cx="8643937" cy="5429250"/>
            <a:chOff x="2266975" y="1143000"/>
            <a:chExt cx="5876925" cy="4572000"/>
          </a:xfrm>
        </p:grpSpPr>
        <p:sp>
          <p:nvSpPr>
            <p:cNvPr id="3" name="مستطيل مستدير الزوايا 2"/>
            <p:cNvSpPr/>
            <p:nvPr/>
          </p:nvSpPr>
          <p:spPr>
            <a:xfrm>
              <a:off x="2714895" y="1572126"/>
              <a:ext cx="5000514" cy="3642895"/>
            </a:xfrm>
            <a:prstGeom prst="roundRect">
              <a:avLst/>
            </a:prstGeom>
            <a:solidFill>
              <a:srgbClr val="FFFF00"/>
            </a:solidFill>
            <a:ln w="952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fontAlgn="auto">
                <a:spcBef>
                  <a:spcPts val="0"/>
                </a:spcBef>
                <a:spcAft>
                  <a:spcPts val="0"/>
                </a:spcAft>
                <a:defRPr/>
              </a:pPr>
              <a:endParaRPr lang="ar-EG"/>
            </a:p>
          </p:txBody>
        </p:sp>
        <p:pic>
          <p:nvPicPr>
            <p:cNvPr id="51206" name="صورة 3" descr="Bdrlc003.wmf"/>
            <p:cNvPicPr>
              <a:picLocks noChangeAspect="1"/>
            </p:cNvPicPr>
            <p:nvPr/>
          </p:nvPicPr>
          <p:blipFill>
            <a:blip r:embed="rId5"/>
            <a:srcRect/>
            <a:stretch>
              <a:fillRect/>
            </a:stretch>
          </p:blipFill>
          <p:spPr bwMode="auto">
            <a:xfrm>
              <a:off x="2266975" y="1143000"/>
              <a:ext cx="5876925" cy="4572000"/>
            </a:xfrm>
            <a:prstGeom prst="rect">
              <a:avLst/>
            </a:prstGeom>
            <a:noFill/>
            <a:ln w="9525">
              <a:noFill/>
              <a:miter lim="800000"/>
              <a:headEnd/>
              <a:tailEnd/>
            </a:ln>
          </p:spPr>
        </p:pic>
      </p:grpSp>
      <p:sp>
        <p:nvSpPr>
          <p:cNvPr id="51201" name="Rectangle 1"/>
          <p:cNvSpPr>
            <a:spLocks noChangeArrowheads="1"/>
          </p:cNvSpPr>
          <p:nvPr/>
        </p:nvSpPr>
        <p:spPr bwMode="auto">
          <a:xfrm>
            <a:off x="1143000" y="1585913"/>
            <a:ext cx="6786563" cy="1200150"/>
          </a:xfrm>
          <a:prstGeom prst="rect">
            <a:avLst/>
          </a:prstGeom>
          <a:noFill/>
          <a:ln w="9525">
            <a:noFill/>
            <a:miter lim="800000"/>
            <a:headEnd/>
            <a:tailEnd/>
          </a:ln>
        </p:spPr>
        <p:txBody>
          <a:bodyPr anchor="ctr">
            <a:spAutoFit/>
          </a:bodyPr>
          <a:lstStyle/>
          <a:p>
            <a:pPr algn="r" rtl="1"/>
            <a:r>
              <a:rPr lang="ar-EG" sz="3600" b="1">
                <a:solidFill>
                  <a:srgbClr val="0033CC"/>
                </a:solidFill>
                <a:cs typeface="Times New Roman" pitchFamily="18" charset="0"/>
              </a:rPr>
              <a:t>التفكيرُ الناقدُ. </a:t>
            </a:r>
            <a:r>
              <a:rPr lang="ar-EG" sz="3600" b="1">
                <a:solidFill>
                  <a:srgbClr val="FF0000"/>
                </a:solidFill>
                <a:cs typeface="Times New Roman" pitchFamily="18" charset="0"/>
              </a:rPr>
              <a:t>ما الذي يحدثُ عندَ توصيل طرفي سلكٍ بطرفي بطارية؟</a:t>
            </a:r>
            <a:endParaRPr lang="ar-EG" sz="3600">
              <a:solidFill>
                <a:srgbClr val="FF0000"/>
              </a:solidFill>
            </a:endParaRPr>
          </a:p>
        </p:txBody>
      </p:sp>
      <p:sp>
        <p:nvSpPr>
          <p:cNvPr id="6" name="Rectangle 2"/>
          <p:cNvSpPr>
            <a:spLocks noChangeArrowheads="1"/>
          </p:cNvSpPr>
          <p:nvPr/>
        </p:nvSpPr>
        <p:spPr bwMode="auto">
          <a:xfrm>
            <a:off x="1285875" y="3357563"/>
            <a:ext cx="6500813" cy="1200150"/>
          </a:xfrm>
          <a:prstGeom prst="rect">
            <a:avLst/>
          </a:prstGeom>
          <a:noFill/>
          <a:ln w="9525">
            <a:noFill/>
            <a:miter lim="800000"/>
            <a:headEnd/>
            <a:tailEnd/>
          </a:ln>
        </p:spPr>
        <p:txBody>
          <a:bodyPr anchor="ctr">
            <a:spAutoFit/>
          </a:bodyPr>
          <a:lstStyle/>
          <a:p>
            <a:pPr algn="ctr" rtl="1"/>
            <a:r>
              <a:rPr lang="ar-EG" sz="3600" b="1"/>
              <a:t>عند إغلاق الدائرة الكهربائية يضئ المصباح، وعند فصلها ينطفئ.</a:t>
            </a:r>
            <a:endParaRPr lang="en-US" sz="3600"/>
          </a:p>
        </p:txBody>
      </p:sp>
    </p:spTree>
  </p:cSld>
  <p:clrMapOvr>
    <a:masterClrMapping/>
  </p:clrMapOvr>
  <p:transition spd="med">
    <p:blinds/>
    <p:sndAc>
      <p:stSnd>
        <p:snd r:embed="rId2" name="chimes.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ntr" presetSubtype="0" fill="hold" grpId="0" nodeType="afterEffect">
                                  <p:stCondLst>
                                    <p:cond delay="0"/>
                                  </p:stCondLst>
                                  <p:childTnLst>
                                    <p:set>
                                      <p:cBhvr>
                                        <p:cTn id="6" dur="1" fill="hold">
                                          <p:stCondLst>
                                            <p:cond delay="0"/>
                                          </p:stCondLst>
                                        </p:cTn>
                                        <p:tgtEl>
                                          <p:spTgt spid="51201"/>
                                        </p:tgtEl>
                                        <p:attrNameLst>
                                          <p:attrName>style.visibility</p:attrName>
                                        </p:attrNameLst>
                                      </p:cBhvr>
                                      <p:to>
                                        <p:strVal val="visible"/>
                                      </p:to>
                                    </p:set>
                                    <p:anim from="(-#ppt_w/2)" to="(#ppt_x)" calcmode="lin" valueType="num">
                                      <p:cBhvr>
                                        <p:cTn id="7" dur="600" fill="hold">
                                          <p:stCondLst>
                                            <p:cond delay="0"/>
                                          </p:stCondLst>
                                        </p:cTn>
                                        <p:tgtEl>
                                          <p:spTgt spid="51201"/>
                                        </p:tgtEl>
                                        <p:attrNameLst>
                                          <p:attrName>ppt_x</p:attrName>
                                        </p:attrNameLst>
                                      </p:cBhvr>
                                    </p:anim>
                                    <p:anim from="0" to="-1.0" calcmode="lin" valueType="num">
                                      <p:cBhvr>
                                        <p:cTn id="8" dur="200" decel="50000" autoRev="1" fill="hold">
                                          <p:stCondLst>
                                            <p:cond delay="600"/>
                                          </p:stCondLst>
                                        </p:cTn>
                                        <p:tgtEl>
                                          <p:spTgt spid="51201"/>
                                        </p:tgtEl>
                                        <p:attrNameLst>
                                          <p:attrName>xshear</p:attrName>
                                        </p:attrNameLst>
                                      </p:cBhvr>
                                    </p:anim>
                                    <p:animScale>
                                      <p:cBhvr>
                                        <p:cTn id="9" dur="200" decel="100000" autoRev="1" fill="hold">
                                          <p:stCondLst>
                                            <p:cond delay="600"/>
                                          </p:stCondLst>
                                        </p:cTn>
                                        <p:tgtEl>
                                          <p:spTgt spid="51201"/>
                                        </p:tgtEl>
                                      </p:cBhvr>
                                      <p:from x="100000" y="100000"/>
                                      <p:to x="80000" y="100000"/>
                                    </p:animScale>
                                    <p:anim by="(#ppt_h/3+#ppt_w*0.1)" calcmode="lin" valueType="num">
                                      <p:cBhvr additive="sum">
                                        <p:cTn id="10" dur="200" decel="100000" autoRev="1" fill="hold">
                                          <p:stCondLst>
                                            <p:cond delay="600"/>
                                          </p:stCondLst>
                                        </p:cTn>
                                        <p:tgtEl>
                                          <p:spTgt spid="51201"/>
                                        </p:tgtEl>
                                        <p:attrNameLst>
                                          <p:attrName>ppt_x</p:attrName>
                                        </p:attrNameLst>
                                      </p:cBhvr>
                                    </p:anim>
                                  </p:childTnLst>
                                  <p:subTnLst>
                                    <p:audio>
                                      <p:cMediaNode>
                                        <p:cTn display="0" masterRel="sameClick">
                                          <p:stCondLst>
                                            <p:cond evt="begin" delay="0">
                                              <p:tn val="5"/>
                                            </p:cond>
                                          </p:stCondLst>
                                          <p:endCondLst>
                                            <p:cond evt="onStopAudio" delay="0">
                                              <p:tgtEl>
                                                <p:sldTgt/>
                                              </p:tgtEl>
                                            </p:cond>
                                          </p:endCondLst>
                                        </p:cTn>
                                        <p:tgtEl>
                                          <p:sndTgt r:embed="rId3" name="التفكيرُ الناقدُ ما الذي يحدثُ.wav"/>
                                        </p:tgtEl>
                                      </p:cMediaNode>
                                    </p:audio>
                                  </p:subTnLst>
                                </p:cTn>
                              </p:par>
                            </p:childTnLst>
                          </p:cTn>
                        </p:par>
                      </p:childTnLst>
                    </p:cTn>
                  </p:par>
                  <p:par>
                    <p:cTn id="11" fill="hold">
                      <p:stCondLst>
                        <p:cond delay="indefinite"/>
                      </p:stCondLst>
                      <p:childTnLst>
                        <p:par>
                          <p:cTn id="12" fill="hold">
                            <p:stCondLst>
                              <p:cond delay="0"/>
                            </p:stCondLst>
                            <p:childTnLst>
                              <p:par>
                                <p:cTn id="13" presetID="26"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290">
                                          <p:stCondLst>
                                            <p:cond delay="0"/>
                                          </p:stCondLst>
                                        </p:cTn>
                                        <p:tgtEl>
                                          <p:spTgt spid="6"/>
                                        </p:tgtEl>
                                      </p:cBhvr>
                                    </p:animEffect>
                                    <p:anim calcmode="lin" valueType="num">
                                      <p:cBhvr>
                                        <p:cTn id="16" dur="911"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17" dur="332"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8" dur="332" tmFilter="0, 0; 0.125,0.2665; 0.25,0.4; 0.375,0.465; 0.5,0.5;  0.625,0.535; 0.75,0.6; 0.875,0.7335; 1,1">
                                          <p:stCondLst>
                                            <p:cond delay="332"/>
                                          </p:stCondLst>
                                        </p:cTn>
                                        <p:tgtEl>
                                          <p:spTgt spid="6"/>
                                        </p:tgtEl>
                                        <p:attrNameLst>
                                          <p:attrName>ppt_y</p:attrName>
                                        </p:attrNameLst>
                                      </p:cBhvr>
                                      <p:tavLst>
                                        <p:tav tm="0" fmla="#ppt_y-sin(pi*$)/9">
                                          <p:val>
                                            <p:fltVal val="0"/>
                                          </p:val>
                                        </p:tav>
                                        <p:tav tm="100000">
                                          <p:val>
                                            <p:fltVal val="1"/>
                                          </p:val>
                                        </p:tav>
                                      </p:tavLst>
                                    </p:anim>
                                    <p:anim calcmode="lin" valueType="num">
                                      <p:cBhvr>
                                        <p:cTn id="19" dur="166" tmFilter="0, 0; 0.125,0.2665; 0.25,0.4; 0.375,0.465; 0.5,0.5;  0.625,0.535; 0.75,0.6; 0.875,0.7335; 1,1">
                                          <p:stCondLst>
                                            <p:cond delay="662"/>
                                          </p:stCondLst>
                                        </p:cTn>
                                        <p:tgtEl>
                                          <p:spTgt spid="6"/>
                                        </p:tgtEl>
                                        <p:attrNameLst>
                                          <p:attrName>ppt_y</p:attrName>
                                        </p:attrNameLst>
                                      </p:cBhvr>
                                      <p:tavLst>
                                        <p:tav tm="0" fmla="#ppt_y-sin(pi*$)/27">
                                          <p:val>
                                            <p:fltVal val="0"/>
                                          </p:val>
                                        </p:tav>
                                        <p:tav tm="100000">
                                          <p:val>
                                            <p:fltVal val="1"/>
                                          </p:val>
                                        </p:tav>
                                      </p:tavLst>
                                    </p:anim>
                                    <p:anim calcmode="lin" valueType="num">
                                      <p:cBhvr>
                                        <p:cTn id="20" dur="82" tmFilter="0, 0; 0.125,0.2665; 0.25,0.4; 0.375,0.465; 0.5,0.5;  0.625,0.535; 0.75,0.6; 0.875,0.7335; 1,1">
                                          <p:stCondLst>
                                            <p:cond delay="828"/>
                                          </p:stCondLst>
                                        </p:cTn>
                                        <p:tgtEl>
                                          <p:spTgt spid="6"/>
                                        </p:tgtEl>
                                        <p:attrNameLst>
                                          <p:attrName>ppt_y</p:attrName>
                                        </p:attrNameLst>
                                      </p:cBhvr>
                                      <p:tavLst>
                                        <p:tav tm="0" fmla="#ppt_y-sin(pi*$)/81">
                                          <p:val>
                                            <p:fltVal val="0"/>
                                          </p:val>
                                        </p:tav>
                                        <p:tav tm="100000">
                                          <p:val>
                                            <p:fltVal val="1"/>
                                          </p:val>
                                        </p:tav>
                                      </p:tavLst>
                                    </p:anim>
                                    <p:animScale>
                                      <p:cBhvr>
                                        <p:cTn id="21" dur="13">
                                          <p:stCondLst>
                                            <p:cond delay="325"/>
                                          </p:stCondLst>
                                        </p:cTn>
                                        <p:tgtEl>
                                          <p:spTgt spid="6"/>
                                        </p:tgtEl>
                                      </p:cBhvr>
                                      <p:to x="100000" y="60000"/>
                                    </p:animScale>
                                    <p:animScale>
                                      <p:cBhvr>
                                        <p:cTn id="22" dur="83" decel="50000">
                                          <p:stCondLst>
                                            <p:cond delay="338"/>
                                          </p:stCondLst>
                                        </p:cTn>
                                        <p:tgtEl>
                                          <p:spTgt spid="6"/>
                                        </p:tgtEl>
                                      </p:cBhvr>
                                      <p:to x="100000" y="100000"/>
                                    </p:animScale>
                                    <p:animScale>
                                      <p:cBhvr>
                                        <p:cTn id="23" dur="13">
                                          <p:stCondLst>
                                            <p:cond delay="656"/>
                                          </p:stCondLst>
                                        </p:cTn>
                                        <p:tgtEl>
                                          <p:spTgt spid="6"/>
                                        </p:tgtEl>
                                      </p:cBhvr>
                                      <p:to x="100000" y="80000"/>
                                    </p:animScale>
                                    <p:animScale>
                                      <p:cBhvr>
                                        <p:cTn id="24" dur="83" decel="50000">
                                          <p:stCondLst>
                                            <p:cond delay="669"/>
                                          </p:stCondLst>
                                        </p:cTn>
                                        <p:tgtEl>
                                          <p:spTgt spid="6"/>
                                        </p:tgtEl>
                                      </p:cBhvr>
                                      <p:to x="100000" y="100000"/>
                                    </p:animScale>
                                    <p:animScale>
                                      <p:cBhvr>
                                        <p:cTn id="25" dur="13">
                                          <p:stCondLst>
                                            <p:cond delay="821"/>
                                          </p:stCondLst>
                                        </p:cTn>
                                        <p:tgtEl>
                                          <p:spTgt spid="6"/>
                                        </p:tgtEl>
                                      </p:cBhvr>
                                      <p:to x="100000" y="90000"/>
                                    </p:animScale>
                                    <p:animScale>
                                      <p:cBhvr>
                                        <p:cTn id="26" dur="83" decel="50000">
                                          <p:stCondLst>
                                            <p:cond delay="834"/>
                                          </p:stCondLst>
                                        </p:cTn>
                                        <p:tgtEl>
                                          <p:spTgt spid="6"/>
                                        </p:tgtEl>
                                      </p:cBhvr>
                                      <p:to x="100000" y="100000"/>
                                    </p:animScale>
                                    <p:animScale>
                                      <p:cBhvr>
                                        <p:cTn id="27" dur="13">
                                          <p:stCondLst>
                                            <p:cond delay="904"/>
                                          </p:stCondLst>
                                        </p:cTn>
                                        <p:tgtEl>
                                          <p:spTgt spid="6"/>
                                        </p:tgtEl>
                                      </p:cBhvr>
                                      <p:to x="100000" y="95000"/>
                                    </p:animScale>
                                    <p:animScale>
                                      <p:cBhvr>
                                        <p:cTn id="28" dur="83" decel="50000">
                                          <p:stCondLst>
                                            <p:cond delay="917"/>
                                          </p:stCondLst>
                                        </p:cTn>
                                        <p:tgtEl>
                                          <p:spTgt spid="6"/>
                                        </p:tgtEl>
                                      </p:cBhvr>
                                      <p:to x="100000" y="100000"/>
                                    </p:animScale>
                                  </p:childTnLst>
                                  <p:subTnLst>
                                    <p:audio>
                                      <p:cMediaNode>
                                        <p:cTn display="0" masterRel="sameClick">
                                          <p:stCondLst>
                                            <p:cond evt="begin" delay="0">
                                              <p:tn val="13"/>
                                            </p:cond>
                                          </p:stCondLst>
                                          <p:endCondLst>
                                            <p:cond evt="onStopAudio" delay="0">
                                              <p:tgtEl>
                                                <p:sldTgt/>
                                              </p:tgtEl>
                                            </p:cond>
                                          </p:endCondLst>
                                        </p:cTn>
                                        <p:tgtEl>
                                          <p:sndTgt r:embed="rId4" name="عند إغلاق الدائرة الكهربائية.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01" grpId="0"/>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computer.png"/>
          <p:cNvPicPr>
            <a:picLocks noChangeAspect="1"/>
          </p:cNvPicPr>
          <p:nvPr/>
        </p:nvPicPr>
        <p:blipFill>
          <a:blip r:embed="rId5"/>
          <a:srcRect/>
          <a:stretch>
            <a:fillRect/>
          </a:stretch>
        </p:blipFill>
        <p:spPr bwMode="auto">
          <a:xfrm>
            <a:off x="1643063" y="990600"/>
            <a:ext cx="6429375" cy="3509963"/>
          </a:xfrm>
          <a:prstGeom prst="rect">
            <a:avLst/>
          </a:prstGeom>
          <a:noFill/>
          <a:ln w="9525">
            <a:noFill/>
            <a:miter lim="800000"/>
            <a:headEnd/>
            <a:tailEnd/>
          </a:ln>
        </p:spPr>
      </p:pic>
      <p:sp>
        <p:nvSpPr>
          <p:cNvPr id="2" name="Rectangle 1"/>
          <p:cNvSpPr>
            <a:spLocks noChangeArrowheads="1"/>
          </p:cNvSpPr>
          <p:nvPr/>
        </p:nvSpPr>
        <p:spPr bwMode="auto">
          <a:xfrm rot="863860">
            <a:off x="3207743" y="1966086"/>
            <a:ext cx="2140330" cy="923330"/>
          </a:xfrm>
          <a:prstGeom prst="rect">
            <a:avLst/>
          </a:prstGeom>
          <a:noFill/>
          <a:ln w="9525">
            <a:noFill/>
            <a:miter lim="800000"/>
            <a:headEnd/>
            <a:tailEnd/>
          </a:ln>
          <a:effectLst/>
        </p:spPr>
        <p:txBody>
          <a:bodyPr wrap="none" anchor="ctr">
            <a:spAutoFit/>
          </a:bodyPr>
          <a:lstStyle/>
          <a:p>
            <a:pPr algn="r" rtl="1">
              <a:defRPr/>
            </a:pPr>
            <a:r>
              <a:rPr lang="ar-EG" sz="54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a typeface="Times New Roman" pitchFamily="18" charset="0"/>
              </a:rPr>
              <a:t>أستكشف</a:t>
            </a:r>
            <a:endParaRPr lang="ar-EG" sz="60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Tree>
  </p:cSld>
  <p:clrMapOvr>
    <a:masterClrMapping/>
  </p:clrMapOvr>
  <p:transition spd="med">
    <p:blinds/>
    <p:sndAc>
      <p:stSnd>
        <p:snd r:embed="rId2" name="chimes.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Windows XP Startup.wav"/>
                                        </p:tgtEl>
                                      </p:cMediaNode>
                                    </p:audio>
                                  </p:sub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anim calcmode="lin" valueType="num">
                                      <p:cBhvr>
                                        <p:cTn id="13" dur="500" fill="hold"/>
                                        <p:tgtEl>
                                          <p:spTgt spid="2"/>
                                        </p:tgtEl>
                                        <p:attrNameLst>
                                          <p:attrName>ppt_x</p:attrName>
                                        </p:attrNameLst>
                                      </p:cBhvr>
                                      <p:tavLst>
                                        <p:tav tm="0">
                                          <p:val>
                                            <p:strVal val="#ppt_x"/>
                                          </p:val>
                                        </p:tav>
                                        <p:tav tm="100000">
                                          <p:val>
                                            <p:strVal val="#ppt_x"/>
                                          </p:val>
                                        </p:tav>
                                      </p:tavLst>
                                    </p:anim>
                                    <p:anim calcmode="lin" valueType="num">
                                      <p:cBhvr>
                                        <p:cTn id="14" dur="500" fill="hold"/>
                                        <p:tgtEl>
                                          <p:spTgt spid="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4" name="أستكشف.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تمرير أفقي 5"/>
          <p:cNvSpPr/>
          <p:nvPr/>
        </p:nvSpPr>
        <p:spPr>
          <a:xfrm>
            <a:off x="1500188" y="2324100"/>
            <a:ext cx="6215062" cy="1747838"/>
          </a:xfrm>
          <a:prstGeom prst="horizontalScroll">
            <a:avLst/>
          </a:prstGeom>
          <a:blipFill>
            <a:blip r:embed="rId5" cstate="print"/>
            <a:tile tx="0" ty="0" sx="100000" sy="100000" flip="none" algn="tl"/>
          </a:blipFill>
          <a:ln w="6350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fontAlgn="auto">
              <a:spcBef>
                <a:spcPts val="0"/>
              </a:spcBef>
              <a:spcAft>
                <a:spcPts val="0"/>
              </a:spcAft>
              <a:defRPr/>
            </a:pPr>
            <a:endParaRPr lang="ar-EG"/>
          </a:p>
        </p:txBody>
      </p:sp>
      <p:sp>
        <p:nvSpPr>
          <p:cNvPr id="16386" name="Rectangle 2"/>
          <p:cNvSpPr>
            <a:spLocks noChangeArrowheads="1"/>
          </p:cNvSpPr>
          <p:nvPr/>
        </p:nvSpPr>
        <p:spPr bwMode="auto">
          <a:xfrm>
            <a:off x="1500188" y="2925763"/>
            <a:ext cx="5500687" cy="646112"/>
          </a:xfrm>
          <a:prstGeom prst="rect">
            <a:avLst/>
          </a:prstGeom>
          <a:noFill/>
          <a:ln w="9525">
            <a:noFill/>
            <a:miter lim="800000"/>
            <a:headEnd/>
            <a:tailEnd/>
          </a:ln>
        </p:spPr>
        <p:txBody>
          <a:bodyPr anchor="ctr">
            <a:spAutoFit/>
          </a:bodyPr>
          <a:lstStyle/>
          <a:p>
            <a:pPr algn="r" rtl="1"/>
            <a:r>
              <a:rPr lang="ar-EG" sz="3600" b="1">
                <a:cs typeface="Times New Roman" pitchFamily="18" charset="0"/>
              </a:rPr>
              <a:t>كيفَ تتفاعلُ البالوناتُ المدلوكةُ؟</a:t>
            </a:r>
            <a:endParaRPr lang="ar-EG" sz="4000"/>
          </a:p>
        </p:txBody>
      </p:sp>
      <p:pic>
        <p:nvPicPr>
          <p:cNvPr id="8196" name="صورة 7" descr="1260184646.gif"/>
          <p:cNvPicPr>
            <a:picLocks noChangeAspect="1"/>
          </p:cNvPicPr>
          <p:nvPr/>
        </p:nvPicPr>
        <p:blipFill>
          <a:blip r:embed="rId6"/>
          <a:srcRect/>
          <a:stretch>
            <a:fillRect/>
          </a:stretch>
        </p:blipFill>
        <p:spPr bwMode="auto">
          <a:xfrm rot="-979076">
            <a:off x="2286000" y="249238"/>
            <a:ext cx="1417638" cy="2386012"/>
          </a:xfrm>
          <a:prstGeom prst="rect">
            <a:avLst/>
          </a:prstGeom>
          <a:noFill/>
          <a:ln w="9525">
            <a:noFill/>
            <a:miter lim="800000"/>
            <a:headEnd/>
            <a:tailEnd/>
          </a:ln>
        </p:spPr>
      </p:pic>
    </p:spTree>
  </p:cSld>
  <p:clrMapOvr>
    <a:masterClrMapping/>
  </p:clrMapOvr>
  <p:transition spd="med">
    <p:blinds/>
    <p:sndAc>
      <p:stSnd>
        <p:snd r:embed="rId2" name="chimes.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subTnLst>
                                    <p:audio>
                                      <p:cMediaNode>
                                        <p:cTn display="0" masterRel="sameClick">
                                          <p:stCondLst>
                                            <p:cond evt="begin" delay="0">
                                              <p:tn val="5"/>
                                            </p:cond>
                                          </p:stCondLst>
                                          <p:endCondLst>
                                            <p:cond evt="onStopAudio" delay="0">
                                              <p:tgtEl>
                                                <p:sldTgt/>
                                              </p:tgtEl>
                                            </p:cond>
                                          </p:endCondLst>
                                        </p:cTn>
                                        <p:tgtEl>
                                          <p:sndTgt r:embed="rId3" name="SOUND28.WAV"/>
                                        </p:tgtEl>
                                      </p:cMediaNode>
                                    </p:audio>
                                  </p:subTnLst>
                                </p:cTn>
                              </p:par>
                              <p:par>
                                <p:cTn id="8" presetID="14" presetClass="entr" presetSubtype="10" fill="hold" grpId="0" nodeType="withEffect">
                                  <p:stCondLst>
                                    <p:cond delay="0"/>
                                  </p:stCondLst>
                                  <p:childTnLst>
                                    <p:set>
                                      <p:cBhvr>
                                        <p:cTn id="9" dur="1" fill="hold">
                                          <p:stCondLst>
                                            <p:cond delay="0"/>
                                          </p:stCondLst>
                                        </p:cTn>
                                        <p:tgtEl>
                                          <p:spTgt spid="16386"/>
                                        </p:tgtEl>
                                        <p:attrNameLst>
                                          <p:attrName>style.visibility</p:attrName>
                                        </p:attrNameLst>
                                      </p:cBhvr>
                                      <p:to>
                                        <p:strVal val="visible"/>
                                      </p:to>
                                    </p:set>
                                    <p:animEffect transition="in" filter="randombar(horizontal)">
                                      <p:cBhvr>
                                        <p:cTn id="10" dur="500"/>
                                        <p:tgtEl>
                                          <p:spTgt spid="16386"/>
                                        </p:tgtEl>
                                      </p:cBhvr>
                                    </p:animEffect>
                                  </p:childTnLst>
                                  <p:subTnLst>
                                    <p:audio>
                                      <p:cMediaNode>
                                        <p:cTn display="0" masterRel="sameClick">
                                          <p:stCondLst>
                                            <p:cond evt="begin" delay="0">
                                              <p:tn val="8"/>
                                            </p:cond>
                                          </p:stCondLst>
                                          <p:endCondLst>
                                            <p:cond evt="onStopAudio" delay="0">
                                              <p:tgtEl>
                                                <p:sldTgt/>
                                              </p:tgtEl>
                                            </p:cond>
                                          </p:endCondLst>
                                        </p:cTn>
                                        <p:tgtEl>
                                          <p:sndTgt r:embed="rId4" name="كيفَ تتفاعلُ البالوناتُ المدلوكةُ.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638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مجموعة 6"/>
          <p:cNvGrpSpPr>
            <a:grpSpLocks/>
          </p:cNvGrpSpPr>
          <p:nvPr/>
        </p:nvGrpSpPr>
        <p:grpSpPr bwMode="auto">
          <a:xfrm>
            <a:off x="5048250" y="428625"/>
            <a:ext cx="3524250" cy="1908175"/>
            <a:chOff x="4761941" y="928670"/>
            <a:chExt cx="3524835" cy="1908223"/>
          </a:xfrm>
        </p:grpSpPr>
        <p:pic>
          <p:nvPicPr>
            <p:cNvPr id="9227" name="صورة 4" descr="1246643528.gif"/>
            <p:cNvPicPr>
              <a:picLocks noChangeAspect="1"/>
            </p:cNvPicPr>
            <p:nvPr/>
          </p:nvPicPr>
          <p:blipFill>
            <a:blip r:embed="rId12"/>
            <a:srcRect/>
            <a:stretch>
              <a:fillRect/>
            </a:stretch>
          </p:blipFill>
          <p:spPr bwMode="auto">
            <a:xfrm rot="-817518">
              <a:off x="4761941" y="1277942"/>
              <a:ext cx="1300446" cy="1558951"/>
            </a:xfrm>
            <a:prstGeom prst="rect">
              <a:avLst/>
            </a:prstGeom>
            <a:noFill/>
            <a:ln w="9525">
              <a:noFill/>
              <a:miter lim="800000"/>
              <a:headEnd/>
              <a:tailEnd/>
            </a:ln>
          </p:spPr>
        </p:pic>
        <p:sp>
          <p:nvSpPr>
            <p:cNvPr id="6" name="وسيلة شرح مستطيلة مستديرة الزوايا 5"/>
            <p:cNvSpPr/>
            <p:nvPr/>
          </p:nvSpPr>
          <p:spPr>
            <a:xfrm>
              <a:off x="6214745" y="928670"/>
              <a:ext cx="2072031" cy="857272"/>
            </a:xfrm>
            <a:prstGeom prst="wedgeRoundRectCallout">
              <a:avLst>
                <a:gd name="adj1" fmla="val -70029"/>
                <a:gd name="adj2" fmla="val 39753"/>
                <a:gd name="adj3" fmla="val 16667"/>
              </a:avLst>
            </a:prstGeom>
            <a:gradFill>
              <a:gsLst>
                <a:gs pos="37000">
                  <a:srgbClr val="00B050"/>
                </a:gs>
                <a:gs pos="64999">
                  <a:srgbClr val="F0EBD5"/>
                </a:gs>
                <a:gs pos="100000">
                  <a:srgbClr val="D1C39F"/>
                </a:gs>
              </a:gsLst>
              <a:lin ang="16200000" scaled="0"/>
            </a:gra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fontAlgn="auto">
                <a:spcBef>
                  <a:spcPts val="0"/>
                </a:spcBef>
                <a:spcAft>
                  <a:spcPts val="0"/>
                </a:spcAft>
                <a:defRPr/>
              </a:pPr>
              <a:endParaRPr lang="ar-EG"/>
            </a:p>
          </p:txBody>
        </p:sp>
      </p:grpSp>
      <p:sp>
        <p:nvSpPr>
          <p:cNvPr id="8" name="Rectangle 2"/>
          <p:cNvSpPr>
            <a:spLocks noChangeArrowheads="1"/>
          </p:cNvSpPr>
          <p:nvPr/>
        </p:nvSpPr>
        <p:spPr bwMode="auto">
          <a:xfrm>
            <a:off x="6551613" y="506413"/>
            <a:ext cx="1949450" cy="708025"/>
          </a:xfrm>
          <a:prstGeom prst="rect">
            <a:avLst/>
          </a:prstGeom>
          <a:noFill/>
          <a:ln w="9525">
            <a:noFill/>
            <a:miter lim="800000"/>
            <a:headEnd/>
            <a:tailEnd/>
          </a:ln>
        </p:spPr>
        <p:txBody>
          <a:bodyPr wrap="none">
            <a:spAutoFit/>
          </a:bodyPr>
          <a:lstStyle/>
          <a:p>
            <a:pPr algn="r" rtl="1"/>
            <a:r>
              <a:rPr lang="ar-EG" sz="4000" b="1">
                <a:latin typeface="Calibri" pitchFamily="34" charset="0"/>
              </a:rPr>
              <a:t>أحتاجُ إِلى:</a:t>
            </a:r>
            <a:endParaRPr lang="ar-EG" sz="4000">
              <a:latin typeface="Calibri" pitchFamily="34" charset="0"/>
            </a:endParaRPr>
          </a:p>
        </p:txBody>
      </p:sp>
      <p:grpSp>
        <p:nvGrpSpPr>
          <p:cNvPr id="3" name="مجموعة 10"/>
          <p:cNvGrpSpPr>
            <a:grpSpLocks/>
          </p:cNvGrpSpPr>
          <p:nvPr/>
        </p:nvGrpSpPr>
        <p:grpSpPr bwMode="auto">
          <a:xfrm>
            <a:off x="1785938" y="1988840"/>
            <a:ext cx="6500812" cy="4286250"/>
            <a:chOff x="1928794" y="1857394"/>
            <a:chExt cx="5000630" cy="4286250"/>
          </a:xfrm>
        </p:grpSpPr>
        <p:sp>
          <p:nvSpPr>
            <p:cNvPr id="10" name="شكل بيضاوي 9"/>
            <p:cNvSpPr/>
            <p:nvPr/>
          </p:nvSpPr>
          <p:spPr>
            <a:xfrm>
              <a:off x="2071669" y="2357456"/>
              <a:ext cx="4644053" cy="3429000"/>
            </a:xfrm>
            <a:prstGeom prst="ellipse">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fontAlgn="auto">
                <a:spcBef>
                  <a:spcPts val="0"/>
                </a:spcBef>
                <a:spcAft>
                  <a:spcPts val="0"/>
                </a:spcAft>
                <a:defRPr/>
              </a:pPr>
              <a:endParaRPr lang="ar-EG"/>
            </a:p>
          </p:txBody>
        </p:sp>
        <p:pic>
          <p:nvPicPr>
            <p:cNvPr id="9226" name="صورة 8" descr="459746266.gif"/>
            <p:cNvPicPr>
              <a:picLocks noChangeAspect="1"/>
            </p:cNvPicPr>
            <p:nvPr/>
          </p:nvPicPr>
          <p:blipFill>
            <a:blip r:embed="rId13"/>
            <a:srcRect/>
            <a:stretch>
              <a:fillRect/>
            </a:stretch>
          </p:blipFill>
          <p:spPr bwMode="auto">
            <a:xfrm>
              <a:off x="1928794" y="1857394"/>
              <a:ext cx="5000630" cy="4286250"/>
            </a:xfrm>
            <a:prstGeom prst="rect">
              <a:avLst/>
            </a:prstGeom>
            <a:noFill/>
            <a:ln w="9525">
              <a:noFill/>
              <a:miter lim="800000"/>
              <a:headEnd/>
              <a:tailEnd/>
            </a:ln>
          </p:spPr>
        </p:pic>
      </p:grpSp>
      <p:sp>
        <p:nvSpPr>
          <p:cNvPr id="12" name="TextBox 3"/>
          <p:cNvSpPr txBox="1">
            <a:spLocks noChangeArrowheads="1"/>
          </p:cNvSpPr>
          <p:nvPr/>
        </p:nvSpPr>
        <p:spPr bwMode="auto">
          <a:xfrm>
            <a:off x="2571750" y="3000375"/>
            <a:ext cx="4071938" cy="1816100"/>
          </a:xfrm>
          <a:prstGeom prst="rect">
            <a:avLst/>
          </a:prstGeom>
          <a:noFill/>
          <a:ln w="9525">
            <a:noFill/>
            <a:miter lim="800000"/>
            <a:headEnd/>
            <a:tailEnd/>
          </a:ln>
        </p:spPr>
        <p:txBody>
          <a:bodyPr>
            <a:spAutoFit/>
          </a:bodyPr>
          <a:lstStyle/>
          <a:p>
            <a:pPr algn="r" rtl="1">
              <a:buFont typeface="Arial" pitchFamily="34" charset="0"/>
              <a:buChar char="•"/>
            </a:pPr>
            <a:r>
              <a:rPr lang="ar-EG" sz="2800" b="1">
                <a:solidFill>
                  <a:srgbClr val="C00000"/>
                </a:solidFill>
                <a:latin typeface="Calibri" pitchFamily="34" charset="0"/>
              </a:rPr>
              <a:t> بالونينِ منفوخينِ</a:t>
            </a:r>
          </a:p>
          <a:p>
            <a:pPr algn="r" rtl="1">
              <a:buFont typeface="Arial" pitchFamily="34" charset="0"/>
              <a:buChar char="•"/>
            </a:pPr>
            <a:r>
              <a:rPr lang="ar-EG" sz="2800" b="1">
                <a:solidFill>
                  <a:srgbClr val="C00000"/>
                </a:solidFill>
                <a:latin typeface="Calibri" pitchFamily="34" charset="0"/>
              </a:rPr>
              <a:t> خيطينِ طولُ كلِّ منهما 50 سم</a:t>
            </a:r>
          </a:p>
          <a:p>
            <a:pPr algn="r" rtl="1">
              <a:buFont typeface="Arial" pitchFamily="34" charset="0"/>
              <a:buChar char="•"/>
            </a:pPr>
            <a:r>
              <a:rPr lang="ar-EG" sz="2800" b="1">
                <a:solidFill>
                  <a:srgbClr val="C00000"/>
                </a:solidFill>
                <a:latin typeface="Calibri" pitchFamily="34" charset="0"/>
              </a:rPr>
              <a:t> قطْعةِ صوفِ </a:t>
            </a:r>
          </a:p>
          <a:p>
            <a:pPr algn="r" rtl="1">
              <a:buFont typeface="Arial" pitchFamily="34" charset="0"/>
              <a:buChar char="•"/>
            </a:pPr>
            <a:r>
              <a:rPr lang="ar-EG" sz="2800" b="1">
                <a:solidFill>
                  <a:srgbClr val="C00000"/>
                </a:solidFill>
                <a:latin typeface="Calibri" pitchFamily="34" charset="0"/>
              </a:rPr>
              <a:t> شريط لاصق</a:t>
            </a:r>
          </a:p>
        </p:txBody>
      </p:sp>
      <p:sp>
        <p:nvSpPr>
          <p:cNvPr id="11" name="Flowchart: Terminator 5"/>
          <p:cNvSpPr/>
          <p:nvPr/>
        </p:nvSpPr>
        <p:spPr bwMode="auto">
          <a:xfrm>
            <a:off x="680099" y="667001"/>
            <a:ext cx="3429000" cy="1000125"/>
          </a:xfrm>
          <a:prstGeom prst="flowChartTerminator">
            <a:avLst/>
          </a:prstGeom>
          <a:ln w="57150">
            <a:solidFill>
              <a:schemeClr val="tx2">
                <a:lumMod val="75000"/>
              </a:schemeClr>
            </a:solidFill>
          </a:ln>
        </p:spPr>
        <p:style>
          <a:lnRef idx="1">
            <a:schemeClr val="accent5"/>
          </a:lnRef>
          <a:fillRef idx="2">
            <a:schemeClr val="accent5"/>
          </a:fillRef>
          <a:effectRef idx="1">
            <a:schemeClr val="accent5"/>
          </a:effectRef>
          <a:fontRef idx="minor">
            <a:schemeClr val="dk1"/>
          </a:fontRef>
        </p:style>
        <p:txBody>
          <a:bodyPr rtlCol="1" anchor="ctr"/>
          <a:lstStyle/>
          <a:p>
            <a:pPr algn="ctr" rtl="1" fontAlgn="auto">
              <a:spcBef>
                <a:spcPts val="0"/>
              </a:spcBef>
              <a:spcAft>
                <a:spcPts val="0"/>
              </a:spcAft>
              <a:defRPr/>
            </a:pPr>
            <a:endParaRPr lang="ar-EG"/>
          </a:p>
        </p:txBody>
      </p:sp>
      <p:sp>
        <p:nvSpPr>
          <p:cNvPr id="13" name="Rectangle 1"/>
          <p:cNvSpPr>
            <a:spLocks noChangeArrowheads="1"/>
          </p:cNvSpPr>
          <p:nvPr/>
        </p:nvSpPr>
        <p:spPr bwMode="auto">
          <a:xfrm>
            <a:off x="1043608" y="823141"/>
            <a:ext cx="2579687" cy="646112"/>
          </a:xfrm>
          <a:prstGeom prst="rect">
            <a:avLst/>
          </a:prstGeom>
          <a:noFill/>
          <a:ln w="9525">
            <a:noFill/>
            <a:miter lim="800000"/>
            <a:headEnd/>
            <a:tailEnd/>
          </a:ln>
        </p:spPr>
        <p:txBody>
          <a:bodyPr wrap="none">
            <a:spAutoFit/>
          </a:bodyPr>
          <a:lstStyle/>
          <a:p>
            <a:pPr algn="r" rtl="1"/>
            <a:r>
              <a:rPr lang="ar-EG" sz="3600" b="1" dirty="0">
                <a:latin typeface="Calibri" pitchFamily="34" charset="0"/>
              </a:rPr>
              <a:t>نَشَاطٌ اِسْتِقْصَائيٌّ</a:t>
            </a:r>
            <a:endParaRPr lang="ar-EG" sz="3600" dirty="0">
              <a:latin typeface="Calibri" pitchFamily="34" charset="0"/>
            </a:endParaRPr>
          </a:p>
        </p:txBody>
      </p:sp>
      <p:pic>
        <p:nvPicPr>
          <p:cNvPr id="9229" name="Picture 13"/>
          <p:cNvPicPr>
            <a:picLocks noChangeAspect="1" noChangeArrowheads="1"/>
          </p:cNvPicPr>
          <p:nvPr/>
        </p:nvPicPr>
        <p:blipFill>
          <a:blip r:embed="rId14">
            <a:lum contrast="30000"/>
          </a:blip>
          <a:srcRect/>
          <a:stretch>
            <a:fillRect/>
          </a:stretch>
        </p:blipFill>
        <p:spPr bwMode="auto">
          <a:xfrm>
            <a:off x="3143240" y="4286256"/>
            <a:ext cx="1545598" cy="1066799"/>
          </a:xfrm>
          <a:prstGeom prst="rect">
            <a:avLst/>
          </a:prstGeom>
          <a:ln w="88900" cap="sq" cmpd="thickThin">
            <a:solidFill>
              <a:srgbClr val="000000"/>
            </a:solidFill>
            <a:prstDash val="solid"/>
            <a:miter lim="800000"/>
          </a:ln>
          <a:effectLst>
            <a:innerShdw blurRad="76200">
              <a:srgbClr val="000000"/>
            </a:innerShdw>
          </a:effectLst>
        </p:spPr>
      </p:pic>
    </p:spTree>
  </p:cSld>
  <p:clrMapOvr>
    <a:masterClrMapping/>
  </p:clrMapOvr>
  <p:transition spd="med">
    <p:blinds/>
    <p:sndAc>
      <p:stSnd>
        <p:snd r:embed="rId2" name="chimes.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type.wav"/>
                                        </p:tgtEl>
                                      </p:cMediaNode>
                                    </p:audio>
                                  </p:subTnLst>
                                </p:cTn>
                              </p:par>
                              <p:par>
                                <p:cTn id="9" presetID="2" presetClass="entr" presetSubtype="4"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4" name="أحتاجُ إِلى.wav"/>
                                        </p:tgtEl>
                                      </p:cMediaNode>
                                    </p:audio>
                                  </p:sub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 to="" calcmode="lin" valueType="num">
                                      <p:cBhvr>
                                        <p:cTn id="17" dur="1" fill="hold"/>
                                        <p:tgtEl>
                                          <p:spTgt spid="11"/>
                                        </p:tgtEl>
                                        <p:attrNameLst>
                                          <p:attrName/>
                                        </p:attrNameLst>
                                      </p:cBhvr>
                                    </p:anim>
                                  </p:childTnLst>
                                  <p:subTnLst>
                                    <p:audio>
                                      <p:cMediaNode>
                                        <p:cTn display="0" masterRel="sameClick">
                                          <p:stCondLst>
                                            <p:cond evt="begin" delay="0">
                                              <p:tn val="15"/>
                                            </p:cond>
                                          </p:stCondLst>
                                          <p:endCondLst>
                                            <p:cond evt="onStopAudio" delay="0">
                                              <p:tgtEl>
                                                <p:sldTgt/>
                                              </p:tgtEl>
                                            </p:cond>
                                          </p:endCondLst>
                                        </p:cTn>
                                        <p:tgtEl>
                                          <p:sndTgt r:embed="rId5" name="laser.wav"/>
                                        </p:tgtEl>
                                      </p:cMediaNode>
                                    </p:audio>
                                  </p:subTnLst>
                                </p:cTn>
                              </p:par>
                              <p:par>
                                <p:cTn id="18" presetID="24" presetClass="entr" presetSubtype="0" fill="hold" grpId="0" nodeType="withEffect">
                                  <p:stCondLst>
                                    <p:cond delay="0"/>
                                  </p:stCondLst>
                                  <p:childTnLst>
                                    <p:set>
                                      <p:cBhvr>
                                        <p:cTn id="19" dur="1" fill="hold">
                                          <p:stCondLst>
                                            <p:cond delay="0"/>
                                          </p:stCondLst>
                                        </p:cTn>
                                        <p:tgtEl>
                                          <p:spTgt spid="13"/>
                                        </p:tgtEl>
                                        <p:attrNameLst>
                                          <p:attrName>style.visibility</p:attrName>
                                        </p:attrNameLst>
                                      </p:cBhvr>
                                      <p:to>
                                        <p:strVal val="visible"/>
                                      </p:to>
                                    </p:set>
                                    <p:anim to="" calcmode="lin" valueType="num">
                                      <p:cBhvr>
                                        <p:cTn id="20" dur="1" fill="hold"/>
                                        <p:tgtEl>
                                          <p:spTgt spid="13"/>
                                        </p:tgtEl>
                                        <p:attrNameLst>
                                          <p:attrName/>
                                        </p:attrNameLst>
                                      </p:cBhvr>
                                    </p:anim>
                                  </p:childTnLst>
                                  <p:subTnLst>
                                    <p:audio>
                                      <p:cMediaNode>
                                        <p:cTn display="0" masterRel="sameClick">
                                          <p:stCondLst>
                                            <p:cond evt="begin" delay="0">
                                              <p:tn val="18"/>
                                            </p:cond>
                                          </p:stCondLst>
                                          <p:endCondLst>
                                            <p:cond evt="onStopAudio" delay="0">
                                              <p:tgtEl>
                                                <p:sldTgt/>
                                              </p:tgtEl>
                                            </p:cond>
                                          </p:endCondLst>
                                        </p:cTn>
                                        <p:tgtEl>
                                          <p:sndTgt r:embed="rId6" name="نشاط استقصائي.wav"/>
                                        </p:tgtEl>
                                      </p:cMediaNode>
                                    </p:audio>
                                  </p:subTnLst>
                                </p:cTn>
                              </p:par>
                            </p:childTnLst>
                          </p:cTn>
                        </p:par>
                      </p:childTnLst>
                    </p:cTn>
                  </p:par>
                  <p:par>
                    <p:cTn id="21" fill="hold">
                      <p:stCondLst>
                        <p:cond delay="indefinite"/>
                      </p:stCondLst>
                      <p:childTnLst>
                        <p:par>
                          <p:cTn id="22" fill="hold">
                            <p:stCondLst>
                              <p:cond delay="0"/>
                            </p:stCondLst>
                            <p:childTnLst>
                              <p:par>
                                <p:cTn id="23" presetID="16" presetClass="entr" presetSubtype="26" fill="hold"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barn(inHorizontal)">
                                      <p:cBhvr>
                                        <p:cTn id="25" dur="500"/>
                                        <p:tgtEl>
                                          <p:spTgt spid="3"/>
                                        </p:tgtEl>
                                      </p:cBhvr>
                                    </p:animEffect>
                                  </p:childTnLst>
                                  <p:subTnLst>
                                    <p:audio>
                                      <p:cMediaNode>
                                        <p:cTn display="0" masterRel="sameClick">
                                          <p:stCondLst>
                                            <p:cond evt="begin" delay="0">
                                              <p:tn val="23"/>
                                            </p:cond>
                                          </p:stCondLst>
                                          <p:endCondLst>
                                            <p:cond evt="onStopAudio" delay="0">
                                              <p:tgtEl>
                                                <p:sldTgt/>
                                              </p:tgtEl>
                                            </p:cond>
                                          </p:endCondLst>
                                        </p:cTn>
                                        <p:tgtEl>
                                          <p:sndTgt r:embed="rId7" name="0555 - الجرس القرصي.wav"/>
                                        </p:tgtEl>
                                      </p:cMediaNode>
                                    </p:audio>
                                  </p:subTnLst>
                                </p:cTn>
                              </p:par>
                              <p:par>
                                <p:cTn id="26" presetID="16" presetClass="entr" presetSubtype="26" fill="hold" grpId="0" nodeType="withEffect">
                                  <p:stCondLst>
                                    <p:cond delay="0"/>
                                  </p:stCondLst>
                                  <p:childTnLst>
                                    <p:set>
                                      <p:cBhvr>
                                        <p:cTn id="27" dur="1" fill="hold">
                                          <p:stCondLst>
                                            <p:cond delay="0"/>
                                          </p:stCondLst>
                                        </p:cTn>
                                        <p:tgtEl>
                                          <p:spTgt spid="12">
                                            <p:txEl>
                                              <p:pRg st="0" end="0"/>
                                            </p:txEl>
                                          </p:spTgt>
                                        </p:tgtEl>
                                        <p:attrNameLst>
                                          <p:attrName>style.visibility</p:attrName>
                                        </p:attrNameLst>
                                      </p:cBhvr>
                                      <p:to>
                                        <p:strVal val="visible"/>
                                      </p:to>
                                    </p:set>
                                    <p:animEffect transition="in" filter="barn(inHorizontal)">
                                      <p:cBhvr>
                                        <p:cTn id="28" dur="500"/>
                                        <p:tgtEl>
                                          <p:spTgt spid="12">
                                            <p:txEl>
                                              <p:pRg st="0" end="0"/>
                                            </p:txEl>
                                          </p:spTgt>
                                        </p:tgtEl>
                                      </p:cBhvr>
                                    </p:animEffect>
                                  </p:childTnLst>
                                </p:cTn>
                              </p:par>
                              <p:par>
                                <p:cTn id="29" presetID="4" presetClass="entr" presetSubtype="16" fill="hold" nodeType="withEffect">
                                  <p:stCondLst>
                                    <p:cond delay="0"/>
                                  </p:stCondLst>
                                  <p:childTnLst>
                                    <p:set>
                                      <p:cBhvr>
                                        <p:cTn id="30" dur="1" fill="hold">
                                          <p:stCondLst>
                                            <p:cond delay="0"/>
                                          </p:stCondLst>
                                        </p:cTn>
                                        <p:tgtEl>
                                          <p:spTgt spid="9229"/>
                                        </p:tgtEl>
                                        <p:attrNameLst>
                                          <p:attrName>style.visibility</p:attrName>
                                        </p:attrNameLst>
                                      </p:cBhvr>
                                      <p:to>
                                        <p:strVal val="visible"/>
                                      </p:to>
                                    </p:set>
                                    <p:animEffect transition="in" filter="box(in)">
                                      <p:cBhvr>
                                        <p:cTn id="31" dur="500"/>
                                        <p:tgtEl>
                                          <p:spTgt spid="9229"/>
                                        </p:tgtEl>
                                      </p:cBhvr>
                                    </p:animEffect>
                                  </p:childTnLst>
                                  <p:subTnLst>
                                    <p:audio>
                                      <p:cMediaNode>
                                        <p:cTn display="0" masterRel="sameClick">
                                          <p:stCondLst>
                                            <p:cond evt="begin" delay="0">
                                              <p:tn val="29"/>
                                            </p:cond>
                                          </p:stCondLst>
                                          <p:endCondLst>
                                            <p:cond evt="onStopAudio" delay="0">
                                              <p:tgtEl>
                                                <p:sldTgt/>
                                              </p:tgtEl>
                                            </p:cond>
                                          </p:endCondLst>
                                        </p:cTn>
                                        <p:tgtEl>
                                          <p:sndTgt r:embed="rId8" name="بالونينِ منفوخينِ.wav"/>
                                        </p:tgtEl>
                                      </p:cMediaNode>
                                    </p:audio>
                                  </p:subTnLst>
                                </p:cTn>
                              </p:par>
                            </p:childTnLst>
                          </p:cTn>
                        </p:par>
                      </p:childTnLst>
                    </p:cTn>
                  </p:par>
                  <p:par>
                    <p:cTn id="32" fill="hold">
                      <p:stCondLst>
                        <p:cond delay="indefinite"/>
                      </p:stCondLst>
                      <p:childTnLst>
                        <p:par>
                          <p:cTn id="33" fill="hold">
                            <p:stCondLst>
                              <p:cond delay="0"/>
                            </p:stCondLst>
                            <p:childTnLst>
                              <p:par>
                                <p:cTn id="34" presetID="16" presetClass="entr" presetSubtype="26" fill="hold" grpId="0" nodeType="clickEffect">
                                  <p:stCondLst>
                                    <p:cond delay="0"/>
                                  </p:stCondLst>
                                  <p:childTnLst>
                                    <p:set>
                                      <p:cBhvr>
                                        <p:cTn id="35" dur="1" fill="hold">
                                          <p:stCondLst>
                                            <p:cond delay="0"/>
                                          </p:stCondLst>
                                        </p:cTn>
                                        <p:tgtEl>
                                          <p:spTgt spid="12">
                                            <p:txEl>
                                              <p:pRg st="1" end="1"/>
                                            </p:txEl>
                                          </p:spTgt>
                                        </p:tgtEl>
                                        <p:attrNameLst>
                                          <p:attrName>style.visibility</p:attrName>
                                        </p:attrNameLst>
                                      </p:cBhvr>
                                      <p:to>
                                        <p:strVal val="visible"/>
                                      </p:to>
                                    </p:set>
                                    <p:animEffect transition="in" filter="barn(inHorizontal)">
                                      <p:cBhvr>
                                        <p:cTn id="36" dur="500"/>
                                        <p:tgtEl>
                                          <p:spTgt spid="12">
                                            <p:txEl>
                                              <p:pRg st="1" end="1"/>
                                            </p:txEl>
                                          </p:spTgt>
                                        </p:tgtEl>
                                      </p:cBhvr>
                                    </p:animEffect>
                                  </p:childTnLst>
                                  <p:subTnLst>
                                    <p:audio>
                                      <p:cMediaNode>
                                        <p:cTn display="0" masterRel="sameClick">
                                          <p:stCondLst>
                                            <p:cond evt="begin" delay="0">
                                              <p:tn val="34"/>
                                            </p:cond>
                                          </p:stCondLst>
                                          <p:endCondLst>
                                            <p:cond evt="onStopAudio" delay="0">
                                              <p:tgtEl>
                                                <p:sldTgt/>
                                              </p:tgtEl>
                                            </p:cond>
                                          </p:endCondLst>
                                        </p:cTn>
                                        <p:tgtEl>
                                          <p:sndTgt r:embed="rId9" name="خيطينِ طولُ كلِّ منهما 50 سم.wav"/>
                                        </p:tgtEl>
                                      </p:cMediaNode>
                                    </p:audio>
                                  </p:subTnLst>
                                </p:cTn>
                              </p:par>
                            </p:childTnLst>
                          </p:cTn>
                        </p:par>
                      </p:childTnLst>
                    </p:cTn>
                  </p:par>
                  <p:par>
                    <p:cTn id="37" fill="hold">
                      <p:stCondLst>
                        <p:cond delay="indefinite"/>
                      </p:stCondLst>
                      <p:childTnLst>
                        <p:par>
                          <p:cTn id="38" fill="hold">
                            <p:stCondLst>
                              <p:cond delay="0"/>
                            </p:stCondLst>
                            <p:childTnLst>
                              <p:par>
                                <p:cTn id="39" presetID="16" presetClass="entr" presetSubtype="26" fill="hold" grpId="0" nodeType="clickEffect">
                                  <p:stCondLst>
                                    <p:cond delay="0"/>
                                  </p:stCondLst>
                                  <p:childTnLst>
                                    <p:set>
                                      <p:cBhvr>
                                        <p:cTn id="40" dur="1" fill="hold">
                                          <p:stCondLst>
                                            <p:cond delay="0"/>
                                          </p:stCondLst>
                                        </p:cTn>
                                        <p:tgtEl>
                                          <p:spTgt spid="12">
                                            <p:txEl>
                                              <p:pRg st="2" end="2"/>
                                            </p:txEl>
                                          </p:spTgt>
                                        </p:tgtEl>
                                        <p:attrNameLst>
                                          <p:attrName>style.visibility</p:attrName>
                                        </p:attrNameLst>
                                      </p:cBhvr>
                                      <p:to>
                                        <p:strVal val="visible"/>
                                      </p:to>
                                    </p:set>
                                    <p:animEffect transition="in" filter="barn(inHorizontal)">
                                      <p:cBhvr>
                                        <p:cTn id="41" dur="500"/>
                                        <p:tgtEl>
                                          <p:spTgt spid="12">
                                            <p:txEl>
                                              <p:pRg st="2" end="2"/>
                                            </p:txEl>
                                          </p:spTgt>
                                        </p:tgtEl>
                                      </p:cBhvr>
                                    </p:animEffect>
                                  </p:childTnLst>
                                  <p:subTnLst>
                                    <p:audio>
                                      <p:cMediaNode>
                                        <p:cTn display="0" masterRel="sameClick">
                                          <p:stCondLst>
                                            <p:cond evt="begin" delay="0">
                                              <p:tn val="39"/>
                                            </p:cond>
                                          </p:stCondLst>
                                          <p:endCondLst>
                                            <p:cond evt="onStopAudio" delay="0">
                                              <p:tgtEl>
                                                <p:sldTgt/>
                                              </p:tgtEl>
                                            </p:cond>
                                          </p:endCondLst>
                                        </p:cTn>
                                        <p:tgtEl>
                                          <p:sndTgt r:embed="rId10" name="قطْعةِ صوفِ.wav"/>
                                        </p:tgtEl>
                                      </p:cMediaNode>
                                    </p:audio>
                                  </p:subTnLst>
                                </p:cTn>
                              </p:par>
                            </p:childTnLst>
                          </p:cTn>
                        </p:par>
                      </p:childTnLst>
                    </p:cTn>
                  </p:par>
                  <p:par>
                    <p:cTn id="42" fill="hold">
                      <p:stCondLst>
                        <p:cond delay="indefinite"/>
                      </p:stCondLst>
                      <p:childTnLst>
                        <p:par>
                          <p:cTn id="43" fill="hold">
                            <p:stCondLst>
                              <p:cond delay="0"/>
                            </p:stCondLst>
                            <p:childTnLst>
                              <p:par>
                                <p:cTn id="44" presetID="16" presetClass="entr" presetSubtype="26" fill="hold" grpId="0" nodeType="clickEffect">
                                  <p:stCondLst>
                                    <p:cond delay="0"/>
                                  </p:stCondLst>
                                  <p:childTnLst>
                                    <p:set>
                                      <p:cBhvr>
                                        <p:cTn id="45" dur="1" fill="hold">
                                          <p:stCondLst>
                                            <p:cond delay="0"/>
                                          </p:stCondLst>
                                        </p:cTn>
                                        <p:tgtEl>
                                          <p:spTgt spid="12">
                                            <p:txEl>
                                              <p:pRg st="3" end="3"/>
                                            </p:txEl>
                                          </p:spTgt>
                                        </p:tgtEl>
                                        <p:attrNameLst>
                                          <p:attrName>style.visibility</p:attrName>
                                        </p:attrNameLst>
                                      </p:cBhvr>
                                      <p:to>
                                        <p:strVal val="visible"/>
                                      </p:to>
                                    </p:set>
                                    <p:animEffect transition="in" filter="barn(inHorizontal)">
                                      <p:cBhvr>
                                        <p:cTn id="46" dur="500"/>
                                        <p:tgtEl>
                                          <p:spTgt spid="12">
                                            <p:txEl>
                                              <p:pRg st="3" end="3"/>
                                            </p:txEl>
                                          </p:spTgt>
                                        </p:tgtEl>
                                      </p:cBhvr>
                                    </p:animEffect>
                                  </p:childTnLst>
                                  <p:subTnLst>
                                    <p:audio>
                                      <p:cMediaNode>
                                        <p:cTn display="0" masterRel="sameClick">
                                          <p:stCondLst>
                                            <p:cond evt="begin" delay="0">
                                              <p:tn val="44"/>
                                            </p:cond>
                                          </p:stCondLst>
                                          <p:endCondLst>
                                            <p:cond evt="onStopAudio" delay="0">
                                              <p:tgtEl>
                                                <p:sldTgt/>
                                              </p:tgtEl>
                                            </p:cond>
                                          </p:endCondLst>
                                        </p:cTn>
                                        <p:tgtEl>
                                          <p:sndTgt r:embed="rId11" name="شريط لاصق.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2" grpId="0" uiExpand="1" build="allAtOnce"/>
      <p:bldP spid="11" grpId="0" animBg="1"/>
      <p:bldP spid="1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شريط إلى الأسفل 1"/>
          <p:cNvSpPr/>
          <p:nvPr/>
        </p:nvSpPr>
        <p:spPr>
          <a:xfrm>
            <a:off x="6072188" y="642938"/>
            <a:ext cx="2714625" cy="714375"/>
          </a:xfrm>
          <a:prstGeom prst="ribbon">
            <a:avLst/>
          </a:prstGeom>
          <a:gradFill>
            <a:gsLst>
              <a:gs pos="95000">
                <a:schemeClr val="accent3">
                  <a:lumMod val="75000"/>
                </a:schemeClr>
              </a:gs>
              <a:gs pos="80000">
                <a:schemeClr val="accent2">
                  <a:shade val="93000"/>
                  <a:satMod val="130000"/>
                </a:schemeClr>
              </a:gs>
              <a:gs pos="100000">
                <a:schemeClr val="accent2">
                  <a:shade val="94000"/>
                  <a:satMod val="135000"/>
                </a:schemeClr>
              </a:gs>
            </a:gsLst>
            <a:lin ang="16200000" scaled="0"/>
          </a:gra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fontAlgn="auto">
              <a:spcBef>
                <a:spcPts val="0"/>
              </a:spcBef>
              <a:spcAft>
                <a:spcPts val="0"/>
              </a:spcAft>
              <a:defRPr/>
            </a:pPr>
            <a:endParaRPr lang="ar-EG"/>
          </a:p>
        </p:txBody>
      </p:sp>
      <p:sp>
        <p:nvSpPr>
          <p:cNvPr id="15361" name="Rectangle 1"/>
          <p:cNvSpPr>
            <a:spLocks noChangeArrowheads="1"/>
          </p:cNvSpPr>
          <p:nvPr/>
        </p:nvSpPr>
        <p:spPr bwMode="auto">
          <a:xfrm>
            <a:off x="6143625" y="714375"/>
            <a:ext cx="1928813" cy="708025"/>
          </a:xfrm>
          <a:prstGeom prst="rect">
            <a:avLst/>
          </a:prstGeom>
          <a:noFill/>
          <a:ln w="9525">
            <a:noFill/>
            <a:miter lim="800000"/>
            <a:headEnd/>
            <a:tailEnd/>
          </a:ln>
        </p:spPr>
        <p:txBody>
          <a:bodyPr anchor="ctr">
            <a:spAutoFit/>
          </a:bodyPr>
          <a:lstStyle/>
          <a:p>
            <a:pPr algn="r" rtl="1"/>
            <a:r>
              <a:rPr lang="ar-EG" sz="4000" b="1">
                <a:cs typeface="Times New Roman" pitchFamily="18" charset="0"/>
              </a:rPr>
              <a:t>أتوقع</a:t>
            </a:r>
            <a:endParaRPr lang="ar-EG" sz="4400"/>
          </a:p>
        </p:txBody>
      </p:sp>
      <p:grpSp>
        <p:nvGrpSpPr>
          <p:cNvPr id="3" name="مجموعة 5"/>
          <p:cNvGrpSpPr>
            <a:grpSpLocks/>
          </p:cNvGrpSpPr>
          <p:nvPr/>
        </p:nvGrpSpPr>
        <p:grpSpPr bwMode="auto">
          <a:xfrm>
            <a:off x="2124595" y="1412776"/>
            <a:ext cx="6119813" cy="2286000"/>
            <a:chOff x="1857356" y="2286000"/>
            <a:chExt cx="6119841" cy="2714636"/>
          </a:xfrm>
        </p:grpSpPr>
        <p:sp>
          <p:nvSpPr>
            <p:cNvPr id="5" name="مستطيل 4"/>
            <p:cNvSpPr/>
            <p:nvPr/>
          </p:nvSpPr>
          <p:spPr>
            <a:xfrm>
              <a:off x="2000232" y="2429272"/>
              <a:ext cx="5857902" cy="2428091"/>
            </a:xfrm>
            <a:prstGeom prst="rect">
              <a:avLst/>
            </a:prstGeom>
            <a:gradFill>
              <a:gsLst>
                <a:gs pos="0">
                  <a:srgbClr val="FBEAC7"/>
                </a:gs>
                <a:gs pos="17999">
                  <a:srgbClr val="FEE7F2"/>
                </a:gs>
                <a:gs pos="36000">
                  <a:srgbClr val="FAC77D"/>
                </a:gs>
                <a:gs pos="61000">
                  <a:srgbClr val="FBA97D"/>
                </a:gs>
                <a:gs pos="82001">
                  <a:srgbClr val="FBD49C"/>
                </a:gs>
                <a:gs pos="100000">
                  <a:srgbClr val="FEE7F2"/>
                </a:gs>
              </a:gsLst>
              <a:lin ang="16200000" scaled="0"/>
            </a:gra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fontAlgn="auto">
                <a:spcBef>
                  <a:spcPts val="0"/>
                </a:spcBef>
                <a:spcAft>
                  <a:spcPts val="0"/>
                </a:spcAft>
                <a:defRPr/>
              </a:pPr>
              <a:endParaRPr lang="ar-EG"/>
            </a:p>
          </p:txBody>
        </p:sp>
        <p:pic>
          <p:nvPicPr>
            <p:cNvPr id="10248" name="صورة 3" descr="addemoticons197.gif"/>
            <p:cNvPicPr>
              <a:picLocks noChangeAspect="1"/>
            </p:cNvPicPr>
            <p:nvPr/>
          </p:nvPicPr>
          <p:blipFill>
            <a:blip r:embed="rId8"/>
            <a:srcRect/>
            <a:stretch>
              <a:fillRect/>
            </a:stretch>
          </p:blipFill>
          <p:spPr bwMode="auto">
            <a:xfrm>
              <a:off x="1857356" y="2286000"/>
              <a:ext cx="6119841" cy="2714636"/>
            </a:xfrm>
            <a:prstGeom prst="rect">
              <a:avLst/>
            </a:prstGeom>
            <a:noFill/>
            <a:ln w="9525">
              <a:noFill/>
              <a:miter lim="800000"/>
              <a:headEnd/>
              <a:tailEnd/>
            </a:ln>
          </p:spPr>
        </p:pic>
      </p:grpSp>
      <p:sp>
        <p:nvSpPr>
          <p:cNvPr id="15362" name="Rectangle 2"/>
          <p:cNvSpPr>
            <a:spLocks noChangeArrowheads="1"/>
          </p:cNvSpPr>
          <p:nvPr/>
        </p:nvSpPr>
        <p:spPr bwMode="auto">
          <a:xfrm>
            <a:off x="2481783" y="1698526"/>
            <a:ext cx="5572125" cy="1570037"/>
          </a:xfrm>
          <a:prstGeom prst="rect">
            <a:avLst/>
          </a:prstGeom>
          <a:noFill/>
          <a:ln w="9525">
            <a:noFill/>
            <a:miter lim="800000"/>
            <a:headEnd/>
            <a:tailEnd/>
          </a:ln>
        </p:spPr>
        <p:txBody>
          <a:bodyPr anchor="ctr">
            <a:spAutoFit/>
          </a:bodyPr>
          <a:lstStyle/>
          <a:p>
            <a:pPr algn="r" rtl="1"/>
            <a:r>
              <a:rPr lang="ar-EG" sz="3200" b="1">
                <a:cs typeface="Times New Roman" pitchFamily="18" charset="0"/>
              </a:rPr>
              <a:t>كيفَ يتفاعلُ بالونانِ إذا دلكَ أحدهما بقطعةِ صوفٍ؟ وكيفَ يتفاعلانِ إذا دُلكَ كل منهما بقطعةِ الصوفِ؟ أكتبُ توقُّعاتي.</a:t>
            </a:r>
            <a:endParaRPr lang="ar-EG" sz="3600"/>
          </a:p>
        </p:txBody>
      </p:sp>
      <p:sp>
        <p:nvSpPr>
          <p:cNvPr id="8200" name="Rectangle 8"/>
          <p:cNvSpPr>
            <a:spLocks noChangeArrowheads="1"/>
          </p:cNvSpPr>
          <p:nvPr/>
        </p:nvSpPr>
        <p:spPr bwMode="auto">
          <a:xfrm>
            <a:off x="695845" y="3698776"/>
            <a:ext cx="5286375" cy="2062162"/>
          </a:xfrm>
          <a:prstGeom prst="rect">
            <a:avLst/>
          </a:prstGeom>
          <a:solidFill>
            <a:schemeClr val="bg2"/>
          </a:solidFill>
          <a:ln w="9525">
            <a:noFill/>
            <a:miter lim="800000"/>
            <a:headEnd/>
            <a:tailEnd/>
          </a:ln>
        </p:spPr>
        <p:txBody>
          <a:bodyPr anchor="ctr">
            <a:spAutoFit/>
          </a:bodyPr>
          <a:lstStyle/>
          <a:p>
            <a:pPr algn="ctr" rtl="1" eaLnBrk="0" hangingPunct="0"/>
            <a:r>
              <a:rPr lang="ar-EG" sz="3200" b="1">
                <a:solidFill>
                  <a:srgbClr val="C00000"/>
                </a:solidFill>
                <a:latin typeface="Times New Roman" pitchFamily="18" charset="0"/>
              </a:rPr>
              <a:t>عند دلك أحد البالونين بقطعة من الصوف فإنه يجذب البالون الآخر أما عند دلك البالونين بقطعة الصوف يتنافر البالونان.</a:t>
            </a:r>
            <a:endParaRPr lang="en-US" sz="3200"/>
          </a:p>
        </p:txBody>
      </p:sp>
    </p:spTree>
  </p:cSld>
  <p:clrMapOvr>
    <a:masterClrMapping/>
  </p:clrMapOvr>
  <p:transition spd="med">
    <p:blinds/>
    <p:sndAc>
      <p:stSnd>
        <p:snd r:embed="rId2" name="chimes.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trips(downLeft)">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suction.wav"/>
                                        </p:tgtEl>
                                      </p:cMediaNode>
                                    </p:audio>
                                  </p:subTnLst>
                                </p:cTn>
                              </p:par>
                              <p:par>
                                <p:cTn id="8" presetID="18" presetClass="entr" presetSubtype="12" fill="hold" grpId="0" nodeType="withEffect">
                                  <p:stCondLst>
                                    <p:cond delay="0"/>
                                  </p:stCondLst>
                                  <p:childTnLst>
                                    <p:set>
                                      <p:cBhvr>
                                        <p:cTn id="9" dur="1" fill="hold">
                                          <p:stCondLst>
                                            <p:cond delay="0"/>
                                          </p:stCondLst>
                                        </p:cTn>
                                        <p:tgtEl>
                                          <p:spTgt spid="15361"/>
                                        </p:tgtEl>
                                        <p:attrNameLst>
                                          <p:attrName>style.visibility</p:attrName>
                                        </p:attrNameLst>
                                      </p:cBhvr>
                                      <p:to>
                                        <p:strVal val="visible"/>
                                      </p:to>
                                    </p:set>
                                    <p:animEffect transition="in" filter="strips(downLeft)">
                                      <p:cBhvr>
                                        <p:cTn id="10" dur="500"/>
                                        <p:tgtEl>
                                          <p:spTgt spid="15361"/>
                                        </p:tgtEl>
                                      </p:cBhvr>
                                    </p:animEffect>
                                  </p:childTnLst>
                                  <p:subTnLst>
                                    <p:audio>
                                      <p:cMediaNode>
                                        <p:cTn display="0" masterRel="sameClick">
                                          <p:stCondLst>
                                            <p:cond evt="begin" delay="0">
                                              <p:tn val="8"/>
                                            </p:cond>
                                          </p:stCondLst>
                                          <p:endCondLst>
                                            <p:cond evt="onStopAudio" delay="0">
                                              <p:tgtEl>
                                                <p:sldTgt/>
                                              </p:tgtEl>
                                            </p:cond>
                                          </p:endCondLst>
                                        </p:cTn>
                                        <p:tgtEl>
                                          <p:sndTgt r:embed="rId4" name="أتوقع.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499"/>
                                          </p:stCondLst>
                                        </p:cTn>
                                        <p:tgtEl>
                                          <p:spTgt spid="3"/>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5" name="oysterpearl.wav"/>
                                        </p:tgtEl>
                                      </p:cMediaNode>
                                    </p:audio>
                                  </p:subTnLst>
                                </p:cTn>
                              </p:par>
                              <p:par>
                                <p:cTn id="15" presetID="1" presetClass="entr" presetSubtype="0" fill="hold" grpId="0" nodeType="withEffect">
                                  <p:stCondLst>
                                    <p:cond delay="0"/>
                                  </p:stCondLst>
                                  <p:childTnLst>
                                    <p:set>
                                      <p:cBhvr>
                                        <p:cTn id="16" dur="1" fill="hold">
                                          <p:stCondLst>
                                            <p:cond delay="499"/>
                                          </p:stCondLst>
                                        </p:cTn>
                                        <p:tgtEl>
                                          <p:spTgt spid="15362"/>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6" name="كيفَ يتفاعلُ بالونانِ إذا دلكَ أحدهما.wav"/>
                                        </p:tgtEl>
                                      </p:cMediaNode>
                                    </p:audio>
                                  </p:subTnLst>
                                </p:cTn>
                              </p:par>
                            </p:childTnLst>
                          </p:cTn>
                        </p:par>
                      </p:childTnLst>
                    </p:cTn>
                  </p:par>
                  <p:par>
                    <p:cTn id="17" fill="hold">
                      <p:stCondLst>
                        <p:cond delay="indefinite"/>
                      </p:stCondLst>
                      <p:childTnLst>
                        <p:par>
                          <p:cTn id="18" fill="hold">
                            <p:stCondLst>
                              <p:cond delay="0"/>
                            </p:stCondLst>
                            <p:childTnLst>
                              <p:par>
                                <p:cTn id="19" presetID="37" presetClass="entr" presetSubtype="0" fill="hold" grpId="0" nodeType="clickEffect">
                                  <p:stCondLst>
                                    <p:cond delay="0"/>
                                  </p:stCondLst>
                                  <p:childTnLst>
                                    <p:set>
                                      <p:cBhvr>
                                        <p:cTn id="20" dur="1" fill="hold">
                                          <p:stCondLst>
                                            <p:cond delay="0"/>
                                          </p:stCondLst>
                                        </p:cTn>
                                        <p:tgtEl>
                                          <p:spTgt spid="8200"/>
                                        </p:tgtEl>
                                        <p:attrNameLst>
                                          <p:attrName>style.visibility</p:attrName>
                                        </p:attrNameLst>
                                      </p:cBhvr>
                                      <p:to>
                                        <p:strVal val="visible"/>
                                      </p:to>
                                    </p:set>
                                    <p:animEffect transition="in" filter="fade">
                                      <p:cBhvr>
                                        <p:cTn id="21" dur="1000"/>
                                        <p:tgtEl>
                                          <p:spTgt spid="8200"/>
                                        </p:tgtEl>
                                      </p:cBhvr>
                                    </p:animEffect>
                                    <p:anim calcmode="lin" valueType="num">
                                      <p:cBhvr>
                                        <p:cTn id="22" dur="1000" fill="hold"/>
                                        <p:tgtEl>
                                          <p:spTgt spid="8200"/>
                                        </p:tgtEl>
                                        <p:attrNameLst>
                                          <p:attrName>ppt_x</p:attrName>
                                        </p:attrNameLst>
                                      </p:cBhvr>
                                      <p:tavLst>
                                        <p:tav tm="0">
                                          <p:val>
                                            <p:strVal val="#ppt_x"/>
                                          </p:val>
                                        </p:tav>
                                        <p:tav tm="100000">
                                          <p:val>
                                            <p:strVal val="#ppt_x"/>
                                          </p:val>
                                        </p:tav>
                                      </p:tavLst>
                                    </p:anim>
                                    <p:anim calcmode="lin" valueType="num">
                                      <p:cBhvr>
                                        <p:cTn id="23" dur="900" decel="100000" fill="hold"/>
                                        <p:tgtEl>
                                          <p:spTgt spid="8200"/>
                                        </p:tgtEl>
                                        <p:attrNameLst>
                                          <p:attrName>ppt_y</p:attrName>
                                        </p:attrNameLst>
                                      </p:cBhvr>
                                      <p:tavLst>
                                        <p:tav tm="0">
                                          <p:val>
                                            <p:strVal val="#ppt_y+1"/>
                                          </p:val>
                                        </p:tav>
                                        <p:tav tm="100000">
                                          <p:val>
                                            <p:strVal val="#ppt_y-.03"/>
                                          </p:val>
                                        </p:tav>
                                      </p:tavLst>
                                    </p:anim>
                                    <p:anim calcmode="lin" valueType="num">
                                      <p:cBhvr>
                                        <p:cTn id="24" dur="100" accel="100000" fill="hold">
                                          <p:stCondLst>
                                            <p:cond delay="900"/>
                                          </p:stCondLst>
                                        </p:cTn>
                                        <p:tgtEl>
                                          <p:spTgt spid="820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7" name="عند دلك أحد البالونين بقطعة من.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autoUpdateAnimBg="0"/>
      <p:bldP spid="15361" grpId="0" autoUpdateAnimBg="0"/>
      <p:bldP spid="15362" grpId="0" autoUpdateAnimBg="0"/>
      <p:bldP spid="8200" grpId="0" animBg="1"/>
    </p:bldLst>
  </p:timing>
</p:sld>
</file>

<file path=ppt/theme/theme1.xml><?xml version="1.0" encoding="utf-8"?>
<a:theme xmlns:a="http://schemas.openxmlformats.org/drawingml/2006/main" name="نسق3">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نسق3" id="{F214537F-8D18-4468-BF6D-499C778BDF39}" vid="{DBF58F13-EBFD-4ADF-A406-F862FE37790E}"/>
    </a:ext>
  </a:extLst>
</a:theme>
</file>

<file path=ppt/theme/theme2.xml><?xml version="1.0" encoding="utf-8"?>
<a:theme xmlns:a="http://schemas.openxmlformats.org/drawingml/2006/main" name="سمة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نسق3</Template>
  <TotalTime>1691</TotalTime>
  <Words>1285</Words>
  <Application>Microsoft Office PowerPoint</Application>
  <PresentationFormat>عرض على الشاشة (4:3)</PresentationFormat>
  <Paragraphs>124</Paragraphs>
  <Slides>50</Slides>
  <Notes>1</Notes>
  <HiddenSlides>0</HiddenSlides>
  <MMClips>0</MMClips>
  <ScaleCrop>false</ScaleCrop>
  <HeadingPairs>
    <vt:vector size="6" baseType="variant">
      <vt:variant>
        <vt:lpstr>الخطوط المستخدمة</vt:lpstr>
      </vt:variant>
      <vt:variant>
        <vt:i4>3</vt:i4>
      </vt:variant>
      <vt:variant>
        <vt:lpstr>نسق</vt:lpstr>
      </vt:variant>
      <vt:variant>
        <vt:i4>1</vt:i4>
      </vt:variant>
      <vt:variant>
        <vt:lpstr>عناوين الشرائح</vt:lpstr>
      </vt:variant>
      <vt:variant>
        <vt:i4>50</vt:i4>
      </vt:variant>
    </vt:vector>
  </HeadingPairs>
  <TitlesOfParts>
    <vt:vector size="54" baseType="lpstr">
      <vt:lpstr>Arial</vt:lpstr>
      <vt:lpstr>Calibri</vt:lpstr>
      <vt:lpstr>Times New Roman</vt:lpstr>
      <vt:lpstr>نسق3</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vector>
  </TitlesOfParts>
  <Company>Fannan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علوم 4ب - الفصل الثامن</dc:title>
  <dc:subject>الكهرباء</dc:subject>
  <dc:creator>أ/ بندر الحازمي</dc:creator>
  <cp:keywords>حقيبة إنجاز المعلم و المعلمة</cp:keywords>
  <cp:lastModifiedBy>noura oraik</cp:lastModifiedBy>
  <cp:revision>434</cp:revision>
  <dcterms:created xsi:type="dcterms:W3CDTF">2012-03-08T14:42:16Z</dcterms:created>
  <dcterms:modified xsi:type="dcterms:W3CDTF">2023-05-13T16:01:42Z</dcterms:modified>
</cp:coreProperties>
</file>