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02"/>
  </p:notesMasterIdLst>
  <p:sldIdLst>
    <p:sldId id="496" r:id="rId2"/>
    <p:sldId id="546" r:id="rId3"/>
    <p:sldId id="671" r:id="rId4"/>
    <p:sldId id="545" r:id="rId5"/>
    <p:sldId id="672" r:id="rId6"/>
    <p:sldId id="1165" r:id="rId7"/>
    <p:sldId id="1166" r:id="rId8"/>
    <p:sldId id="1167" r:id="rId9"/>
    <p:sldId id="1168" r:id="rId10"/>
    <p:sldId id="1169" r:id="rId11"/>
    <p:sldId id="1171" r:id="rId12"/>
    <p:sldId id="487" r:id="rId13"/>
    <p:sldId id="470" r:id="rId14"/>
    <p:sldId id="548" r:id="rId15"/>
    <p:sldId id="471" r:id="rId16"/>
    <p:sldId id="277" r:id="rId17"/>
    <p:sldId id="472" r:id="rId18"/>
    <p:sldId id="473" r:id="rId19"/>
    <p:sldId id="365" r:id="rId20"/>
    <p:sldId id="644" r:id="rId21"/>
    <p:sldId id="645" r:id="rId22"/>
    <p:sldId id="646" r:id="rId23"/>
    <p:sldId id="1185" r:id="rId24"/>
    <p:sldId id="1265" r:id="rId25"/>
    <p:sldId id="1266" r:id="rId26"/>
    <p:sldId id="1267" r:id="rId27"/>
    <p:sldId id="1268" r:id="rId28"/>
    <p:sldId id="1269" r:id="rId29"/>
    <p:sldId id="1270" r:id="rId30"/>
    <p:sldId id="1274" r:id="rId31"/>
    <p:sldId id="1273" r:id="rId32"/>
    <p:sldId id="1276" r:id="rId33"/>
    <p:sldId id="1277" r:id="rId34"/>
    <p:sldId id="1278" r:id="rId35"/>
    <p:sldId id="1271" r:id="rId36"/>
    <p:sldId id="1189" r:id="rId37"/>
    <p:sldId id="655" r:id="rId38"/>
    <p:sldId id="1272" r:id="rId39"/>
    <p:sldId id="660" r:id="rId40"/>
    <p:sldId id="661" r:id="rId41"/>
    <p:sldId id="1173" r:id="rId42"/>
    <p:sldId id="643" r:id="rId43"/>
    <p:sldId id="478" r:id="rId44"/>
    <p:sldId id="1238" r:id="rId45"/>
    <p:sldId id="1231" r:id="rId46"/>
    <p:sldId id="1242" r:id="rId47"/>
    <p:sldId id="1243" r:id="rId48"/>
    <p:sldId id="1244" r:id="rId49"/>
    <p:sldId id="1245" r:id="rId50"/>
    <p:sldId id="1246" r:id="rId51"/>
    <p:sldId id="1247" r:id="rId52"/>
    <p:sldId id="1248" r:id="rId53"/>
    <p:sldId id="1249" r:id="rId54"/>
    <p:sldId id="1252" r:id="rId55"/>
    <p:sldId id="1250" r:id="rId56"/>
    <p:sldId id="1251" r:id="rId57"/>
    <p:sldId id="1253" r:id="rId58"/>
    <p:sldId id="1254" r:id="rId59"/>
    <p:sldId id="1255" r:id="rId60"/>
    <p:sldId id="1256" r:id="rId61"/>
    <p:sldId id="1285" r:id="rId62"/>
    <p:sldId id="486" r:id="rId63"/>
    <p:sldId id="641" r:id="rId64"/>
    <p:sldId id="477" r:id="rId65"/>
    <p:sldId id="1177" r:id="rId66"/>
    <p:sldId id="1180" r:id="rId67"/>
    <p:sldId id="1181" r:id="rId68"/>
    <p:sldId id="1239" r:id="rId69"/>
    <p:sldId id="1193" r:id="rId70"/>
    <p:sldId id="1279" r:id="rId71"/>
    <p:sldId id="1280" r:id="rId72"/>
    <p:sldId id="1281" r:id="rId73"/>
    <p:sldId id="1282" r:id="rId74"/>
    <p:sldId id="1283" r:id="rId75"/>
    <p:sldId id="1284" r:id="rId76"/>
    <p:sldId id="1257" r:id="rId77"/>
    <p:sldId id="1258" r:id="rId78"/>
    <p:sldId id="1259" r:id="rId79"/>
    <p:sldId id="1260" r:id="rId80"/>
    <p:sldId id="1261" r:id="rId81"/>
    <p:sldId id="1286" r:id="rId82"/>
    <p:sldId id="1262" r:id="rId83"/>
    <p:sldId id="1287" r:id="rId84"/>
    <p:sldId id="1288" r:id="rId85"/>
    <p:sldId id="1263" r:id="rId86"/>
    <p:sldId id="1264" r:id="rId87"/>
    <p:sldId id="1289" r:id="rId88"/>
    <p:sldId id="1290" r:id="rId89"/>
    <p:sldId id="1291" r:id="rId90"/>
    <p:sldId id="1240" r:id="rId91"/>
    <p:sldId id="1292" r:id="rId92"/>
    <p:sldId id="1293" r:id="rId93"/>
    <p:sldId id="1294" r:id="rId94"/>
    <p:sldId id="1295" r:id="rId95"/>
    <p:sldId id="1298" r:id="rId96"/>
    <p:sldId id="636" r:id="rId97"/>
    <p:sldId id="1236" r:id="rId98"/>
    <p:sldId id="362" r:id="rId99"/>
    <p:sldId id="639" r:id="rId100"/>
    <p:sldId id="467" r:id="rId101"/>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النمط المتوسط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النمط المتوس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279" autoAdjust="0"/>
    <p:restoredTop sz="94660"/>
  </p:normalViewPr>
  <p:slideViewPr>
    <p:cSldViewPr snapToGrid="0">
      <p:cViewPr varScale="1">
        <p:scale>
          <a:sx n="60" d="100"/>
          <a:sy n="60" d="100"/>
        </p:scale>
        <p:origin x="544"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B6C82CE-159B-4489-8F9E-45FFBAC4E043}" type="datetimeFigureOut">
              <a:rPr lang="ar-SA" smtClean="0"/>
              <a:t>23/10/44</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F671519-4FCE-4D61-B2B1-347304D3416F}" type="slidenum">
              <a:rPr lang="ar-SA" smtClean="0"/>
              <a:t>‹#›</a:t>
            </a:fld>
            <a:endParaRPr lang="ar-SA"/>
          </a:p>
        </p:txBody>
      </p:sp>
    </p:spTree>
    <p:extLst>
      <p:ext uri="{BB962C8B-B14F-4D97-AF65-F5344CB8AC3E}">
        <p14:creationId xmlns:p14="http://schemas.microsoft.com/office/powerpoint/2010/main" val="56954957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a:t>
            </a:fld>
            <a:endParaRPr lang="ar-SA"/>
          </a:p>
        </p:txBody>
      </p:sp>
    </p:spTree>
    <p:extLst>
      <p:ext uri="{BB962C8B-B14F-4D97-AF65-F5344CB8AC3E}">
        <p14:creationId xmlns:p14="http://schemas.microsoft.com/office/powerpoint/2010/main" val="2206883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18</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19</a:t>
            </a:fld>
            <a:endParaRPr lang="ar-SA"/>
          </a:p>
        </p:txBody>
      </p:sp>
    </p:spTree>
    <p:extLst>
      <p:ext uri="{BB962C8B-B14F-4D97-AF65-F5344CB8AC3E}">
        <p14:creationId xmlns:p14="http://schemas.microsoft.com/office/powerpoint/2010/main" val="37801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20</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a:t>
            </a:fld>
            <a:endParaRPr lang="ar-SA"/>
          </a:p>
        </p:txBody>
      </p:sp>
    </p:spTree>
    <p:extLst>
      <p:ext uri="{BB962C8B-B14F-4D97-AF65-F5344CB8AC3E}">
        <p14:creationId xmlns:p14="http://schemas.microsoft.com/office/powerpoint/2010/main" val="408765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39</a:t>
            </a:fld>
            <a:endParaRPr lang="ar-SA"/>
          </a:p>
        </p:txBody>
      </p:sp>
    </p:spTree>
    <p:extLst>
      <p:ext uri="{BB962C8B-B14F-4D97-AF65-F5344CB8AC3E}">
        <p14:creationId xmlns:p14="http://schemas.microsoft.com/office/powerpoint/2010/main" val="3245555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41</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42</a:t>
            </a:fld>
            <a:endParaRPr lang="ar-SA"/>
          </a:p>
        </p:txBody>
      </p:sp>
    </p:spTree>
    <p:extLst>
      <p:ext uri="{BB962C8B-B14F-4D97-AF65-F5344CB8AC3E}">
        <p14:creationId xmlns:p14="http://schemas.microsoft.com/office/powerpoint/2010/main" val="37801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43</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13</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62</a:t>
            </a:fld>
            <a:endParaRPr lang="ar-SA"/>
          </a:p>
        </p:txBody>
      </p:sp>
    </p:spTree>
    <p:extLst>
      <p:ext uri="{BB962C8B-B14F-4D97-AF65-F5344CB8AC3E}">
        <p14:creationId xmlns:p14="http://schemas.microsoft.com/office/powerpoint/2010/main" val="32455550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65</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66</a:t>
            </a:fld>
            <a:endParaRPr lang="ar-SA"/>
          </a:p>
        </p:txBody>
      </p:sp>
    </p:spTree>
    <p:extLst>
      <p:ext uri="{BB962C8B-B14F-4D97-AF65-F5344CB8AC3E}">
        <p14:creationId xmlns:p14="http://schemas.microsoft.com/office/powerpoint/2010/main" val="378010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67</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14</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15</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17</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98</a:t>
            </a:fld>
            <a:endParaRPr lang="ar-SA"/>
          </a:p>
        </p:txBody>
      </p:sp>
    </p:spTree>
    <p:extLst>
      <p:ext uri="{BB962C8B-B14F-4D97-AF65-F5344CB8AC3E}">
        <p14:creationId xmlns:p14="http://schemas.microsoft.com/office/powerpoint/2010/main" val="32455550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100</a:t>
            </a:fld>
            <a:endParaRPr lang="ar-SA"/>
          </a:p>
        </p:txBody>
      </p:sp>
    </p:spTree>
    <p:extLst>
      <p:ext uri="{BB962C8B-B14F-4D97-AF65-F5344CB8AC3E}">
        <p14:creationId xmlns:p14="http://schemas.microsoft.com/office/powerpoint/2010/main" val="1816733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91FDA23-EF6B-4319-86AC-0363CE27CF7E}"/>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5F4B37E7-6380-4972-B270-FE78EE73D2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280EF342-4EE5-419C-84EF-C53605EAE0F6}"/>
              </a:ext>
            </a:extLst>
          </p:cNvPr>
          <p:cNvSpPr>
            <a:spLocks noGrp="1"/>
          </p:cNvSpPr>
          <p:nvPr>
            <p:ph type="dt" sz="half" idx="10"/>
          </p:nvPr>
        </p:nvSpPr>
        <p:spPr/>
        <p:txBody>
          <a:bodyPr/>
          <a:lstStyle/>
          <a:p>
            <a:fld id="{268AB8FC-6E3E-474E-AA3D-434247A02971}" type="datetimeFigureOut">
              <a:rPr lang="ar-SA" smtClean="0"/>
              <a:t>23/10/44</a:t>
            </a:fld>
            <a:endParaRPr lang="ar-SA"/>
          </a:p>
        </p:txBody>
      </p:sp>
      <p:sp>
        <p:nvSpPr>
          <p:cNvPr id="5" name="عنصر نائب للتذييل 4">
            <a:extLst>
              <a:ext uri="{FF2B5EF4-FFF2-40B4-BE49-F238E27FC236}">
                <a16:creationId xmlns:a16="http://schemas.microsoft.com/office/drawing/2014/main" id="{7D31B9E7-E9EE-4BBD-8B29-4E082CA6F29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C38A95B-C1D1-4501-9A37-C2C0703C14D6}"/>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356807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53BFB82-A2B0-4A65-8316-4479BC577910}"/>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A9C8D4B6-F665-47D8-A2EA-98BD1DC17EC8}"/>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3B637E6-1BF8-4484-8B03-1AD6A9C56089}"/>
              </a:ext>
            </a:extLst>
          </p:cNvPr>
          <p:cNvSpPr>
            <a:spLocks noGrp="1"/>
          </p:cNvSpPr>
          <p:nvPr>
            <p:ph type="dt" sz="half" idx="10"/>
          </p:nvPr>
        </p:nvSpPr>
        <p:spPr/>
        <p:txBody>
          <a:bodyPr/>
          <a:lstStyle/>
          <a:p>
            <a:fld id="{268AB8FC-6E3E-474E-AA3D-434247A02971}" type="datetimeFigureOut">
              <a:rPr lang="ar-SA" smtClean="0"/>
              <a:t>23/10/44</a:t>
            </a:fld>
            <a:endParaRPr lang="ar-SA"/>
          </a:p>
        </p:txBody>
      </p:sp>
      <p:sp>
        <p:nvSpPr>
          <p:cNvPr id="5" name="عنصر نائب للتذييل 4">
            <a:extLst>
              <a:ext uri="{FF2B5EF4-FFF2-40B4-BE49-F238E27FC236}">
                <a16:creationId xmlns:a16="http://schemas.microsoft.com/office/drawing/2014/main" id="{9801A451-4779-4905-85D7-F2A698EF757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CDB46034-D36C-4C84-ADF5-B7D276470B01}"/>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2491884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938302D2-98FB-41D4-A6DE-50978D583ACA}"/>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207981EF-CB5F-4B0D-8A5C-6E7114073607}"/>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38FEE89B-9891-4533-9413-2A04D7D53742}"/>
              </a:ext>
            </a:extLst>
          </p:cNvPr>
          <p:cNvSpPr>
            <a:spLocks noGrp="1"/>
          </p:cNvSpPr>
          <p:nvPr>
            <p:ph type="dt" sz="half" idx="10"/>
          </p:nvPr>
        </p:nvSpPr>
        <p:spPr/>
        <p:txBody>
          <a:bodyPr/>
          <a:lstStyle/>
          <a:p>
            <a:fld id="{268AB8FC-6E3E-474E-AA3D-434247A02971}" type="datetimeFigureOut">
              <a:rPr lang="ar-SA" smtClean="0"/>
              <a:t>23/10/44</a:t>
            </a:fld>
            <a:endParaRPr lang="ar-SA"/>
          </a:p>
        </p:txBody>
      </p:sp>
      <p:sp>
        <p:nvSpPr>
          <p:cNvPr id="5" name="عنصر نائب للتذييل 4">
            <a:extLst>
              <a:ext uri="{FF2B5EF4-FFF2-40B4-BE49-F238E27FC236}">
                <a16:creationId xmlns:a16="http://schemas.microsoft.com/office/drawing/2014/main" id="{0E8E4E17-7B72-4FC3-BF3E-BE2F2610868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3B08281-4C05-4078-8E6F-CE04E7FA9C8C}"/>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1848719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28"/>
        <p:cNvGrpSpPr/>
        <p:nvPr/>
      </p:nvGrpSpPr>
      <p:grpSpPr>
        <a:xfrm>
          <a:off x="0" y="0"/>
          <a:ext cx="0" cy="0"/>
          <a:chOff x="0" y="0"/>
          <a:chExt cx="0" cy="0"/>
        </a:xfrm>
      </p:grpSpPr>
    </p:spTree>
    <p:extLst>
      <p:ext uri="{BB962C8B-B14F-4D97-AF65-F5344CB8AC3E}">
        <p14:creationId xmlns:p14="http://schemas.microsoft.com/office/powerpoint/2010/main" val="185899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E2DB004-38B9-445B-937A-DF266B8E1908}"/>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61464CD8-338B-42C2-912E-38E233D6B38E}"/>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A6B79B3-870F-41BF-8782-80D90704BEF0}"/>
              </a:ext>
            </a:extLst>
          </p:cNvPr>
          <p:cNvSpPr>
            <a:spLocks noGrp="1"/>
          </p:cNvSpPr>
          <p:nvPr>
            <p:ph type="dt" sz="half" idx="10"/>
          </p:nvPr>
        </p:nvSpPr>
        <p:spPr/>
        <p:txBody>
          <a:bodyPr/>
          <a:lstStyle/>
          <a:p>
            <a:fld id="{268AB8FC-6E3E-474E-AA3D-434247A02971}" type="datetimeFigureOut">
              <a:rPr lang="ar-SA" smtClean="0"/>
              <a:t>23/10/44</a:t>
            </a:fld>
            <a:endParaRPr lang="ar-SA"/>
          </a:p>
        </p:txBody>
      </p:sp>
      <p:sp>
        <p:nvSpPr>
          <p:cNvPr id="5" name="عنصر نائب للتذييل 4">
            <a:extLst>
              <a:ext uri="{FF2B5EF4-FFF2-40B4-BE49-F238E27FC236}">
                <a16:creationId xmlns:a16="http://schemas.microsoft.com/office/drawing/2014/main" id="{20B75A8F-2B09-4A41-A0E8-76FDC00911D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05A06A6-DE57-49DA-8B13-DC409ACCD90A}"/>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3243087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63E3225-B83B-49B0-9AA2-32D1B668C86A}"/>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35638646-028C-449B-96FC-9E9FBA4865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80F31F48-31DB-4342-9392-CF967A3170BE}"/>
              </a:ext>
            </a:extLst>
          </p:cNvPr>
          <p:cNvSpPr>
            <a:spLocks noGrp="1"/>
          </p:cNvSpPr>
          <p:nvPr>
            <p:ph type="dt" sz="half" idx="10"/>
          </p:nvPr>
        </p:nvSpPr>
        <p:spPr/>
        <p:txBody>
          <a:bodyPr/>
          <a:lstStyle/>
          <a:p>
            <a:fld id="{268AB8FC-6E3E-474E-AA3D-434247A02971}" type="datetimeFigureOut">
              <a:rPr lang="ar-SA" smtClean="0"/>
              <a:t>23/10/44</a:t>
            </a:fld>
            <a:endParaRPr lang="ar-SA"/>
          </a:p>
        </p:txBody>
      </p:sp>
      <p:sp>
        <p:nvSpPr>
          <p:cNvPr id="5" name="عنصر نائب للتذييل 4">
            <a:extLst>
              <a:ext uri="{FF2B5EF4-FFF2-40B4-BE49-F238E27FC236}">
                <a16:creationId xmlns:a16="http://schemas.microsoft.com/office/drawing/2014/main" id="{5CCA3705-4793-4878-9AC6-9BEF278FBBA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EB0B0A7-B145-42B2-81CE-24FA3C83497C}"/>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1002303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DD586D1-5D0C-4614-8059-F4C8BF0CD873}"/>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D97CC319-8152-4D69-A3E7-6D0F121AFE96}"/>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EAF9FE0B-7752-4D06-BD27-5581B091F901}"/>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F154FDE8-FA34-4EE5-94E4-DE94A5080772}"/>
              </a:ext>
            </a:extLst>
          </p:cNvPr>
          <p:cNvSpPr>
            <a:spLocks noGrp="1"/>
          </p:cNvSpPr>
          <p:nvPr>
            <p:ph type="dt" sz="half" idx="10"/>
          </p:nvPr>
        </p:nvSpPr>
        <p:spPr/>
        <p:txBody>
          <a:bodyPr/>
          <a:lstStyle/>
          <a:p>
            <a:fld id="{268AB8FC-6E3E-474E-AA3D-434247A02971}" type="datetimeFigureOut">
              <a:rPr lang="ar-SA" smtClean="0"/>
              <a:t>23/10/44</a:t>
            </a:fld>
            <a:endParaRPr lang="ar-SA"/>
          </a:p>
        </p:txBody>
      </p:sp>
      <p:sp>
        <p:nvSpPr>
          <p:cNvPr id="6" name="عنصر نائب للتذييل 5">
            <a:extLst>
              <a:ext uri="{FF2B5EF4-FFF2-40B4-BE49-F238E27FC236}">
                <a16:creationId xmlns:a16="http://schemas.microsoft.com/office/drawing/2014/main" id="{43739F6C-7A86-48F0-9CEC-5C166F73606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2D50D593-0E43-41DA-A019-DDDB080D1E63}"/>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2730047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3450053-3969-4592-B442-2941B4ED2F05}"/>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112C4BC-0F3D-4400-B907-F71D684D25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97BD9009-2F60-4586-A282-AF55585FDC2E}"/>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6024D00B-D9AC-4A4C-B4C5-90D22E59E4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16B63CC2-0774-4342-AF21-B15EE016C9DD}"/>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212E6E4E-4932-4EA0-857A-BEBA3773CF18}"/>
              </a:ext>
            </a:extLst>
          </p:cNvPr>
          <p:cNvSpPr>
            <a:spLocks noGrp="1"/>
          </p:cNvSpPr>
          <p:nvPr>
            <p:ph type="dt" sz="half" idx="10"/>
          </p:nvPr>
        </p:nvSpPr>
        <p:spPr/>
        <p:txBody>
          <a:bodyPr/>
          <a:lstStyle/>
          <a:p>
            <a:fld id="{268AB8FC-6E3E-474E-AA3D-434247A02971}" type="datetimeFigureOut">
              <a:rPr lang="ar-SA" smtClean="0"/>
              <a:t>23/10/44</a:t>
            </a:fld>
            <a:endParaRPr lang="ar-SA"/>
          </a:p>
        </p:txBody>
      </p:sp>
      <p:sp>
        <p:nvSpPr>
          <p:cNvPr id="8" name="عنصر نائب للتذييل 7">
            <a:extLst>
              <a:ext uri="{FF2B5EF4-FFF2-40B4-BE49-F238E27FC236}">
                <a16:creationId xmlns:a16="http://schemas.microsoft.com/office/drawing/2014/main" id="{11C11AB8-C74F-4E7D-B84C-836C0270F2BB}"/>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60DCB039-DB03-46B4-8F18-BA2CF07F9B5F}"/>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2538643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47CA445-E764-41E7-8416-D27664DA158D}"/>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359F9532-5912-40C1-943C-003E2E4134D8}"/>
              </a:ext>
            </a:extLst>
          </p:cNvPr>
          <p:cNvSpPr>
            <a:spLocks noGrp="1"/>
          </p:cNvSpPr>
          <p:nvPr>
            <p:ph type="dt" sz="half" idx="10"/>
          </p:nvPr>
        </p:nvSpPr>
        <p:spPr/>
        <p:txBody>
          <a:bodyPr/>
          <a:lstStyle/>
          <a:p>
            <a:fld id="{268AB8FC-6E3E-474E-AA3D-434247A02971}" type="datetimeFigureOut">
              <a:rPr lang="ar-SA" smtClean="0"/>
              <a:t>23/10/44</a:t>
            </a:fld>
            <a:endParaRPr lang="ar-SA"/>
          </a:p>
        </p:txBody>
      </p:sp>
      <p:sp>
        <p:nvSpPr>
          <p:cNvPr id="4" name="عنصر نائب للتذييل 3">
            <a:extLst>
              <a:ext uri="{FF2B5EF4-FFF2-40B4-BE49-F238E27FC236}">
                <a16:creationId xmlns:a16="http://schemas.microsoft.com/office/drawing/2014/main" id="{3002AEFC-D4E5-48DB-8912-3400C0A5008C}"/>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B3E27B31-7D1C-422F-BC58-CD682E41BCD1}"/>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4006858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DFDC81EA-27B0-446E-BACA-E9406DD87418}"/>
              </a:ext>
            </a:extLst>
          </p:cNvPr>
          <p:cNvSpPr>
            <a:spLocks noGrp="1"/>
          </p:cNvSpPr>
          <p:nvPr>
            <p:ph type="dt" sz="half" idx="10"/>
          </p:nvPr>
        </p:nvSpPr>
        <p:spPr/>
        <p:txBody>
          <a:bodyPr/>
          <a:lstStyle/>
          <a:p>
            <a:fld id="{268AB8FC-6E3E-474E-AA3D-434247A02971}" type="datetimeFigureOut">
              <a:rPr lang="ar-SA" smtClean="0"/>
              <a:t>23/10/44</a:t>
            </a:fld>
            <a:endParaRPr lang="ar-SA"/>
          </a:p>
        </p:txBody>
      </p:sp>
      <p:sp>
        <p:nvSpPr>
          <p:cNvPr id="3" name="عنصر نائب للتذييل 2">
            <a:extLst>
              <a:ext uri="{FF2B5EF4-FFF2-40B4-BE49-F238E27FC236}">
                <a16:creationId xmlns:a16="http://schemas.microsoft.com/office/drawing/2014/main" id="{D2D04411-9C90-43FE-9121-BB2729E57E41}"/>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56D46AC1-938B-44F2-BE72-F3420972590B}"/>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1165359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02537B2-389A-4A0B-98D9-D9A49655A4AA}"/>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0B7FD3DC-07DB-4BDF-9ADE-D0209CB8D0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2B4CAE09-4F2E-4995-BE32-582B6626F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5FC8B03B-CBE7-4571-A6B5-CC25C468369B}"/>
              </a:ext>
            </a:extLst>
          </p:cNvPr>
          <p:cNvSpPr>
            <a:spLocks noGrp="1"/>
          </p:cNvSpPr>
          <p:nvPr>
            <p:ph type="dt" sz="half" idx="10"/>
          </p:nvPr>
        </p:nvSpPr>
        <p:spPr/>
        <p:txBody>
          <a:bodyPr/>
          <a:lstStyle/>
          <a:p>
            <a:fld id="{268AB8FC-6E3E-474E-AA3D-434247A02971}" type="datetimeFigureOut">
              <a:rPr lang="ar-SA" smtClean="0"/>
              <a:t>23/10/44</a:t>
            </a:fld>
            <a:endParaRPr lang="ar-SA"/>
          </a:p>
        </p:txBody>
      </p:sp>
      <p:sp>
        <p:nvSpPr>
          <p:cNvPr id="6" name="عنصر نائب للتذييل 5">
            <a:extLst>
              <a:ext uri="{FF2B5EF4-FFF2-40B4-BE49-F238E27FC236}">
                <a16:creationId xmlns:a16="http://schemas.microsoft.com/office/drawing/2014/main" id="{54B926F5-09FB-41CF-B031-8334B4B48511}"/>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8F3D1D4A-BAD4-45EE-9F60-A6454DA69EE1}"/>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2582642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A08FCB5-1D57-4805-AC8C-F226B45EFDC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8E694850-8D89-466B-97FF-2B14C8D2E8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B9AFC2B6-7AB8-4195-B7F7-EB38E80A4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863B17BF-4417-4538-80E7-4ADE97157180}"/>
              </a:ext>
            </a:extLst>
          </p:cNvPr>
          <p:cNvSpPr>
            <a:spLocks noGrp="1"/>
          </p:cNvSpPr>
          <p:nvPr>
            <p:ph type="dt" sz="half" idx="10"/>
          </p:nvPr>
        </p:nvSpPr>
        <p:spPr/>
        <p:txBody>
          <a:bodyPr/>
          <a:lstStyle/>
          <a:p>
            <a:fld id="{268AB8FC-6E3E-474E-AA3D-434247A02971}" type="datetimeFigureOut">
              <a:rPr lang="ar-SA" smtClean="0"/>
              <a:t>23/10/44</a:t>
            </a:fld>
            <a:endParaRPr lang="ar-SA"/>
          </a:p>
        </p:txBody>
      </p:sp>
      <p:sp>
        <p:nvSpPr>
          <p:cNvPr id="6" name="عنصر نائب للتذييل 5">
            <a:extLst>
              <a:ext uri="{FF2B5EF4-FFF2-40B4-BE49-F238E27FC236}">
                <a16:creationId xmlns:a16="http://schemas.microsoft.com/office/drawing/2014/main" id="{EA4083BF-0CEC-4F65-9B9B-E79F12826308}"/>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0DC34FE2-79BD-45EF-8EC6-E10022FF2D65}"/>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1756853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8B96F22F-5159-4A67-9666-C31A8927701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6C5D7DF-7961-4D86-9604-ADACE09558F1}"/>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576F58EB-D4F1-4859-87AD-433F2C878F99}"/>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68AB8FC-6E3E-474E-AA3D-434247A02971}" type="datetimeFigureOut">
              <a:rPr lang="ar-SA" smtClean="0"/>
              <a:t>23/10/44</a:t>
            </a:fld>
            <a:endParaRPr lang="ar-SA"/>
          </a:p>
        </p:txBody>
      </p:sp>
      <p:sp>
        <p:nvSpPr>
          <p:cNvPr id="5" name="عنصر نائب للتذييل 4">
            <a:extLst>
              <a:ext uri="{FF2B5EF4-FFF2-40B4-BE49-F238E27FC236}">
                <a16:creationId xmlns:a16="http://schemas.microsoft.com/office/drawing/2014/main" id="{F3759E44-89BB-4F4E-B536-9118119501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C5ED22D8-34FD-4C10-8B0F-3D0BC40B4005}"/>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552EC52-9DAA-419C-AA98-F697550B39CD}" type="slidenum">
              <a:rPr lang="ar-SA" smtClean="0"/>
              <a:t>‹#›</a:t>
            </a:fld>
            <a:endParaRPr lang="ar-SA"/>
          </a:p>
        </p:txBody>
      </p:sp>
    </p:spTree>
    <p:extLst>
      <p:ext uri="{BB962C8B-B14F-4D97-AF65-F5344CB8AC3E}">
        <p14:creationId xmlns:p14="http://schemas.microsoft.com/office/powerpoint/2010/main" val="2973243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png"/><Relationship Id="rId39" Type="http://schemas.openxmlformats.org/officeDocument/2006/relationships/image" Target="../media/image28.png"/><Relationship Id="rId3" Type="http://schemas.openxmlformats.org/officeDocument/2006/relationships/image" Target="../media/image1.jpg"/><Relationship Id="rId21" Type="http://schemas.openxmlformats.org/officeDocument/2006/relationships/image" Target="../media/image17.png"/><Relationship Id="rId34" Type="http://schemas.openxmlformats.org/officeDocument/2006/relationships/slide" Target="slide2.xml"/><Relationship Id="rId42" Type="http://schemas.openxmlformats.org/officeDocument/2006/relationships/image" Target="../media/image30.png"/><Relationship Id="rId47" Type="http://schemas.openxmlformats.org/officeDocument/2006/relationships/image" Target="../media/image33.jpeg"/><Relationship Id="rId50" Type="http://schemas.openxmlformats.org/officeDocument/2006/relationships/image" Target="../media/image35.png"/><Relationship Id="rId7" Type="http://schemas.openxmlformats.org/officeDocument/2006/relationships/image" Target="../media/image3.png"/><Relationship Id="rId12" Type="http://schemas.openxmlformats.org/officeDocument/2006/relationships/image" Target="../media/image8.jpeg"/><Relationship Id="rId17" Type="http://schemas.openxmlformats.org/officeDocument/2006/relationships/image" Target="../media/image13.png"/><Relationship Id="rId25" Type="http://schemas.openxmlformats.org/officeDocument/2006/relationships/image" Target="../media/image21.png"/><Relationship Id="rId33" Type="http://schemas.openxmlformats.org/officeDocument/2006/relationships/image" Target="../media/image26.png"/><Relationship Id="rId38" Type="http://schemas.openxmlformats.org/officeDocument/2006/relationships/slide" Target="slide13.xml"/><Relationship Id="rId46"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image" Target="../media/image23.png"/><Relationship Id="rId41"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7.jpeg"/><Relationship Id="rId24" Type="http://schemas.openxmlformats.org/officeDocument/2006/relationships/image" Target="../media/image20.png"/><Relationship Id="rId32" Type="http://schemas.openxmlformats.org/officeDocument/2006/relationships/image" Target="../media/image25.png"/><Relationship Id="rId37" Type="http://schemas.openxmlformats.org/officeDocument/2006/relationships/hyperlink" Target="http://www.pngall.com/note-png" TargetMode="External"/><Relationship Id="rId40" Type="http://schemas.microsoft.com/office/2007/relationships/hdphoto" Target="../media/hdphoto2.wdp"/><Relationship Id="rId45" Type="http://schemas.microsoft.com/office/2007/relationships/hdphoto" Target="../media/hdphoto4.wdp"/><Relationship Id="rId5" Type="http://schemas.openxmlformats.org/officeDocument/2006/relationships/image" Target="../media/image2.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slide" Target="slide57.xml"/><Relationship Id="rId36" Type="http://schemas.openxmlformats.org/officeDocument/2006/relationships/image" Target="../media/image27.png"/><Relationship Id="rId49" Type="http://schemas.openxmlformats.org/officeDocument/2006/relationships/slide" Target="slide4.xml"/><Relationship Id="rId10" Type="http://schemas.openxmlformats.org/officeDocument/2006/relationships/image" Target="../media/image6.png"/><Relationship Id="rId19" Type="http://schemas.openxmlformats.org/officeDocument/2006/relationships/image" Target="../media/image15.png"/><Relationship Id="rId31" Type="http://schemas.openxmlformats.org/officeDocument/2006/relationships/image" Target="../media/image24.jpeg"/><Relationship Id="rId44" Type="http://schemas.openxmlformats.org/officeDocument/2006/relationships/image" Target="../media/image31.png"/><Relationship Id="rId52" Type="http://schemas.openxmlformats.org/officeDocument/2006/relationships/image" Target="../media/image36.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microsoft.com/office/2007/relationships/hdphoto" Target="../media/hdphoto1.wdp"/><Relationship Id="rId30" Type="http://schemas.openxmlformats.org/officeDocument/2006/relationships/slide" Target="slide3.xml"/><Relationship Id="rId35" Type="http://schemas.openxmlformats.org/officeDocument/2006/relationships/slide" Target="slide15.xml"/><Relationship Id="rId43" Type="http://schemas.microsoft.com/office/2007/relationships/hdphoto" Target="../media/hdphoto3.wdp"/><Relationship Id="rId48" Type="http://schemas.openxmlformats.org/officeDocument/2006/relationships/image" Target="../media/image34.png"/><Relationship Id="rId8" Type="http://schemas.openxmlformats.org/officeDocument/2006/relationships/image" Target="../media/image4.png"/><Relationship Id="rId51" Type="http://schemas.microsoft.com/office/2007/relationships/hdphoto" Target="../media/hdphoto5.wdp"/></Relationships>
</file>

<file path=ppt/slides/_rels/slide10.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6.jpg"/><Relationship Id="rId9" Type="http://schemas.openxmlformats.org/officeDocument/2006/relationships/image" Target="../media/image64.png"/></Relationships>
</file>

<file path=ppt/slides/_rels/slide10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92.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43.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67.png"/><Relationship Id="rId4" Type="http://schemas.openxmlformats.org/officeDocument/2006/relationships/image" Target="../media/image66.gif"/></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69.jpg"/><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60.jpg"/><Relationship Id="rId2" Type="http://schemas.openxmlformats.org/officeDocument/2006/relationships/notesSlide" Target="../notesSlides/notesSlide4.xml"/><Relationship Id="rId16" Type="http://schemas.openxmlformats.org/officeDocument/2006/relationships/image" Target="../media/image17.png"/><Relationship Id="rId20" Type="http://schemas.openxmlformats.org/officeDocument/2006/relationships/slide" Target="slide100.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12.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64.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39" Type="http://schemas.openxmlformats.org/officeDocument/2006/relationships/image" Target="../media/image70.png"/><Relationship Id="rId3" Type="http://schemas.openxmlformats.org/officeDocument/2006/relationships/image" Target="../media/image1.jp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38" Type="http://schemas.openxmlformats.org/officeDocument/2006/relationships/slide" Target="slide55.xml"/><Relationship Id="rId2" Type="http://schemas.openxmlformats.org/officeDocument/2006/relationships/notesSlide" Target="../notesSlides/notesSlide5.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5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1.xml"/><Relationship Id="rId24" Type="http://schemas.openxmlformats.org/officeDocument/2006/relationships/image" Target="../media/image19.png"/><Relationship Id="rId32" Type="http://schemas.openxmlformats.org/officeDocument/2006/relationships/slide" Target="slide3.xml"/><Relationship Id="rId37" Type="http://schemas.openxmlformats.org/officeDocument/2006/relationships/slide" Target="slide98.xml"/><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39" Type="http://schemas.openxmlformats.org/officeDocument/2006/relationships/image" Target="../media/image71.png"/><Relationship Id="rId3" Type="http://schemas.openxmlformats.org/officeDocument/2006/relationships/image" Target="../media/image1.jp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38" Type="http://schemas.openxmlformats.org/officeDocument/2006/relationships/slide" Target="slide55.xml"/><Relationship Id="rId2" Type="http://schemas.openxmlformats.org/officeDocument/2006/relationships/notesSlide" Target="../notesSlides/notesSlide6.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52.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1.xml"/><Relationship Id="rId24" Type="http://schemas.openxmlformats.org/officeDocument/2006/relationships/image" Target="../media/image19.png"/><Relationship Id="rId32" Type="http://schemas.openxmlformats.org/officeDocument/2006/relationships/slide" Target="slide3.xml"/><Relationship Id="rId37" Type="http://schemas.openxmlformats.org/officeDocument/2006/relationships/slide" Target="slide98.xml"/><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39" Type="http://schemas.openxmlformats.org/officeDocument/2006/relationships/image" Target="../media/image72.png"/><Relationship Id="rId3" Type="http://schemas.openxmlformats.org/officeDocument/2006/relationships/image" Target="../media/image1.jp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38" Type="http://schemas.openxmlformats.org/officeDocument/2006/relationships/slide" Target="slide55.xml"/><Relationship Id="rId2" Type="http://schemas.openxmlformats.org/officeDocument/2006/relationships/notesSlide" Target="../notesSlides/notesSlide7.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5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1.xml"/><Relationship Id="rId24" Type="http://schemas.openxmlformats.org/officeDocument/2006/relationships/image" Target="../media/image19.png"/><Relationship Id="rId32" Type="http://schemas.openxmlformats.org/officeDocument/2006/relationships/slide" Target="slide3.xml"/><Relationship Id="rId37" Type="http://schemas.openxmlformats.org/officeDocument/2006/relationships/slide" Target="slide100.xml"/><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24.jpeg"/><Relationship Id="rId26" Type="http://schemas.openxmlformats.org/officeDocument/2006/relationships/image" Target="../media/image73.jpeg"/><Relationship Id="rId3" Type="http://schemas.openxmlformats.org/officeDocument/2006/relationships/image" Target="../media/image1.jpg"/><Relationship Id="rId21" Type="http://schemas.openxmlformats.org/officeDocument/2006/relationships/slide" Target="slide18.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8.xml"/><Relationship Id="rId16" Type="http://schemas.openxmlformats.org/officeDocument/2006/relationships/image" Target="../media/image17.png"/><Relationship Id="rId20" Type="http://schemas.openxmlformats.org/officeDocument/2006/relationships/slide" Target="slide5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9.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image" Target="../media/image1.jp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38" Type="http://schemas.openxmlformats.org/officeDocument/2006/relationships/image" Target="../media/image75.png"/><Relationship Id="rId2" Type="http://schemas.openxmlformats.org/officeDocument/2006/relationships/notesSlide" Target="../notesSlides/notesSlide9.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5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1.xml"/><Relationship Id="rId24" Type="http://schemas.openxmlformats.org/officeDocument/2006/relationships/image" Target="../media/image19.png"/><Relationship Id="rId32" Type="http://schemas.openxmlformats.org/officeDocument/2006/relationships/slide" Target="slide3.xml"/><Relationship Id="rId37" Type="http://schemas.openxmlformats.org/officeDocument/2006/relationships/slide" Target="slide55.xml"/><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image" Target="../media/image1.jp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38" Type="http://schemas.openxmlformats.org/officeDocument/2006/relationships/image" Target="../media/image76.png"/><Relationship Id="rId2" Type="http://schemas.openxmlformats.org/officeDocument/2006/relationships/notesSlide" Target="../notesSlides/notesSlide10.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5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1.xml"/><Relationship Id="rId24" Type="http://schemas.openxmlformats.org/officeDocument/2006/relationships/image" Target="../media/image19.png"/><Relationship Id="rId32" Type="http://schemas.openxmlformats.org/officeDocument/2006/relationships/slide" Target="slide3.xml"/><Relationship Id="rId37" Type="http://schemas.openxmlformats.org/officeDocument/2006/relationships/slide" Target="slide55.xml"/><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24.jpeg"/><Relationship Id="rId26" Type="http://schemas.openxmlformats.org/officeDocument/2006/relationships/image" Target="../media/image38.png"/><Relationship Id="rId3" Type="http://schemas.openxmlformats.org/officeDocument/2006/relationships/image" Target="../media/image1.jpg"/><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slide" Target="slide17.xml"/><Relationship Id="rId2" Type="http://schemas.openxmlformats.org/officeDocument/2006/relationships/notesSlide" Target="../notesSlides/notesSlide11.xml"/><Relationship Id="rId16" Type="http://schemas.openxmlformats.org/officeDocument/2006/relationships/image" Target="../media/image17.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slide" Target="slide18.xml"/><Relationship Id="rId5" Type="http://schemas.openxmlformats.org/officeDocument/2006/relationships/image" Target="../media/image2.png"/><Relationship Id="rId15" Type="http://schemas.openxmlformats.org/officeDocument/2006/relationships/slide" Target="slide19.xml"/><Relationship Id="rId23" Type="http://schemas.openxmlformats.org/officeDocument/2006/relationships/slide" Target="slide55.xml"/><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slide" Target="slide98.xml"/><Relationship Id="rId27"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hyperlink" Target="https://www.alukah.net/sharia/0/83487/#ixzz6oqx4faJF" TargetMode="External"/><Relationship Id="rId2" Type="http://schemas.openxmlformats.org/officeDocument/2006/relationships/image" Target="../media/image37.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image" Target="../media/image1.jp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38" Type="http://schemas.openxmlformats.org/officeDocument/2006/relationships/image" Target="../media/image78.png"/><Relationship Id="rId2" Type="http://schemas.openxmlformats.org/officeDocument/2006/relationships/notesSlide" Target="../notesSlides/notesSlide12.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5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43.xml"/><Relationship Id="rId24" Type="http://schemas.openxmlformats.org/officeDocument/2006/relationships/image" Target="../media/image19.png"/><Relationship Id="rId32" Type="http://schemas.openxmlformats.org/officeDocument/2006/relationships/slide" Target="slide3.xml"/><Relationship Id="rId37" Type="http://schemas.openxmlformats.org/officeDocument/2006/relationships/slide" Target="slide55.xml"/><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13.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79.png"/><Relationship Id="rId5" Type="http://schemas.openxmlformats.org/officeDocument/2006/relationships/image" Target="../media/image2.png"/><Relationship Id="rId15" Type="http://schemas.openxmlformats.org/officeDocument/2006/relationships/slide" Target="slide54.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5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14.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80.png"/><Relationship Id="rId5" Type="http://schemas.openxmlformats.org/officeDocument/2006/relationships/image" Target="../media/image2.png"/><Relationship Id="rId15" Type="http://schemas.openxmlformats.org/officeDocument/2006/relationships/slide" Target="slide54.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5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15.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81.png"/><Relationship Id="rId5" Type="http://schemas.openxmlformats.org/officeDocument/2006/relationships/image" Target="../media/image2.png"/><Relationship Id="rId15" Type="http://schemas.openxmlformats.org/officeDocument/2006/relationships/slide" Target="slide57.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5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82.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16.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83.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17.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84.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18.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85.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19.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86.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20.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87.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21.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3.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39" Type="http://schemas.openxmlformats.org/officeDocument/2006/relationships/image" Target="../media/image28.png"/><Relationship Id="rId3" Type="http://schemas.openxmlformats.org/officeDocument/2006/relationships/image" Target="../media/image1.jpg"/><Relationship Id="rId21" Type="http://schemas.openxmlformats.org/officeDocument/2006/relationships/image" Target="../media/image16.png"/><Relationship Id="rId34" Type="http://schemas.openxmlformats.org/officeDocument/2006/relationships/image" Target="../media/image26.png"/><Relationship Id="rId42" Type="http://schemas.openxmlformats.org/officeDocument/2006/relationships/image" Target="../media/image30.png"/><Relationship Id="rId47" Type="http://schemas.openxmlformats.org/officeDocument/2006/relationships/image" Target="../media/image33.jpe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5.png"/><Relationship Id="rId38" Type="http://schemas.openxmlformats.org/officeDocument/2006/relationships/image" Target="../media/image40.png"/><Relationship Id="rId46"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17.xml"/><Relationship Id="rId41"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4.xml"/><Relationship Id="rId24" Type="http://schemas.openxmlformats.org/officeDocument/2006/relationships/image" Target="../media/image19.png"/><Relationship Id="rId32" Type="http://schemas.openxmlformats.org/officeDocument/2006/relationships/image" Target="../media/image24.jpeg"/><Relationship Id="rId37" Type="http://schemas.microsoft.com/office/2007/relationships/hdphoto" Target="../media/hdphoto6.wdp"/><Relationship Id="rId40" Type="http://schemas.microsoft.com/office/2007/relationships/hdphoto" Target="../media/hdphoto2.wdp"/><Relationship Id="rId45" Type="http://schemas.microsoft.com/office/2007/relationships/hdphoto" Target="../media/hdphoto4.wdp"/><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image" Target="../media/image39.png"/><Relationship Id="rId49" Type="http://schemas.openxmlformats.org/officeDocument/2006/relationships/slide" Target="slide15.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4" Type="http://schemas.openxmlformats.org/officeDocument/2006/relationships/image" Target="../media/image31.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slide" Target="slide79.xml"/><Relationship Id="rId43" Type="http://schemas.microsoft.com/office/2007/relationships/hdphoto" Target="../media/hdphoto3.wdp"/><Relationship Id="rId48" Type="http://schemas.openxmlformats.org/officeDocument/2006/relationships/image" Target="../media/image34.png"/><Relationship Id="rId8"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88.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22.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3" Type="http://schemas.openxmlformats.org/officeDocument/2006/relationships/image" Target="../media/image1.jpg"/><Relationship Id="rId21" Type="http://schemas.openxmlformats.org/officeDocument/2006/relationships/image" Target="../media/image3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23.xml"/><Relationship Id="rId16" Type="http://schemas.openxmlformats.org/officeDocument/2006/relationships/image" Target="../media/image17.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5" Type="http://schemas.openxmlformats.org/officeDocument/2006/relationships/image" Target="../media/image2.png"/><Relationship Id="rId15" Type="http://schemas.openxmlformats.org/officeDocument/2006/relationships/slide" Target="slide82.xml"/><Relationship Id="rId23" Type="http://schemas.openxmlformats.org/officeDocument/2006/relationships/image" Target="../media/image89.pn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90.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24.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91.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25.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92.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26.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93.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27.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94.png"/><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hyperlink" Target="http://www.pngall.com/note-png" TargetMode="External"/><Relationship Id="rId2" Type="http://schemas.openxmlformats.org/officeDocument/2006/relationships/notesSlide" Target="../notesSlides/notesSlide28.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27.png"/><Relationship Id="rId5" Type="http://schemas.openxmlformats.org/officeDocument/2006/relationships/image" Target="../media/image2.png"/><Relationship Id="rId15" Type="http://schemas.openxmlformats.org/officeDocument/2006/relationships/slide" Target="slide44.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4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95.png"/><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hyperlink" Target="http://www.pngall.com/note-png" TargetMode="External"/><Relationship Id="rId2" Type="http://schemas.openxmlformats.org/officeDocument/2006/relationships/notesSlide" Target="../notesSlides/notesSlide29.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27.png"/><Relationship Id="rId5" Type="http://schemas.openxmlformats.org/officeDocument/2006/relationships/image" Target="../media/image2.png"/><Relationship Id="rId15" Type="http://schemas.openxmlformats.org/officeDocument/2006/relationships/slide" Target="slide54.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5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96.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30.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3.png"/><Relationship Id="rId18" Type="http://schemas.openxmlformats.org/officeDocument/2006/relationships/image" Target="../media/image17.png"/><Relationship Id="rId26" Type="http://schemas.openxmlformats.org/officeDocument/2006/relationships/image" Target="../media/image100.png"/><Relationship Id="rId3" Type="http://schemas.openxmlformats.org/officeDocument/2006/relationships/audio" Target="../media/audio3.wav"/><Relationship Id="rId21" Type="http://schemas.openxmlformats.org/officeDocument/2006/relationships/image" Target="../media/image20.png"/><Relationship Id="rId7" Type="http://schemas.openxmlformats.org/officeDocument/2006/relationships/hyperlink" Target="https://pixabay.com/it/lavagna-bianca-bordo-bianco-3205371/" TargetMode="External"/><Relationship Id="rId12" Type="http://schemas.openxmlformats.org/officeDocument/2006/relationships/image" Target="../media/image12.png"/><Relationship Id="rId17" Type="http://schemas.openxmlformats.org/officeDocument/2006/relationships/slide" Target="slide98.xml"/><Relationship Id="rId25" Type="http://schemas.openxmlformats.org/officeDocument/2006/relationships/slide" Target="slide13.xml"/><Relationship Id="rId2" Type="http://schemas.openxmlformats.org/officeDocument/2006/relationships/notesSlide" Target="../notesSlides/notesSlide31.xml"/><Relationship Id="rId16" Type="http://schemas.openxmlformats.org/officeDocument/2006/relationships/image" Target="../media/image16.png"/><Relationship Id="rId20" Type="http://schemas.openxmlformats.org/officeDocument/2006/relationships/image" Target="../media/image24.jpeg"/><Relationship Id="rId29" Type="http://schemas.openxmlformats.org/officeDocument/2006/relationships/image" Target="../media/image102.gif"/><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1.png"/><Relationship Id="rId24" Type="http://schemas.openxmlformats.org/officeDocument/2006/relationships/image" Target="../media/image99.png"/><Relationship Id="rId5" Type="http://schemas.openxmlformats.org/officeDocument/2006/relationships/hyperlink" Target="https://pxhere.com/en/photo/993004" TargetMode="External"/><Relationship Id="rId15" Type="http://schemas.openxmlformats.org/officeDocument/2006/relationships/image" Target="../media/image15.png"/><Relationship Id="rId23" Type="http://schemas.openxmlformats.org/officeDocument/2006/relationships/image" Target="../media/image98.png"/><Relationship Id="rId28" Type="http://schemas.openxmlformats.org/officeDocument/2006/relationships/image" Target="../media/image101.gif"/><Relationship Id="rId10" Type="http://schemas.openxmlformats.org/officeDocument/2006/relationships/image" Target="../media/image10.png"/><Relationship Id="rId19" Type="http://schemas.openxmlformats.org/officeDocument/2006/relationships/image" Target="../media/image21.png"/><Relationship Id="rId4" Type="http://schemas.openxmlformats.org/officeDocument/2006/relationships/image" Target="../media/image1.jp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97.png"/><Relationship Id="rId27" Type="http://schemas.openxmlformats.org/officeDocument/2006/relationships/image" Target="../media/image38.png"/><Relationship Id="rId30" Type="http://schemas.openxmlformats.org/officeDocument/2006/relationships/image" Target="../media/image103.pn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04.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32.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99.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41.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39" Type="http://schemas.openxmlformats.org/officeDocument/2006/relationships/image" Target="../media/image28.png"/><Relationship Id="rId3" Type="http://schemas.openxmlformats.org/officeDocument/2006/relationships/image" Target="../media/image1.jpg"/><Relationship Id="rId21" Type="http://schemas.openxmlformats.org/officeDocument/2006/relationships/image" Target="../media/image16.png"/><Relationship Id="rId34" Type="http://schemas.openxmlformats.org/officeDocument/2006/relationships/image" Target="../media/image26.png"/><Relationship Id="rId42" Type="http://schemas.openxmlformats.org/officeDocument/2006/relationships/image" Target="../media/image30.png"/><Relationship Id="rId47" Type="http://schemas.openxmlformats.org/officeDocument/2006/relationships/image" Target="../media/image33.jpe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5.png"/><Relationship Id="rId38" Type="http://schemas.openxmlformats.org/officeDocument/2006/relationships/image" Target="../media/image40.png"/><Relationship Id="rId46" Type="http://schemas.openxmlformats.org/officeDocument/2006/relationships/image" Target="../media/image32.png"/><Relationship Id="rId2" Type="http://schemas.openxmlformats.org/officeDocument/2006/relationships/notesSlide" Target="../notesSlides/notesSlide33.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17.xml"/><Relationship Id="rId41"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4.xml"/><Relationship Id="rId24" Type="http://schemas.openxmlformats.org/officeDocument/2006/relationships/image" Target="../media/image19.png"/><Relationship Id="rId32" Type="http://schemas.openxmlformats.org/officeDocument/2006/relationships/image" Target="../media/image24.jpeg"/><Relationship Id="rId37" Type="http://schemas.microsoft.com/office/2007/relationships/hdphoto" Target="../media/hdphoto6.wdp"/><Relationship Id="rId40" Type="http://schemas.microsoft.com/office/2007/relationships/hdphoto" Target="../media/hdphoto2.wdp"/><Relationship Id="rId45" Type="http://schemas.microsoft.com/office/2007/relationships/hdphoto" Target="../media/hdphoto4.wdp"/><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image" Target="../media/image39.png"/><Relationship Id="rId49" Type="http://schemas.openxmlformats.org/officeDocument/2006/relationships/slide" Target="slide15.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4" Type="http://schemas.openxmlformats.org/officeDocument/2006/relationships/image" Target="../media/image31.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slide" Target="slide79.xml"/><Relationship Id="rId43" Type="http://schemas.microsoft.com/office/2007/relationships/hdphoto" Target="../media/hdphoto3.wdp"/><Relationship Id="rId48" Type="http://schemas.openxmlformats.org/officeDocument/2006/relationships/image" Target="../media/image34.png"/><Relationship Id="rId8"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24.jpeg"/><Relationship Id="rId26" Type="http://schemas.openxmlformats.org/officeDocument/2006/relationships/image" Target="../media/image38.png"/><Relationship Id="rId3" Type="http://schemas.openxmlformats.org/officeDocument/2006/relationships/image" Target="../media/image1.jpg"/><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slide" Target="slide17.xml"/><Relationship Id="rId2" Type="http://schemas.openxmlformats.org/officeDocument/2006/relationships/notesSlide" Target="../notesSlides/notesSlide34.xml"/><Relationship Id="rId16" Type="http://schemas.openxmlformats.org/officeDocument/2006/relationships/image" Target="../media/image17.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slide" Target="slide18.xml"/><Relationship Id="rId5" Type="http://schemas.openxmlformats.org/officeDocument/2006/relationships/image" Target="../media/image2.png"/><Relationship Id="rId15" Type="http://schemas.openxmlformats.org/officeDocument/2006/relationships/slide" Target="slide19.xml"/><Relationship Id="rId23" Type="http://schemas.openxmlformats.org/officeDocument/2006/relationships/slide" Target="slide55.xml"/><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slide" Target="slide98.xml"/><Relationship Id="rId27" Type="http://schemas.openxmlformats.org/officeDocument/2006/relationships/image" Target="../media/image77.png"/></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image" Target="../media/image1.jp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38" Type="http://schemas.openxmlformats.org/officeDocument/2006/relationships/image" Target="../media/image105.png"/><Relationship Id="rId2" Type="http://schemas.openxmlformats.org/officeDocument/2006/relationships/notesSlide" Target="../notesSlides/notesSlide35.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5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1.xml"/><Relationship Id="rId24" Type="http://schemas.openxmlformats.org/officeDocument/2006/relationships/image" Target="../media/image19.png"/><Relationship Id="rId32" Type="http://schemas.openxmlformats.org/officeDocument/2006/relationships/slide" Target="slide3.xml"/><Relationship Id="rId37" Type="http://schemas.openxmlformats.org/officeDocument/2006/relationships/slide" Target="slide55.xml"/><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s>
</file>

<file path=ppt/slides/_rels/slide4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3" Type="http://schemas.openxmlformats.org/officeDocument/2006/relationships/image" Target="../media/image1.jpg"/><Relationship Id="rId21" Type="http://schemas.openxmlformats.org/officeDocument/2006/relationships/image" Target="../media/image3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36.xml"/><Relationship Id="rId16" Type="http://schemas.openxmlformats.org/officeDocument/2006/relationships/image" Target="../media/image17.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5" Type="http://schemas.openxmlformats.org/officeDocument/2006/relationships/image" Target="../media/image2.png"/><Relationship Id="rId15" Type="http://schemas.openxmlformats.org/officeDocument/2006/relationships/slide" Target="slide82.xml"/><Relationship Id="rId23" Type="http://schemas.openxmlformats.org/officeDocument/2006/relationships/image" Target="../media/image106.pn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10.pn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07.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37.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4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08.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38.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4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09.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39.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4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10.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40.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4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10.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41.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5.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microsoft.com/office/2007/relationships/hdphoto" Target="../media/hdphoto1.wdp"/><Relationship Id="rId39" Type="http://schemas.openxmlformats.org/officeDocument/2006/relationships/image" Target="../media/image30.png"/><Relationship Id="rId3" Type="http://schemas.openxmlformats.org/officeDocument/2006/relationships/image" Target="../media/image1.jpg"/><Relationship Id="rId21" Type="http://schemas.openxmlformats.org/officeDocument/2006/relationships/image" Target="../media/image18.png"/><Relationship Id="rId34" Type="http://schemas.openxmlformats.org/officeDocument/2006/relationships/slide" Target="slide55.xml"/><Relationship Id="rId42" Type="http://schemas.microsoft.com/office/2007/relationships/hdphoto" Target="../media/hdphoto4.wdp"/><Relationship Id="rId47" Type="http://schemas.openxmlformats.org/officeDocument/2006/relationships/image" Target="../media/image50.png"/><Relationship Id="rId50" Type="http://schemas.openxmlformats.org/officeDocument/2006/relationships/slide" Target="slide15.xml"/><Relationship Id="rId7" Type="http://schemas.openxmlformats.org/officeDocument/2006/relationships/image" Target="../media/image3.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26.png"/><Relationship Id="rId38" Type="http://schemas.openxmlformats.org/officeDocument/2006/relationships/image" Target="../media/image29.png"/><Relationship Id="rId46" Type="http://schemas.openxmlformats.org/officeDocument/2006/relationships/image" Target="../media/image49.png"/><Relationship Id="rId2" Type="http://schemas.openxmlformats.org/officeDocument/2006/relationships/notesSlide" Target="../notesSlides/notesSlide3.xm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38.png"/><Relationship Id="rId41"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8.jpeg"/><Relationship Id="rId24" Type="http://schemas.openxmlformats.org/officeDocument/2006/relationships/image" Target="../media/image21.png"/><Relationship Id="rId32" Type="http://schemas.openxmlformats.org/officeDocument/2006/relationships/image" Target="../media/image25.png"/><Relationship Id="rId37" Type="http://schemas.microsoft.com/office/2007/relationships/hdphoto" Target="../media/hdphoto2.wdp"/><Relationship Id="rId40" Type="http://schemas.microsoft.com/office/2007/relationships/hdphoto" Target="../media/hdphoto3.wdp"/><Relationship Id="rId45" Type="http://schemas.openxmlformats.org/officeDocument/2006/relationships/image" Target="../media/image34.png"/><Relationship Id="rId53" Type="http://schemas.openxmlformats.org/officeDocument/2006/relationships/image" Target="../media/image55.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3.png"/><Relationship Id="rId36" Type="http://schemas.openxmlformats.org/officeDocument/2006/relationships/image" Target="../media/image28.png"/><Relationship Id="rId49" Type="http://schemas.openxmlformats.org/officeDocument/2006/relationships/image" Target="../media/image52.png"/><Relationship Id="rId10" Type="http://schemas.openxmlformats.org/officeDocument/2006/relationships/image" Target="../media/image7.jpeg"/><Relationship Id="rId19" Type="http://schemas.openxmlformats.org/officeDocument/2006/relationships/image" Target="../media/image16.png"/><Relationship Id="rId31" Type="http://schemas.openxmlformats.org/officeDocument/2006/relationships/image" Target="../media/image24.jpeg"/><Relationship Id="rId44" Type="http://schemas.openxmlformats.org/officeDocument/2006/relationships/image" Target="../media/image33.jpeg"/><Relationship Id="rId52" Type="http://schemas.openxmlformats.org/officeDocument/2006/relationships/image" Target="../media/image54.png"/><Relationship Id="rId4" Type="http://schemas.openxmlformats.org/officeDocument/2006/relationships/hyperlink" Target="https://pxhere.com/en/photo/993004" TargetMode="External"/><Relationship Id="rId9" Type="http://schemas.openxmlformats.org/officeDocument/2006/relationships/slide" Target="slide2.xml"/><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slide" Target="slide17.xml"/><Relationship Id="rId30" Type="http://schemas.openxmlformats.org/officeDocument/2006/relationships/slide" Target="slide8.xml"/><Relationship Id="rId35" Type="http://schemas.openxmlformats.org/officeDocument/2006/relationships/image" Target="../media/image40.png"/><Relationship Id="rId43" Type="http://schemas.openxmlformats.org/officeDocument/2006/relationships/image" Target="../media/image32.png"/><Relationship Id="rId48" Type="http://schemas.openxmlformats.org/officeDocument/2006/relationships/image" Target="../media/image51.png"/><Relationship Id="rId8" Type="http://schemas.openxmlformats.org/officeDocument/2006/relationships/image" Target="../media/image6.png"/><Relationship Id="rId51" Type="http://schemas.openxmlformats.org/officeDocument/2006/relationships/image" Target="../media/image53.png"/></Relationships>
</file>

<file path=ppt/slides/_rels/slide5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11.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42.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5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12.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43.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5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13.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44.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5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14.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45.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5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15.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46.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5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16.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47.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5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17.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48.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5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18.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49.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5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19.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50.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5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20.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51.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0.jpg"/><Relationship Id="rId2" Type="http://schemas.openxmlformats.org/officeDocument/2006/relationships/image" Target="../media/image56.jpg"/><Relationship Id="rId1" Type="http://schemas.openxmlformats.org/officeDocument/2006/relationships/slideLayout" Target="../slideLayouts/slideLayout12.xml"/><Relationship Id="rId6" Type="http://schemas.openxmlformats.org/officeDocument/2006/relationships/slide" Target="slide6.xml"/><Relationship Id="rId5" Type="http://schemas.openxmlformats.org/officeDocument/2006/relationships/image" Target="../media/image59.png"/><Relationship Id="rId4" Type="http://schemas.openxmlformats.org/officeDocument/2006/relationships/image" Target="../media/image58.png"/></Relationships>
</file>

<file path=ppt/slides/_rels/slide6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21.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52.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6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22.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53.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6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3.png"/><Relationship Id="rId18" Type="http://schemas.openxmlformats.org/officeDocument/2006/relationships/image" Target="../media/image17.png"/><Relationship Id="rId26" Type="http://schemas.openxmlformats.org/officeDocument/2006/relationships/image" Target="../media/image100.png"/><Relationship Id="rId3" Type="http://schemas.openxmlformats.org/officeDocument/2006/relationships/audio" Target="../media/audio3.wav"/><Relationship Id="rId21" Type="http://schemas.openxmlformats.org/officeDocument/2006/relationships/image" Target="../media/image20.png"/><Relationship Id="rId7" Type="http://schemas.openxmlformats.org/officeDocument/2006/relationships/hyperlink" Target="https://pixabay.com/it/lavagna-bianca-bordo-bianco-3205371/" TargetMode="External"/><Relationship Id="rId12" Type="http://schemas.openxmlformats.org/officeDocument/2006/relationships/image" Target="../media/image12.png"/><Relationship Id="rId17" Type="http://schemas.openxmlformats.org/officeDocument/2006/relationships/slide" Target="slide98.xml"/><Relationship Id="rId25" Type="http://schemas.openxmlformats.org/officeDocument/2006/relationships/slide" Target="slide13.xml"/><Relationship Id="rId2" Type="http://schemas.openxmlformats.org/officeDocument/2006/relationships/notesSlide" Target="../notesSlides/notesSlide54.xml"/><Relationship Id="rId16" Type="http://schemas.openxmlformats.org/officeDocument/2006/relationships/image" Target="../media/image16.png"/><Relationship Id="rId20" Type="http://schemas.openxmlformats.org/officeDocument/2006/relationships/image" Target="../media/image24.jpeg"/><Relationship Id="rId29" Type="http://schemas.openxmlformats.org/officeDocument/2006/relationships/image" Target="../media/image102.gif"/><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1.png"/><Relationship Id="rId24" Type="http://schemas.openxmlformats.org/officeDocument/2006/relationships/image" Target="../media/image99.png"/><Relationship Id="rId5" Type="http://schemas.openxmlformats.org/officeDocument/2006/relationships/hyperlink" Target="https://pxhere.com/en/photo/993004" TargetMode="External"/><Relationship Id="rId15" Type="http://schemas.openxmlformats.org/officeDocument/2006/relationships/image" Target="../media/image15.png"/><Relationship Id="rId23" Type="http://schemas.openxmlformats.org/officeDocument/2006/relationships/image" Target="../media/image98.png"/><Relationship Id="rId28" Type="http://schemas.openxmlformats.org/officeDocument/2006/relationships/image" Target="../media/image101.gif"/><Relationship Id="rId10" Type="http://schemas.openxmlformats.org/officeDocument/2006/relationships/image" Target="../media/image10.png"/><Relationship Id="rId19" Type="http://schemas.openxmlformats.org/officeDocument/2006/relationships/image" Target="../media/image21.png"/><Relationship Id="rId4" Type="http://schemas.openxmlformats.org/officeDocument/2006/relationships/image" Target="../media/image1.jp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97.png"/><Relationship Id="rId27" Type="http://schemas.openxmlformats.org/officeDocument/2006/relationships/image" Target="../media/image38.png"/><Relationship Id="rId30" Type="http://schemas.openxmlformats.org/officeDocument/2006/relationships/image" Target="../media/image103.png"/></Relationships>
</file>

<file path=ppt/slides/_rels/slide6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23.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55.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99.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6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56.xml"/><Relationship Id="rId16" Type="http://schemas.openxmlformats.org/officeDocument/2006/relationships/image" Target="../media/image17.png"/><Relationship Id="rId20" Type="http://schemas.openxmlformats.org/officeDocument/2006/relationships/slide" Target="slide43.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100.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63.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65.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39" Type="http://schemas.openxmlformats.org/officeDocument/2006/relationships/image" Target="../media/image28.png"/><Relationship Id="rId3" Type="http://schemas.openxmlformats.org/officeDocument/2006/relationships/image" Target="../media/image1.jpg"/><Relationship Id="rId21" Type="http://schemas.openxmlformats.org/officeDocument/2006/relationships/image" Target="../media/image16.png"/><Relationship Id="rId34" Type="http://schemas.openxmlformats.org/officeDocument/2006/relationships/image" Target="../media/image26.png"/><Relationship Id="rId42" Type="http://schemas.openxmlformats.org/officeDocument/2006/relationships/image" Target="../media/image30.png"/><Relationship Id="rId47" Type="http://schemas.openxmlformats.org/officeDocument/2006/relationships/image" Target="../media/image33.jpe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5.png"/><Relationship Id="rId38" Type="http://schemas.openxmlformats.org/officeDocument/2006/relationships/image" Target="../media/image40.png"/><Relationship Id="rId46" Type="http://schemas.openxmlformats.org/officeDocument/2006/relationships/image" Target="../media/image32.png"/><Relationship Id="rId2" Type="http://schemas.openxmlformats.org/officeDocument/2006/relationships/notesSlide" Target="../notesSlides/notesSlide57.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17.xml"/><Relationship Id="rId41"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51.xml"/><Relationship Id="rId24" Type="http://schemas.openxmlformats.org/officeDocument/2006/relationships/image" Target="../media/image19.png"/><Relationship Id="rId32" Type="http://schemas.openxmlformats.org/officeDocument/2006/relationships/image" Target="../media/image24.jpeg"/><Relationship Id="rId37" Type="http://schemas.microsoft.com/office/2007/relationships/hdphoto" Target="../media/hdphoto6.wdp"/><Relationship Id="rId40" Type="http://schemas.microsoft.com/office/2007/relationships/hdphoto" Target="../media/hdphoto2.wdp"/><Relationship Id="rId45" Type="http://schemas.microsoft.com/office/2007/relationships/hdphoto" Target="../media/hdphoto4.wdp"/><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image" Target="../media/image39.png"/><Relationship Id="rId49" Type="http://schemas.openxmlformats.org/officeDocument/2006/relationships/slide" Target="slide15.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4" Type="http://schemas.openxmlformats.org/officeDocument/2006/relationships/image" Target="../media/image31.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slide" Target="slide79.xml"/><Relationship Id="rId43" Type="http://schemas.microsoft.com/office/2007/relationships/hdphoto" Target="../media/hdphoto3.wdp"/><Relationship Id="rId48" Type="http://schemas.openxmlformats.org/officeDocument/2006/relationships/image" Target="../media/image34.png"/><Relationship Id="rId8" Type="http://schemas.openxmlformats.org/officeDocument/2006/relationships/image" Target="../media/image4.png"/></Relationships>
</file>

<file path=ppt/slides/_rels/slide6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24.jpeg"/><Relationship Id="rId26" Type="http://schemas.openxmlformats.org/officeDocument/2006/relationships/image" Target="../media/image38.png"/><Relationship Id="rId3" Type="http://schemas.openxmlformats.org/officeDocument/2006/relationships/image" Target="../media/image1.jpg"/><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slide" Target="slide17.xml"/><Relationship Id="rId2" Type="http://schemas.openxmlformats.org/officeDocument/2006/relationships/notesSlide" Target="../notesSlides/notesSlide58.xml"/><Relationship Id="rId16" Type="http://schemas.openxmlformats.org/officeDocument/2006/relationships/image" Target="../media/image17.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slide" Target="slide18.xml"/><Relationship Id="rId5" Type="http://schemas.openxmlformats.org/officeDocument/2006/relationships/image" Target="../media/image2.png"/><Relationship Id="rId15" Type="http://schemas.openxmlformats.org/officeDocument/2006/relationships/slide" Target="slide19.xml"/><Relationship Id="rId23" Type="http://schemas.openxmlformats.org/officeDocument/2006/relationships/slide" Target="slide55.xml"/><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slide" Target="slide98.xml"/><Relationship Id="rId27" Type="http://schemas.openxmlformats.org/officeDocument/2006/relationships/image" Target="../media/image77.png"/></Relationships>
</file>

<file path=ppt/slides/_rels/slide6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image" Target="../media/image1.jp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2" Type="http://schemas.openxmlformats.org/officeDocument/2006/relationships/notesSlide" Target="../notesSlides/notesSlide59.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5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41.xml"/><Relationship Id="rId24" Type="http://schemas.openxmlformats.org/officeDocument/2006/relationships/image" Target="../media/image19.png"/><Relationship Id="rId32" Type="http://schemas.openxmlformats.org/officeDocument/2006/relationships/slide" Target="slide43.xml"/><Relationship Id="rId37" Type="http://schemas.openxmlformats.org/officeDocument/2006/relationships/image" Target="../media/image124.png"/><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55.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s>
</file>

<file path=ppt/slides/_rels/slide6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3" Type="http://schemas.openxmlformats.org/officeDocument/2006/relationships/image" Target="../media/image1.jpg"/><Relationship Id="rId21" Type="http://schemas.openxmlformats.org/officeDocument/2006/relationships/image" Target="../media/image3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60.xml"/><Relationship Id="rId16" Type="http://schemas.openxmlformats.org/officeDocument/2006/relationships/image" Target="../media/image17.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5" Type="http://schemas.openxmlformats.org/officeDocument/2006/relationships/image" Target="../media/image2.png"/><Relationship Id="rId15" Type="http://schemas.openxmlformats.org/officeDocument/2006/relationships/slide" Target="slide81.xml"/><Relationship Id="rId23" Type="http://schemas.openxmlformats.org/officeDocument/2006/relationships/image" Target="../media/image125.pn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10.png"/></Relationships>
</file>

<file path=ppt/slides/_rels/slide6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26.png"/><Relationship Id="rId2" Type="http://schemas.openxmlformats.org/officeDocument/2006/relationships/notesSlide" Target="../notesSlides/notesSlide61.xml"/><Relationship Id="rId16" Type="http://schemas.openxmlformats.org/officeDocument/2006/relationships/image" Target="../media/image17.png"/><Relationship Id="rId20" Type="http://schemas.openxmlformats.org/officeDocument/2006/relationships/slide" Target="slide65.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57.jpg"/><Relationship Id="rId7" Type="http://schemas.openxmlformats.org/officeDocument/2006/relationships/slide" Target="slide15.xml"/><Relationship Id="rId2" Type="http://schemas.openxmlformats.org/officeDocument/2006/relationships/image" Target="../media/image56.jpg"/><Relationship Id="rId1" Type="http://schemas.openxmlformats.org/officeDocument/2006/relationships/slideLayout" Target="../slideLayouts/slideLayout12.xml"/><Relationship Id="rId6" Type="http://schemas.openxmlformats.org/officeDocument/2006/relationships/slide" Target="slide13.xml"/><Relationship Id="rId5" Type="http://schemas.openxmlformats.org/officeDocument/2006/relationships/slide" Target="slide12.xml"/><Relationship Id="rId4" Type="http://schemas.openxmlformats.org/officeDocument/2006/relationships/slide" Target="slide7.xml"/></Relationships>
</file>

<file path=ppt/slides/_rels/slide7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62.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27.png"/><Relationship Id="rId5" Type="http://schemas.openxmlformats.org/officeDocument/2006/relationships/image" Target="../media/image2.png"/><Relationship Id="rId15" Type="http://schemas.openxmlformats.org/officeDocument/2006/relationships/slide" Target="slide54.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57.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7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28.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63.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7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29.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64.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7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30.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65.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7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31.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66.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7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32.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67.xml"/><Relationship Id="rId16" Type="http://schemas.openxmlformats.org/officeDocument/2006/relationships/image" Target="../media/image17.png"/><Relationship Id="rId20" Type="http://schemas.openxmlformats.org/officeDocument/2006/relationships/slide" Target="slide17.xml"/><Relationship Id="rId29" Type="http://schemas.openxmlformats.org/officeDocument/2006/relationships/slide" Target="slide13.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28" Type="http://schemas.openxmlformats.org/officeDocument/2006/relationships/hyperlink" Target="http://www.pngall.com/note-png" TargetMode="External"/><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image" Target="../media/image27.png"/></Relationships>
</file>

<file path=ppt/slides/_rels/slide7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33.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68.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7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34.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69.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7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35.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70.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7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36.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71.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6.jpg"/><Relationship Id="rId9" Type="http://schemas.openxmlformats.org/officeDocument/2006/relationships/image" Target="../media/image64.png"/></Relationships>
</file>

<file path=ppt/slides/_rels/slide8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37.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72.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8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38.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73.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8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39.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74.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8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40.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75.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8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41.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76.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8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42.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77.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8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43.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78.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8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44.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79.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8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45.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80.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8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46.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81.xml"/><Relationship Id="rId16" Type="http://schemas.openxmlformats.org/officeDocument/2006/relationships/image" Target="../media/image17.png"/><Relationship Id="rId20" Type="http://schemas.openxmlformats.org/officeDocument/2006/relationships/slide" Target="slide17.xml"/><Relationship Id="rId29" Type="http://schemas.openxmlformats.org/officeDocument/2006/relationships/slide" Target="slide13.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28" Type="http://schemas.openxmlformats.org/officeDocument/2006/relationships/hyperlink" Target="http://www.pngall.com/note-png" TargetMode="External"/><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6.jpg"/><Relationship Id="rId9" Type="http://schemas.openxmlformats.org/officeDocument/2006/relationships/image" Target="../media/image64.png"/></Relationships>
</file>

<file path=ppt/slides/_rels/slide9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3" Type="http://schemas.openxmlformats.org/officeDocument/2006/relationships/image" Target="../media/image1.jpg"/><Relationship Id="rId21" Type="http://schemas.openxmlformats.org/officeDocument/2006/relationships/image" Target="../media/image3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82.xml"/><Relationship Id="rId16" Type="http://schemas.openxmlformats.org/officeDocument/2006/relationships/image" Target="../media/image17.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5" Type="http://schemas.openxmlformats.org/officeDocument/2006/relationships/image" Target="../media/image2.png"/><Relationship Id="rId15" Type="http://schemas.openxmlformats.org/officeDocument/2006/relationships/slide" Target="slide80.xml"/><Relationship Id="rId23" Type="http://schemas.openxmlformats.org/officeDocument/2006/relationships/image" Target="../media/image147.pn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10.png"/></Relationships>
</file>

<file path=ppt/slides/_rels/slide9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48.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83.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9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49.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84.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9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50.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85.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9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51.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86.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9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52.png"/><Relationship Id="rId3" Type="http://schemas.openxmlformats.org/officeDocument/2006/relationships/image" Target="../media/image1.jpg"/><Relationship Id="rId21" Type="http://schemas.openxmlformats.org/officeDocument/2006/relationships/slide" Target="slide6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87.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9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27.png"/><Relationship Id="rId3" Type="http://schemas.openxmlformats.org/officeDocument/2006/relationships/image" Target="../media/image1.jpg"/><Relationship Id="rId21" Type="http://schemas.openxmlformats.org/officeDocument/2006/relationships/slide" Target="slide91.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88.xml"/><Relationship Id="rId16" Type="http://schemas.openxmlformats.org/officeDocument/2006/relationships/image" Target="../media/image17.png"/><Relationship Id="rId20" Type="http://schemas.openxmlformats.org/officeDocument/2006/relationships/slide" Target="slide17.xml"/><Relationship Id="rId29" Type="http://schemas.openxmlformats.org/officeDocument/2006/relationships/image" Target="../media/image153.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28" Type="http://schemas.openxmlformats.org/officeDocument/2006/relationships/slide" Target="slide13.xml"/><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hyperlink" Target="http://www.pngall.com/note-png" TargetMode="External"/></Relationships>
</file>

<file path=ppt/slides/_rels/slide9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27.png"/><Relationship Id="rId3" Type="http://schemas.openxmlformats.org/officeDocument/2006/relationships/image" Target="../media/image1.jpg"/><Relationship Id="rId21" Type="http://schemas.openxmlformats.org/officeDocument/2006/relationships/slide" Target="slide84.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89.xml"/><Relationship Id="rId16" Type="http://schemas.openxmlformats.org/officeDocument/2006/relationships/image" Target="../media/image17.png"/><Relationship Id="rId20" Type="http://schemas.openxmlformats.org/officeDocument/2006/relationships/slide" Target="slide17.xml"/><Relationship Id="rId29" Type="http://schemas.openxmlformats.org/officeDocument/2006/relationships/image" Target="../media/image154.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28" Type="http://schemas.openxmlformats.org/officeDocument/2006/relationships/slide" Target="slide13.xml"/><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hyperlink" Target="http://www.pngall.com/note-png" TargetMode="External"/></Relationships>
</file>

<file path=ppt/slides/_rels/slide9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3.png"/><Relationship Id="rId18" Type="http://schemas.openxmlformats.org/officeDocument/2006/relationships/image" Target="../media/image17.png"/><Relationship Id="rId26" Type="http://schemas.openxmlformats.org/officeDocument/2006/relationships/hyperlink" Target="http://www.pngall.com/note-png" TargetMode="External"/><Relationship Id="rId3" Type="http://schemas.openxmlformats.org/officeDocument/2006/relationships/audio" Target="../media/audio3.wav"/><Relationship Id="rId21" Type="http://schemas.openxmlformats.org/officeDocument/2006/relationships/image" Target="../media/image20.png"/><Relationship Id="rId7" Type="http://schemas.openxmlformats.org/officeDocument/2006/relationships/hyperlink" Target="https://pixabay.com/it/lavagna-bianca-bordo-bianco-3205371/" TargetMode="External"/><Relationship Id="rId12" Type="http://schemas.openxmlformats.org/officeDocument/2006/relationships/image" Target="../media/image12.png"/><Relationship Id="rId17" Type="http://schemas.openxmlformats.org/officeDocument/2006/relationships/slide" Target="slide1.xml"/><Relationship Id="rId25" Type="http://schemas.openxmlformats.org/officeDocument/2006/relationships/image" Target="../media/image27.png"/><Relationship Id="rId33" Type="http://schemas.openxmlformats.org/officeDocument/2006/relationships/image" Target="../media/image103.png"/><Relationship Id="rId2" Type="http://schemas.openxmlformats.org/officeDocument/2006/relationships/notesSlide" Target="../notesSlides/notesSlide90.xml"/><Relationship Id="rId16" Type="http://schemas.openxmlformats.org/officeDocument/2006/relationships/image" Target="../media/image16.png"/><Relationship Id="rId20" Type="http://schemas.openxmlformats.org/officeDocument/2006/relationships/image" Target="../media/image24.jpeg"/><Relationship Id="rId29"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1.png"/><Relationship Id="rId24" Type="http://schemas.openxmlformats.org/officeDocument/2006/relationships/image" Target="../media/image99.png"/><Relationship Id="rId32" Type="http://schemas.openxmlformats.org/officeDocument/2006/relationships/image" Target="../media/image102.gif"/><Relationship Id="rId5" Type="http://schemas.openxmlformats.org/officeDocument/2006/relationships/hyperlink" Target="https://pxhere.com/en/photo/993004" TargetMode="External"/><Relationship Id="rId15" Type="http://schemas.openxmlformats.org/officeDocument/2006/relationships/image" Target="../media/image15.png"/><Relationship Id="rId23" Type="http://schemas.openxmlformats.org/officeDocument/2006/relationships/image" Target="../media/image98.png"/><Relationship Id="rId28" Type="http://schemas.openxmlformats.org/officeDocument/2006/relationships/slide" Target="slide15.xml"/><Relationship Id="rId10" Type="http://schemas.openxmlformats.org/officeDocument/2006/relationships/image" Target="../media/image10.png"/><Relationship Id="rId19" Type="http://schemas.openxmlformats.org/officeDocument/2006/relationships/image" Target="../media/image21.png"/><Relationship Id="rId31" Type="http://schemas.openxmlformats.org/officeDocument/2006/relationships/image" Target="../media/image101.gif"/><Relationship Id="rId4" Type="http://schemas.openxmlformats.org/officeDocument/2006/relationships/image" Target="../media/image1.jp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97.png"/><Relationship Id="rId27" Type="http://schemas.openxmlformats.org/officeDocument/2006/relationships/slide" Target="slide13.xml"/><Relationship Id="rId30" Type="http://schemas.openxmlformats.org/officeDocument/2006/relationships/image" Target="../media/image38.png"/></Relationships>
</file>

<file path=ppt/slides/_rels/slide9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19.xml"/><Relationship Id="rId26" Type="http://schemas.openxmlformats.org/officeDocument/2006/relationships/image" Target="../media/image155.png"/><Relationship Id="rId3" Type="http://schemas.openxmlformats.org/officeDocument/2006/relationships/image" Target="../media/image1.jpg"/><Relationship Id="rId21" Type="http://schemas.openxmlformats.org/officeDocument/2006/relationships/slide" Target="slide94.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91.xml"/><Relationship Id="rId16" Type="http://schemas.openxmlformats.org/officeDocument/2006/relationships/image" Target="../media/image17.png"/><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36302" y="-64884"/>
            <a:ext cx="7919446" cy="492271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37693" y="281539"/>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832987" y="30196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 action="ppaction://noaction"/>
            <a:extLst>
              <a:ext uri="{FF2B5EF4-FFF2-40B4-BE49-F238E27FC236}">
                <a16:creationId xmlns:a16="http://schemas.microsoft.com/office/drawing/2014/main" id="{EB893535-248E-4F88-8060-ADC27BF297A3}"/>
              </a:ext>
            </a:extLst>
          </p:cNvPr>
          <p:cNvPicPr>
            <a:picLocks noChangeAspect="1"/>
          </p:cNvPicPr>
          <p:nvPr/>
        </p:nvPicPr>
        <p:blipFill rotWithShape="1">
          <a:blip r:embed="rId11"/>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04042" y="5213199"/>
            <a:ext cx="7353039" cy="15063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59710" y="4349454"/>
            <a:ext cx="1169420" cy="11741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799" y="3988964"/>
            <a:ext cx="2649433" cy="263858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233945" y="4642736"/>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61447" t="18529" r="4470" b="25160"/>
          <a:stretch/>
        </p:blipFill>
        <p:spPr bwMode="auto">
          <a:xfrm flipH="1">
            <a:off x="9740462" y="4583535"/>
            <a:ext cx="1257963" cy="97691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 action="ppaction://noaction"/>
            <a:extLst>
              <a:ext uri="{FF2B5EF4-FFF2-40B4-BE49-F238E27FC236}">
                <a16:creationId xmlns:a16="http://schemas.microsoft.com/office/drawing/2014/main" id="{C1981C70-52FE-4810-BCDC-AB9400E0BA1D}"/>
              </a:ext>
            </a:extLst>
          </p:cNvPr>
          <p:cNvPicPr>
            <a:picLocks noChangeAspect="1"/>
          </p:cNvPicPr>
          <p:nvPr/>
        </p:nvPicPr>
        <p:blipFill>
          <a:blip r:embed="rId21"/>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2">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3">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4"/>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972240" y="4728891"/>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03484" y="3263656"/>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8"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29"/>
          <a:stretch>
            <a:fillRect/>
          </a:stretch>
        </p:blipFill>
        <p:spPr>
          <a:xfrm rot="346244">
            <a:off x="289616" y="4541984"/>
            <a:ext cx="834594" cy="834594"/>
          </a:xfrm>
          <a:prstGeom prst="rect">
            <a:avLst/>
          </a:prstGeom>
        </p:spPr>
      </p:pic>
      <p:pic>
        <p:nvPicPr>
          <p:cNvPr id="78" name="صورة 77">
            <a:hlinkClick r:id="rId30"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2">
            <a:alphaModFix/>
          </a:blip>
          <a:srcRect b="32784"/>
          <a:stretch/>
        </p:blipFill>
        <p:spPr>
          <a:xfrm>
            <a:off x="208134" y="3962543"/>
            <a:ext cx="1468133" cy="567667"/>
          </a:xfrm>
          <a:prstGeom prst="rect">
            <a:avLst/>
          </a:prstGeom>
          <a:noFill/>
          <a:ln>
            <a:noFill/>
          </a:ln>
        </p:spPr>
      </p:pic>
      <p:sp>
        <p:nvSpPr>
          <p:cNvPr id="80" name="Google Shape;75;p13">
            <a:extLst>
              <a:ext uri="{FF2B5EF4-FFF2-40B4-BE49-F238E27FC236}">
                <a16:creationId xmlns:a16="http://schemas.microsoft.com/office/drawing/2014/main" id="{3FF2AD8B-8651-4415-A6BB-8A228580B388}"/>
              </a:ext>
            </a:extLst>
          </p:cNvPr>
          <p:cNvSpPr txBox="1"/>
          <p:nvPr/>
        </p:nvSpPr>
        <p:spPr>
          <a:xfrm>
            <a:off x="3464952" y="189088"/>
            <a:ext cx="5348142" cy="531719"/>
          </a:xfrm>
          <a:custGeom>
            <a:avLst/>
            <a:gdLst>
              <a:gd name="connsiteX0" fmla="*/ 0 w 5348097"/>
              <a:gd name="connsiteY0" fmla="*/ 0 h 531719"/>
              <a:gd name="connsiteX1" fmla="*/ 5348097 w 5348097"/>
              <a:gd name="connsiteY1" fmla="*/ 0 h 531719"/>
              <a:gd name="connsiteX2" fmla="*/ 5348097 w 5348097"/>
              <a:gd name="connsiteY2" fmla="*/ 531719 h 531719"/>
              <a:gd name="connsiteX3" fmla="*/ 0 w 5348097"/>
              <a:gd name="connsiteY3" fmla="*/ 531719 h 531719"/>
              <a:gd name="connsiteX4" fmla="*/ 0 w 5348097"/>
              <a:gd name="connsiteY4" fmla="*/ 0 h 531719"/>
              <a:gd name="connsiteX0" fmla="*/ 0 w 5348097"/>
              <a:gd name="connsiteY0" fmla="*/ 0 h 531719"/>
              <a:gd name="connsiteX1" fmla="*/ 5348097 w 5348097"/>
              <a:gd name="connsiteY1" fmla="*/ 0 h 531719"/>
              <a:gd name="connsiteX2" fmla="*/ 5076160 w 5348097"/>
              <a:gd name="connsiteY2" fmla="*/ 276370 h 531719"/>
              <a:gd name="connsiteX3" fmla="*/ 5348097 w 5348097"/>
              <a:gd name="connsiteY3" fmla="*/ 531719 h 531719"/>
              <a:gd name="connsiteX4" fmla="*/ 0 w 5348097"/>
              <a:gd name="connsiteY4" fmla="*/ 531719 h 531719"/>
              <a:gd name="connsiteX5" fmla="*/ 0 w 5348097"/>
              <a:gd name="connsiteY5" fmla="*/ 0 h 531719"/>
              <a:gd name="connsiteX0" fmla="*/ 45 w 5348142"/>
              <a:gd name="connsiteY0" fmla="*/ 0 h 531719"/>
              <a:gd name="connsiteX1" fmla="*/ 5348142 w 5348142"/>
              <a:gd name="connsiteY1" fmla="*/ 0 h 531719"/>
              <a:gd name="connsiteX2" fmla="*/ 5076205 w 5348142"/>
              <a:gd name="connsiteY2" fmla="*/ 276370 h 531719"/>
              <a:gd name="connsiteX3" fmla="*/ 5348142 w 5348142"/>
              <a:gd name="connsiteY3" fmla="*/ 531719 h 531719"/>
              <a:gd name="connsiteX4" fmla="*/ 45 w 5348142"/>
              <a:gd name="connsiteY4" fmla="*/ 531719 h 531719"/>
              <a:gd name="connsiteX5" fmla="*/ 367727 w 5348142"/>
              <a:gd name="connsiteY5" fmla="*/ 303666 h 531719"/>
              <a:gd name="connsiteX6" fmla="*/ 45 w 5348142"/>
              <a:gd name="connsiteY6" fmla="*/ 0 h 53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142" h="531719">
                <a:moveTo>
                  <a:pt x="45" y="0"/>
                </a:moveTo>
                <a:lnTo>
                  <a:pt x="5348142" y="0"/>
                </a:lnTo>
                <a:cubicBezTo>
                  <a:pt x="5343932" y="101222"/>
                  <a:pt x="5080415" y="175148"/>
                  <a:pt x="5076205" y="276370"/>
                </a:cubicBezTo>
                <a:lnTo>
                  <a:pt x="5348142" y="531719"/>
                </a:lnTo>
                <a:lnTo>
                  <a:pt x="45" y="531719"/>
                </a:lnTo>
                <a:cubicBezTo>
                  <a:pt x="-4773" y="446603"/>
                  <a:pt x="372545" y="388782"/>
                  <a:pt x="367727" y="303666"/>
                </a:cubicBezTo>
                <a:lnTo>
                  <a:pt x="45" y="0"/>
                </a:lnTo>
                <a:close/>
              </a:path>
            </a:pathLst>
          </a:custGeom>
          <a:solidFill>
            <a:srgbClr val="FFFF00"/>
          </a:solid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ar-SA" sz="2800" b="1" dirty="0">
                <a:solidFill>
                  <a:srgbClr val="FF0000"/>
                </a:solidFill>
                <a:latin typeface="Lemonada Regular"/>
                <a:ea typeface="Lemonada Regular"/>
                <a:cs typeface="+mn-cs"/>
                <a:sym typeface="Lemonada Regular"/>
              </a:rPr>
              <a:t>الموضوع : </a:t>
            </a:r>
            <a:r>
              <a:rPr lang="ar-SA" sz="2800" b="1" dirty="0">
                <a:solidFill>
                  <a:srgbClr val="FF0000"/>
                </a:solidFill>
                <a:latin typeface="Lemonada Regular"/>
                <a:ea typeface="Lemonada Regular"/>
                <a:sym typeface="Lemonada Regular"/>
              </a:rPr>
              <a:t>الدرس (٢) الكهرباء </a:t>
            </a:r>
            <a:endParaRPr lang="ar-SA" sz="2800" b="1" dirty="0">
              <a:latin typeface="Lemonada Regular"/>
              <a:ea typeface="Lemonada Regular"/>
              <a:cs typeface="+mn-cs"/>
              <a:sym typeface="Lemonada Regular"/>
            </a:endParaRPr>
          </a:p>
        </p:txBody>
      </p:sp>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3">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3">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3">
            <a:alphaModFix/>
          </a:blip>
          <a:stretch>
            <a:fillRect/>
          </a:stretch>
        </p:blipFill>
        <p:spPr>
          <a:xfrm>
            <a:off x="198659" y="2653110"/>
            <a:ext cx="598686" cy="584616"/>
          </a:xfrm>
          <a:prstGeom prst="rect">
            <a:avLst/>
          </a:prstGeom>
          <a:noFill/>
          <a:ln>
            <a:noFill/>
          </a:ln>
        </p:spPr>
      </p:pic>
      <p:sp>
        <p:nvSpPr>
          <p:cNvPr id="87" name="مربع نص 86">
            <a:hlinkClick r:id="rId34" action="ppaction://hlinksldjump"/>
            <a:extLst>
              <a:ext uri="{FF2B5EF4-FFF2-40B4-BE49-F238E27FC236}">
                <a16:creationId xmlns:a16="http://schemas.microsoft.com/office/drawing/2014/main" id="{CCA8C46B-1BB9-4FCF-AAA9-4A58363C76F8}"/>
              </a:ext>
            </a:extLst>
          </p:cNvPr>
          <p:cNvSpPr txBox="1"/>
          <p:nvPr/>
        </p:nvSpPr>
        <p:spPr>
          <a:xfrm>
            <a:off x="1563997" y="2874127"/>
            <a:ext cx="728496"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28"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98" name="مجموعة 97">
            <a:extLst>
              <a:ext uri="{FF2B5EF4-FFF2-40B4-BE49-F238E27FC236}">
                <a16:creationId xmlns:a16="http://schemas.microsoft.com/office/drawing/2014/main" id="{3B5ED03A-2430-41F5-B77B-82791846E336}"/>
              </a:ext>
            </a:extLst>
          </p:cNvPr>
          <p:cNvGrpSpPr/>
          <p:nvPr/>
        </p:nvGrpSpPr>
        <p:grpSpPr>
          <a:xfrm>
            <a:off x="10836023" y="1774823"/>
            <a:ext cx="1268626" cy="2151948"/>
            <a:chOff x="6170636" y="2100923"/>
            <a:chExt cx="1268626" cy="2151948"/>
          </a:xfrm>
        </p:grpSpPr>
        <p:sp>
          <p:nvSpPr>
            <p:cNvPr id="99" name="مستطيل 98">
              <a:hlinkClick r:id="rId35" action="ppaction://hlinksldjump"/>
              <a:extLst>
                <a:ext uri="{FF2B5EF4-FFF2-40B4-BE49-F238E27FC236}">
                  <a16:creationId xmlns:a16="http://schemas.microsoft.com/office/drawing/2014/main" id="{ED007024-413C-4540-B752-2D779A97C883}"/>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100" name="مستطيل 99">
              <a:extLst>
                <a:ext uri="{FF2B5EF4-FFF2-40B4-BE49-F238E27FC236}">
                  <a16:creationId xmlns:a16="http://schemas.microsoft.com/office/drawing/2014/main" id="{C4DB8134-49C6-4E30-B741-E858FFB083EB}"/>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101" name="مستطيل 100">
              <a:extLst>
                <a:ext uri="{FF2B5EF4-FFF2-40B4-BE49-F238E27FC236}">
                  <a16:creationId xmlns:a16="http://schemas.microsoft.com/office/drawing/2014/main" id="{F56969F8-6B39-4B19-9FD3-5C130B176DED}"/>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grpSp>
        <p:nvGrpSpPr>
          <p:cNvPr id="13" name="مجموعة 12">
            <a:extLst>
              <a:ext uri="{FF2B5EF4-FFF2-40B4-BE49-F238E27FC236}">
                <a16:creationId xmlns:a16="http://schemas.microsoft.com/office/drawing/2014/main" id="{8E9F0C1E-188D-4531-A49B-B17EE08039DF}"/>
              </a:ext>
            </a:extLst>
          </p:cNvPr>
          <p:cNvGrpSpPr/>
          <p:nvPr/>
        </p:nvGrpSpPr>
        <p:grpSpPr>
          <a:xfrm>
            <a:off x="9779128" y="1646694"/>
            <a:ext cx="1123346" cy="1131299"/>
            <a:chOff x="9807870" y="2793303"/>
            <a:chExt cx="1123346" cy="1131299"/>
          </a:xfrm>
        </p:grpSpPr>
        <p:pic>
          <p:nvPicPr>
            <p:cNvPr id="103" name="Picture 46">
              <a:extLst>
                <a:ext uri="{FF2B5EF4-FFF2-40B4-BE49-F238E27FC236}">
                  <a16:creationId xmlns:a16="http://schemas.microsoft.com/office/drawing/2014/main" id="{5ABD3241-D874-432F-B3E1-698CDAB55694}"/>
                </a:ext>
              </a:extLst>
            </p:cNvPr>
            <p:cNvPicPr>
              <a:picLocks noChangeAspect="1"/>
            </p:cNvPicPr>
            <p:nvPr/>
          </p:nvPicPr>
          <p:blipFill rotWithShape="1">
            <a:blip r:embed="rId36">
              <a:extLst>
                <a:ext uri="{28A0092B-C50C-407E-A947-70E740481C1C}">
                  <a14:useLocalDpi xmlns:a14="http://schemas.microsoft.com/office/drawing/2010/main" val="0"/>
                </a:ext>
                <a:ext uri="{837473B0-CC2E-450A-ABE3-18F120FF3D39}">
                  <a1611:picAttrSrcUrl xmlns:a1611="http://schemas.microsoft.com/office/drawing/2016/11/main" r:id="rId37"/>
                </a:ext>
              </a:extLst>
            </a:blip>
            <a:srcRect l="14797" t="6571" r="14269" b="10899"/>
            <a:stretch/>
          </p:blipFill>
          <p:spPr>
            <a:xfrm>
              <a:off x="9832064" y="2793303"/>
              <a:ext cx="1028659" cy="1131299"/>
            </a:xfrm>
            <a:prstGeom prst="rect">
              <a:avLst/>
            </a:prstGeom>
          </p:spPr>
        </p:pic>
        <p:sp>
          <p:nvSpPr>
            <p:cNvPr id="104" name="مربع نص 103">
              <a:hlinkClick r:id="rId38" action="ppaction://hlinksldjump"/>
              <a:extLst>
                <a:ext uri="{FF2B5EF4-FFF2-40B4-BE49-F238E27FC236}">
                  <a16:creationId xmlns:a16="http://schemas.microsoft.com/office/drawing/2014/main" id="{DA906A5C-D88F-4C3B-BC7A-527E885E995D}"/>
                </a:ext>
              </a:extLst>
            </p:cNvPr>
            <p:cNvSpPr txBox="1"/>
            <p:nvPr/>
          </p:nvSpPr>
          <p:spPr>
            <a:xfrm>
              <a:off x="9807870" y="3017961"/>
              <a:ext cx="1123346" cy="369332"/>
            </a:xfrm>
            <a:prstGeom prst="rect">
              <a:avLst/>
            </a:prstGeom>
            <a:noFill/>
          </p:spPr>
          <p:txBody>
            <a:bodyPr wrap="square">
              <a:spAutoFit/>
            </a:bodyPr>
            <a:lstStyle/>
            <a:p>
              <a:pPr algn="ctr"/>
              <a:r>
                <a:rPr lang="ar-SA" b="1" dirty="0"/>
                <a:t>نجمة اليوم </a:t>
              </a:r>
              <a:endParaRPr lang="en-US" b="1" dirty="0"/>
            </a:p>
          </p:txBody>
        </p:sp>
      </p:grpSp>
      <p:grpSp>
        <p:nvGrpSpPr>
          <p:cNvPr id="105" name="مجموعة 104">
            <a:extLst>
              <a:ext uri="{FF2B5EF4-FFF2-40B4-BE49-F238E27FC236}">
                <a16:creationId xmlns:a16="http://schemas.microsoft.com/office/drawing/2014/main" id="{42284A5A-3FD4-424F-8A61-F2A5776E2EEB}"/>
              </a:ext>
            </a:extLst>
          </p:cNvPr>
          <p:cNvGrpSpPr/>
          <p:nvPr/>
        </p:nvGrpSpPr>
        <p:grpSpPr>
          <a:xfrm>
            <a:off x="2665274" y="1112830"/>
            <a:ext cx="2162300" cy="1681281"/>
            <a:chOff x="8951775" y="3304582"/>
            <a:chExt cx="1921613" cy="1131299"/>
          </a:xfrm>
        </p:grpSpPr>
        <p:pic>
          <p:nvPicPr>
            <p:cNvPr id="106" name="Picture 46">
              <a:extLst>
                <a:ext uri="{FF2B5EF4-FFF2-40B4-BE49-F238E27FC236}">
                  <a16:creationId xmlns:a16="http://schemas.microsoft.com/office/drawing/2014/main" id="{4663BF04-2F5D-4CE1-AB03-D04919651F4C}"/>
                </a:ext>
              </a:extLst>
            </p:cNvPr>
            <p:cNvPicPr>
              <a:picLocks noChangeAspect="1"/>
            </p:cNvPicPr>
            <p:nvPr/>
          </p:nvPicPr>
          <p:blipFill rotWithShape="1">
            <a:blip r:embed="rId36">
              <a:duotone>
                <a:prstClr val="black"/>
                <a:schemeClr val="accent6">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7"/>
                </a:ext>
              </a:extLst>
            </a:blip>
            <a:srcRect l="14797" t="6571" r="14269" b="10899"/>
            <a:stretch/>
          </p:blipFill>
          <p:spPr>
            <a:xfrm>
              <a:off x="8951775" y="3304582"/>
              <a:ext cx="1869505" cy="1131299"/>
            </a:xfrm>
            <a:prstGeom prst="rect">
              <a:avLst/>
            </a:prstGeom>
          </p:spPr>
        </p:pic>
        <p:sp>
          <p:nvSpPr>
            <p:cNvPr id="107" name="مربع نص 106">
              <a:extLst>
                <a:ext uri="{FF2B5EF4-FFF2-40B4-BE49-F238E27FC236}">
                  <a16:creationId xmlns:a16="http://schemas.microsoft.com/office/drawing/2014/main" id="{FC9004A6-A82E-474E-82F6-AAE0303936D9}"/>
                </a:ext>
              </a:extLst>
            </p:cNvPr>
            <p:cNvSpPr txBox="1"/>
            <p:nvPr/>
          </p:nvSpPr>
          <p:spPr>
            <a:xfrm>
              <a:off x="8984514" y="3407551"/>
              <a:ext cx="1888874" cy="830997"/>
            </a:xfrm>
            <a:prstGeom prst="rect">
              <a:avLst/>
            </a:prstGeom>
            <a:noFill/>
          </p:spPr>
          <p:txBody>
            <a:bodyPr wrap="square">
              <a:spAutoFit/>
            </a:bodyPr>
            <a:lstStyle/>
            <a:p>
              <a:pPr algn="ctr"/>
              <a:r>
                <a:rPr lang="ar-SA" sz="1600" b="1" dirty="0">
                  <a:solidFill>
                    <a:schemeClr val="tx1"/>
                  </a:solidFill>
                </a:rPr>
                <a:t>ليس العلم</a:t>
              </a:r>
            </a:p>
            <a:p>
              <a:pPr algn="ctr"/>
              <a:r>
                <a:rPr lang="ar-SA" sz="1600" b="1" dirty="0">
                  <a:solidFill>
                    <a:schemeClr val="tx1"/>
                  </a:solidFill>
                </a:rPr>
                <a:t> ما حفظ </a:t>
              </a:r>
            </a:p>
            <a:p>
              <a:pPr algn="ctr"/>
              <a:r>
                <a:rPr lang="ar-SA" sz="1600" b="1" dirty="0">
                  <a:solidFill>
                    <a:schemeClr val="tx1"/>
                  </a:solidFill>
                </a:rPr>
                <a:t>إنما العلم ما نفع</a:t>
              </a:r>
              <a:endParaRPr lang="en-US" sz="1600" b="1" dirty="0"/>
            </a:p>
          </p:txBody>
        </p:sp>
      </p:grpSp>
      <p:pic>
        <p:nvPicPr>
          <p:cNvPr id="57" name="Picture 2">
            <a:extLst>
              <a:ext uri="{FF2B5EF4-FFF2-40B4-BE49-F238E27FC236}">
                <a16:creationId xmlns:a16="http://schemas.microsoft.com/office/drawing/2014/main" id="{8AEBE472-356A-43C6-8014-0685A20BFA8A}"/>
              </a:ext>
            </a:extLst>
          </p:cNvPr>
          <p:cNvPicPr>
            <a:picLocks noChangeAspect="1" noChangeArrowheads="1"/>
          </p:cNvPicPr>
          <p:nvPr/>
        </p:nvPicPr>
        <p:blipFill rotWithShape="1">
          <a:blip r:embed="rId39">
            <a:extLst>
              <a:ext uri="{BEBA8EAE-BF5A-486C-A8C5-ECC9F3942E4B}">
                <a14:imgProps xmlns:a14="http://schemas.microsoft.com/office/drawing/2010/main">
                  <a14:imgLayer r:embed="rId40">
                    <a14:imgEffect>
                      <a14:backgroundRemoval t="4511" b="94737" l="1987" r="92715">
                        <a14:foregroundMark x1="72848" y1="12782" x2="42384" y2="35338"/>
                        <a14:foregroundMark x1="67550" y1="53383" x2="44371" y2="32331"/>
                        <a14:foregroundMark x1="75497" y1="30827" x2="43046" y2="35338"/>
                        <a14:foregroundMark x1="53642" y1="15038" x2="38411" y2="47368"/>
                        <a14:foregroundMark x1="39073" y1="12782" x2="36424" y2="45865"/>
                        <a14:foregroundMark x1="58278" y1="30827" x2="44371" y2="21053"/>
                        <a14:foregroundMark x1="47682" y1="45113" x2="56291" y2="48120"/>
                        <a14:foregroundMark x1="64901" y1="45113" x2="64238" y2="45865"/>
                      </a14:backgroundRemoval>
                    </a14:imgEffect>
                  </a14:imgLayer>
                </a14:imgProps>
              </a:ext>
              <a:ext uri="{28A0092B-C50C-407E-A947-70E740481C1C}">
                <a14:useLocalDpi xmlns:a14="http://schemas.microsoft.com/office/drawing/2010/main" val="0"/>
              </a:ext>
            </a:extLst>
          </a:blip>
          <a:srcRect l="14667" r="14198" b="30137"/>
          <a:stretch/>
        </p:blipFill>
        <p:spPr bwMode="auto">
          <a:xfrm>
            <a:off x="6139023" y="4749271"/>
            <a:ext cx="637676" cy="406458"/>
          </a:xfrm>
          <a:prstGeom prst="rect">
            <a:avLst/>
          </a:prstGeom>
          <a:noFill/>
          <a:extLst>
            <a:ext uri="{909E8E84-426E-40DD-AFC4-6F175D3DCCD1}">
              <a14:hiddenFill xmlns:a14="http://schemas.microsoft.com/office/drawing/2010/main">
                <a:solidFill>
                  <a:srgbClr val="FFFFFF"/>
                </a:solidFill>
              </a14:hiddenFill>
            </a:ext>
          </a:extLst>
        </p:spPr>
      </p:pic>
      <p:pic>
        <p:nvPicPr>
          <p:cNvPr id="58" name="Google Shape;59;p13">
            <a:extLst>
              <a:ext uri="{FF2B5EF4-FFF2-40B4-BE49-F238E27FC236}">
                <a16:creationId xmlns:a16="http://schemas.microsoft.com/office/drawing/2014/main" id="{C2DD802F-DAE5-42E9-B9E3-F6B08FAF2BD2}"/>
              </a:ext>
            </a:extLst>
          </p:cNvPr>
          <p:cNvPicPr preferRelativeResize="0"/>
          <p:nvPr/>
        </p:nvPicPr>
        <p:blipFill>
          <a:blip r:embed="rId41">
            <a:alphaModFix/>
          </a:blip>
          <a:stretch>
            <a:fillRect/>
          </a:stretch>
        </p:blipFill>
        <p:spPr>
          <a:xfrm>
            <a:off x="7479382" y="4781363"/>
            <a:ext cx="278430" cy="429614"/>
          </a:xfrm>
          <a:prstGeom prst="rect">
            <a:avLst/>
          </a:prstGeom>
          <a:noFill/>
          <a:ln>
            <a:noFill/>
          </a:ln>
        </p:spPr>
      </p:pic>
      <p:pic>
        <p:nvPicPr>
          <p:cNvPr id="7" name="صورة 6">
            <a:extLst>
              <a:ext uri="{FF2B5EF4-FFF2-40B4-BE49-F238E27FC236}">
                <a16:creationId xmlns:a16="http://schemas.microsoft.com/office/drawing/2014/main" id="{9B968826-7A44-478A-89FC-7C8A96F46679}"/>
              </a:ext>
            </a:extLst>
          </p:cNvPr>
          <p:cNvPicPr>
            <a:picLocks noChangeAspect="1"/>
          </p:cNvPicPr>
          <p:nvPr/>
        </p:nvPicPr>
        <p:blipFill rotWithShape="1">
          <a:blip r:embed="rId42">
            <a:extLst>
              <a:ext uri="{BEBA8EAE-BF5A-486C-A8C5-ECC9F3942E4B}">
                <a14:imgProps xmlns:a14="http://schemas.microsoft.com/office/drawing/2010/main">
                  <a14:imgLayer r:embed="rId43">
                    <a14:imgEffect>
                      <a14:backgroundRemoval t="10000" b="90000" l="10000" r="90000"/>
                    </a14:imgEffect>
                  </a14:imgLayer>
                </a14:imgProps>
              </a:ext>
            </a:extLst>
          </a:blip>
          <a:srcRect l="11993" b="18548"/>
          <a:stretch/>
        </p:blipFill>
        <p:spPr>
          <a:xfrm>
            <a:off x="5574098" y="4701779"/>
            <a:ext cx="606903" cy="462577"/>
          </a:xfrm>
          <a:prstGeom prst="rect">
            <a:avLst/>
          </a:prstGeom>
        </p:spPr>
      </p:pic>
      <p:pic>
        <p:nvPicPr>
          <p:cNvPr id="9" name="صورة 8">
            <a:extLst>
              <a:ext uri="{FF2B5EF4-FFF2-40B4-BE49-F238E27FC236}">
                <a16:creationId xmlns:a16="http://schemas.microsoft.com/office/drawing/2014/main" id="{5E7975DA-19D6-4FC1-AB09-09C65CE82148}"/>
              </a:ext>
            </a:extLst>
          </p:cNvPr>
          <p:cNvPicPr>
            <a:picLocks noChangeAspect="1"/>
          </p:cNvPicPr>
          <p:nvPr/>
        </p:nvPicPr>
        <p:blipFill>
          <a:blip r:embed="rId44">
            <a:extLst>
              <a:ext uri="{BEBA8EAE-BF5A-486C-A8C5-ECC9F3942E4B}">
                <a14:imgProps xmlns:a14="http://schemas.microsoft.com/office/drawing/2010/main">
                  <a14:imgLayer r:embed="rId45">
                    <a14:imgEffect>
                      <a14:backgroundRemoval t="10000" b="90000" l="10000" r="90000"/>
                    </a14:imgEffect>
                  </a14:imgLayer>
                </a14:imgProps>
              </a:ext>
            </a:extLst>
          </a:blip>
          <a:stretch>
            <a:fillRect/>
          </a:stretch>
        </p:blipFill>
        <p:spPr>
          <a:xfrm>
            <a:off x="4994653" y="4664288"/>
            <a:ext cx="589986" cy="589986"/>
          </a:xfrm>
          <a:prstGeom prst="rect">
            <a:avLst/>
          </a:prstGeom>
        </p:spPr>
      </p:pic>
      <p:pic>
        <p:nvPicPr>
          <p:cNvPr id="1026" name="Picture 2" descr="Nearpod: Make every lesson interactive">
            <a:extLst>
              <a:ext uri="{FF2B5EF4-FFF2-40B4-BE49-F238E27FC236}">
                <a16:creationId xmlns:a16="http://schemas.microsoft.com/office/drawing/2014/main" id="{56DFEF9A-BC11-45E6-911D-88B3090AB3AF}"/>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4167222" y="4806812"/>
            <a:ext cx="758863" cy="34347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kahoot كاهوت - موقع سامي مجادلة للتكنولوجيا المحوسبة">
            <a:extLst>
              <a:ext uri="{FF2B5EF4-FFF2-40B4-BE49-F238E27FC236}">
                <a16:creationId xmlns:a16="http://schemas.microsoft.com/office/drawing/2014/main" id="{B64EB936-1E5A-4AFE-8F53-FDA966670574}"/>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841002" y="4815062"/>
            <a:ext cx="571493" cy="34066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جدار باد لت padlet » زكي فراش مطور تعليمي">
            <a:extLst>
              <a:ext uri="{FF2B5EF4-FFF2-40B4-BE49-F238E27FC236}">
                <a16:creationId xmlns:a16="http://schemas.microsoft.com/office/drawing/2014/main" id="{C650FD71-38DA-4E29-880F-E4C9D254B4CE}"/>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309153" y="4776397"/>
            <a:ext cx="521053" cy="387959"/>
          </a:xfrm>
          <a:prstGeom prst="rect">
            <a:avLst/>
          </a:prstGeom>
          <a:noFill/>
          <a:extLst>
            <a:ext uri="{909E8E84-426E-40DD-AFC4-6F175D3DCCD1}">
              <a14:hiddenFill xmlns:a14="http://schemas.microsoft.com/office/drawing/2010/main">
                <a:solidFill>
                  <a:srgbClr val="FFFFFF"/>
                </a:solidFill>
              </a14:hiddenFill>
            </a:ext>
          </a:extLst>
        </p:spPr>
      </p:pic>
      <p:grpSp>
        <p:nvGrpSpPr>
          <p:cNvPr id="111" name="Group 3">
            <a:extLst>
              <a:ext uri="{FF2B5EF4-FFF2-40B4-BE49-F238E27FC236}">
                <a16:creationId xmlns:a16="http://schemas.microsoft.com/office/drawing/2014/main" id="{2C3E3475-2CC6-45F4-9BBE-AE355886531E}"/>
              </a:ext>
            </a:extLst>
          </p:cNvPr>
          <p:cNvGrpSpPr/>
          <p:nvPr/>
        </p:nvGrpSpPr>
        <p:grpSpPr>
          <a:xfrm>
            <a:off x="2404042" y="2874125"/>
            <a:ext cx="2801036" cy="1434799"/>
            <a:chOff x="2617993" y="1767320"/>
            <a:chExt cx="1142581" cy="1720889"/>
          </a:xfrm>
        </p:grpSpPr>
        <p:pic>
          <p:nvPicPr>
            <p:cNvPr id="112" name="Google Shape;74;p13">
              <a:hlinkClick r:id="rId49" action="ppaction://hlinksldjump"/>
              <a:extLst>
                <a:ext uri="{FF2B5EF4-FFF2-40B4-BE49-F238E27FC236}">
                  <a16:creationId xmlns:a16="http://schemas.microsoft.com/office/drawing/2014/main" id="{EC283410-DBAA-4EEF-B3AA-909E89AE9A86}"/>
                </a:ext>
              </a:extLst>
            </p:cNvPr>
            <p:cNvPicPr preferRelativeResize="0"/>
            <p:nvPr/>
          </p:nvPicPr>
          <p:blipFill>
            <a:blip r:embed="rId50">
              <a:alphaModFix/>
              <a:extLst>
                <a:ext uri="{BEBA8EAE-BF5A-486C-A8C5-ECC9F3942E4B}">
                  <a14:imgProps xmlns:a14="http://schemas.microsoft.com/office/drawing/2010/main">
                    <a14:imgLayer r:embed="rId51">
                      <a14:imgEffect>
                        <a14:brightnessContrast bright="40000" contrast="40000"/>
                      </a14:imgEffect>
                    </a14:imgLayer>
                  </a14:imgProps>
                </a:ext>
              </a:extLst>
            </a:blip>
            <a:stretch>
              <a:fillRect/>
            </a:stretch>
          </p:blipFill>
          <p:spPr>
            <a:xfrm>
              <a:off x="2654649" y="2521685"/>
              <a:ext cx="1105925" cy="966524"/>
            </a:xfrm>
            <a:prstGeom prst="rect">
              <a:avLst/>
            </a:prstGeom>
            <a:noFill/>
            <a:ln>
              <a:noFill/>
            </a:ln>
          </p:spPr>
        </p:pic>
        <p:sp>
          <p:nvSpPr>
            <p:cNvPr id="113" name="Google Shape;75;p13">
              <a:extLst>
                <a:ext uri="{FF2B5EF4-FFF2-40B4-BE49-F238E27FC236}">
                  <a16:creationId xmlns:a16="http://schemas.microsoft.com/office/drawing/2014/main" id="{5514FD63-C214-4A55-A963-43752EAECA8B}"/>
                </a:ext>
              </a:extLst>
            </p:cNvPr>
            <p:cNvSpPr txBox="1"/>
            <p:nvPr/>
          </p:nvSpPr>
          <p:spPr>
            <a:xfrm>
              <a:off x="2617993" y="1767320"/>
              <a:ext cx="1105925" cy="709793"/>
            </a:xfrm>
            <a:prstGeom prst="rect">
              <a:avLst/>
            </a:prstGeom>
            <a:solidFill>
              <a:srgbClr val="00B0F0"/>
            </a:solid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ar" sz="1400" b="1" dirty="0">
                  <a:latin typeface="Lemonada Regular"/>
                  <a:ea typeface="Lemonada Regular"/>
                  <a:cs typeface="+mn-cs"/>
                  <a:sym typeface="Lemonada Regular"/>
                </a:rPr>
                <a:t>ما هو </a:t>
              </a:r>
              <a:endParaRPr sz="1400" b="1" dirty="0">
                <a:latin typeface="Lemonada Regular"/>
                <a:ea typeface="Lemonada Regular"/>
                <a:cs typeface="+mn-cs"/>
                <a:sym typeface="Lemonada Regular"/>
              </a:endParaRPr>
            </a:p>
            <a:p>
              <a:pPr marL="0" lvl="0" indent="0" algn="ctr" rtl="1">
                <a:spcBef>
                  <a:spcPts val="0"/>
                </a:spcBef>
                <a:spcAft>
                  <a:spcPts val="0"/>
                </a:spcAft>
                <a:buNone/>
              </a:pPr>
              <a:r>
                <a:rPr lang="ar" sz="1400" b="1" dirty="0">
                  <a:latin typeface="Lemonada Regular"/>
                  <a:ea typeface="Lemonada Regular"/>
                  <a:cs typeface="+mn-cs"/>
                  <a:sym typeface="Lemonada Regular"/>
                </a:rPr>
                <a:t>شعوركِ اليوم ؟</a:t>
              </a:r>
              <a:endParaRPr sz="1000" b="1" dirty="0">
                <a:latin typeface="Lemonada Regular"/>
                <a:ea typeface="Lemonada Regular"/>
                <a:cs typeface="+mn-cs"/>
                <a:sym typeface="Lemonada Regular"/>
              </a:endParaRPr>
            </a:p>
          </p:txBody>
        </p:sp>
      </p:grpSp>
      <p:sp>
        <p:nvSpPr>
          <p:cNvPr id="63" name="Google Shape;75;p13">
            <a:extLst>
              <a:ext uri="{FF2B5EF4-FFF2-40B4-BE49-F238E27FC236}">
                <a16:creationId xmlns:a16="http://schemas.microsoft.com/office/drawing/2014/main" id="{45E3AD55-C0AD-4C3B-B88B-185E13237BB0}"/>
              </a:ext>
            </a:extLst>
          </p:cNvPr>
          <p:cNvSpPr txBox="1"/>
          <p:nvPr/>
        </p:nvSpPr>
        <p:spPr>
          <a:xfrm>
            <a:off x="4422308" y="1434755"/>
            <a:ext cx="5324624" cy="2776245"/>
          </a:xfrm>
          <a:prstGeom prst="rect">
            <a:avLst/>
          </a:prstGeom>
          <a:noFill/>
          <a:ln>
            <a:noFill/>
          </a:ln>
        </p:spPr>
        <p:txBody>
          <a:bodyPr spcFirstLastPara="1" wrap="square" lIns="91425" tIns="91425" rIns="91425" bIns="91425" anchor="t" anchorCtr="0">
            <a:noAutofit/>
          </a:bodyPr>
          <a:lstStyle/>
          <a:p>
            <a:r>
              <a:rPr lang="ar-SA" b="1" dirty="0">
                <a:solidFill>
                  <a:srgbClr val="00B050"/>
                </a:solidFill>
                <a:latin typeface="Lemonada Regular"/>
                <a:ea typeface="Lemonada Regular"/>
                <a:cs typeface="+mn-cs"/>
                <a:sym typeface="Lemonada Regular"/>
              </a:rPr>
              <a:t>التاريخ</a:t>
            </a:r>
            <a:r>
              <a:rPr lang="ar-SA" b="1" dirty="0">
                <a:latin typeface="Lemonada Regular"/>
                <a:ea typeface="Lemonada Regular"/>
                <a:cs typeface="+mn-cs"/>
                <a:sym typeface="Lemonada Regular"/>
              </a:rPr>
              <a:t> :   / ٨ / ١٤٤٢هـ</a:t>
            </a:r>
            <a:endParaRPr lang="ar-SA" sz="1100" b="1" dirty="0">
              <a:latin typeface="Lemonada Regular"/>
              <a:ea typeface="Lemonada Regular"/>
              <a:cs typeface="+mn-cs"/>
              <a:sym typeface="Lemonada Regular"/>
            </a:endParaRPr>
          </a:p>
          <a:p>
            <a:pPr marL="0" lvl="0" indent="0" rtl="1">
              <a:spcBef>
                <a:spcPts val="0"/>
              </a:spcBef>
              <a:spcAft>
                <a:spcPts val="0"/>
              </a:spcAft>
              <a:buNone/>
            </a:pPr>
            <a:r>
              <a:rPr lang="ar-SA" b="1" dirty="0">
                <a:solidFill>
                  <a:srgbClr val="00B050"/>
                </a:solidFill>
                <a:latin typeface="Lemonada Regular"/>
                <a:ea typeface="Lemonada Regular"/>
                <a:cs typeface="+mn-cs"/>
                <a:sym typeface="Lemonada Regular"/>
              </a:rPr>
              <a:t>اليوم</a:t>
            </a:r>
            <a:r>
              <a:rPr lang="ar-SA" b="1" dirty="0">
                <a:latin typeface="Lemonada Regular"/>
                <a:ea typeface="Lemonada Regular"/>
                <a:cs typeface="+mn-cs"/>
                <a:sym typeface="Lemonada Regular"/>
              </a:rPr>
              <a:t> : الاثنين- الثلاثاء- الخميس</a:t>
            </a:r>
          </a:p>
          <a:p>
            <a:pPr marL="0" lvl="0" indent="0" rtl="1">
              <a:spcBef>
                <a:spcPts val="0"/>
              </a:spcBef>
              <a:spcAft>
                <a:spcPts val="0"/>
              </a:spcAft>
              <a:buNone/>
            </a:pPr>
            <a:r>
              <a:rPr lang="ar-SA" b="1" dirty="0">
                <a:solidFill>
                  <a:srgbClr val="00B050"/>
                </a:solidFill>
                <a:latin typeface="Lemonada Regular"/>
                <a:ea typeface="Lemonada Regular"/>
                <a:cs typeface="+mn-cs"/>
                <a:sym typeface="Lemonada Regular"/>
              </a:rPr>
              <a:t>المادة</a:t>
            </a:r>
            <a:r>
              <a:rPr lang="ar-SA" b="1" dirty="0">
                <a:latin typeface="Lemonada Regular"/>
                <a:ea typeface="Lemonada Regular"/>
                <a:cs typeface="+mn-cs"/>
                <a:sym typeface="Lemonada Regular"/>
              </a:rPr>
              <a:t> : علوم</a:t>
            </a:r>
          </a:p>
          <a:p>
            <a:r>
              <a:rPr lang="ar-SA" b="1" dirty="0">
                <a:solidFill>
                  <a:srgbClr val="00B050"/>
                </a:solidFill>
                <a:latin typeface="Lemonada Regular"/>
                <a:ea typeface="Lemonada Regular"/>
                <a:cs typeface="+mn-cs"/>
                <a:sym typeface="Lemonada Regular"/>
              </a:rPr>
              <a:t>الوحدة(٦)</a:t>
            </a:r>
            <a:r>
              <a:rPr lang="ar-SA" b="1" dirty="0">
                <a:latin typeface="Lemonada Regular"/>
                <a:ea typeface="Lemonada Regular"/>
                <a:cs typeface="+mn-cs"/>
                <a:sym typeface="Lemonada Regular"/>
              </a:rPr>
              <a:t>: القوى والطاقة </a:t>
            </a:r>
          </a:p>
          <a:p>
            <a:r>
              <a:rPr lang="ar-SA" b="1" dirty="0">
                <a:solidFill>
                  <a:srgbClr val="00B050"/>
                </a:solidFill>
                <a:latin typeface="Lemonada Regular"/>
                <a:ea typeface="Lemonada Regular"/>
                <a:cs typeface="+mn-cs"/>
                <a:sym typeface="Lemonada Regular"/>
              </a:rPr>
              <a:t>الفصل(٧)</a:t>
            </a:r>
            <a:r>
              <a:rPr lang="ar-SA" b="1" dirty="0">
                <a:latin typeface="Lemonada Regular"/>
                <a:ea typeface="Lemonada Regular"/>
                <a:cs typeface="+mn-cs"/>
                <a:sym typeface="Lemonada Regular"/>
              </a:rPr>
              <a:t>:القوى  </a:t>
            </a:r>
          </a:p>
          <a:p>
            <a:r>
              <a:rPr lang="ar-SA" b="1" dirty="0">
                <a:solidFill>
                  <a:srgbClr val="00B050"/>
                </a:solidFill>
                <a:latin typeface="Lemonada Regular"/>
                <a:ea typeface="Lemonada Regular"/>
                <a:cs typeface="+mn-cs"/>
                <a:sym typeface="Lemonada Regular"/>
              </a:rPr>
              <a:t>الدرس(٢ )</a:t>
            </a:r>
            <a:r>
              <a:rPr lang="ar-SA" b="1" dirty="0">
                <a:latin typeface="Lemonada Regular"/>
                <a:ea typeface="Lemonada Regular"/>
                <a:cs typeface="+mn-cs"/>
                <a:sym typeface="Lemonada Regular"/>
              </a:rPr>
              <a:t>: الكهرباء   </a:t>
            </a:r>
          </a:p>
          <a:p>
            <a:endParaRPr lang="ar-SA" b="1" dirty="0">
              <a:latin typeface="Lemonada Regular"/>
              <a:ea typeface="Lemonada Regular"/>
              <a:cs typeface="+mn-cs"/>
              <a:sym typeface="Lemonada Regular"/>
            </a:endParaRPr>
          </a:p>
          <a:p>
            <a:endParaRPr lang="ar-SA" b="1" dirty="0">
              <a:latin typeface="Lemonada Regular"/>
              <a:ea typeface="Lemonada Regular"/>
              <a:cs typeface="+mn-cs"/>
              <a:sym typeface="Lemonada Regular"/>
            </a:endParaRPr>
          </a:p>
          <a:p>
            <a:pPr marL="0" lvl="0" indent="0" algn="ctr" rtl="1">
              <a:spcBef>
                <a:spcPts val="0"/>
              </a:spcBef>
              <a:spcAft>
                <a:spcPts val="0"/>
              </a:spcAft>
              <a:buNone/>
            </a:pPr>
            <a:r>
              <a:rPr lang="ar-SA" sz="1200" b="1" dirty="0">
                <a:latin typeface="Lemonada Regular"/>
                <a:ea typeface="Lemonada Regular"/>
                <a:cs typeface="+mn-cs"/>
                <a:sym typeface="Lemonada Regular"/>
              </a:rPr>
              <a:t> </a:t>
            </a:r>
            <a:endParaRPr sz="1200" b="1" dirty="0">
              <a:latin typeface="Lemonada Regular"/>
              <a:ea typeface="Lemonada Regular"/>
              <a:cs typeface="+mn-cs"/>
              <a:sym typeface="Lemonada Regular"/>
            </a:endParaRPr>
          </a:p>
        </p:txBody>
      </p:sp>
      <p:pic>
        <p:nvPicPr>
          <p:cNvPr id="59" name="صورة 58">
            <a:extLst>
              <a:ext uri="{FF2B5EF4-FFF2-40B4-BE49-F238E27FC236}">
                <a16:creationId xmlns:a16="http://schemas.microsoft.com/office/drawing/2014/main" id="{B54714DC-A065-43B4-8C75-4B2FC10A7955}"/>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3084873" y="581111"/>
            <a:ext cx="917831" cy="780684"/>
          </a:xfrm>
          <a:prstGeom prst="rect">
            <a:avLst/>
          </a:prstGeom>
        </p:spPr>
      </p:pic>
    </p:spTree>
    <p:extLst>
      <p:ext uri="{BB962C8B-B14F-4D97-AF65-F5344CB8AC3E}">
        <p14:creationId xmlns:p14="http://schemas.microsoft.com/office/powerpoint/2010/main" val="21114066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30FF0AAE-03BB-447E-BF5A-2BA73CEA8A28}"/>
              </a:ext>
            </a:extLst>
          </p:cNvPr>
          <p:cNvPicPr>
            <a:picLocks noChangeAspect="1"/>
          </p:cNvPicPr>
          <p:nvPr/>
        </p:nvPicPr>
        <p:blipFill rotWithShape="1">
          <a:blip r:embed="rId4"/>
          <a:srcRect b="11779"/>
          <a:stretch/>
        </p:blipFill>
        <p:spPr>
          <a:xfrm>
            <a:off x="-1" y="1"/>
            <a:ext cx="12192001" cy="6869004"/>
          </a:xfrm>
          <a:prstGeom prst="rect">
            <a:avLst/>
          </a:prstGeom>
        </p:spPr>
      </p:pic>
      <p:pic>
        <p:nvPicPr>
          <p:cNvPr id="4" name="Picture 3" descr="Shape, square&#10;&#10;Description automatically generated">
            <a:extLst>
              <a:ext uri="{FF2B5EF4-FFF2-40B4-BE49-F238E27FC236}">
                <a16:creationId xmlns:a16="http://schemas.microsoft.com/office/drawing/2014/main" id="{6200D09F-CB8B-4972-BC80-CF18E7CFED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5725"/>
            <a:ext cx="5299364" cy="6858000"/>
          </a:xfrm>
          <a:prstGeom prst="rect">
            <a:avLst/>
          </a:prstGeom>
        </p:spPr>
      </p:pic>
      <p:sp>
        <p:nvSpPr>
          <p:cNvPr id="6" name="Rectangle: 1">
            <a:extLst>
              <a:ext uri="{FF2B5EF4-FFF2-40B4-BE49-F238E27FC236}">
                <a16:creationId xmlns:a16="http://schemas.microsoft.com/office/drawing/2014/main" id="{F657773D-C563-47A2-8EE1-B034E1AD5499}"/>
              </a:ext>
            </a:extLst>
          </p:cNvPr>
          <p:cNvSpPr/>
          <p:nvPr/>
        </p:nvSpPr>
        <p:spPr>
          <a:xfrm>
            <a:off x="561975" y="4317552"/>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صح</a:t>
            </a:r>
            <a:endParaRPr lang="en-GB" sz="1400" dirty="0">
              <a:solidFill>
                <a:schemeClr val="tx1"/>
              </a:solidFill>
            </a:endParaRPr>
          </a:p>
        </p:txBody>
      </p:sp>
      <p:sp>
        <p:nvSpPr>
          <p:cNvPr id="7" name="Rectangle: 2">
            <a:extLst>
              <a:ext uri="{FF2B5EF4-FFF2-40B4-BE49-F238E27FC236}">
                <a16:creationId xmlns:a16="http://schemas.microsoft.com/office/drawing/2014/main" id="{830D3A1E-A4C1-454F-87CE-CDD58811AFBA}"/>
              </a:ext>
            </a:extLst>
          </p:cNvPr>
          <p:cNvSpPr/>
          <p:nvPr/>
        </p:nvSpPr>
        <p:spPr>
          <a:xfrm>
            <a:off x="561975" y="5031930"/>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خطأ </a:t>
            </a:r>
            <a:endParaRPr lang="en-GB" sz="1400" dirty="0">
              <a:solidFill>
                <a:schemeClr val="tx1"/>
              </a:solidFill>
            </a:endParaRPr>
          </a:p>
        </p:txBody>
      </p:sp>
      <p:pic>
        <p:nvPicPr>
          <p:cNvPr id="9" name="Picture 8" descr="Icon&#10;&#10;Description automatically generated">
            <a:extLst>
              <a:ext uri="{FF2B5EF4-FFF2-40B4-BE49-F238E27FC236}">
                <a16:creationId xmlns:a16="http://schemas.microsoft.com/office/drawing/2014/main" id="{9312AE2D-6F9B-4FC9-8BBD-19E27BA9AD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49" y="4393753"/>
            <a:ext cx="552451" cy="552451"/>
          </a:xfrm>
          <a:prstGeom prst="rect">
            <a:avLst/>
          </a:prstGeom>
        </p:spPr>
      </p:pic>
      <p:pic>
        <p:nvPicPr>
          <p:cNvPr id="10" name="Picture 9" descr="Icon&#10;&#10;Description automatically generated">
            <a:extLst>
              <a:ext uri="{FF2B5EF4-FFF2-40B4-BE49-F238E27FC236}">
                <a16:creationId xmlns:a16="http://schemas.microsoft.com/office/drawing/2014/main" id="{2B39967B-59B1-4378-BDA8-F36796F3B8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493" y="5112893"/>
            <a:ext cx="552451" cy="552451"/>
          </a:xfrm>
          <a:prstGeom prst="rect">
            <a:avLst/>
          </a:prstGeom>
        </p:spPr>
      </p:pic>
      <p:sp>
        <p:nvSpPr>
          <p:cNvPr id="12" name="TextBox 11">
            <a:extLst>
              <a:ext uri="{FF2B5EF4-FFF2-40B4-BE49-F238E27FC236}">
                <a16:creationId xmlns:a16="http://schemas.microsoft.com/office/drawing/2014/main" id="{447D166B-A3FD-442D-9D3B-F4507AD025FE}"/>
              </a:ext>
            </a:extLst>
          </p:cNvPr>
          <p:cNvSpPr txBox="1"/>
          <p:nvPr/>
        </p:nvSpPr>
        <p:spPr>
          <a:xfrm>
            <a:off x="411398" y="1750233"/>
            <a:ext cx="4454053" cy="420564"/>
          </a:xfrm>
          <a:prstGeom prst="rect">
            <a:avLst/>
          </a:prstGeom>
          <a:noFill/>
        </p:spPr>
        <p:txBody>
          <a:bodyPr wrap="square" rtlCol="0">
            <a:spAutoFit/>
          </a:bodyPr>
          <a:lstStyle/>
          <a:p>
            <a:pPr algn="ctr"/>
            <a:r>
              <a:rPr lang="ar-SA" sz="2133" b="1" dirty="0"/>
              <a:t>تنتقل الحرارة من الجسم الدافيء الى البارد</a:t>
            </a:r>
            <a:endParaRPr lang="en-GB" sz="2133" b="1" dirty="0"/>
          </a:p>
        </p:txBody>
      </p:sp>
      <p:pic>
        <p:nvPicPr>
          <p:cNvPr id="16" name="Picture 2" descr="نتيجة بحث الصور عن light">
            <a:hlinkClick r:id="rId8" action="ppaction://hlinksldjump"/>
            <a:extLst>
              <a:ext uri="{FF2B5EF4-FFF2-40B4-BE49-F238E27FC236}">
                <a16:creationId xmlns:a16="http://schemas.microsoft.com/office/drawing/2014/main" id="{2FA88ABB-0F30-43D2-A244-951D74664D99}"/>
              </a:ext>
            </a:extLst>
          </p:cNvPr>
          <p:cNvPicPr>
            <a:picLocks noChangeAspect="1" noChangeArrowheads="1"/>
          </p:cNvPicPr>
          <p:nvPr/>
        </p:nvPicPr>
        <p:blipFill rotWithShape="1">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l="19870" r="15462" b="4675"/>
          <a:stretch/>
        </p:blipFill>
        <p:spPr bwMode="auto">
          <a:xfrm>
            <a:off x="3911720" y="2748956"/>
            <a:ext cx="925097" cy="1141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822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8.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Wrong1.wav"/>
                                        </p:tgtEl>
                                      </p:cMediaNode>
                                    </p:audio>
                                  </p:subTnLst>
                                </p:cTn>
                              </p:par>
                            </p:childTnLst>
                          </p:cTn>
                        </p:par>
                      </p:childTnLst>
                    </p:cTn>
                  </p:par>
                </p:childTnLst>
              </p:cTn>
              <p:nextCondLst>
                <p:cond evt="onClick" delay="0">
                  <p:tgtEl>
                    <p:spTgt spid="7"/>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 action="ppaction://noaction"/>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9"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 action="ppaction://noaction"/>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4" name="Shape 1090">
            <a:extLst>
              <a:ext uri="{FF2B5EF4-FFF2-40B4-BE49-F238E27FC236}">
                <a16:creationId xmlns:a16="http://schemas.microsoft.com/office/drawing/2014/main" id="{353D15E7-E2B0-C343-9885-D9B8D66E7846}"/>
              </a:ext>
            </a:extLst>
          </p:cNvPr>
          <p:cNvSpPr>
            <a:spLocks noChangeArrowheads="1"/>
          </p:cNvSpPr>
          <p:nvPr/>
        </p:nvSpPr>
        <p:spPr bwMode="auto">
          <a:xfrm>
            <a:off x="875384" y="2080041"/>
            <a:ext cx="10113368" cy="2125813"/>
          </a:xfrm>
          <a:custGeom>
            <a:avLst/>
            <a:gdLst>
              <a:gd name="connsiteX0" fmla="*/ 0 w 5651315"/>
              <a:gd name="connsiteY0" fmla="*/ 0 h 855136"/>
              <a:gd name="connsiteX1" fmla="*/ 5651315 w 5651315"/>
              <a:gd name="connsiteY1" fmla="*/ 0 h 855136"/>
              <a:gd name="connsiteX2" fmla="*/ 5651315 w 5651315"/>
              <a:gd name="connsiteY2" fmla="*/ 855136 h 855136"/>
              <a:gd name="connsiteX3" fmla="*/ 0 w 5651315"/>
              <a:gd name="connsiteY3" fmla="*/ 855136 h 855136"/>
              <a:gd name="connsiteX4" fmla="*/ 0 w 5651315"/>
              <a:gd name="connsiteY4" fmla="*/ 0 h 855136"/>
              <a:gd name="connsiteX0" fmla="*/ 0 w 5651315"/>
              <a:gd name="connsiteY0" fmla="*/ 0 h 855136"/>
              <a:gd name="connsiteX1" fmla="*/ 5651315 w 5651315"/>
              <a:gd name="connsiteY1" fmla="*/ 0 h 855136"/>
              <a:gd name="connsiteX2" fmla="*/ 5460246 w 5651315"/>
              <a:gd name="connsiteY2" fmla="*/ 472999 h 855136"/>
              <a:gd name="connsiteX3" fmla="*/ 0 w 5651315"/>
              <a:gd name="connsiteY3" fmla="*/ 855136 h 855136"/>
              <a:gd name="connsiteX4" fmla="*/ 0 w 5651315"/>
              <a:gd name="connsiteY4" fmla="*/ 0 h 855136"/>
              <a:gd name="connsiteX0" fmla="*/ 0 w 5801440"/>
              <a:gd name="connsiteY0" fmla="*/ 0 h 1141739"/>
              <a:gd name="connsiteX1" fmla="*/ 5651315 w 5801440"/>
              <a:gd name="connsiteY1" fmla="*/ 0 h 1141739"/>
              <a:gd name="connsiteX2" fmla="*/ 5801440 w 5801440"/>
              <a:gd name="connsiteY2" fmla="*/ 1141739 h 1141739"/>
              <a:gd name="connsiteX3" fmla="*/ 0 w 5801440"/>
              <a:gd name="connsiteY3" fmla="*/ 855136 h 1141739"/>
              <a:gd name="connsiteX4" fmla="*/ 0 w 5801440"/>
              <a:gd name="connsiteY4" fmla="*/ 0 h 1141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440" h="1141739">
                <a:moveTo>
                  <a:pt x="0" y="0"/>
                </a:moveTo>
                <a:lnTo>
                  <a:pt x="5651315" y="0"/>
                </a:lnTo>
                <a:lnTo>
                  <a:pt x="5801440" y="1141739"/>
                </a:lnTo>
                <a:lnTo>
                  <a:pt x="0" y="855136"/>
                </a:lnTo>
                <a:lnTo>
                  <a:pt x="0" y="0"/>
                </a:lnTo>
                <a:close/>
              </a:path>
            </a:pathLst>
          </a:custGeom>
          <a:solidFill>
            <a:schemeClr val="accent4">
              <a:lumMod val="20000"/>
              <a:lumOff val="80000"/>
            </a:schemeClr>
          </a:solidFill>
          <a:ln>
            <a:noFill/>
          </a:ln>
        </p:spPr>
        <p:txBody>
          <a:bodyPr lIns="91425" tIns="45700" rIns="91425" bIns="45700"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ar-SA" altLang="ar-SA" b="1" dirty="0">
                <a:solidFill>
                  <a:srgbClr val="000000"/>
                </a:solidFill>
                <a:latin typeface="Arial" panose="020B0604020202020204" pitchFamily="34" charset="0"/>
                <a:sym typeface="Arial" panose="020B0604020202020204" pitchFamily="34" charset="0"/>
              </a:rPr>
              <a:t>اللهم لك الحمد  كما ينبغي </a:t>
            </a:r>
          </a:p>
          <a:p>
            <a:pPr algn="ctr">
              <a:spcBef>
                <a:spcPct val="0"/>
              </a:spcBef>
              <a:buFontTx/>
              <a:buNone/>
            </a:pPr>
            <a:r>
              <a:rPr lang="ar-SA" altLang="ar-SA" b="1" dirty="0">
                <a:solidFill>
                  <a:srgbClr val="000000"/>
                </a:solidFill>
                <a:latin typeface="Arial" panose="020B0604020202020204" pitchFamily="34" charset="0"/>
                <a:sym typeface="Arial" panose="020B0604020202020204" pitchFamily="34" charset="0"/>
              </a:rPr>
              <a:t>لجلال وجهك وعظيم سلطانك ،،</a:t>
            </a:r>
            <a:endParaRPr lang="ar-SA" altLang="ar-SA" sz="800" dirty="0">
              <a:latin typeface="Arial" panose="020B0604020202020204" pitchFamily="34" charset="0"/>
            </a:endParaRPr>
          </a:p>
        </p:txBody>
      </p:sp>
    </p:spTree>
    <p:extLst>
      <p:ext uri="{BB962C8B-B14F-4D97-AF65-F5344CB8AC3E}">
        <p14:creationId xmlns:p14="http://schemas.microsoft.com/office/powerpoint/2010/main" val="17566656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3)">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مشهد, غرفة, معرض&#10;&#10;تم إنشاء الوصف تلقائياً">
            <a:extLst>
              <a:ext uri="{FF2B5EF4-FFF2-40B4-BE49-F238E27FC236}">
                <a16:creationId xmlns:a16="http://schemas.microsoft.com/office/drawing/2014/main" id="{CE59D9D3-C864-4D0F-82BE-19CC59BC77D5}"/>
              </a:ext>
            </a:extLst>
          </p:cNvPr>
          <p:cNvPicPr>
            <a:picLocks noChangeAspect="1"/>
          </p:cNvPicPr>
          <p:nvPr/>
        </p:nvPicPr>
        <p:blipFill rotWithShape="1">
          <a:blip r:embed="rId3"/>
          <a:srcRect b="10556"/>
          <a:stretch/>
        </p:blipFill>
        <p:spPr>
          <a:xfrm>
            <a:off x="0" y="0"/>
            <a:ext cx="12192000" cy="6778139"/>
          </a:xfrm>
          <a:prstGeom prst="rect">
            <a:avLst/>
          </a:prstGeom>
        </p:spPr>
      </p:pic>
      <p:pic>
        <p:nvPicPr>
          <p:cNvPr id="6146" name="Picture 2" descr="نتيجة بحث الصور عن Star gif">
            <a:extLst>
              <a:ext uri="{FF2B5EF4-FFF2-40B4-BE49-F238E27FC236}">
                <a16:creationId xmlns:a16="http://schemas.microsoft.com/office/drawing/2014/main" id="{0F39853D-6025-43B6-A8C5-B68AB18737C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99355" y="183056"/>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0274AF8-11CA-47C0-B66E-F51673F553CE}"/>
              </a:ext>
            </a:extLst>
          </p:cNvPr>
          <p:cNvPicPr>
            <a:picLocks noChangeAspect="1"/>
          </p:cNvPicPr>
          <p:nvPr/>
        </p:nvPicPr>
        <p:blipFill>
          <a:blip r:embed="rId5"/>
          <a:stretch>
            <a:fillRect/>
          </a:stretch>
        </p:blipFill>
        <p:spPr>
          <a:xfrm>
            <a:off x="3866424" y="2756555"/>
            <a:ext cx="1754416" cy="4021584"/>
          </a:xfrm>
          <a:prstGeom prst="rect">
            <a:avLst/>
          </a:prstGeom>
        </p:spPr>
      </p:pic>
      <p:pic>
        <p:nvPicPr>
          <p:cNvPr id="8" name="صورة 7" descr="صورة تحتوي على دراجة, ركوب الدراجات&#10;&#10;تم إنشاء الوصف تلقائياً">
            <a:extLst>
              <a:ext uri="{FF2B5EF4-FFF2-40B4-BE49-F238E27FC236}">
                <a16:creationId xmlns:a16="http://schemas.microsoft.com/office/drawing/2014/main" id="{C6A2E5F6-36BE-4553-AD70-3DBCCDB37B1A}"/>
              </a:ext>
            </a:extLst>
          </p:cNvPr>
          <p:cNvPicPr>
            <a:picLocks noChangeAspect="1"/>
          </p:cNvPicPr>
          <p:nvPr/>
        </p:nvPicPr>
        <p:blipFill rotWithShape="1">
          <a:blip r:embed="rId6">
            <a:clrChange>
              <a:clrFrom>
                <a:srgbClr val="FFFFFF"/>
              </a:clrFrom>
              <a:clrTo>
                <a:srgbClr val="FFFFFF">
                  <a:alpha val="0"/>
                </a:srgbClr>
              </a:clrTo>
            </a:clrChange>
          </a:blip>
          <a:srcRect b="7917"/>
          <a:stretch/>
        </p:blipFill>
        <p:spPr>
          <a:xfrm>
            <a:off x="-3401323" y="4476752"/>
            <a:ext cx="2725031" cy="2176153"/>
          </a:xfrm>
          <a:prstGeom prst="rect">
            <a:avLst/>
          </a:prstGeom>
          <a:scene3d>
            <a:camera prst="isometricOffAxis2Left"/>
            <a:lightRig rig="threePt" dir="t"/>
          </a:scene3d>
        </p:spPr>
      </p:pic>
    </p:spTree>
    <p:extLst>
      <p:ext uri="{BB962C8B-B14F-4D97-AF65-F5344CB8AC3E}">
        <p14:creationId xmlns:p14="http://schemas.microsoft.com/office/powerpoint/2010/main" val="3841886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applause.wav"/>
          </p:stSnd>
        </p:sndAc>
      </p:transition>
    </mc:Choice>
    <mc:Fallback xmlns="">
      <p:transition spd="slow">
        <p:fade/>
        <p:sndAc>
          <p:stSnd>
            <p:snd r:embed="rId7"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10261 0.11759 L 0.10261 0.11759 C 0.11823 0.11667 0.13386 0.11481 0.14948 0.11451 C 0.23282 0.11389 0.23334 0.11451 0.29601 0.11883 C 0.29844 0.11944 0.30087 0.12006 0.3033 0.12037 C 0.32518 0.12346 0.30972 0.12006 0.32344 0.12346 L 0.39288 0.12191 C 0.43472 0.12037 0.38993 0.12191 0.41875 0.11759 C 0.42448 0.11667 0.454 0.1142 0.46389 0.11327 C 0.47014 0.11142 0.47535 0.10988 0.4816 0.10895 C 0.48594 0.10833 0.49011 0.10802 0.49445 0.10741 C 0.49775 0.1071 0.50087 0.10648 0.50417 0.10586 C 0.50573 0.10556 0.50729 0.10463 0.50903 0.10463 C 0.51337 0.1037 0.51754 0.10339 0.52188 0.10309 C 0.52344 0.10247 0.52518 0.10185 0.52674 0.10154 C 0.52969 0.10093 0.53264 0.10062 0.53559 0.10031 C 0.53785 0.09969 0.53993 0.09907 0.54202 0.09877 C 0.55157 0.09907 0.56094 0.10031 0.57032 0.10031 C 0.58594 0.10031 0.60157 0.09938 0.61702 0.09877 C 0.62136 0.09846 0.6257 0.09753 0.63004 0.09722 L 0.67674 0.09599 L 0.73976 0.09722 L 0.7783 0.09877 L 0.7783 0.09877 L 0.7783 0.09877 " pathEditMode="relative" ptsTypes="AAAAAAAAAAAAAAAAAAAAAAAAA">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 action="ppaction://noaction"/>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rId20" action="ppaction://hlinksldjump"/>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8" name="صورة 7">
            <a:extLst>
              <a:ext uri="{FF2B5EF4-FFF2-40B4-BE49-F238E27FC236}">
                <a16:creationId xmlns:a16="http://schemas.microsoft.com/office/drawing/2014/main" id="{1FF269F8-9189-AD47-A708-A6C9F85DAD42}"/>
              </a:ext>
            </a:extLst>
          </p:cNvPr>
          <p:cNvPicPr>
            <a:picLocks noChangeAspect="1"/>
          </p:cNvPicPr>
          <p:nvPr/>
        </p:nvPicPr>
        <p:blipFill rotWithShape="1">
          <a:blip r:embed="rId25">
            <a:extLst>
              <a:ext uri="{28A0092B-C50C-407E-A947-70E740481C1C}">
                <a14:useLocalDpi xmlns:a14="http://schemas.microsoft.com/office/drawing/2010/main" val="0"/>
              </a:ext>
            </a:extLst>
          </a:blip>
          <a:srcRect b="28338"/>
          <a:stretch/>
        </p:blipFill>
        <p:spPr>
          <a:xfrm>
            <a:off x="87351" y="943775"/>
            <a:ext cx="3071760" cy="3173629"/>
          </a:xfrm>
          <a:prstGeom prst="rect">
            <a:avLst/>
          </a:prstGeom>
        </p:spPr>
      </p:pic>
      <p:pic>
        <p:nvPicPr>
          <p:cNvPr id="11" name="Picture 7">
            <a:extLst>
              <a:ext uri="{FF2B5EF4-FFF2-40B4-BE49-F238E27FC236}">
                <a16:creationId xmlns:a16="http://schemas.microsoft.com/office/drawing/2014/main" id="{4971B455-753C-2E4C-8518-5BE8E3AAA7AF}"/>
              </a:ext>
            </a:extLst>
          </p:cNvPr>
          <p:cNvPicPr>
            <a:picLocks noChangeAspect="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5576" y="2823675"/>
            <a:ext cx="3071760" cy="3245505"/>
          </a:xfrm>
          <a:prstGeom prst="rect">
            <a:avLst/>
          </a:prstGeom>
        </p:spPr>
      </p:pic>
      <p:sp>
        <p:nvSpPr>
          <p:cNvPr id="12" name="مستطيل 11">
            <a:extLst>
              <a:ext uri="{FF2B5EF4-FFF2-40B4-BE49-F238E27FC236}">
                <a16:creationId xmlns:a16="http://schemas.microsoft.com/office/drawing/2014/main" id="{96714F8E-6E6B-1546-B747-70E71EE0A933}"/>
              </a:ext>
            </a:extLst>
          </p:cNvPr>
          <p:cNvSpPr/>
          <p:nvPr/>
        </p:nvSpPr>
        <p:spPr>
          <a:xfrm>
            <a:off x="2901258" y="1864621"/>
            <a:ext cx="8375622" cy="978126"/>
          </a:xfrm>
          <a:prstGeom prst="rect">
            <a:avLst/>
          </a:prstGeom>
          <a:solidFill>
            <a:schemeClr val="bg1"/>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أميرتي المبدعة افتحي الرابط واكتبي اسمك واجيبي على السؤال </a:t>
            </a:r>
          </a:p>
        </p:txBody>
      </p:sp>
      <p:sp>
        <p:nvSpPr>
          <p:cNvPr id="13" name="مستطيل 12">
            <a:extLst>
              <a:ext uri="{FF2B5EF4-FFF2-40B4-BE49-F238E27FC236}">
                <a16:creationId xmlns:a16="http://schemas.microsoft.com/office/drawing/2014/main" id="{AD66DB09-7959-DE44-8C20-E2493C28CA7A}"/>
              </a:ext>
            </a:extLst>
          </p:cNvPr>
          <p:cNvSpPr/>
          <p:nvPr/>
        </p:nvSpPr>
        <p:spPr>
          <a:xfrm>
            <a:off x="345453" y="2614118"/>
            <a:ext cx="2566743" cy="1354118"/>
          </a:xfrm>
          <a:prstGeom prst="rect">
            <a:avLst/>
          </a:prstGeom>
          <a:solidFill>
            <a:schemeClr val="bg1"/>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مراجعة الدرس السابق  </a:t>
            </a:r>
          </a:p>
        </p:txBody>
      </p:sp>
      <p:sp>
        <p:nvSpPr>
          <p:cNvPr id="4" name="مستطيل 3">
            <a:extLst>
              <a:ext uri="{FF2B5EF4-FFF2-40B4-BE49-F238E27FC236}">
                <a16:creationId xmlns:a16="http://schemas.microsoft.com/office/drawing/2014/main" id="{53ED3B3E-81C6-6E43-A2A1-DEB28BCDF36B}"/>
              </a:ext>
            </a:extLst>
          </p:cNvPr>
          <p:cNvSpPr/>
          <p:nvPr/>
        </p:nvSpPr>
        <p:spPr>
          <a:xfrm>
            <a:off x="5237606" y="3390074"/>
            <a:ext cx="4348677" cy="1628503"/>
          </a:xfrm>
          <a:prstGeom prst="rect">
            <a:avLst/>
          </a:prstGeom>
          <a:solidFill>
            <a:schemeClr val="accent4">
              <a:lumMod val="40000"/>
              <a:lumOff val="60000"/>
            </a:schemeClr>
          </a:solidFill>
          <a:ln>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000" b="1" dirty="0">
              <a:solidFill>
                <a:schemeClr val="tx1"/>
              </a:solidFill>
            </a:endParaRPr>
          </a:p>
        </p:txBody>
      </p:sp>
    </p:spTree>
    <p:extLst>
      <p:ext uri="{BB962C8B-B14F-4D97-AF65-F5344CB8AC3E}">
        <p14:creationId xmlns:p14="http://schemas.microsoft.com/office/powerpoint/2010/main" val="31986835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27" presetClass="emph" presetSubtype="0" fill="remove" grpId="0" nodeType="withEffect">
                                  <p:stCondLst>
                                    <p:cond delay="0"/>
                                  </p:stCondLst>
                                  <p:childTnLst>
                                    <p:animClr clrSpc="rgb" dir="cw">
                                      <p:cBhvr override="childStyle">
                                        <p:cTn id="9" dur="250" autoRev="1" fill="remove"/>
                                        <p:tgtEl>
                                          <p:spTgt spid="12"/>
                                        </p:tgtEl>
                                        <p:attrNameLst>
                                          <p:attrName>style.color</p:attrName>
                                        </p:attrNameLst>
                                      </p:cBhvr>
                                      <p:to>
                                        <a:schemeClr val="bg1"/>
                                      </p:to>
                                    </p:animClr>
                                    <p:animClr clrSpc="rgb" dir="cw">
                                      <p:cBhvr>
                                        <p:cTn id="10" dur="250" autoRev="1" fill="remove"/>
                                        <p:tgtEl>
                                          <p:spTgt spid="12"/>
                                        </p:tgtEl>
                                        <p:attrNameLst>
                                          <p:attrName>fillcolor</p:attrName>
                                        </p:attrNameLst>
                                      </p:cBhvr>
                                      <p:to>
                                        <a:schemeClr val="bg1"/>
                                      </p:to>
                                    </p:animClr>
                                    <p:set>
                                      <p:cBhvr>
                                        <p:cTn id="11" dur="250" autoRev="1" fill="remove"/>
                                        <p:tgtEl>
                                          <p:spTgt spid="12"/>
                                        </p:tgtEl>
                                        <p:attrNameLst>
                                          <p:attrName>fill.type</p:attrName>
                                        </p:attrNameLst>
                                      </p:cBhvr>
                                      <p:to>
                                        <p:strVal val="solid"/>
                                      </p:to>
                                    </p:set>
                                    <p:set>
                                      <p:cBhvr>
                                        <p:cTn id="12" dur="250" autoRev="1" fill="remove"/>
                                        <p:tgtEl>
                                          <p:spTgt spid="12"/>
                                        </p:tgtEl>
                                        <p:attrNameLst>
                                          <p:attrName>fill.on</p:attrName>
                                        </p:attrNameLst>
                                      </p:cBhvr>
                                      <p:to>
                                        <p:strVal val="true"/>
                                      </p:to>
                                    </p:set>
                                  </p:childTnLst>
                                </p:cTn>
                              </p:par>
                              <p:par>
                                <p:cTn id="13" presetID="26" presetClass="emph" presetSubtype="0" repeatCount="indefinite" fill="hold" grpId="0" nodeType="with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par>
                                <p:cTn id="16" presetID="27" presetClass="emph" presetSubtype="0" fill="remove" grpId="0" nodeType="withEffect">
                                  <p:stCondLst>
                                    <p:cond delay="0"/>
                                  </p:stCondLst>
                                  <p:childTnLst>
                                    <p:animClr clrSpc="rgb" dir="cw">
                                      <p:cBhvr override="childStyle">
                                        <p:cTn id="17" dur="250" autoRev="1" fill="remove"/>
                                        <p:tgtEl>
                                          <p:spTgt spid="4"/>
                                        </p:tgtEl>
                                        <p:attrNameLst>
                                          <p:attrName>style.color</p:attrName>
                                        </p:attrNameLst>
                                      </p:cBhvr>
                                      <p:to>
                                        <a:schemeClr val="bg1"/>
                                      </p:to>
                                    </p:animClr>
                                    <p:animClr clrSpc="rgb" dir="cw">
                                      <p:cBhvr>
                                        <p:cTn id="18" dur="250" autoRev="1" fill="remove"/>
                                        <p:tgtEl>
                                          <p:spTgt spid="4"/>
                                        </p:tgtEl>
                                        <p:attrNameLst>
                                          <p:attrName>fillcolor</p:attrName>
                                        </p:attrNameLst>
                                      </p:cBhvr>
                                      <p:to>
                                        <a:schemeClr val="bg1"/>
                                      </p:to>
                                    </p:animClr>
                                    <p:set>
                                      <p:cBhvr>
                                        <p:cTn id="19" dur="250" autoRev="1" fill="remove"/>
                                        <p:tgtEl>
                                          <p:spTgt spid="4"/>
                                        </p:tgtEl>
                                        <p:attrNameLst>
                                          <p:attrName>fill.type</p:attrName>
                                        </p:attrNameLst>
                                      </p:cBhvr>
                                      <p:to>
                                        <p:strVal val="solid"/>
                                      </p:to>
                                    </p:set>
                                    <p:set>
                                      <p:cBhvr>
                                        <p:cTn id="20"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36"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37"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8"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4" name="صورة 5">
            <a:extLst>
              <a:ext uri="{FF2B5EF4-FFF2-40B4-BE49-F238E27FC236}">
                <a16:creationId xmlns:a16="http://schemas.microsoft.com/office/drawing/2014/main" id="{EDA24697-4EF4-D749-8F7F-1BEBB48F8A5D}"/>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509580" y="791163"/>
            <a:ext cx="4606967" cy="4406309"/>
          </a:xfrm>
          <a:prstGeom prst="rect">
            <a:avLst/>
          </a:prstGeom>
        </p:spPr>
      </p:pic>
    </p:spTree>
    <p:extLst>
      <p:ext uri="{BB962C8B-B14F-4D97-AF65-F5344CB8AC3E}">
        <p14:creationId xmlns:p14="http://schemas.microsoft.com/office/powerpoint/2010/main" val="27301779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36"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37"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8"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5" name="صورة 5">
            <a:extLst>
              <a:ext uri="{FF2B5EF4-FFF2-40B4-BE49-F238E27FC236}">
                <a16:creationId xmlns:a16="http://schemas.microsoft.com/office/drawing/2014/main" id="{DD3E51D6-EA42-B84F-80A5-7846E7433163}"/>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567300" y="634268"/>
            <a:ext cx="4813012" cy="4815288"/>
          </a:xfrm>
          <a:prstGeom prst="rect">
            <a:avLst/>
          </a:prstGeom>
        </p:spPr>
      </p:pic>
    </p:spTree>
    <p:extLst>
      <p:ext uri="{BB962C8B-B14F-4D97-AF65-F5344CB8AC3E}">
        <p14:creationId xmlns:p14="http://schemas.microsoft.com/office/powerpoint/2010/main" val="23339936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36"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37"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8"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5" name="صورة 5">
            <a:extLst>
              <a:ext uri="{FF2B5EF4-FFF2-40B4-BE49-F238E27FC236}">
                <a16:creationId xmlns:a16="http://schemas.microsoft.com/office/drawing/2014/main" id="{694C2334-ED7D-C641-9BCB-6BC21BCD6A41}"/>
              </a:ext>
            </a:extLst>
          </p:cNvPr>
          <p:cNvPicPr>
            <a:picLocks noChangeAspect="1"/>
          </p:cNvPicPr>
          <p:nvPr/>
        </p:nvPicPr>
        <p:blipFill rotWithShape="1">
          <a:blip r:embed="rId39">
            <a:extLst>
              <a:ext uri="{28A0092B-C50C-407E-A947-70E740481C1C}">
                <a14:useLocalDpi xmlns:a14="http://schemas.microsoft.com/office/drawing/2010/main" val="0"/>
              </a:ext>
            </a:extLst>
          </a:blip>
          <a:srcRect r="27107"/>
          <a:stretch/>
        </p:blipFill>
        <p:spPr>
          <a:xfrm>
            <a:off x="3507225" y="586504"/>
            <a:ext cx="4796550" cy="4979027"/>
          </a:xfrm>
          <a:prstGeom prst="rect">
            <a:avLst/>
          </a:prstGeom>
        </p:spPr>
      </p:pic>
    </p:spTree>
    <p:extLst>
      <p:ext uri="{BB962C8B-B14F-4D97-AF65-F5344CB8AC3E}">
        <p14:creationId xmlns:p14="http://schemas.microsoft.com/office/powerpoint/2010/main" val="18778472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9856747"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55816" y="1662639"/>
            <a:ext cx="1407782" cy="114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5" name="مستطيل 74">
            <a:hlinkClick r:id="rId19"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 action="ppaction://noaction"/>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rId21" action="ppaction://hlinksldjump"/>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48" name="مستطيل 47">
            <a:extLst>
              <a:ext uri="{FF2B5EF4-FFF2-40B4-BE49-F238E27FC236}">
                <a16:creationId xmlns:a16="http://schemas.microsoft.com/office/drawing/2014/main" id="{37202D18-EAA3-44BB-BDFA-B6E27E2969FF}"/>
              </a:ext>
            </a:extLst>
          </p:cNvPr>
          <p:cNvSpPr/>
          <p:nvPr/>
        </p:nvSpPr>
        <p:spPr>
          <a:xfrm>
            <a:off x="5607663" y="941815"/>
            <a:ext cx="3549096" cy="49907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altLang="ar-SA" sz="1800" b="1" dirty="0">
                <a:solidFill>
                  <a:schemeClr val="tx1"/>
                </a:solidFill>
                <a:latin typeface="Arial" panose="020B0604020202020204" pitchFamily="34" charset="0"/>
                <a:sym typeface="Wingdings 2" panose="05020102010507070707" pitchFamily="18" charset="2"/>
              </a:rPr>
              <a:t>1</a:t>
            </a:r>
          </a:p>
          <a:p>
            <a:pPr algn="ctr"/>
            <a:endParaRPr lang="ar-SA" altLang="ar-SA" b="1" dirty="0">
              <a:solidFill>
                <a:schemeClr val="tx1"/>
              </a:solidFill>
              <a:latin typeface="Arial" panose="020B0604020202020204" pitchFamily="34" charset="0"/>
              <a:sym typeface="Wingdings 2" panose="05020102010507070707" pitchFamily="18" charset="2"/>
            </a:endParaRPr>
          </a:p>
          <a:p>
            <a:pPr algn="ctr"/>
            <a:endParaRPr lang="ar-SA" altLang="ar-SA" sz="1800" b="1" dirty="0">
              <a:solidFill>
                <a:schemeClr val="tx1"/>
              </a:solidFill>
              <a:latin typeface="Arial" panose="020B0604020202020204" pitchFamily="34" charset="0"/>
              <a:sym typeface="Wingdings 2" panose="05020102010507070707" pitchFamily="18" charset="2"/>
            </a:endParaRPr>
          </a:p>
          <a:p>
            <a:pPr algn="ctr"/>
            <a:endParaRPr lang="ar-SA" altLang="ar-SA" b="1" dirty="0">
              <a:solidFill>
                <a:schemeClr val="tx1"/>
              </a:solidFill>
              <a:latin typeface="Arial" panose="020B0604020202020204" pitchFamily="34" charset="0"/>
              <a:sym typeface="Wingdings 2" panose="05020102010507070707" pitchFamily="18" charset="2"/>
            </a:endParaRPr>
          </a:p>
          <a:p>
            <a:pPr algn="ctr"/>
            <a:r>
              <a:rPr lang="ar-SA" altLang="ar-SA" b="1" dirty="0">
                <a:solidFill>
                  <a:schemeClr val="tx1"/>
                </a:solidFill>
                <a:latin typeface="Arial" panose="020B0604020202020204" pitchFamily="34" charset="0"/>
                <a:sym typeface="Wingdings 2" panose="05020102010507070707" pitchFamily="18" charset="2"/>
              </a:rPr>
              <a:t>1</a:t>
            </a:r>
            <a:r>
              <a:rPr lang="ar-SA" altLang="ar-SA" sz="1800" b="1" dirty="0">
                <a:solidFill>
                  <a:schemeClr val="tx1"/>
                </a:solidFill>
                <a:latin typeface="Arial" panose="020B0604020202020204" pitchFamily="34" charset="0"/>
                <a:sym typeface="Wingdings 2" panose="05020102010507070707" pitchFamily="18" charset="2"/>
              </a:rPr>
              <a:t> </a:t>
            </a:r>
            <a:r>
              <a:rPr lang="ar-SA" altLang="ar-SA" sz="2400" b="1" dirty="0">
                <a:solidFill>
                  <a:schemeClr val="tx1"/>
                </a:solidFill>
                <a:latin typeface="Arial" panose="020B0604020202020204" pitchFamily="34" charset="0"/>
                <a:sym typeface="Wingdings 2" panose="05020102010507070707" pitchFamily="18" charset="2"/>
              </a:rPr>
              <a:t></a:t>
            </a:r>
            <a:r>
              <a:rPr lang="ar-SA" altLang="ar-SA" sz="2400" b="1" dirty="0">
                <a:solidFill>
                  <a:schemeClr val="tx1"/>
                </a:solidFill>
                <a:latin typeface="Arial" panose="020B0604020202020204" pitchFamily="34" charset="0"/>
              </a:rPr>
              <a:t> ماعنوان الوحدة؟</a:t>
            </a:r>
          </a:p>
          <a:p>
            <a:pPr algn="ctr"/>
            <a:r>
              <a:rPr lang="ar-SA" altLang="ar-SA" sz="2400" b="1" dirty="0">
                <a:solidFill>
                  <a:schemeClr val="tx1"/>
                </a:solidFill>
                <a:latin typeface="Arial" panose="020B0604020202020204" pitchFamily="34" charset="0"/>
                <a:sym typeface="Wingdings 2" panose="05020102010507070707" pitchFamily="18" charset="2"/>
              </a:rPr>
              <a:t>2 </a:t>
            </a:r>
            <a:r>
              <a:rPr lang="ar-SA" altLang="ar-SA" sz="2400" b="1" dirty="0">
                <a:solidFill>
                  <a:schemeClr val="tx1"/>
                </a:solidFill>
                <a:latin typeface="Arial" panose="020B0604020202020204" pitchFamily="34" charset="0"/>
              </a:rPr>
              <a:t> ماعنوان الفصل؟</a:t>
            </a:r>
          </a:p>
          <a:p>
            <a:pPr algn="ctr"/>
            <a:r>
              <a:rPr lang="ar-SA" altLang="ar-SA" sz="2400" b="1" dirty="0">
                <a:solidFill>
                  <a:schemeClr val="tx1"/>
                </a:solidFill>
                <a:latin typeface="Arial" panose="020B0604020202020204" pitchFamily="34" charset="0"/>
                <a:sym typeface="Wingdings 2" panose="05020102010507070707" pitchFamily="18" charset="2"/>
              </a:rPr>
              <a:t>3 </a:t>
            </a:r>
            <a:r>
              <a:rPr lang="ar-SA" altLang="ar-SA" sz="2400" b="1" dirty="0">
                <a:solidFill>
                  <a:schemeClr val="tx1"/>
                </a:solidFill>
                <a:latin typeface="Arial" panose="020B0604020202020204" pitchFamily="34" charset="0"/>
              </a:rPr>
              <a:t> ماموضوع درسنا اليوم ؟</a:t>
            </a:r>
          </a:p>
          <a:p>
            <a:pPr algn="ctr"/>
            <a:r>
              <a:rPr lang="ar-SA" altLang="ar-SA" sz="2400" b="1" dirty="0">
                <a:solidFill>
                  <a:schemeClr val="tx1"/>
                </a:solidFill>
                <a:latin typeface="Arial" panose="020B0604020202020204" pitchFamily="34" charset="0"/>
                <a:sym typeface="Wingdings 2" panose="05020102010507070707" pitchFamily="18" charset="2"/>
              </a:rPr>
              <a:t>4 </a:t>
            </a:r>
            <a:r>
              <a:rPr lang="ar-SA" altLang="ar-SA" sz="2400" b="1" dirty="0">
                <a:solidFill>
                  <a:schemeClr val="tx1"/>
                </a:solidFill>
                <a:latin typeface="Arial" panose="020B0604020202020204" pitchFamily="34" charset="0"/>
              </a:rPr>
              <a:t> هل سبق درسنا هذا الموضوع   ؟</a:t>
            </a:r>
          </a:p>
          <a:p>
            <a:pPr algn="ctr"/>
            <a:endParaRPr lang="ar-SA" altLang="ar-SA" sz="1800" b="1" dirty="0">
              <a:solidFill>
                <a:schemeClr val="tx1"/>
              </a:solidFill>
              <a:latin typeface="Arial" panose="020B0604020202020204" pitchFamily="34" charset="0"/>
            </a:endParaRPr>
          </a:p>
          <a:p>
            <a:pPr algn="ctr"/>
            <a:endParaRPr lang="ar-SA" altLang="ar-SA" sz="1800" b="1" dirty="0">
              <a:solidFill>
                <a:schemeClr val="tx1"/>
              </a:solidFill>
              <a:latin typeface="Arial" panose="020B0604020202020204" pitchFamily="34" charset="0"/>
            </a:endParaRPr>
          </a:p>
          <a:p>
            <a:pPr algn="ctr"/>
            <a:endParaRPr lang="ar-SA" dirty="0">
              <a:solidFill>
                <a:srgbClr val="FF0000"/>
              </a:solidFill>
            </a:endParaRPr>
          </a:p>
        </p:txBody>
      </p:sp>
      <p:pic>
        <p:nvPicPr>
          <p:cNvPr id="49" name="Picture 6" descr="صورة ذات صلة">
            <a:extLst>
              <a:ext uri="{FF2B5EF4-FFF2-40B4-BE49-F238E27FC236}">
                <a16:creationId xmlns:a16="http://schemas.microsoft.com/office/drawing/2014/main" id="{24D06C3E-0951-42D7-8B8D-95448BA9D2D2}"/>
              </a:ext>
            </a:extLst>
          </p:cNvPr>
          <p:cNvPicPr>
            <a:picLocks noChangeAspect="1" noChangeArrowheads="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24884" y="871710"/>
            <a:ext cx="3078530" cy="111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مربع نص 49">
            <a:extLst>
              <a:ext uri="{FF2B5EF4-FFF2-40B4-BE49-F238E27FC236}">
                <a16:creationId xmlns:a16="http://schemas.microsoft.com/office/drawing/2014/main" id="{DA18509E-A54E-47A1-97C8-605FA3F56891}"/>
              </a:ext>
            </a:extLst>
          </p:cNvPr>
          <p:cNvSpPr txBox="1"/>
          <p:nvPr/>
        </p:nvSpPr>
        <p:spPr>
          <a:xfrm rot="21365880">
            <a:off x="6914964" y="1066692"/>
            <a:ext cx="1801446" cy="523220"/>
          </a:xfrm>
          <a:prstGeom prst="rect">
            <a:avLst/>
          </a:prstGeom>
          <a:noFill/>
        </p:spPr>
        <p:txBody>
          <a:bodyPr wrap="square">
            <a:spAutoFit/>
          </a:bodyPr>
          <a:lstStyle/>
          <a:p>
            <a:pPr algn="ctr" eaLnBrk="1" hangingPunct="1">
              <a:lnSpc>
                <a:spcPct val="100000"/>
              </a:lnSpc>
              <a:spcBef>
                <a:spcPct val="50000"/>
              </a:spcBef>
              <a:buFontTx/>
              <a:buNone/>
            </a:pPr>
            <a:r>
              <a:rPr lang="ar-SA" altLang="ar-SA" sz="2800" b="1" dirty="0">
                <a:latin typeface="Arial" panose="020B0604020202020204" pitchFamily="34" charset="0"/>
                <a:sym typeface="Wingdings 2" panose="05020102010507070707" pitchFamily="18" charset="2"/>
              </a:rPr>
              <a:t>بطاقة دخول</a:t>
            </a:r>
            <a:endParaRPr lang="ar-SA" altLang="ar-SA" sz="2800" b="1" dirty="0">
              <a:latin typeface="Arial" panose="020B0604020202020204" pitchFamily="34" charset="0"/>
            </a:endParaRPr>
          </a:p>
        </p:txBody>
      </p:sp>
      <p:sp>
        <p:nvSpPr>
          <p:cNvPr id="2" name="مستطيل 1">
            <a:hlinkClick r:id="rId21"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FC868301-6E42-564D-AB4C-92AC4FFF1A5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95943" y="1147544"/>
            <a:ext cx="5011853" cy="4616899"/>
          </a:xfrm>
          <a:prstGeom prst="rect">
            <a:avLst/>
          </a:prstGeom>
        </p:spPr>
      </p:pic>
    </p:spTree>
    <p:extLst>
      <p:ext uri="{BB962C8B-B14F-4D97-AF65-F5344CB8AC3E}">
        <p14:creationId xmlns:p14="http://schemas.microsoft.com/office/powerpoint/2010/main" val="10761170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8989590"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90540" y="5952176"/>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sp>
        <p:nvSpPr>
          <p:cNvPr id="87" name="مربع نص 86">
            <a:hlinkClick r:id="rId36"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11073227" y="1604577"/>
            <a:ext cx="992361" cy="2787342"/>
            <a:chOff x="6170636" y="2100923"/>
            <a:chExt cx="1268626" cy="2151948"/>
          </a:xfrm>
        </p:grpSpPr>
        <p:sp>
          <p:nvSpPr>
            <p:cNvPr id="56" name="مستطيل 55">
              <a:hlinkClick r:id="rId37"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
        <p:nvSpPr>
          <p:cNvPr id="41" name="مربع نص 40">
            <a:extLst>
              <a:ext uri="{FF2B5EF4-FFF2-40B4-BE49-F238E27FC236}">
                <a16:creationId xmlns:a16="http://schemas.microsoft.com/office/drawing/2014/main" id="{3AD704DE-1173-D742-9467-D1DB2B5484B1}"/>
              </a:ext>
            </a:extLst>
          </p:cNvPr>
          <p:cNvSpPr txBox="1"/>
          <p:nvPr/>
        </p:nvSpPr>
        <p:spPr>
          <a:xfrm>
            <a:off x="8728674" y="2674860"/>
            <a:ext cx="1878821" cy="369332"/>
          </a:xfrm>
          <a:prstGeom prst="rect">
            <a:avLst/>
          </a:prstGeom>
          <a:solidFill>
            <a:schemeClr val="accent6">
              <a:lumMod val="60000"/>
              <a:lumOff val="40000"/>
            </a:schemeClr>
          </a:solidFill>
        </p:spPr>
        <p:txBody>
          <a:bodyPr wrap="square">
            <a:spAutoFit/>
          </a:bodyPr>
          <a:lstStyle/>
          <a:p>
            <a:endParaRPr lang="ar-SA" dirty="0"/>
          </a:p>
        </p:txBody>
      </p:sp>
      <p:sp>
        <p:nvSpPr>
          <p:cNvPr id="6" name="مربع نص 5">
            <a:extLst>
              <a:ext uri="{FF2B5EF4-FFF2-40B4-BE49-F238E27FC236}">
                <a16:creationId xmlns:a16="http://schemas.microsoft.com/office/drawing/2014/main" id="{94F6B9FD-9579-A94E-8EE9-C000C76B8735}"/>
              </a:ext>
            </a:extLst>
          </p:cNvPr>
          <p:cNvSpPr txBox="1"/>
          <p:nvPr/>
        </p:nvSpPr>
        <p:spPr>
          <a:xfrm>
            <a:off x="8591059" y="1604577"/>
            <a:ext cx="1779239" cy="646331"/>
          </a:xfrm>
          <a:prstGeom prst="rect">
            <a:avLst/>
          </a:prstGeom>
          <a:solidFill>
            <a:schemeClr val="accent6">
              <a:lumMod val="20000"/>
              <a:lumOff val="80000"/>
            </a:schemeClr>
          </a:solidFill>
        </p:spPr>
        <p:txBody>
          <a:bodyPr wrap="square">
            <a:spAutoFit/>
          </a:bodyPr>
          <a:lstStyle/>
          <a:p>
            <a:r>
              <a:rPr lang="ar-SA" dirty="0"/>
              <a:t>شاهدي الفيديو يشرح استكشف صفحة ١٠٩ </a:t>
            </a:r>
          </a:p>
        </p:txBody>
      </p:sp>
      <p:pic>
        <p:nvPicPr>
          <p:cNvPr id="5" name="صورة 6">
            <a:extLst>
              <a:ext uri="{FF2B5EF4-FFF2-40B4-BE49-F238E27FC236}">
                <a16:creationId xmlns:a16="http://schemas.microsoft.com/office/drawing/2014/main" id="{494C9FA7-5B73-EF44-A1C6-F011192AC4C7}"/>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55528" y="594455"/>
            <a:ext cx="5526448" cy="4884600"/>
          </a:xfrm>
          <a:prstGeom prst="rect">
            <a:avLst/>
          </a:prstGeom>
        </p:spPr>
      </p:pic>
    </p:spTree>
    <p:extLst>
      <p:ext uri="{BB962C8B-B14F-4D97-AF65-F5344CB8AC3E}">
        <p14:creationId xmlns:p14="http://schemas.microsoft.com/office/powerpoint/2010/main" val="36128274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36"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 action="ppaction://noaction"/>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7"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5" name="صورة 5">
            <a:extLst>
              <a:ext uri="{FF2B5EF4-FFF2-40B4-BE49-F238E27FC236}">
                <a16:creationId xmlns:a16="http://schemas.microsoft.com/office/drawing/2014/main" id="{192FCDAB-C243-8047-AE01-0F68B4ACC56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298350" y="508081"/>
            <a:ext cx="4862946" cy="4874674"/>
          </a:xfrm>
          <a:prstGeom prst="rect">
            <a:avLst/>
          </a:prstGeom>
        </p:spPr>
      </p:pic>
    </p:spTree>
    <p:extLst>
      <p:ext uri="{BB962C8B-B14F-4D97-AF65-F5344CB8AC3E}">
        <p14:creationId xmlns:p14="http://schemas.microsoft.com/office/powerpoint/2010/main" val="5638931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51315"/>
            <a:ext cx="9856747" cy="5264260"/>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3780" y="5846869"/>
            <a:ext cx="7952839" cy="9633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50906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512405"/>
            <a:ext cx="812667" cy="8798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55816" y="1662639"/>
            <a:ext cx="1407782" cy="114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318219" y="1023761"/>
            <a:ext cx="822462" cy="695626"/>
          </a:xfrm>
          <a:prstGeom prst="rect">
            <a:avLst/>
          </a:prstGeom>
          <a:noFill/>
          <a:ln>
            <a:noFill/>
          </a:ln>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37" name="مستطيل 36">
            <a:extLst>
              <a:ext uri="{FF2B5EF4-FFF2-40B4-BE49-F238E27FC236}">
                <a16:creationId xmlns:a16="http://schemas.microsoft.com/office/drawing/2014/main" id="{1E76708E-AC43-4CAA-B665-14CC097CB5A4}"/>
              </a:ext>
            </a:extLst>
          </p:cNvPr>
          <p:cNvSpPr/>
          <p:nvPr/>
        </p:nvSpPr>
        <p:spPr>
          <a:xfrm>
            <a:off x="4148918" y="1861922"/>
            <a:ext cx="4975113" cy="2516073"/>
          </a:xfrm>
          <a:prstGeom prst="rect">
            <a:avLst/>
          </a:prstGeom>
        </p:spPr>
        <p:txBody>
          <a:bodyPr wrap="square">
            <a:spAutoFit/>
          </a:bodyPr>
          <a:lstStyle/>
          <a:p>
            <a:pPr algn="ctr" rtl="1" eaLnBrk="1" hangingPunct="1">
              <a:defRPr/>
            </a:pPr>
            <a:r>
              <a:rPr lang="ar-SA" sz="4500" b="1" dirty="0">
                <a:ln w="18415" cmpd="sng">
                  <a:solidFill>
                    <a:srgbClr val="FFFFFF"/>
                  </a:solidFill>
                  <a:prstDash val="solid"/>
                </a:ln>
                <a:effectLst>
                  <a:outerShdw blurRad="63500" dir="3600000" algn="tl" rotWithShape="0">
                    <a:srgbClr val="000000">
                      <a:alpha val="70000"/>
                    </a:srgbClr>
                  </a:outerShdw>
                </a:effectLst>
              </a:rPr>
              <a:t> </a:t>
            </a:r>
            <a:r>
              <a:rPr lang="ar-SA" sz="4950" b="1" dirty="0">
                <a:ln w="0"/>
                <a:solidFill>
                  <a:srgbClr val="FF0000"/>
                </a:solidFill>
                <a:effectLst>
                  <a:outerShdw blurRad="38100" dist="19050" dir="2700000" algn="tl" rotWithShape="0">
                    <a:schemeClr val="dk1">
                      <a:alpha val="40000"/>
                    </a:schemeClr>
                  </a:outerShdw>
                </a:effectLst>
              </a:rPr>
              <a:t>أميرتي</a:t>
            </a:r>
            <a:r>
              <a:rPr lang="ar-SA" sz="4950" b="1" dirty="0">
                <a:ln w="0"/>
                <a:effectLst>
                  <a:outerShdw blurRad="38100" dist="19050" dir="2700000" algn="tl" rotWithShape="0">
                    <a:schemeClr val="dk1">
                      <a:alpha val="40000"/>
                    </a:schemeClr>
                  </a:outerShdw>
                </a:effectLst>
              </a:rPr>
              <a:t> </a:t>
            </a:r>
            <a:r>
              <a:rPr lang="ar-SA" sz="3600" b="1" dirty="0">
                <a:ln w="0"/>
                <a:effectLst>
                  <a:outerShdw blurRad="38100" dist="19050" dir="2700000" algn="tl" rotWithShape="0">
                    <a:schemeClr val="dk1">
                      <a:alpha val="40000"/>
                    </a:schemeClr>
                  </a:outerShdw>
                </a:effectLst>
              </a:rPr>
              <a:t>قائدة الغد المشرق افتحي كتاب الطالبة</a:t>
            </a:r>
          </a:p>
          <a:p>
            <a:pPr algn="ctr" rtl="1" eaLnBrk="1" hangingPunct="1">
              <a:defRPr/>
            </a:pPr>
            <a:r>
              <a:rPr lang="ar-SA" sz="3600" b="1" dirty="0">
                <a:ln w="0"/>
                <a:effectLst>
                  <a:outerShdw blurRad="38100" dist="19050" dir="2700000" algn="tl" rotWithShape="0">
                    <a:schemeClr val="dk1">
                      <a:alpha val="40000"/>
                    </a:schemeClr>
                  </a:outerShdw>
                </a:effectLst>
              </a:rPr>
              <a:t>صفحة ١٢٠-١٢١</a:t>
            </a:r>
          </a:p>
          <a:p>
            <a:pPr algn="ctr" rtl="1" eaLnBrk="1" hangingPunct="1">
              <a:defRPr/>
            </a:pPr>
            <a:r>
              <a:rPr lang="ar-SA" sz="3600" b="1" dirty="0">
                <a:ln w="0"/>
                <a:effectLst>
                  <a:outerShdw blurRad="38100" dist="19050" dir="2700000" algn="tl" rotWithShape="0">
                    <a:schemeClr val="dk1">
                      <a:alpha val="40000"/>
                    </a:schemeClr>
                  </a:outerShdw>
                </a:effectLst>
              </a:rPr>
              <a:t>توقعي أهداف درسنا</a:t>
            </a:r>
            <a:endParaRPr lang="ar-SA" sz="3600" b="1" dirty="0">
              <a:ln w="0">
                <a:solidFill>
                  <a:schemeClr val="tx1"/>
                </a:solidFill>
              </a:ln>
              <a:effectLst>
                <a:outerShdw blurRad="38100" dist="19050" dir="2700000" algn="tl" rotWithShape="0">
                  <a:schemeClr val="dk1">
                    <a:alpha val="40000"/>
                  </a:schemeClr>
                </a:outerShdw>
              </a:effectLst>
            </a:endParaRPr>
          </a:p>
        </p:txBody>
      </p:sp>
      <p:sp>
        <p:nvSpPr>
          <p:cNvPr id="41" name="مستطيل 40">
            <a:hlinkClick r:id="rId15" action="ppaction://hlinksldjump"/>
            <a:extLst>
              <a:ext uri="{FF2B5EF4-FFF2-40B4-BE49-F238E27FC236}">
                <a16:creationId xmlns:a16="http://schemas.microsoft.com/office/drawing/2014/main" id="{C10FBDE3-A62C-4080-8C5F-5D8C5EBB41F8}"/>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التمهيد</a:t>
            </a:r>
            <a:endParaRPr lang="en-US" b="1" dirty="0">
              <a:solidFill>
                <a:schemeClr val="accent5">
                  <a:lumMod val="50000"/>
                </a:schemeClr>
              </a:solidFill>
            </a:endParaRPr>
          </a:p>
        </p:txBody>
      </p:sp>
      <p:sp>
        <p:nvSpPr>
          <p:cNvPr id="45" name="مستطيل 44">
            <a:hlinkClick r:id="" action="ppaction://noaction"/>
            <a:extLst>
              <a:ext uri="{FF2B5EF4-FFF2-40B4-BE49-F238E27FC236}">
                <a16:creationId xmlns:a16="http://schemas.microsoft.com/office/drawing/2014/main" id="{E8DDB2D6-0BDE-40F6-BA53-381FF6F6DA41}"/>
              </a:ext>
            </a:extLst>
          </p:cNvPr>
          <p:cNvSpPr/>
          <p:nvPr/>
        </p:nvSpPr>
        <p:spPr>
          <a:xfrm>
            <a:off x="1204077" y="47751"/>
            <a:ext cx="934490" cy="6766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الغلق</a:t>
            </a:r>
            <a:endParaRPr lang="en-US" sz="2400" b="1" dirty="0">
              <a:solidFill>
                <a:schemeClr val="accent1">
                  <a:lumMod val="75000"/>
                </a:schemeClr>
              </a:solidFill>
            </a:endParaRPr>
          </a:p>
        </p:txBody>
      </p:sp>
      <p:sp>
        <p:nvSpPr>
          <p:cNvPr id="47" name="مستطيل 46">
            <a:hlinkClick r:id="rId22" action="ppaction://hlinksldjump"/>
            <a:extLst>
              <a:ext uri="{FF2B5EF4-FFF2-40B4-BE49-F238E27FC236}">
                <a16:creationId xmlns:a16="http://schemas.microsoft.com/office/drawing/2014/main" id="{25E26A7D-7245-45FB-A631-03EC6C9BA3D0}"/>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48" name="مستطيل 47">
            <a:hlinkClick r:id="" action="ppaction://noaction"/>
            <a:extLst>
              <a:ext uri="{FF2B5EF4-FFF2-40B4-BE49-F238E27FC236}">
                <a16:creationId xmlns:a16="http://schemas.microsoft.com/office/drawing/2014/main" id="{A6E92D92-ED9C-4582-94E9-1C4BD1FE8406}"/>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العرض</a:t>
            </a:r>
            <a:endParaRPr lang="en-US" sz="2000" b="1" dirty="0">
              <a:solidFill>
                <a:schemeClr val="accent1">
                  <a:lumMod val="75000"/>
                </a:schemeClr>
              </a:solidFill>
            </a:endParaRPr>
          </a:p>
        </p:txBody>
      </p:sp>
      <p:sp>
        <p:nvSpPr>
          <p:cNvPr id="49" name="مستطيل 48">
            <a:hlinkClick r:id="rId23" action="ppaction://hlinksldjump"/>
            <a:extLst>
              <a:ext uri="{FF2B5EF4-FFF2-40B4-BE49-F238E27FC236}">
                <a16:creationId xmlns:a16="http://schemas.microsoft.com/office/drawing/2014/main" id="{BFD6B6B8-2505-4D04-9301-C1959DDD93AC}"/>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الأهداف</a:t>
            </a:r>
            <a:endParaRPr lang="en-US" b="1" dirty="0">
              <a:solidFill>
                <a:schemeClr val="accent5">
                  <a:lumMod val="50000"/>
                </a:schemeClr>
              </a:solidFill>
            </a:endParaRPr>
          </a:p>
        </p:txBody>
      </p:sp>
      <p:sp>
        <p:nvSpPr>
          <p:cNvPr id="50" name="مستطيل 49">
            <a:hlinkClick r:id="rId15" action="ppaction://hlinksldjump"/>
            <a:extLst>
              <a:ext uri="{FF2B5EF4-FFF2-40B4-BE49-F238E27FC236}">
                <a16:creationId xmlns:a16="http://schemas.microsoft.com/office/drawing/2014/main" id="{3D5E3317-1204-4548-9CD7-3661C04FB1E6}"/>
              </a:ext>
            </a:extLst>
          </p:cNvPr>
          <p:cNvSpPr/>
          <p:nvPr/>
        </p:nvSpPr>
        <p:spPr>
          <a:xfrm>
            <a:off x="5830588" y="60729"/>
            <a:ext cx="934490" cy="65693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المكون</a:t>
            </a:r>
            <a:endParaRPr lang="en-US" b="1" dirty="0">
              <a:solidFill>
                <a:schemeClr val="accent5">
                  <a:lumMod val="50000"/>
                </a:schemeClr>
              </a:solidFill>
            </a:endParaRPr>
          </a:p>
        </p:txBody>
      </p:sp>
      <p:sp>
        <p:nvSpPr>
          <p:cNvPr id="52" name="مستطيل 51">
            <a:hlinkClick r:id="rId24" action="ppaction://hlinksldjump"/>
            <a:extLst>
              <a:ext uri="{FF2B5EF4-FFF2-40B4-BE49-F238E27FC236}">
                <a16:creationId xmlns:a16="http://schemas.microsoft.com/office/drawing/2014/main" id="{21A6D752-F1F3-441B-AB7E-E5BAB055F980}"/>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55" name="مستطيل 54">
            <a:hlinkClick r:id="" action="ppaction://noaction"/>
            <a:extLst>
              <a:ext uri="{FF2B5EF4-FFF2-40B4-BE49-F238E27FC236}">
                <a16:creationId xmlns:a16="http://schemas.microsoft.com/office/drawing/2014/main" id="{BD405FFC-9F44-4BF1-B494-CE53DFA8808E}"/>
              </a:ext>
            </a:extLst>
          </p:cNvPr>
          <p:cNvSpPr/>
          <p:nvPr/>
        </p:nvSpPr>
        <p:spPr>
          <a:xfrm>
            <a:off x="114503"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sp>
        <p:nvSpPr>
          <p:cNvPr id="56" name="مستطيل 55">
            <a:hlinkClick r:id="rId25" action="ppaction://hlinksldjump"/>
            <a:extLst>
              <a:ext uri="{FF2B5EF4-FFF2-40B4-BE49-F238E27FC236}">
                <a16:creationId xmlns:a16="http://schemas.microsoft.com/office/drawing/2014/main" id="{1F8BE043-7780-44A5-A322-C47D1EA7631E}"/>
              </a:ext>
            </a:extLst>
          </p:cNvPr>
          <p:cNvSpPr/>
          <p:nvPr/>
        </p:nvSpPr>
        <p:spPr>
          <a:xfrm>
            <a:off x="8975137" y="34773"/>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السطر</a:t>
            </a:r>
          </a:p>
          <a:p>
            <a:pPr algn="ctr"/>
            <a:r>
              <a:rPr lang="ar-SA" b="1" dirty="0">
                <a:solidFill>
                  <a:schemeClr val="accent5">
                    <a:lumMod val="50000"/>
                  </a:schemeClr>
                </a:solidFill>
              </a:rPr>
              <a:t>الإملائي</a:t>
            </a:r>
            <a:endParaRPr lang="en-US" b="1" dirty="0">
              <a:solidFill>
                <a:schemeClr val="accent5">
                  <a:lumMod val="50000"/>
                </a:schemeClr>
              </a:solidFill>
            </a:endParaRPr>
          </a:p>
        </p:txBody>
      </p:sp>
      <p:pic>
        <p:nvPicPr>
          <p:cNvPr id="5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A6BF1BB-6D5E-4B6E-8F45-E0E36CF3CD9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56570" y="-320026"/>
            <a:ext cx="7402640" cy="567192"/>
          </a:xfrm>
          <a:prstGeom prst="rect">
            <a:avLst/>
          </a:prstGeom>
          <a:noFill/>
          <a:extLst>
            <a:ext uri="{909E8E84-426E-40DD-AFC4-6F175D3DCCD1}">
              <a14:hiddenFill xmlns:a14="http://schemas.microsoft.com/office/drawing/2010/main">
                <a:solidFill>
                  <a:srgbClr val="FFFFFF"/>
                </a:solidFill>
              </a14:hiddenFill>
            </a:ext>
          </a:extLst>
        </p:spPr>
      </p:pic>
      <p:pic>
        <p:nvPicPr>
          <p:cNvPr id="51" name="صورة 50">
            <a:extLst>
              <a:ext uri="{FF2B5EF4-FFF2-40B4-BE49-F238E27FC236}">
                <a16:creationId xmlns:a16="http://schemas.microsoft.com/office/drawing/2014/main" id="{EEE5F7F7-34C7-4429-855B-5E8729819AEF}"/>
              </a:ext>
            </a:extLst>
          </p:cNvPr>
          <p:cNvPicPr>
            <a:picLocks noChangeAspect="1"/>
          </p:cNvPicPr>
          <p:nvPr/>
        </p:nvPicPr>
        <p:blipFill rotWithShape="1">
          <a:blip r:embed="rId27">
            <a:extLst>
              <a:ext uri="{28A0092B-C50C-407E-A947-70E740481C1C}">
                <a14:useLocalDpi xmlns:a14="http://schemas.microsoft.com/office/drawing/2010/main" val="0"/>
              </a:ext>
            </a:extLst>
          </a:blip>
          <a:srcRect l="14033" r="10681"/>
          <a:stretch/>
        </p:blipFill>
        <p:spPr>
          <a:xfrm>
            <a:off x="-324273" y="3428849"/>
            <a:ext cx="2960203" cy="4350375"/>
          </a:xfrm>
          <a:prstGeom prst="rect">
            <a:avLst/>
          </a:prstGeom>
        </p:spPr>
      </p:pic>
      <p:grpSp>
        <p:nvGrpSpPr>
          <p:cNvPr id="2" name="مجموعة 1">
            <a:extLst>
              <a:ext uri="{FF2B5EF4-FFF2-40B4-BE49-F238E27FC236}">
                <a16:creationId xmlns:a16="http://schemas.microsoft.com/office/drawing/2014/main" id="{08EE3A01-A703-554E-82BE-92012E14BA09}"/>
              </a:ext>
            </a:extLst>
          </p:cNvPr>
          <p:cNvGrpSpPr/>
          <p:nvPr/>
        </p:nvGrpSpPr>
        <p:grpSpPr>
          <a:xfrm>
            <a:off x="10763598" y="1976226"/>
            <a:ext cx="1244530" cy="2770940"/>
            <a:chOff x="6170636" y="2100923"/>
            <a:chExt cx="1268626" cy="2151948"/>
          </a:xfrm>
        </p:grpSpPr>
        <p:sp>
          <p:nvSpPr>
            <p:cNvPr id="53" name="مستطيل 52">
              <a:hlinkClick r:id="rId23" action="ppaction://hlinksldjump"/>
              <a:extLst>
                <a:ext uri="{FF2B5EF4-FFF2-40B4-BE49-F238E27FC236}">
                  <a16:creationId xmlns:a16="http://schemas.microsoft.com/office/drawing/2014/main" id="{1347AADA-8C55-E744-B38A-C90FA3C741F0}"/>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8" name="مستطيل 57">
              <a:extLst>
                <a:ext uri="{FF2B5EF4-FFF2-40B4-BE49-F238E27FC236}">
                  <a16:creationId xmlns:a16="http://schemas.microsoft.com/office/drawing/2014/main" id="{AB9F7C0A-E72D-3146-8661-462D00A242A8}"/>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9" name="مستطيل 58">
              <a:extLst>
                <a:ext uri="{FF2B5EF4-FFF2-40B4-BE49-F238E27FC236}">
                  <a16:creationId xmlns:a16="http://schemas.microsoft.com/office/drawing/2014/main" id="{611933FB-EB4E-0D41-AE5F-F56A07AAE991}"/>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Tree>
    <p:extLst>
      <p:ext uri="{BB962C8B-B14F-4D97-AF65-F5344CB8AC3E}">
        <p14:creationId xmlns:p14="http://schemas.microsoft.com/office/powerpoint/2010/main" val="32292051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426ECF6C-D0D8-41F2-8E61-3A79DC9D4C56}"/>
              </a:ext>
            </a:extLst>
          </p:cNvPr>
          <p:cNvSpPr/>
          <p:nvPr/>
        </p:nvSpPr>
        <p:spPr>
          <a:xfrm>
            <a:off x="0" y="0"/>
            <a:ext cx="12192000" cy="6858000"/>
          </a:xfrm>
          <a:prstGeom prst="rect">
            <a:avLst/>
          </a:prstGeom>
          <a:solidFill>
            <a:srgbClr val="E0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ar-SA" sz="1400"/>
          </a:p>
        </p:txBody>
      </p:sp>
      <p:pic>
        <p:nvPicPr>
          <p:cNvPr id="9218" name="Picture 2" descr="Good Morning Sun GIF">
            <a:extLst>
              <a:ext uri="{FF2B5EF4-FFF2-40B4-BE49-F238E27FC236}">
                <a16:creationId xmlns:a16="http://schemas.microsoft.com/office/drawing/2014/main" id="{3E2A2FAB-A266-4D14-949D-0D0D7F6A4ED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80393" y="1559727"/>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11853627-9D4D-4089-801E-FBCDD735E586}"/>
              </a:ext>
            </a:extLst>
          </p:cNvPr>
          <p:cNvSpPr/>
          <p:nvPr/>
        </p:nvSpPr>
        <p:spPr>
          <a:xfrm>
            <a:off x="7285193" y="4987553"/>
            <a:ext cx="3962400" cy="569627"/>
          </a:xfrm>
          <a:prstGeom prst="rect">
            <a:avLst/>
          </a:prstGeom>
          <a:solidFill>
            <a:srgbClr val="E0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ar-SA" sz="1400"/>
          </a:p>
        </p:txBody>
      </p:sp>
      <p:sp>
        <p:nvSpPr>
          <p:cNvPr id="5" name="مستطيل 4">
            <a:extLst>
              <a:ext uri="{FF2B5EF4-FFF2-40B4-BE49-F238E27FC236}">
                <a16:creationId xmlns:a16="http://schemas.microsoft.com/office/drawing/2014/main" id="{021AD59B-1ABE-4BCF-AD22-6C8FB480C70D}"/>
              </a:ext>
            </a:extLst>
          </p:cNvPr>
          <p:cNvSpPr/>
          <p:nvPr/>
        </p:nvSpPr>
        <p:spPr>
          <a:xfrm>
            <a:off x="2991979" y="2101926"/>
            <a:ext cx="2693900" cy="769441"/>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4400" b="1" dirty="0">
                <a:ln w="0"/>
                <a:solidFill>
                  <a:schemeClr val="accent2">
                    <a:lumMod val="75000"/>
                  </a:schemeClr>
                </a:solidFill>
                <a:effectLst>
                  <a:outerShdw blurRad="38100" dist="19050" dir="2700000" algn="tl" rotWithShape="0">
                    <a:schemeClr val="dk1">
                      <a:alpha val="40000"/>
                    </a:schemeClr>
                  </a:outerShdw>
                </a:effectLst>
              </a:rPr>
              <a:t>أبدأ مسائي  بـ</a:t>
            </a:r>
          </a:p>
        </p:txBody>
      </p:sp>
      <p:sp>
        <p:nvSpPr>
          <p:cNvPr id="7" name="مربع نص 6">
            <a:extLst>
              <a:ext uri="{FF2B5EF4-FFF2-40B4-BE49-F238E27FC236}">
                <a16:creationId xmlns:a16="http://schemas.microsoft.com/office/drawing/2014/main" id="{B462A0A7-226D-4083-BF36-F24050E5C24F}"/>
              </a:ext>
            </a:extLst>
          </p:cNvPr>
          <p:cNvSpPr txBox="1"/>
          <p:nvPr/>
        </p:nvSpPr>
        <p:spPr>
          <a:xfrm>
            <a:off x="835603" y="3011194"/>
            <a:ext cx="7006651" cy="258532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700" b="1" i="0" u="none" strike="noStrike" dirty="0">
                <a:solidFill>
                  <a:srgbClr val="000000"/>
                </a:solidFill>
                <a:effectLst/>
                <a:latin typeface="Tahoma" panose="020B0604030504040204" pitchFamily="34" charset="0"/>
              </a:rPr>
              <a:t>((أَمْسَيْنَا وَأَمْسَى الْمُلْكُ لِلَّهِ، وَالْحَمْدُ لِلَّهِ لَا إِلَهَ إِلَّا اللهُ، وَحْدَهُ لَا شَرِيكَ لَهُ، لَهُ الْمُلْكُ وَلَهُ الْحَمْدُ وَهُوَ عَلَى كُلِّ شَيْءٍ قَدِيرٌ، رَبِّ أَسْأَلُكَ خَيْرَ مَا فِي هَذِهِ اللَّيْلَةِ وَخَيْرَ مَا بَعْدَهَا، وَأَعُوذُ بِكَ مِنْ شَرِّ مَا فِي هَذِهِ اللَّيْلَةِ وَشَرِّ مَا بَعْدَهَا، رَبِّ أَعُوذُ بِكَ مِنَ الْكَسَلِ وَسُوءِ الْكِبَرِ، رَبِّ أَعُوذُ بِكَ مِنْ عَذَابٍ فِي النَّارِ وَعَذَابٍ فِي الْقَبْرِ))</a:t>
            </a:r>
            <a:r>
              <a:rPr lang="en-US" sz="2700" b="1" i="0" u="none" strike="noStrike" dirty="0">
                <a:solidFill>
                  <a:srgbClr val="003399"/>
                </a:solidFill>
                <a:effectLst/>
                <a:latin typeface="Tahoma" panose="020B0604030504040204" pitchFamily="34" charset="0"/>
                <a:hlinkClick r:id="rId3"/>
              </a:rPr>
              <a:t>. </a:t>
            </a:r>
            <a:endParaRPr lang="ar-SA" sz="27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9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36"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 action="ppaction://noaction"/>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7"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5" name="صورة 5">
            <a:extLst>
              <a:ext uri="{FF2B5EF4-FFF2-40B4-BE49-F238E27FC236}">
                <a16:creationId xmlns:a16="http://schemas.microsoft.com/office/drawing/2014/main" id="{625FCDC1-EA44-3B45-A5B9-5FEAFE78C386}"/>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582091" y="1452936"/>
            <a:ext cx="6719656" cy="3865267"/>
          </a:xfrm>
          <a:prstGeom prst="rect">
            <a:avLst/>
          </a:prstGeom>
        </p:spPr>
      </p:pic>
    </p:spTree>
    <p:extLst>
      <p:ext uri="{BB962C8B-B14F-4D97-AF65-F5344CB8AC3E}">
        <p14:creationId xmlns:p14="http://schemas.microsoft.com/office/powerpoint/2010/main" val="10475358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6" name="مربع نص 5">
            <a:extLst>
              <a:ext uri="{FF2B5EF4-FFF2-40B4-BE49-F238E27FC236}">
                <a16:creationId xmlns:a16="http://schemas.microsoft.com/office/drawing/2014/main" id="{4903BF38-3F5E-7447-BE8F-57F812A98A3C}"/>
              </a:ext>
            </a:extLst>
          </p:cNvPr>
          <p:cNvSpPr txBox="1"/>
          <p:nvPr/>
        </p:nvSpPr>
        <p:spPr>
          <a:xfrm>
            <a:off x="932597" y="1297011"/>
            <a:ext cx="8803295" cy="553998"/>
          </a:xfrm>
          <a:prstGeom prst="rect">
            <a:avLst/>
          </a:prstGeom>
          <a:solidFill>
            <a:schemeClr val="accent5">
              <a:lumMod val="40000"/>
              <a:lumOff val="60000"/>
            </a:schemeClr>
          </a:solidFill>
        </p:spPr>
        <p:txBody>
          <a:bodyPr wrap="square" rtlCol="1">
            <a:spAutoFit/>
          </a:bodyPr>
          <a:lstStyle/>
          <a:p>
            <a:pPr algn="r"/>
            <a:r>
              <a:rPr lang="ar-SA" sz="3000" b="1" dirty="0">
                <a:solidFill>
                  <a:schemeClr val="tx1"/>
                </a:solidFill>
              </a:rPr>
              <a:t>تصفحي الكتاب واجيبي على الفراغات بعد قراءة النص واستيعابه :</a:t>
            </a:r>
            <a:endParaRPr lang="ar-SA" sz="3000" b="1" dirty="0"/>
          </a:p>
        </p:txBody>
      </p:sp>
      <p:sp>
        <p:nvSpPr>
          <p:cNvPr id="7" name="مربع نص 6">
            <a:extLst>
              <a:ext uri="{FF2B5EF4-FFF2-40B4-BE49-F238E27FC236}">
                <a16:creationId xmlns:a16="http://schemas.microsoft.com/office/drawing/2014/main" id="{4E7B1D7F-83E6-F24C-88C2-118BA8895BBB}"/>
              </a:ext>
            </a:extLst>
          </p:cNvPr>
          <p:cNvSpPr txBox="1"/>
          <p:nvPr/>
        </p:nvSpPr>
        <p:spPr>
          <a:xfrm>
            <a:off x="8866296" y="2195707"/>
            <a:ext cx="2390525" cy="523220"/>
          </a:xfrm>
          <a:prstGeom prst="rect">
            <a:avLst/>
          </a:prstGeom>
          <a:solidFill>
            <a:schemeClr val="accent4">
              <a:lumMod val="40000"/>
              <a:lumOff val="60000"/>
            </a:schemeClr>
          </a:solidFill>
          <a:ln>
            <a:solidFill>
              <a:schemeClr val="accent2"/>
            </a:solidFill>
          </a:ln>
        </p:spPr>
        <p:txBody>
          <a:bodyPr wrap="square" rtlCol="1">
            <a:spAutoFit/>
          </a:bodyPr>
          <a:lstStyle/>
          <a:p>
            <a:pPr algn="r"/>
            <a:r>
              <a:rPr lang="ar-SA" sz="2800" dirty="0">
                <a:solidFill>
                  <a:schemeClr val="accent2">
                    <a:lumMod val="50000"/>
                  </a:schemeClr>
                </a:solidFill>
              </a:rPr>
              <a:t>صفحة ١٢٠-١٢١</a:t>
            </a:r>
          </a:p>
        </p:txBody>
      </p:sp>
      <p:pic>
        <p:nvPicPr>
          <p:cNvPr id="4" name="صورة 7">
            <a:extLst>
              <a:ext uri="{FF2B5EF4-FFF2-40B4-BE49-F238E27FC236}">
                <a16:creationId xmlns:a16="http://schemas.microsoft.com/office/drawing/2014/main" id="{83E3FE5F-24CE-0A42-A71E-342916DC669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09203" y="2064443"/>
            <a:ext cx="6592475" cy="3457629"/>
          </a:xfrm>
          <a:prstGeom prst="rect">
            <a:avLst/>
          </a:prstGeom>
        </p:spPr>
      </p:pic>
    </p:spTree>
    <p:extLst>
      <p:ext uri="{BB962C8B-B14F-4D97-AF65-F5344CB8AC3E}">
        <p14:creationId xmlns:p14="http://schemas.microsoft.com/office/powerpoint/2010/main" val="24573101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6">
            <a:extLst>
              <a:ext uri="{FF2B5EF4-FFF2-40B4-BE49-F238E27FC236}">
                <a16:creationId xmlns:a16="http://schemas.microsoft.com/office/drawing/2014/main" id="{62644A3E-B683-CB4F-A553-9A78AB0B1DA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8553" y="1247607"/>
            <a:ext cx="9166872" cy="4216761"/>
          </a:xfrm>
          <a:prstGeom prst="rect">
            <a:avLst/>
          </a:prstGeom>
        </p:spPr>
      </p:pic>
    </p:spTree>
    <p:extLst>
      <p:ext uri="{BB962C8B-B14F-4D97-AF65-F5344CB8AC3E}">
        <p14:creationId xmlns:p14="http://schemas.microsoft.com/office/powerpoint/2010/main" val="35431684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5E273DF7-C18C-9949-8B36-A56CF2F090C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43241" y="1178038"/>
            <a:ext cx="10076270" cy="4214246"/>
          </a:xfrm>
          <a:prstGeom prst="rect">
            <a:avLst/>
          </a:prstGeom>
        </p:spPr>
      </p:pic>
    </p:spTree>
    <p:extLst>
      <p:ext uri="{BB962C8B-B14F-4D97-AF65-F5344CB8AC3E}">
        <p14:creationId xmlns:p14="http://schemas.microsoft.com/office/powerpoint/2010/main" val="41492622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B0401DD5-D512-9541-9144-452C03FA406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51178" y="1077529"/>
            <a:ext cx="9815446" cy="4454602"/>
          </a:xfrm>
          <a:prstGeom prst="rect">
            <a:avLst/>
          </a:prstGeom>
        </p:spPr>
      </p:pic>
    </p:spTree>
    <p:extLst>
      <p:ext uri="{BB962C8B-B14F-4D97-AF65-F5344CB8AC3E}">
        <p14:creationId xmlns:p14="http://schemas.microsoft.com/office/powerpoint/2010/main" val="20016836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90C281C9-9B3C-4B44-A583-52D93DA8DEF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14852" y="1180011"/>
            <a:ext cx="10092011" cy="4642325"/>
          </a:xfrm>
          <a:prstGeom prst="rect">
            <a:avLst/>
          </a:prstGeom>
        </p:spPr>
      </p:pic>
    </p:spTree>
    <p:extLst>
      <p:ext uri="{BB962C8B-B14F-4D97-AF65-F5344CB8AC3E}">
        <p14:creationId xmlns:p14="http://schemas.microsoft.com/office/powerpoint/2010/main" val="7812413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7DA6267A-E4E7-5645-AE94-D5CA005EA36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07557" y="1111614"/>
            <a:ext cx="9271963" cy="4499978"/>
          </a:xfrm>
          <a:prstGeom prst="rect">
            <a:avLst/>
          </a:prstGeom>
        </p:spPr>
      </p:pic>
    </p:spTree>
    <p:extLst>
      <p:ext uri="{BB962C8B-B14F-4D97-AF65-F5344CB8AC3E}">
        <p14:creationId xmlns:p14="http://schemas.microsoft.com/office/powerpoint/2010/main" val="13841853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A28A758B-E411-2940-AD50-1441DC4F768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89134" y="1111187"/>
            <a:ext cx="9482222" cy="4546372"/>
          </a:xfrm>
          <a:prstGeom prst="rect">
            <a:avLst/>
          </a:prstGeom>
        </p:spPr>
      </p:pic>
    </p:spTree>
    <p:extLst>
      <p:ext uri="{BB962C8B-B14F-4D97-AF65-F5344CB8AC3E}">
        <p14:creationId xmlns:p14="http://schemas.microsoft.com/office/powerpoint/2010/main" val="21169811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87AF8D2B-147A-CF43-8BC6-CFB7228F4DB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55499" y="1110768"/>
            <a:ext cx="9441666" cy="4500823"/>
          </a:xfrm>
          <a:prstGeom prst="rect">
            <a:avLst/>
          </a:prstGeom>
        </p:spPr>
      </p:pic>
    </p:spTree>
    <p:extLst>
      <p:ext uri="{BB962C8B-B14F-4D97-AF65-F5344CB8AC3E}">
        <p14:creationId xmlns:p14="http://schemas.microsoft.com/office/powerpoint/2010/main" val="23232886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214E248D-9DA6-0B48-B98B-697CE644FAC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84258" y="1127708"/>
            <a:ext cx="9412907" cy="4329937"/>
          </a:xfrm>
          <a:prstGeom prst="rect">
            <a:avLst/>
          </a:prstGeom>
        </p:spPr>
      </p:pic>
    </p:spTree>
    <p:extLst>
      <p:ext uri="{BB962C8B-B14F-4D97-AF65-F5344CB8AC3E}">
        <p14:creationId xmlns:p14="http://schemas.microsoft.com/office/powerpoint/2010/main" val="42512013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1"/>
            <a:ext cx="7409713" cy="429950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318370"/>
            <a:ext cx="7409712" cy="14410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59710" y="4349454"/>
            <a:ext cx="1169420" cy="11741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11"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3">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4">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4">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4">
            <a:alphaModFix/>
          </a:blip>
          <a:stretch>
            <a:fillRect/>
          </a:stretch>
        </p:blipFill>
        <p:spPr>
          <a:xfrm>
            <a:off x="198659" y="2653110"/>
            <a:ext cx="598686" cy="584616"/>
          </a:xfrm>
          <a:prstGeom prst="rect">
            <a:avLst/>
          </a:prstGeom>
          <a:noFill/>
          <a:ln>
            <a:noFill/>
          </a:ln>
        </p:spPr>
      </p:pic>
      <p:sp>
        <p:nvSpPr>
          <p:cNvPr id="87" name="مربع نص 86">
            <a:hlinkClick r:id="rId11"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35"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sp>
        <p:nvSpPr>
          <p:cNvPr id="59" name="Text Box 41">
            <a:extLst>
              <a:ext uri="{FF2B5EF4-FFF2-40B4-BE49-F238E27FC236}">
                <a16:creationId xmlns:a16="http://schemas.microsoft.com/office/drawing/2014/main" id="{80F47C44-ECE1-4793-A1E3-2F017A2148DC}"/>
              </a:ext>
            </a:extLst>
          </p:cNvPr>
          <p:cNvSpPr txBox="1">
            <a:spLocks noChangeArrowheads="1"/>
          </p:cNvSpPr>
          <p:nvPr/>
        </p:nvSpPr>
        <p:spPr bwMode="auto">
          <a:xfrm>
            <a:off x="2733942" y="2205584"/>
            <a:ext cx="58137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a:r>
              <a:rPr lang="ar-SA" sz="3000" b="1" i="0" u="none" strike="noStrike" dirty="0">
                <a:solidFill>
                  <a:srgbClr val="2C2F34"/>
                </a:solidFill>
                <a:effectLst/>
                <a:latin typeface="-apple-system"/>
              </a:rPr>
              <a:t>رب اشرح لي صدري ويسر لي أمري وأحلل عقدة من لساني يفقه قولي</a:t>
            </a:r>
          </a:p>
        </p:txBody>
      </p:sp>
      <p:pic>
        <p:nvPicPr>
          <p:cNvPr id="63" name="Picture 2" descr="طفلة جميلة تدعو الله">
            <a:extLst>
              <a:ext uri="{FF2B5EF4-FFF2-40B4-BE49-F238E27FC236}">
                <a16:creationId xmlns:a16="http://schemas.microsoft.com/office/drawing/2014/main" id="{4E7AD9A3-38BF-45BA-98CD-C5040B0F689F}"/>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 b="98000" l="5556" r="94127">
                        <a14:foregroundMark x1="26349" y1="14333" x2="24444" y2="92000"/>
                        <a14:foregroundMark x1="21111" y1="87667" x2="13651"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3752834" y="580767"/>
            <a:ext cx="3253168" cy="1618074"/>
          </a:xfrm>
          <a:prstGeom prst="rect">
            <a:avLst/>
          </a:prstGeom>
          <a:noFill/>
          <a:extLst>
            <a:ext uri="{909E8E84-426E-40DD-AFC4-6F175D3DCCD1}">
              <a14:hiddenFill xmlns:a14="http://schemas.microsoft.com/office/drawing/2010/main">
                <a:solidFill>
                  <a:srgbClr val="FFFFFF"/>
                </a:solidFill>
              </a14:hiddenFill>
            </a:ext>
          </a:extLst>
        </p:spPr>
      </p:pic>
      <p:pic>
        <p:nvPicPr>
          <p:cNvPr id="73" name="Google Shape;60;p13">
            <a:extLst>
              <a:ext uri="{FF2B5EF4-FFF2-40B4-BE49-F238E27FC236}">
                <a16:creationId xmlns:a16="http://schemas.microsoft.com/office/drawing/2014/main" id="{A0FAD90F-B0C2-4C99-A99C-C2CC7BA4C204}"/>
              </a:ext>
            </a:extLst>
          </p:cNvPr>
          <p:cNvPicPr preferRelativeResize="0"/>
          <p:nvPr/>
        </p:nvPicPr>
        <p:blipFill>
          <a:blip r:embed="rId38">
            <a:alphaModFix/>
          </a:blip>
          <a:stretch>
            <a:fillRect/>
          </a:stretch>
        </p:blipFill>
        <p:spPr>
          <a:xfrm>
            <a:off x="7584467" y="4723696"/>
            <a:ext cx="690349" cy="297554"/>
          </a:xfrm>
          <a:prstGeom prst="rect">
            <a:avLst/>
          </a:prstGeom>
          <a:noFill/>
          <a:ln>
            <a:noFill/>
          </a:ln>
        </p:spPr>
      </p:pic>
      <p:pic>
        <p:nvPicPr>
          <p:cNvPr id="74" name="Picture 2">
            <a:extLst>
              <a:ext uri="{FF2B5EF4-FFF2-40B4-BE49-F238E27FC236}">
                <a16:creationId xmlns:a16="http://schemas.microsoft.com/office/drawing/2014/main" id="{A2410492-77B0-4931-A448-AE118A851791}"/>
              </a:ext>
            </a:extLst>
          </p:cNvPr>
          <p:cNvPicPr>
            <a:picLocks noChangeAspect="1" noChangeArrowheads="1"/>
          </p:cNvPicPr>
          <p:nvPr/>
        </p:nvPicPr>
        <p:blipFill rotWithShape="1">
          <a:blip r:embed="rId39">
            <a:extLst>
              <a:ext uri="{BEBA8EAE-BF5A-486C-A8C5-ECC9F3942E4B}">
                <a14:imgProps xmlns:a14="http://schemas.microsoft.com/office/drawing/2010/main">
                  <a14:imgLayer r:embed="rId40">
                    <a14:imgEffect>
                      <a14:backgroundRemoval t="4511" b="94737" l="1987" r="92715">
                        <a14:foregroundMark x1="72848" y1="12782" x2="42384" y2="35338"/>
                        <a14:foregroundMark x1="67550" y1="53383" x2="44371" y2="32331"/>
                        <a14:foregroundMark x1="75497" y1="30827" x2="43046" y2="35338"/>
                        <a14:foregroundMark x1="53642" y1="15038" x2="38411" y2="47368"/>
                        <a14:foregroundMark x1="39073" y1="12782" x2="36424" y2="45865"/>
                        <a14:foregroundMark x1="58278" y1="30827" x2="44371" y2="21053"/>
                        <a14:foregroundMark x1="47682" y1="45113" x2="56291" y2="48120"/>
                        <a14:foregroundMark x1="64901" y1="45113" x2="64238" y2="45865"/>
                      </a14:backgroundRemoval>
                    </a14:imgEffect>
                  </a14:imgLayer>
                </a14:imgProps>
              </a:ext>
              <a:ext uri="{28A0092B-C50C-407E-A947-70E740481C1C}">
                <a14:useLocalDpi xmlns:a14="http://schemas.microsoft.com/office/drawing/2010/main" val="0"/>
              </a:ext>
            </a:extLst>
          </a:blip>
          <a:srcRect l="14667" r="14198" b="30137"/>
          <a:stretch/>
        </p:blipFill>
        <p:spPr bwMode="auto">
          <a:xfrm>
            <a:off x="5541069" y="4599755"/>
            <a:ext cx="637676" cy="551625"/>
          </a:xfrm>
          <a:prstGeom prst="rect">
            <a:avLst/>
          </a:prstGeom>
          <a:noFill/>
          <a:extLst>
            <a:ext uri="{909E8E84-426E-40DD-AFC4-6F175D3DCCD1}">
              <a14:hiddenFill xmlns:a14="http://schemas.microsoft.com/office/drawing/2010/main">
                <a:solidFill>
                  <a:srgbClr val="FFFFFF"/>
                </a:solidFill>
              </a14:hiddenFill>
            </a:ext>
          </a:extLst>
        </p:spPr>
      </p:pic>
      <p:pic>
        <p:nvPicPr>
          <p:cNvPr id="75" name="Google Shape;59;p13">
            <a:extLst>
              <a:ext uri="{FF2B5EF4-FFF2-40B4-BE49-F238E27FC236}">
                <a16:creationId xmlns:a16="http://schemas.microsoft.com/office/drawing/2014/main" id="{FE03C54D-C8BC-49DA-9195-F598A6D84956}"/>
              </a:ext>
            </a:extLst>
          </p:cNvPr>
          <p:cNvPicPr preferRelativeResize="0"/>
          <p:nvPr/>
        </p:nvPicPr>
        <p:blipFill>
          <a:blip r:embed="rId41">
            <a:alphaModFix/>
          </a:blip>
          <a:stretch>
            <a:fillRect/>
          </a:stretch>
        </p:blipFill>
        <p:spPr>
          <a:xfrm>
            <a:off x="7000234" y="4627294"/>
            <a:ext cx="427024" cy="480955"/>
          </a:xfrm>
          <a:prstGeom prst="rect">
            <a:avLst/>
          </a:prstGeom>
          <a:noFill/>
          <a:ln>
            <a:noFill/>
          </a:ln>
        </p:spPr>
      </p:pic>
      <p:pic>
        <p:nvPicPr>
          <p:cNvPr id="76" name="صورة 75">
            <a:extLst>
              <a:ext uri="{FF2B5EF4-FFF2-40B4-BE49-F238E27FC236}">
                <a16:creationId xmlns:a16="http://schemas.microsoft.com/office/drawing/2014/main" id="{91B57F20-E2E0-482D-9D90-BF9649BEB4EA}"/>
              </a:ext>
            </a:extLst>
          </p:cNvPr>
          <p:cNvPicPr>
            <a:picLocks noChangeAspect="1"/>
          </p:cNvPicPr>
          <p:nvPr/>
        </p:nvPicPr>
        <p:blipFill rotWithShape="1">
          <a:blip r:embed="rId42">
            <a:extLst>
              <a:ext uri="{BEBA8EAE-BF5A-486C-A8C5-ECC9F3942E4B}">
                <a14:imgProps xmlns:a14="http://schemas.microsoft.com/office/drawing/2010/main">
                  <a14:imgLayer r:embed="rId43">
                    <a14:imgEffect>
                      <a14:backgroundRemoval t="10000" b="90000" l="10000" r="90000"/>
                    </a14:imgEffect>
                  </a14:imgLayer>
                </a14:imgProps>
              </a:ext>
            </a:extLst>
          </a:blip>
          <a:srcRect l="11993" b="18548"/>
          <a:stretch/>
        </p:blipFill>
        <p:spPr>
          <a:xfrm>
            <a:off x="4974273" y="4551800"/>
            <a:ext cx="606903" cy="462577"/>
          </a:xfrm>
          <a:prstGeom prst="rect">
            <a:avLst/>
          </a:prstGeom>
        </p:spPr>
      </p:pic>
      <p:pic>
        <p:nvPicPr>
          <p:cNvPr id="81" name="صورة 80">
            <a:extLst>
              <a:ext uri="{FF2B5EF4-FFF2-40B4-BE49-F238E27FC236}">
                <a16:creationId xmlns:a16="http://schemas.microsoft.com/office/drawing/2014/main" id="{D28BD1FC-F703-4C38-8E08-BA17C347FF88}"/>
              </a:ext>
            </a:extLst>
          </p:cNvPr>
          <p:cNvPicPr>
            <a:picLocks noChangeAspect="1"/>
          </p:cNvPicPr>
          <p:nvPr/>
        </p:nvPicPr>
        <p:blipFill>
          <a:blip r:embed="rId44">
            <a:extLst>
              <a:ext uri="{BEBA8EAE-BF5A-486C-A8C5-ECC9F3942E4B}">
                <a14:imgProps xmlns:a14="http://schemas.microsoft.com/office/drawing/2010/main">
                  <a14:imgLayer r:embed="rId45">
                    <a14:imgEffect>
                      <a14:backgroundRemoval t="10000" b="90000" l="10000" r="90000"/>
                    </a14:imgEffect>
                  </a14:imgLayer>
                </a14:imgProps>
              </a:ext>
            </a:extLst>
          </a:blip>
          <a:stretch>
            <a:fillRect/>
          </a:stretch>
        </p:blipFill>
        <p:spPr>
          <a:xfrm>
            <a:off x="4393406" y="4530798"/>
            <a:ext cx="589986" cy="589986"/>
          </a:xfrm>
          <a:prstGeom prst="rect">
            <a:avLst/>
          </a:prstGeom>
        </p:spPr>
      </p:pic>
      <p:pic>
        <p:nvPicPr>
          <p:cNvPr id="82" name="Picture 2" descr="Nearpod: Make every lesson interactive">
            <a:extLst>
              <a:ext uri="{FF2B5EF4-FFF2-40B4-BE49-F238E27FC236}">
                <a16:creationId xmlns:a16="http://schemas.microsoft.com/office/drawing/2014/main" id="{15189FE7-511F-4EFF-8477-DE6582A52EDF}"/>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608825" y="4711497"/>
            <a:ext cx="758863" cy="34347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kahoot كاهوت - موقع سامي مجادلة للتكنولوجيا المحوسبة">
            <a:extLst>
              <a:ext uri="{FF2B5EF4-FFF2-40B4-BE49-F238E27FC236}">
                <a16:creationId xmlns:a16="http://schemas.microsoft.com/office/drawing/2014/main" id="{1CC9FB5D-A52B-49BF-801F-25AA3F6119E4}"/>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287267" y="4652964"/>
            <a:ext cx="571493" cy="42961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جدار باد لت padlet » زكي فراش مطور تعليمي">
            <a:extLst>
              <a:ext uri="{FF2B5EF4-FFF2-40B4-BE49-F238E27FC236}">
                <a16:creationId xmlns:a16="http://schemas.microsoft.com/office/drawing/2014/main" id="{1DBFF57E-A0A6-48DF-B0C1-2CF239D22E10}"/>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900100" y="4609910"/>
            <a:ext cx="521053" cy="5251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49"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Tree>
    <p:extLst>
      <p:ext uri="{BB962C8B-B14F-4D97-AF65-F5344CB8AC3E}">
        <p14:creationId xmlns:p14="http://schemas.microsoft.com/office/powerpoint/2010/main" val="3000006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9"/>
                                        </p:tgtEl>
                                        <p:attrNameLst>
                                          <p:attrName>style.visibility</p:attrName>
                                        </p:attrNameLst>
                                      </p:cBhvr>
                                      <p:to>
                                        <p:strVal val="visible"/>
                                      </p:to>
                                    </p:set>
                                    <p:anim calcmode="discrete" valueType="clr">
                                      <p:cBhvr override="childStyle">
                                        <p:cTn id="7" dur="80"/>
                                        <p:tgtEl>
                                          <p:spTgt spid="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9"/>
                                        </p:tgtEl>
                                        <p:attrNameLst>
                                          <p:attrName>fillcolor</p:attrName>
                                        </p:attrNameLst>
                                      </p:cBhvr>
                                      <p:tavLst>
                                        <p:tav tm="0">
                                          <p:val>
                                            <p:clrVal>
                                              <a:schemeClr val="accent2"/>
                                            </p:clrVal>
                                          </p:val>
                                        </p:tav>
                                        <p:tav tm="50000">
                                          <p:val>
                                            <p:clrVal>
                                              <a:schemeClr val="hlink"/>
                                            </p:clrVal>
                                          </p:val>
                                        </p:tav>
                                      </p:tavLst>
                                    </p:anim>
                                    <p:set>
                                      <p:cBhvr>
                                        <p:cTn id="9" dur="80"/>
                                        <p:tgtEl>
                                          <p:spTgt spid="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ECCC8FA3-726D-8648-8D84-2908546DD1C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16667" y="1103817"/>
            <a:ext cx="9335915" cy="4294521"/>
          </a:xfrm>
          <a:prstGeom prst="rect">
            <a:avLst/>
          </a:prstGeom>
        </p:spPr>
      </p:pic>
    </p:spTree>
    <p:extLst>
      <p:ext uri="{BB962C8B-B14F-4D97-AF65-F5344CB8AC3E}">
        <p14:creationId xmlns:p14="http://schemas.microsoft.com/office/powerpoint/2010/main" val="33676983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5"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5"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A2C7F249-B368-9949-B306-3D616628674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75047" y="1282655"/>
            <a:ext cx="9493057" cy="4249476"/>
          </a:xfrm>
          <a:prstGeom prst="rect">
            <a:avLst/>
          </a:prstGeom>
        </p:spPr>
      </p:pic>
    </p:spTree>
    <p:extLst>
      <p:ext uri="{BB962C8B-B14F-4D97-AF65-F5344CB8AC3E}">
        <p14:creationId xmlns:p14="http://schemas.microsoft.com/office/powerpoint/2010/main" val="4820901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2F66BDB8-7F7D-D444-88F0-5DDE1C9C24F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48479" y="1115805"/>
            <a:ext cx="9600708" cy="4416326"/>
          </a:xfrm>
          <a:prstGeom prst="rect">
            <a:avLst/>
          </a:prstGeom>
        </p:spPr>
      </p:pic>
    </p:spTree>
    <p:extLst>
      <p:ext uri="{BB962C8B-B14F-4D97-AF65-F5344CB8AC3E}">
        <p14:creationId xmlns:p14="http://schemas.microsoft.com/office/powerpoint/2010/main" val="8636547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088EFEC3-55D2-EF41-8E1A-B61F59BF128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3648" y="1285536"/>
            <a:ext cx="9275959" cy="4266941"/>
          </a:xfrm>
          <a:prstGeom prst="rect">
            <a:avLst/>
          </a:prstGeom>
        </p:spPr>
      </p:pic>
    </p:spTree>
    <p:extLst>
      <p:ext uri="{BB962C8B-B14F-4D97-AF65-F5344CB8AC3E}">
        <p14:creationId xmlns:p14="http://schemas.microsoft.com/office/powerpoint/2010/main" val="37325507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E024E031-C85C-8446-943A-9648AB64887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71167" y="1016884"/>
            <a:ext cx="9685246" cy="4455213"/>
          </a:xfrm>
          <a:prstGeom prst="rect">
            <a:avLst/>
          </a:prstGeom>
        </p:spPr>
      </p:pic>
    </p:spTree>
    <p:extLst>
      <p:ext uri="{BB962C8B-B14F-4D97-AF65-F5344CB8AC3E}">
        <p14:creationId xmlns:p14="http://schemas.microsoft.com/office/powerpoint/2010/main" val="3712855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8B1E57A2-759C-E14E-9D96-2B8423AA2D6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36480" y="1180674"/>
            <a:ext cx="9272949" cy="4265556"/>
          </a:xfrm>
          <a:prstGeom prst="rect">
            <a:avLst/>
          </a:prstGeom>
        </p:spPr>
      </p:pic>
    </p:spTree>
    <p:extLst>
      <p:ext uri="{BB962C8B-B14F-4D97-AF65-F5344CB8AC3E}">
        <p14:creationId xmlns:p14="http://schemas.microsoft.com/office/powerpoint/2010/main" val="761260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Picture 46">
            <a:extLst>
              <a:ext uri="{FF2B5EF4-FFF2-40B4-BE49-F238E27FC236}">
                <a16:creationId xmlns:a16="http://schemas.microsoft.com/office/drawing/2014/main" id="{61C0ED4F-CAC4-F744-B1E7-C9B9FF6F615B}"/>
              </a:ext>
            </a:extLst>
          </p:cNvPr>
          <p:cNvPicPr>
            <a:picLocks noChangeAspect="1"/>
          </p:cNvPicPr>
          <p:nvPr/>
        </p:nvPicPr>
        <p:blipFill rotWithShape="1">
          <a:blip r:embed="rId24">
            <a:extLst>
              <a:ext uri="{28A0092B-C50C-407E-A947-70E740481C1C}">
                <a14:useLocalDpi xmlns:a14="http://schemas.microsoft.com/office/drawing/2010/main" val="0"/>
              </a:ext>
              <a:ext uri="{837473B0-CC2E-450A-ABE3-18F120FF3D39}">
                <a1611:picAttrSrcUrl xmlns:a1611="http://schemas.microsoft.com/office/drawing/2016/11/main" r:id="rId25"/>
              </a:ext>
            </a:extLst>
          </a:blip>
          <a:srcRect l="14797" t="6571" r="14269" b="10899"/>
          <a:stretch/>
        </p:blipFill>
        <p:spPr>
          <a:xfrm>
            <a:off x="9908978" y="2403076"/>
            <a:ext cx="1480207" cy="1131299"/>
          </a:xfrm>
          <a:prstGeom prst="rect">
            <a:avLst/>
          </a:prstGeom>
        </p:spPr>
      </p:pic>
      <p:sp>
        <p:nvSpPr>
          <p:cNvPr id="6" name="مربع نص 5">
            <a:extLst>
              <a:ext uri="{FF2B5EF4-FFF2-40B4-BE49-F238E27FC236}">
                <a16:creationId xmlns:a16="http://schemas.microsoft.com/office/drawing/2014/main" id="{7E729DD8-8D40-5949-9C79-4DDD440C9FE5}"/>
              </a:ext>
            </a:extLst>
          </p:cNvPr>
          <p:cNvSpPr txBox="1"/>
          <p:nvPr/>
        </p:nvSpPr>
        <p:spPr>
          <a:xfrm>
            <a:off x="9530996" y="2767417"/>
            <a:ext cx="1828800" cy="646331"/>
          </a:xfrm>
          <a:prstGeom prst="rect">
            <a:avLst/>
          </a:prstGeom>
          <a:noFill/>
        </p:spPr>
        <p:txBody>
          <a:bodyPr wrap="square" rtlCol="1">
            <a:spAutoFit/>
          </a:bodyPr>
          <a:lstStyle/>
          <a:p>
            <a:pPr algn="r"/>
            <a:r>
              <a:rPr lang="ar-SA" dirty="0"/>
              <a:t>اختبر نفسي  </a:t>
            </a:r>
          </a:p>
          <a:p>
            <a:pPr algn="r"/>
            <a:r>
              <a:rPr lang="ar-SA" dirty="0"/>
              <a:t>صفحة ١٢١</a:t>
            </a:r>
          </a:p>
        </p:txBody>
      </p:sp>
      <p:pic>
        <p:nvPicPr>
          <p:cNvPr id="7" name="صورة 7">
            <a:extLst>
              <a:ext uri="{FF2B5EF4-FFF2-40B4-BE49-F238E27FC236}">
                <a16:creationId xmlns:a16="http://schemas.microsoft.com/office/drawing/2014/main" id="{33AD1C13-91B2-AA46-BF4A-721D1BF8A9E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53123" y="1062352"/>
            <a:ext cx="9293431" cy="4669961"/>
          </a:xfrm>
          <a:prstGeom prst="rect">
            <a:avLst/>
          </a:prstGeom>
        </p:spPr>
      </p:pic>
      <p:sp>
        <p:nvSpPr>
          <p:cNvPr id="9" name="مستطيل 8">
            <a:extLst>
              <a:ext uri="{FF2B5EF4-FFF2-40B4-BE49-F238E27FC236}">
                <a16:creationId xmlns:a16="http://schemas.microsoft.com/office/drawing/2014/main" id="{05E6C463-427F-0B4C-8850-CCB145CFEF82}"/>
              </a:ext>
            </a:extLst>
          </p:cNvPr>
          <p:cNvSpPr/>
          <p:nvPr/>
        </p:nvSpPr>
        <p:spPr>
          <a:xfrm rot="5400000">
            <a:off x="4920465" y="1326724"/>
            <a:ext cx="1837802" cy="5396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2222139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Picture 46">
            <a:extLst>
              <a:ext uri="{FF2B5EF4-FFF2-40B4-BE49-F238E27FC236}">
                <a16:creationId xmlns:a16="http://schemas.microsoft.com/office/drawing/2014/main" id="{5EE01FC6-C960-114D-BA61-1A9CAF3E019B}"/>
              </a:ext>
            </a:extLst>
          </p:cNvPr>
          <p:cNvPicPr>
            <a:picLocks noChangeAspect="1"/>
          </p:cNvPicPr>
          <p:nvPr/>
        </p:nvPicPr>
        <p:blipFill rotWithShape="1">
          <a:blip r:embed="rId24">
            <a:extLst>
              <a:ext uri="{28A0092B-C50C-407E-A947-70E740481C1C}">
                <a14:useLocalDpi xmlns:a14="http://schemas.microsoft.com/office/drawing/2010/main" val="0"/>
              </a:ext>
              <a:ext uri="{837473B0-CC2E-450A-ABE3-18F120FF3D39}">
                <a1611:picAttrSrcUrl xmlns:a1611="http://schemas.microsoft.com/office/drawing/2016/11/main" r:id="rId25"/>
              </a:ext>
            </a:extLst>
          </a:blip>
          <a:srcRect l="14797" t="6571" r="14269" b="10899"/>
          <a:stretch/>
        </p:blipFill>
        <p:spPr>
          <a:xfrm>
            <a:off x="9908978" y="2403076"/>
            <a:ext cx="1480207" cy="1131299"/>
          </a:xfrm>
          <a:prstGeom prst="rect">
            <a:avLst/>
          </a:prstGeom>
        </p:spPr>
      </p:pic>
      <p:sp>
        <p:nvSpPr>
          <p:cNvPr id="6" name="مربع نص 5">
            <a:extLst>
              <a:ext uri="{FF2B5EF4-FFF2-40B4-BE49-F238E27FC236}">
                <a16:creationId xmlns:a16="http://schemas.microsoft.com/office/drawing/2014/main" id="{6BDEDFE8-D552-314C-BF71-CBBF431A36DE}"/>
              </a:ext>
            </a:extLst>
          </p:cNvPr>
          <p:cNvSpPr txBox="1"/>
          <p:nvPr/>
        </p:nvSpPr>
        <p:spPr>
          <a:xfrm>
            <a:off x="9530996" y="2767417"/>
            <a:ext cx="1828800" cy="646331"/>
          </a:xfrm>
          <a:prstGeom prst="rect">
            <a:avLst/>
          </a:prstGeom>
          <a:noFill/>
        </p:spPr>
        <p:txBody>
          <a:bodyPr wrap="square" rtlCol="1">
            <a:spAutoFit/>
          </a:bodyPr>
          <a:lstStyle/>
          <a:p>
            <a:pPr algn="r"/>
            <a:r>
              <a:rPr lang="ar-SA" dirty="0"/>
              <a:t>التفكير الناقد   </a:t>
            </a:r>
          </a:p>
          <a:p>
            <a:pPr algn="r"/>
            <a:r>
              <a:rPr lang="ar-SA" dirty="0"/>
              <a:t>صفحة ١٢١</a:t>
            </a:r>
          </a:p>
        </p:txBody>
      </p:sp>
      <p:pic>
        <p:nvPicPr>
          <p:cNvPr id="8" name="صورة 8">
            <a:extLst>
              <a:ext uri="{FF2B5EF4-FFF2-40B4-BE49-F238E27FC236}">
                <a16:creationId xmlns:a16="http://schemas.microsoft.com/office/drawing/2014/main" id="{862F5D5B-C99F-2841-9BEB-F00246DAE30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52738" y="1146841"/>
            <a:ext cx="9229224" cy="4385290"/>
          </a:xfrm>
          <a:prstGeom prst="rect">
            <a:avLst/>
          </a:prstGeom>
        </p:spPr>
      </p:pic>
      <p:sp>
        <p:nvSpPr>
          <p:cNvPr id="11" name="مستطيل 10">
            <a:extLst>
              <a:ext uri="{FF2B5EF4-FFF2-40B4-BE49-F238E27FC236}">
                <a16:creationId xmlns:a16="http://schemas.microsoft.com/office/drawing/2014/main" id="{2DD22850-CD4B-B14B-B078-57628261A558}"/>
              </a:ext>
            </a:extLst>
          </p:cNvPr>
          <p:cNvSpPr/>
          <p:nvPr/>
        </p:nvSpPr>
        <p:spPr>
          <a:xfrm rot="5400000">
            <a:off x="4920465" y="1326724"/>
            <a:ext cx="1837802" cy="5396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5040815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428F3B17-1951-B443-855B-F6AA5169F85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30345" y="1181387"/>
            <a:ext cx="9630881" cy="4430205"/>
          </a:xfrm>
          <a:prstGeom prst="rect">
            <a:avLst/>
          </a:prstGeom>
        </p:spPr>
      </p:pic>
      <p:sp>
        <p:nvSpPr>
          <p:cNvPr id="7" name="مستطيل 6">
            <a:extLst>
              <a:ext uri="{FF2B5EF4-FFF2-40B4-BE49-F238E27FC236}">
                <a16:creationId xmlns:a16="http://schemas.microsoft.com/office/drawing/2014/main" id="{0F325DF0-DF6B-C147-A2EA-FD872FC1759D}"/>
              </a:ext>
            </a:extLst>
          </p:cNvPr>
          <p:cNvSpPr/>
          <p:nvPr/>
        </p:nvSpPr>
        <p:spPr>
          <a:xfrm rot="10800000" flipH="1">
            <a:off x="6027980" y="2309216"/>
            <a:ext cx="1451165" cy="2294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946278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5100" t="2726" r="3027" b="21700"/>
          <a:stretch/>
        </p:blipFill>
        <p:spPr>
          <a:xfrm>
            <a:off x="-202403" y="654497"/>
            <a:ext cx="9856747" cy="498163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8">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3034" y="5855640"/>
            <a:ext cx="7409712" cy="11741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09501" y="5145703"/>
            <a:ext cx="1176781" cy="11815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7" y="4765060"/>
            <a:ext cx="2649433" cy="244651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23210" y="4469994"/>
            <a:ext cx="858993" cy="93003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1447" t="18529" r="4470" b="25160"/>
          <a:stretch/>
        </p:blipFill>
        <p:spPr bwMode="auto">
          <a:xfrm flipH="1">
            <a:off x="9717863" y="5119835"/>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7"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8"/>
          <a:srcRect/>
          <a:stretch>
            <a:fillRect/>
          </a:stretch>
        </p:blipFill>
        <p:spPr>
          <a:xfrm>
            <a:off x="10521509" y="925677"/>
            <a:ext cx="706253" cy="684424"/>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876196" y="541765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402406" y="1637343"/>
            <a:ext cx="1319116" cy="1014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Picture 11">
            <a:extLst>
              <a:ext uri="{FF2B5EF4-FFF2-40B4-BE49-F238E27FC236}">
                <a16:creationId xmlns:a16="http://schemas.microsoft.com/office/drawing/2014/main" id="{085617E3-7FAC-40C3-8DCC-89AA958EE62B}"/>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50" name="Picture 6" descr="any questions">
            <a:extLst>
              <a:ext uri="{FF2B5EF4-FFF2-40B4-BE49-F238E27FC236}">
                <a16:creationId xmlns:a16="http://schemas.microsoft.com/office/drawing/2014/main" id="{60ADA3C5-806B-44F3-84E3-01C2D927C38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59249" y="2250917"/>
            <a:ext cx="3579740" cy="4326788"/>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EE33DBB2-9CCD-4396-A247-E622C87ABF6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55610" y="845419"/>
            <a:ext cx="1319116" cy="1319116"/>
          </a:xfrm>
          <a:prstGeom prst="rect">
            <a:avLst/>
          </a:prstGeom>
        </p:spPr>
      </p:pic>
      <p:sp>
        <p:nvSpPr>
          <p:cNvPr id="7" name="قلب 6">
            <a:extLst>
              <a:ext uri="{FF2B5EF4-FFF2-40B4-BE49-F238E27FC236}">
                <a16:creationId xmlns:a16="http://schemas.microsoft.com/office/drawing/2014/main" id="{9D1A339F-2243-4577-AA25-BF4BA11C96DC}"/>
              </a:ext>
            </a:extLst>
          </p:cNvPr>
          <p:cNvSpPr/>
          <p:nvPr/>
        </p:nvSpPr>
        <p:spPr>
          <a:xfrm>
            <a:off x="998799" y="1115199"/>
            <a:ext cx="472797" cy="422735"/>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5" name="صورة 14">
            <a:extLst>
              <a:ext uri="{FF2B5EF4-FFF2-40B4-BE49-F238E27FC236}">
                <a16:creationId xmlns:a16="http://schemas.microsoft.com/office/drawing/2014/main" id="{4C6E4D45-6B30-454C-98A1-FAEA28596201}"/>
              </a:ext>
            </a:extLst>
          </p:cNvPr>
          <p:cNvPicPr>
            <a:picLocks noChangeAspect="1"/>
          </p:cNvPicPr>
          <p:nvPr/>
        </p:nvPicPr>
        <p:blipFill>
          <a:blip r:embed="rId24"/>
          <a:stretch>
            <a:fillRect/>
          </a:stretch>
        </p:blipFill>
        <p:spPr>
          <a:xfrm>
            <a:off x="6091237" y="3424237"/>
            <a:ext cx="9525" cy="9525"/>
          </a:xfrm>
          <a:prstGeom prst="rect">
            <a:avLst/>
          </a:prstGeom>
        </p:spPr>
      </p:pic>
      <p:sp>
        <p:nvSpPr>
          <p:cNvPr id="85" name="مربع نص 84">
            <a:hlinkClick r:id="rId25" action="ppaction://hlinksldjump"/>
            <a:extLst>
              <a:ext uri="{FF2B5EF4-FFF2-40B4-BE49-F238E27FC236}">
                <a16:creationId xmlns:a16="http://schemas.microsoft.com/office/drawing/2014/main" id="{DC61169E-CF0D-4AA3-8E44-940F03E84A8E}"/>
              </a:ext>
            </a:extLst>
          </p:cNvPr>
          <p:cNvSpPr txBox="1"/>
          <p:nvPr/>
        </p:nvSpPr>
        <p:spPr>
          <a:xfrm>
            <a:off x="9348223" y="2970795"/>
            <a:ext cx="1616459" cy="369332"/>
          </a:xfrm>
          <a:prstGeom prst="rect">
            <a:avLst/>
          </a:prstGeom>
          <a:noFill/>
        </p:spPr>
        <p:txBody>
          <a:bodyPr wrap="square">
            <a:spAutoFit/>
          </a:bodyPr>
          <a:lstStyle/>
          <a:p>
            <a:pPr algn="ctr"/>
            <a:r>
              <a:rPr lang="ar-SA" b="1" dirty="0"/>
              <a:t>نجمة اليوم </a:t>
            </a:r>
            <a:endParaRPr lang="en-US" b="1" dirty="0"/>
          </a:p>
        </p:txBody>
      </p:sp>
      <p:pic>
        <p:nvPicPr>
          <p:cNvPr id="60" name="Picture 6" descr="check box">
            <a:extLst>
              <a:ext uri="{FF2B5EF4-FFF2-40B4-BE49-F238E27FC236}">
                <a16:creationId xmlns:a16="http://schemas.microsoft.com/office/drawing/2014/main" id="{908CD148-9179-441E-B668-C6CC67ACF0FC}"/>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70949" t="67792" r="1302" b="8828"/>
          <a:stretch/>
        </p:blipFill>
        <p:spPr bwMode="auto">
          <a:xfrm>
            <a:off x="432559" y="5220657"/>
            <a:ext cx="1706008" cy="143744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C3999D0F-7EF8-4244-867C-18A9C4B8B57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84551" y="-211587"/>
            <a:ext cx="7402640" cy="64005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مجموعة 74">
            <a:extLst>
              <a:ext uri="{FF2B5EF4-FFF2-40B4-BE49-F238E27FC236}">
                <a16:creationId xmlns:a16="http://schemas.microsoft.com/office/drawing/2014/main" id="{40B441BD-DDD5-4861-8815-660A06D82D65}"/>
              </a:ext>
            </a:extLst>
          </p:cNvPr>
          <p:cNvGrpSpPr/>
          <p:nvPr/>
        </p:nvGrpSpPr>
        <p:grpSpPr>
          <a:xfrm>
            <a:off x="4725970" y="3518687"/>
            <a:ext cx="1810253" cy="1364358"/>
            <a:chOff x="2191177" y="608857"/>
            <a:chExt cx="2146013" cy="1410328"/>
          </a:xfrm>
        </p:grpSpPr>
        <p:pic>
          <p:nvPicPr>
            <p:cNvPr id="76" name="Picture 4" descr="1acbfac431d009018b53ff8218c2b9a3.gif">
              <a:extLst>
                <a:ext uri="{FF2B5EF4-FFF2-40B4-BE49-F238E27FC236}">
                  <a16:creationId xmlns:a16="http://schemas.microsoft.com/office/drawing/2014/main" id="{2E2F0EAF-D49A-4EE8-A380-D3E2EDFF20CF}"/>
                </a:ext>
              </a:extLst>
            </p:cNvPr>
            <p:cNvPicPr>
              <a:picLocks noChangeAspect="1"/>
            </p:cNvPicPr>
            <p:nvPr/>
          </p:nvPicPr>
          <p:blipFill>
            <a:blip r:embed="rId28"/>
            <a:srcRect/>
            <a:stretch>
              <a:fillRect/>
            </a:stretch>
          </p:blipFill>
          <p:spPr bwMode="auto">
            <a:xfrm>
              <a:off x="2191177" y="767484"/>
              <a:ext cx="967266" cy="1251701"/>
            </a:xfrm>
            <a:prstGeom prst="rect">
              <a:avLst/>
            </a:prstGeom>
            <a:noFill/>
            <a:ln w="9525">
              <a:noFill/>
              <a:miter lim="800000"/>
              <a:headEnd/>
              <a:tailEnd/>
            </a:ln>
          </p:spPr>
        </p:pic>
        <p:pic>
          <p:nvPicPr>
            <p:cNvPr id="77" name="Picture 2" descr="ملف:نجوم ملونة.gif - ويكيبيديا">
              <a:extLst>
                <a:ext uri="{FF2B5EF4-FFF2-40B4-BE49-F238E27FC236}">
                  <a16:creationId xmlns:a16="http://schemas.microsoft.com/office/drawing/2014/main" id="{CBEC64D8-02BD-45CC-8326-97E24913E6E4}"/>
                </a:ext>
              </a:extLst>
            </p:cNvPr>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3194190" y="608857"/>
              <a:ext cx="1143000" cy="13335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مجموعة 4">
            <a:extLst>
              <a:ext uri="{FF2B5EF4-FFF2-40B4-BE49-F238E27FC236}">
                <a16:creationId xmlns:a16="http://schemas.microsoft.com/office/drawing/2014/main" id="{5F71B4F8-71C4-40EB-ADEC-9C911C123DC0}"/>
              </a:ext>
            </a:extLst>
          </p:cNvPr>
          <p:cNvGrpSpPr/>
          <p:nvPr/>
        </p:nvGrpSpPr>
        <p:grpSpPr>
          <a:xfrm>
            <a:off x="655770" y="1018258"/>
            <a:ext cx="3699910" cy="4381773"/>
            <a:chOff x="655770" y="1018258"/>
            <a:chExt cx="3357729" cy="4381773"/>
          </a:xfrm>
        </p:grpSpPr>
        <p:sp>
          <p:nvSpPr>
            <p:cNvPr id="51" name="مربع نص 50">
              <a:extLst>
                <a:ext uri="{FF2B5EF4-FFF2-40B4-BE49-F238E27FC236}">
                  <a16:creationId xmlns:a16="http://schemas.microsoft.com/office/drawing/2014/main" id="{24BC8884-02C0-4761-B05D-6C7E70D3953F}"/>
                </a:ext>
              </a:extLst>
            </p:cNvPr>
            <p:cNvSpPr txBox="1"/>
            <p:nvPr/>
          </p:nvSpPr>
          <p:spPr>
            <a:xfrm>
              <a:off x="1588661" y="1018258"/>
              <a:ext cx="2232713" cy="646331"/>
            </a:xfrm>
            <a:prstGeom prst="rect">
              <a:avLst/>
            </a:prstGeom>
            <a:solidFill>
              <a:srgbClr val="92D050"/>
            </a:solidFill>
          </p:spPr>
          <p:txBody>
            <a:bodyPr wrap="square">
              <a:spAutoFit/>
            </a:bodyPr>
            <a:lstStyle/>
            <a:p>
              <a:pPr algn="ctr"/>
              <a:r>
                <a:rPr lang="ar-SA" sz="3600" b="1" dirty="0"/>
                <a:t>بطاقة خروج </a:t>
              </a:r>
              <a:endParaRPr lang="en-US" sz="3600" b="1" dirty="0"/>
            </a:p>
          </p:txBody>
        </p:sp>
        <p:pic>
          <p:nvPicPr>
            <p:cNvPr id="47" name="صورة 4">
              <a:extLst>
                <a:ext uri="{FF2B5EF4-FFF2-40B4-BE49-F238E27FC236}">
                  <a16:creationId xmlns:a16="http://schemas.microsoft.com/office/drawing/2014/main" id="{816EDEDC-6F5F-42E1-95C0-E0322A4E20E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l="48805" t="30391" r="24800" b="14983"/>
            <a:stretch>
              <a:fillRect/>
            </a:stretch>
          </p:blipFill>
          <p:spPr bwMode="auto">
            <a:xfrm>
              <a:off x="655770" y="1637343"/>
              <a:ext cx="3357729" cy="37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مستطيل 3">
              <a:extLst>
                <a:ext uri="{FF2B5EF4-FFF2-40B4-BE49-F238E27FC236}">
                  <a16:creationId xmlns:a16="http://schemas.microsoft.com/office/drawing/2014/main" id="{6EEBA1BE-7715-4D2F-B5FA-D15807C58116}"/>
                </a:ext>
              </a:extLst>
            </p:cNvPr>
            <p:cNvSpPr/>
            <p:nvPr/>
          </p:nvSpPr>
          <p:spPr>
            <a:xfrm>
              <a:off x="832514" y="2741282"/>
              <a:ext cx="2988860" cy="2407116"/>
            </a:xfrm>
            <a:prstGeom prst="rect">
              <a:avLst/>
            </a:prstGeom>
            <a:solidFill>
              <a:schemeClr val="bg1"/>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effectLst>
                    <a:glow rad="228600">
                      <a:schemeClr val="accent6">
                        <a:satMod val="175000"/>
                        <a:alpha val="40000"/>
                      </a:schemeClr>
                    </a:glow>
                  </a:effectLst>
                </a:rPr>
                <a:t>مبدعتي الرائعة لخصي في نقطة واحدة</a:t>
              </a:r>
            </a:p>
            <a:p>
              <a:pPr algn="ctr"/>
              <a:r>
                <a:rPr lang="ar-SA" sz="3200" dirty="0">
                  <a:solidFill>
                    <a:schemeClr val="tx1"/>
                  </a:solidFill>
                  <a:effectLst>
                    <a:glow rad="228600">
                      <a:schemeClr val="accent6">
                        <a:satMod val="175000"/>
                        <a:alpha val="40000"/>
                      </a:schemeClr>
                    </a:glow>
                  </a:effectLst>
                </a:rPr>
                <a:t>ما تعلمت من درس اليوم </a:t>
              </a:r>
            </a:p>
          </p:txBody>
        </p:sp>
      </p:grpSp>
    </p:spTree>
    <p:extLst>
      <p:ext uri="{BB962C8B-B14F-4D97-AF65-F5344CB8AC3E}">
        <p14:creationId xmlns:p14="http://schemas.microsoft.com/office/powerpoint/2010/main" val="20680975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80">
                                          <p:stCondLst>
                                            <p:cond delay="0"/>
                                          </p:stCondLst>
                                        </p:cTn>
                                        <p:tgtEl>
                                          <p:spTgt spid="75"/>
                                        </p:tgtEl>
                                      </p:cBhvr>
                                    </p:animEffect>
                                    <p:anim calcmode="lin" valueType="num">
                                      <p:cBhvr>
                                        <p:cTn id="8" dur="1822"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5"/>
                                        </p:tgtEl>
                                        <p:attrNameLst>
                                          <p:attrName>ppt_y</p:attrName>
                                        </p:attrNameLst>
                                      </p:cBhvr>
                                      <p:tavLst>
                                        <p:tav tm="0" fmla="#ppt_y-sin(pi*$)/81">
                                          <p:val>
                                            <p:fltVal val="0"/>
                                          </p:val>
                                        </p:tav>
                                        <p:tav tm="100000">
                                          <p:val>
                                            <p:fltVal val="1"/>
                                          </p:val>
                                        </p:tav>
                                      </p:tavLst>
                                    </p:anim>
                                    <p:animScale>
                                      <p:cBhvr>
                                        <p:cTn id="13" dur="26">
                                          <p:stCondLst>
                                            <p:cond delay="650"/>
                                          </p:stCondLst>
                                        </p:cTn>
                                        <p:tgtEl>
                                          <p:spTgt spid="75"/>
                                        </p:tgtEl>
                                      </p:cBhvr>
                                      <p:to x="100000" y="60000"/>
                                    </p:animScale>
                                    <p:animScale>
                                      <p:cBhvr>
                                        <p:cTn id="14" dur="166" decel="50000">
                                          <p:stCondLst>
                                            <p:cond delay="676"/>
                                          </p:stCondLst>
                                        </p:cTn>
                                        <p:tgtEl>
                                          <p:spTgt spid="75"/>
                                        </p:tgtEl>
                                      </p:cBhvr>
                                      <p:to x="100000" y="100000"/>
                                    </p:animScale>
                                    <p:animScale>
                                      <p:cBhvr>
                                        <p:cTn id="15" dur="26">
                                          <p:stCondLst>
                                            <p:cond delay="1312"/>
                                          </p:stCondLst>
                                        </p:cTn>
                                        <p:tgtEl>
                                          <p:spTgt spid="75"/>
                                        </p:tgtEl>
                                      </p:cBhvr>
                                      <p:to x="100000" y="80000"/>
                                    </p:animScale>
                                    <p:animScale>
                                      <p:cBhvr>
                                        <p:cTn id="16" dur="166" decel="50000">
                                          <p:stCondLst>
                                            <p:cond delay="1338"/>
                                          </p:stCondLst>
                                        </p:cTn>
                                        <p:tgtEl>
                                          <p:spTgt spid="75"/>
                                        </p:tgtEl>
                                      </p:cBhvr>
                                      <p:to x="100000" y="100000"/>
                                    </p:animScale>
                                    <p:animScale>
                                      <p:cBhvr>
                                        <p:cTn id="17" dur="26">
                                          <p:stCondLst>
                                            <p:cond delay="1642"/>
                                          </p:stCondLst>
                                        </p:cTn>
                                        <p:tgtEl>
                                          <p:spTgt spid="75"/>
                                        </p:tgtEl>
                                      </p:cBhvr>
                                      <p:to x="100000" y="90000"/>
                                    </p:animScale>
                                    <p:animScale>
                                      <p:cBhvr>
                                        <p:cTn id="18" dur="166" decel="50000">
                                          <p:stCondLst>
                                            <p:cond delay="1668"/>
                                          </p:stCondLst>
                                        </p:cTn>
                                        <p:tgtEl>
                                          <p:spTgt spid="75"/>
                                        </p:tgtEl>
                                      </p:cBhvr>
                                      <p:to x="100000" y="100000"/>
                                    </p:animScale>
                                    <p:animScale>
                                      <p:cBhvr>
                                        <p:cTn id="19" dur="26">
                                          <p:stCondLst>
                                            <p:cond delay="1808"/>
                                          </p:stCondLst>
                                        </p:cTn>
                                        <p:tgtEl>
                                          <p:spTgt spid="75"/>
                                        </p:tgtEl>
                                      </p:cBhvr>
                                      <p:to x="100000" y="95000"/>
                                    </p:animScale>
                                    <p:animScale>
                                      <p:cBhvr>
                                        <p:cTn id="20" dur="166" decel="50000">
                                          <p:stCondLst>
                                            <p:cond delay="1834"/>
                                          </p:stCondLst>
                                        </p:cTn>
                                        <p:tgtEl>
                                          <p:spTgt spid="7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29F531A9-D650-4CE8-9AAC-51BECB4C3353}"/>
              </a:ext>
            </a:extLst>
          </p:cNvPr>
          <p:cNvSpPr/>
          <p:nvPr/>
        </p:nvSpPr>
        <p:spPr>
          <a:xfrm>
            <a:off x="0" y="0"/>
            <a:ext cx="12192000" cy="6858000"/>
          </a:xfrm>
          <a:prstGeom prst="rect">
            <a:avLst/>
          </a:prstGeom>
          <a:solidFill>
            <a:srgbClr val="E9E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ar-SA" sz="1400" dirty="0"/>
          </a:p>
        </p:txBody>
      </p:sp>
      <p:sp>
        <p:nvSpPr>
          <p:cNvPr id="8" name="مستطيل: زوايا مستديرة 2">
            <a:extLst>
              <a:ext uri="{FF2B5EF4-FFF2-40B4-BE49-F238E27FC236}">
                <a16:creationId xmlns:a16="http://schemas.microsoft.com/office/drawing/2014/main" id="{61C58D47-22B8-4B59-8021-2FA1FEA60355}"/>
              </a:ext>
            </a:extLst>
          </p:cNvPr>
          <p:cNvSpPr/>
          <p:nvPr/>
        </p:nvSpPr>
        <p:spPr>
          <a:xfrm>
            <a:off x="3417167" y="2521533"/>
            <a:ext cx="2649039" cy="776249"/>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إغلاق مكبّر الصوت و عدم فتحه إلا بإذن المعلم.</a:t>
            </a:r>
          </a:p>
        </p:txBody>
      </p:sp>
      <p:sp>
        <p:nvSpPr>
          <p:cNvPr id="9" name="مستطيل: زوايا مستديرة 2">
            <a:extLst>
              <a:ext uri="{FF2B5EF4-FFF2-40B4-BE49-F238E27FC236}">
                <a16:creationId xmlns:a16="http://schemas.microsoft.com/office/drawing/2014/main" id="{A6F3B105-9218-4C63-ACA0-4DC46C568785}"/>
              </a:ext>
            </a:extLst>
          </p:cNvPr>
          <p:cNvSpPr/>
          <p:nvPr/>
        </p:nvSpPr>
        <p:spPr>
          <a:xfrm>
            <a:off x="6447733" y="2521901"/>
            <a:ext cx="2649039" cy="776249"/>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رفع اليد عند المشاركة </a:t>
            </a:r>
          </a:p>
          <a:p>
            <a:pPr algn="ctr"/>
            <a:r>
              <a:rPr lang="ar-SA" sz="2200" b="1" dirty="0">
                <a:solidFill>
                  <a:schemeClr val="accent6">
                    <a:lumMod val="25000"/>
                  </a:schemeClr>
                </a:solidFill>
              </a:rPr>
              <a:t>و انتظار الموافقة.</a:t>
            </a:r>
          </a:p>
        </p:txBody>
      </p:sp>
      <p:sp>
        <p:nvSpPr>
          <p:cNvPr id="10" name="مستطيل: زوايا مستديرة 2">
            <a:extLst>
              <a:ext uri="{FF2B5EF4-FFF2-40B4-BE49-F238E27FC236}">
                <a16:creationId xmlns:a16="http://schemas.microsoft.com/office/drawing/2014/main" id="{2144DB99-101D-42EB-BDE8-C131AF1E3376}"/>
              </a:ext>
            </a:extLst>
          </p:cNvPr>
          <p:cNvSpPr/>
          <p:nvPr/>
        </p:nvSpPr>
        <p:spPr>
          <a:xfrm>
            <a:off x="8933437" y="3788763"/>
            <a:ext cx="2811372" cy="104192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الحضور قبل الحصة الدراسية و عدم المغادرة إلا بعد انتهائها.</a:t>
            </a:r>
          </a:p>
        </p:txBody>
      </p:sp>
      <p:sp>
        <p:nvSpPr>
          <p:cNvPr id="12" name="مستطيل: زوايا مستديرة 2">
            <a:extLst>
              <a:ext uri="{FF2B5EF4-FFF2-40B4-BE49-F238E27FC236}">
                <a16:creationId xmlns:a16="http://schemas.microsoft.com/office/drawing/2014/main" id="{96FEDC19-06B9-4E2E-B8B8-0A4A1D40DC5F}"/>
              </a:ext>
            </a:extLst>
          </p:cNvPr>
          <p:cNvSpPr/>
          <p:nvPr/>
        </p:nvSpPr>
        <p:spPr>
          <a:xfrm>
            <a:off x="3765823" y="5314382"/>
            <a:ext cx="2107268" cy="92141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المشاركة و التفاعل أثناء الحصة.</a:t>
            </a:r>
          </a:p>
        </p:txBody>
      </p:sp>
      <p:sp>
        <p:nvSpPr>
          <p:cNvPr id="13" name="مستطيل: زوايا مستديرة 2">
            <a:extLst>
              <a:ext uri="{FF2B5EF4-FFF2-40B4-BE49-F238E27FC236}">
                <a16:creationId xmlns:a16="http://schemas.microsoft.com/office/drawing/2014/main" id="{67C25A12-5838-4949-A322-3D2A7C6F1DD0}"/>
              </a:ext>
            </a:extLst>
          </p:cNvPr>
          <p:cNvSpPr/>
          <p:nvPr/>
        </p:nvSpPr>
        <p:spPr>
          <a:xfrm>
            <a:off x="883229" y="5335781"/>
            <a:ext cx="2471435" cy="92141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حل الواجبات و إرسالها في الموعد المحدد.</a:t>
            </a:r>
          </a:p>
        </p:txBody>
      </p:sp>
      <p:sp>
        <p:nvSpPr>
          <p:cNvPr id="14" name="مستطيل: زوايا مستديرة 2">
            <a:extLst>
              <a:ext uri="{FF2B5EF4-FFF2-40B4-BE49-F238E27FC236}">
                <a16:creationId xmlns:a16="http://schemas.microsoft.com/office/drawing/2014/main" id="{84199D18-2EE6-410F-A973-18F06F13BC75}"/>
              </a:ext>
            </a:extLst>
          </p:cNvPr>
          <p:cNvSpPr/>
          <p:nvPr/>
        </p:nvSpPr>
        <p:spPr>
          <a:xfrm>
            <a:off x="6150879" y="5296383"/>
            <a:ext cx="2107268" cy="92141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المراجعة اليومية للدروس السابقة.</a:t>
            </a:r>
          </a:p>
        </p:txBody>
      </p:sp>
      <p:pic>
        <p:nvPicPr>
          <p:cNvPr id="15" name="Picture 2">
            <a:extLst>
              <a:ext uri="{FF2B5EF4-FFF2-40B4-BE49-F238E27FC236}">
                <a16:creationId xmlns:a16="http://schemas.microsoft.com/office/drawing/2014/main" id="{49BB4DAD-61CB-47C5-9307-AE0B0F8944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99" t="66355" r="50000"/>
          <a:stretch/>
        </p:blipFill>
        <p:spPr bwMode="auto">
          <a:xfrm>
            <a:off x="9646217" y="2401243"/>
            <a:ext cx="1329128" cy="13075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49F544AB-A7A7-422C-A787-841D234AF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213" y="721358"/>
            <a:ext cx="1664951" cy="16649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6D377C9A-55A9-4837-B16D-448DFE610B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480" t="9282" r="31136" b="48726"/>
          <a:stretch/>
        </p:blipFill>
        <p:spPr bwMode="auto">
          <a:xfrm>
            <a:off x="1558425" y="1208849"/>
            <a:ext cx="1239209" cy="8338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24B2E6C3-83D6-4BFF-91E7-56322574F3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271" t="73641" r="29789" b="1"/>
          <a:stretch/>
        </p:blipFill>
        <p:spPr bwMode="auto">
          <a:xfrm>
            <a:off x="6150879" y="4272456"/>
            <a:ext cx="2229124" cy="10419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a:extLst>
              <a:ext uri="{FF2B5EF4-FFF2-40B4-BE49-F238E27FC236}">
                <a16:creationId xmlns:a16="http://schemas.microsoft.com/office/drawing/2014/main" id="{C73DE147-0637-4C7F-A51C-55A3BA05FF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600" y="3565035"/>
            <a:ext cx="2208683" cy="22086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D2F05CDD-7A6D-4C6C-A4AF-AA232E33BB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327" t="42614" r="23428"/>
          <a:stretch/>
        </p:blipFill>
        <p:spPr bwMode="auto">
          <a:xfrm>
            <a:off x="6685741" y="940195"/>
            <a:ext cx="2002107" cy="15244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a:extLst>
              <a:ext uri="{FF2B5EF4-FFF2-40B4-BE49-F238E27FC236}">
                <a16:creationId xmlns:a16="http://schemas.microsoft.com/office/drawing/2014/main" id="{FE4C1211-2716-4BEE-9EAD-EE6128B980E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2168" t="32664" b="35263"/>
          <a:stretch/>
        </p:blipFill>
        <p:spPr bwMode="auto">
          <a:xfrm>
            <a:off x="4003602" y="3789938"/>
            <a:ext cx="1798119" cy="1524444"/>
          </a:xfrm>
          <a:prstGeom prst="rect">
            <a:avLst/>
          </a:prstGeom>
          <a:noFill/>
          <a:extLst>
            <a:ext uri="{909E8E84-426E-40DD-AFC4-6F175D3DCCD1}">
              <a14:hiddenFill xmlns:a14="http://schemas.microsoft.com/office/drawing/2010/main">
                <a:solidFill>
                  <a:srgbClr val="FFFFFF"/>
                </a:solidFill>
              </a14:hiddenFill>
            </a:ext>
          </a:extLst>
        </p:spPr>
      </p:pic>
      <p:pic>
        <p:nvPicPr>
          <p:cNvPr id="22" name="صورة 21">
            <a:extLst>
              <a:ext uri="{FF2B5EF4-FFF2-40B4-BE49-F238E27FC236}">
                <a16:creationId xmlns:a16="http://schemas.microsoft.com/office/drawing/2014/main" id="{63326542-255D-460E-B7CD-3A25AA594D1E}"/>
              </a:ext>
            </a:extLst>
          </p:cNvPr>
          <p:cNvPicPr>
            <a:picLocks noChangeAspect="1"/>
          </p:cNvPicPr>
          <p:nvPr/>
        </p:nvPicPr>
        <p:blipFill>
          <a:blip r:embed="rId9"/>
          <a:stretch>
            <a:fillRect/>
          </a:stretch>
        </p:blipFill>
        <p:spPr>
          <a:xfrm>
            <a:off x="1482662" y="4124607"/>
            <a:ext cx="1452559" cy="921415"/>
          </a:xfrm>
          <a:prstGeom prst="rect">
            <a:avLst/>
          </a:prstGeom>
        </p:spPr>
      </p:pic>
      <p:sp>
        <p:nvSpPr>
          <p:cNvPr id="23" name="مستطيل: زوايا مستديرة 2">
            <a:extLst>
              <a:ext uri="{FF2B5EF4-FFF2-40B4-BE49-F238E27FC236}">
                <a16:creationId xmlns:a16="http://schemas.microsoft.com/office/drawing/2014/main" id="{C2A9FC59-44F8-4C65-8BE7-B34CC78E59CB}"/>
              </a:ext>
            </a:extLst>
          </p:cNvPr>
          <p:cNvSpPr/>
          <p:nvPr/>
        </p:nvSpPr>
        <p:spPr>
          <a:xfrm>
            <a:off x="660215" y="2521533"/>
            <a:ext cx="2649039" cy="776249"/>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عدم الكتابة في دردشة الاجتماع إلا بإذن المعلم</a:t>
            </a:r>
          </a:p>
        </p:txBody>
      </p:sp>
      <p:sp>
        <p:nvSpPr>
          <p:cNvPr id="24" name="مستطيل 23">
            <a:extLst>
              <a:ext uri="{FF2B5EF4-FFF2-40B4-BE49-F238E27FC236}">
                <a16:creationId xmlns:a16="http://schemas.microsoft.com/office/drawing/2014/main" id="{7E5D5926-B765-4DC8-80AD-6A9D6CD39524}"/>
              </a:ext>
            </a:extLst>
          </p:cNvPr>
          <p:cNvSpPr/>
          <p:nvPr/>
        </p:nvSpPr>
        <p:spPr>
          <a:xfrm>
            <a:off x="4315310" y="170756"/>
            <a:ext cx="4264844" cy="769441"/>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4400" b="1" dirty="0">
                <a:ln w="0"/>
                <a:solidFill>
                  <a:schemeClr val="bg1">
                    <a:lumMod val="75000"/>
                  </a:schemeClr>
                </a:solidFill>
                <a:effectLst>
                  <a:outerShdw blurRad="38100" dist="19050" dir="2700000" algn="tl" rotWithShape="0">
                    <a:schemeClr val="dk1">
                      <a:alpha val="40000"/>
                    </a:schemeClr>
                  </a:outerShdw>
                </a:effectLst>
              </a:rPr>
              <a:t>قوانين التعلم عن بعد :</a:t>
            </a:r>
          </a:p>
        </p:txBody>
      </p:sp>
    </p:spTree>
    <p:extLst>
      <p:ext uri="{BB962C8B-B14F-4D97-AF65-F5344CB8AC3E}">
        <p14:creationId xmlns:p14="http://schemas.microsoft.com/office/powerpoint/2010/main" val="3423019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47"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1000"/>
                                        <p:tgtEl>
                                          <p:spTgt spid="14"/>
                                        </p:tgtEl>
                                      </p:cBhvr>
                                    </p:animEffect>
                                    <p:anim calcmode="lin" valueType="num">
                                      <p:cBhvr>
                                        <p:cTn id="76" dur="1000" fill="hold"/>
                                        <p:tgtEl>
                                          <p:spTgt spid="14"/>
                                        </p:tgtEl>
                                        <p:attrNameLst>
                                          <p:attrName>ppt_x</p:attrName>
                                        </p:attrNameLst>
                                      </p:cBhvr>
                                      <p:tavLst>
                                        <p:tav tm="0">
                                          <p:val>
                                            <p:strVal val="#ppt_x"/>
                                          </p:val>
                                        </p:tav>
                                        <p:tav tm="100000">
                                          <p:val>
                                            <p:strVal val="#ppt_x"/>
                                          </p:val>
                                        </p:tav>
                                      </p:tavLst>
                                    </p:anim>
                                    <p:anim calcmode="lin" valueType="num">
                                      <p:cBhvr>
                                        <p:cTn id="77" dur="1000" fill="hold"/>
                                        <p:tgtEl>
                                          <p:spTgt spid="14"/>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1000"/>
                                        <p:tgtEl>
                                          <p:spTgt spid="12"/>
                                        </p:tgtEl>
                                      </p:cBhvr>
                                    </p:animEffect>
                                    <p:anim calcmode="lin" valueType="num">
                                      <p:cBhvr>
                                        <p:cTn id="81" dur="1000" fill="hold"/>
                                        <p:tgtEl>
                                          <p:spTgt spid="12"/>
                                        </p:tgtEl>
                                        <p:attrNameLst>
                                          <p:attrName>ppt_x</p:attrName>
                                        </p:attrNameLst>
                                      </p:cBhvr>
                                      <p:tavLst>
                                        <p:tav tm="0">
                                          <p:val>
                                            <p:strVal val="#ppt_x"/>
                                          </p:val>
                                        </p:tav>
                                        <p:tav tm="100000">
                                          <p:val>
                                            <p:strVal val="#ppt_x"/>
                                          </p:val>
                                        </p:tav>
                                      </p:tavLst>
                                    </p:anim>
                                    <p:anim calcmode="lin" valueType="num">
                                      <p:cBhvr>
                                        <p:cTn id="82" dur="1000" fill="hold"/>
                                        <p:tgtEl>
                                          <p:spTgt spid="12"/>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1000"/>
                                        <p:tgtEl>
                                          <p:spTgt spid="13"/>
                                        </p:tgtEl>
                                      </p:cBhvr>
                                    </p:animEffect>
                                    <p:anim calcmode="lin" valueType="num">
                                      <p:cBhvr>
                                        <p:cTn id="86" dur="1000" fill="hold"/>
                                        <p:tgtEl>
                                          <p:spTgt spid="13"/>
                                        </p:tgtEl>
                                        <p:attrNameLst>
                                          <p:attrName>ppt_x</p:attrName>
                                        </p:attrNameLst>
                                      </p:cBhvr>
                                      <p:tavLst>
                                        <p:tav tm="0">
                                          <p:val>
                                            <p:strVal val="#ppt_x"/>
                                          </p:val>
                                        </p:tav>
                                        <p:tav tm="100000">
                                          <p:val>
                                            <p:strVal val="#ppt_x"/>
                                          </p:val>
                                        </p:tav>
                                      </p:tavLst>
                                    </p:anim>
                                    <p:anim calcmode="lin" valueType="num">
                                      <p:cBhvr>
                                        <p:cTn id="8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23" grpId="0" animBg="1"/>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F78E1152-756E-2E43-810D-BCB94AAEE0A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3414" y="1181718"/>
            <a:ext cx="9737648" cy="4479318"/>
          </a:xfrm>
          <a:prstGeom prst="rect">
            <a:avLst/>
          </a:prstGeom>
        </p:spPr>
      </p:pic>
    </p:spTree>
    <p:extLst>
      <p:ext uri="{BB962C8B-B14F-4D97-AF65-F5344CB8AC3E}">
        <p14:creationId xmlns:p14="http://schemas.microsoft.com/office/powerpoint/2010/main" val="30664096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1"/>
            <a:ext cx="7409713" cy="429950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318370"/>
            <a:ext cx="7409712" cy="14410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59710" y="4349454"/>
            <a:ext cx="1169420" cy="11741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11"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3">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4">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4">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4">
            <a:alphaModFix/>
          </a:blip>
          <a:stretch>
            <a:fillRect/>
          </a:stretch>
        </p:blipFill>
        <p:spPr>
          <a:xfrm>
            <a:off x="198659" y="2653110"/>
            <a:ext cx="598686" cy="584616"/>
          </a:xfrm>
          <a:prstGeom prst="rect">
            <a:avLst/>
          </a:prstGeom>
          <a:noFill/>
          <a:ln>
            <a:noFill/>
          </a:ln>
        </p:spPr>
      </p:pic>
      <p:sp>
        <p:nvSpPr>
          <p:cNvPr id="87" name="مربع نص 86">
            <a:hlinkClick r:id="rId11"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35"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sp>
        <p:nvSpPr>
          <p:cNvPr id="59" name="Text Box 41">
            <a:extLst>
              <a:ext uri="{FF2B5EF4-FFF2-40B4-BE49-F238E27FC236}">
                <a16:creationId xmlns:a16="http://schemas.microsoft.com/office/drawing/2014/main" id="{80F47C44-ECE1-4793-A1E3-2F017A2148DC}"/>
              </a:ext>
            </a:extLst>
          </p:cNvPr>
          <p:cNvSpPr txBox="1">
            <a:spLocks noChangeArrowheads="1"/>
          </p:cNvSpPr>
          <p:nvPr/>
        </p:nvSpPr>
        <p:spPr bwMode="auto">
          <a:xfrm>
            <a:off x="2733942" y="2205584"/>
            <a:ext cx="58137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a:r>
              <a:rPr lang="ar-SA" sz="3000" b="1" i="0" u="none" strike="noStrike" dirty="0">
                <a:solidFill>
                  <a:srgbClr val="2C2F34"/>
                </a:solidFill>
                <a:effectLst/>
                <a:latin typeface="-apple-system"/>
              </a:rPr>
              <a:t>رب اشرح لي صدري ويسر لي أمري وأحلل عقدة من لساني يفقه قولي</a:t>
            </a:r>
          </a:p>
        </p:txBody>
      </p:sp>
      <p:pic>
        <p:nvPicPr>
          <p:cNvPr id="63" name="Picture 2" descr="طفلة جميلة تدعو الله">
            <a:extLst>
              <a:ext uri="{FF2B5EF4-FFF2-40B4-BE49-F238E27FC236}">
                <a16:creationId xmlns:a16="http://schemas.microsoft.com/office/drawing/2014/main" id="{4E7AD9A3-38BF-45BA-98CD-C5040B0F689F}"/>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 b="98000" l="5556" r="94127">
                        <a14:foregroundMark x1="26349" y1="14333" x2="24444" y2="92000"/>
                        <a14:foregroundMark x1="21111" y1="87667" x2="13651"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3752834" y="580767"/>
            <a:ext cx="3253168" cy="1618074"/>
          </a:xfrm>
          <a:prstGeom prst="rect">
            <a:avLst/>
          </a:prstGeom>
          <a:noFill/>
          <a:extLst>
            <a:ext uri="{909E8E84-426E-40DD-AFC4-6F175D3DCCD1}">
              <a14:hiddenFill xmlns:a14="http://schemas.microsoft.com/office/drawing/2010/main">
                <a:solidFill>
                  <a:srgbClr val="FFFFFF"/>
                </a:solidFill>
              </a14:hiddenFill>
            </a:ext>
          </a:extLst>
        </p:spPr>
      </p:pic>
      <p:pic>
        <p:nvPicPr>
          <p:cNvPr id="73" name="Google Shape;60;p13">
            <a:extLst>
              <a:ext uri="{FF2B5EF4-FFF2-40B4-BE49-F238E27FC236}">
                <a16:creationId xmlns:a16="http://schemas.microsoft.com/office/drawing/2014/main" id="{A0FAD90F-B0C2-4C99-A99C-C2CC7BA4C204}"/>
              </a:ext>
            </a:extLst>
          </p:cNvPr>
          <p:cNvPicPr preferRelativeResize="0"/>
          <p:nvPr/>
        </p:nvPicPr>
        <p:blipFill>
          <a:blip r:embed="rId38">
            <a:alphaModFix/>
          </a:blip>
          <a:stretch>
            <a:fillRect/>
          </a:stretch>
        </p:blipFill>
        <p:spPr>
          <a:xfrm>
            <a:off x="7584467" y="4723696"/>
            <a:ext cx="690349" cy="297554"/>
          </a:xfrm>
          <a:prstGeom prst="rect">
            <a:avLst/>
          </a:prstGeom>
          <a:noFill/>
          <a:ln>
            <a:noFill/>
          </a:ln>
        </p:spPr>
      </p:pic>
      <p:pic>
        <p:nvPicPr>
          <p:cNvPr id="74" name="Picture 2">
            <a:extLst>
              <a:ext uri="{FF2B5EF4-FFF2-40B4-BE49-F238E27FC236}">
                <a16:creationId xmlns:a16="http://schemas.microsoft.com/office/drawing/2014/main" id="{A2410492-77B0-4931-A448-AE118A851791}"/>
              </a:ext>
            </a:extLst>
          </p:cNvPr>
          <p:cNvPicPr>
            <a:picLocks noChangeAspect="1" noChangeArrowheads="1"/>
          </p:cNvPicPr>
          <p:nvPr/>
        </p:nvPicPr>
        <p:blipFill rotWithShape="1">
          <a:blip r:embed="rId39">
            <a:extLst>
              <a:ext uri="{BEBA8EAE-BF5A-486C-A8C5-ECC9F3942E4B}">
                <a14:imgProps xmlns:a14="http://schemas.microsoft.com/office/drawing/2010/main">
                  <a14:imgLayer r:embed="rId40">
                    <a14:imgEffect>
                      <a14:backgroundRemoval t="4511" b="94737" l="1987" r="92715">
                        <a14:foregroundMark x1="72848" y1="12782" x2="42384" y2="35338"/>
                        <a14:foregroundMark x1="67550" y1="53383" x2="44371" y2="32331"/>
                        <a14:foregroundMark x1="75497" y1="30827" x2="43046" y2="35338"/>
                        <a14:foregroundMark x1="53642" y1="15038" x2="38411" y2="47368"/>
                        <a14:foregroundMark x1="39073" y1="12782" x2="36424" y2="45865"/>
                        <a14:foregroundMark x1="58278" y1="30827" x2="44371" y2="21053"/>
                        <a14:foregroundMark x1="47682" y1="45113" x2="56291" y2="48120"/>
                        <a14:foregroundMark x1="64901" y1="45113" x2="64238" y2="45865"/>
                      </a14:backgroundRemoval>
                    </a14:imgEffect>
                  </a14:imgLayer>
                </a14:imgProps>
              </a:ext>
              <a:ext uri="{28A0092B-C50C-407E-A947-70E740481C1C}">
                <a14:useLocalDpi xmlns:a14="http://schemas.microsoft.com/office/drawing/2010/main" val="0"/>
              </a:ext>
            </a:extLst>
          </a:blip>
          <a:srcRect l="14667" r="14198" b="30137"/>
          <a:stretch/>
        </p:blipFill>
        <p:spPr bwMode="auto">
          <a:xfrm>
            <a:off x="5541069" y="4599755"/>
            <a:ext cx="637676" cy="551625"/>
          </a:xfrm>
          <a:prstGeom prst="rect">
            <a:avLst/>
          </a:prstGeom>
          <a:noFill/>
          <a:extLst>
            <a:ext uri="{909E8E84-426E-40DD-AFC4-6F175D3DCCD1}">
              <a14:hiddenFill xmlns:a14="http://schemas.microsoft.com/office/drawing/2010/main">
                <a:solidFill>
                  <a:srgbClr val="FFFFFF"/>
                </a:solidFill>
              </a14:hiddenFill>
            </a:ext>
          </a:extLst>
        </p:spPr>
      </p:pic>
      <p:pic>
        <p:nvPicPr>
          <p:cNvPr id="75" name="Google Shape;59;p13">
            <a:extLst>
              <a:ext uri="{FF2B5EF4-FFF2-40B4-BE49-F238E27FC236}">
                <a16:creationId xmlns:a16="http://schemas.microsoft.com/office/drawing/2014/main" id="{FE03C54D-C8BC-49DA-9195-F598A6D84956}"/>
              </a:ext>
            </a:extLst>
          </p:cNvPr>
          <p:cNvPicPr preferRelativeResize="0"/>
          <p:nvPr/>
        </p:nvPicPr>
        <p:blipFill>
          <a:blip r:embed="rId41">
            <a:alphaModFix/>
          </a:blip>
          <a:stretch>
            <a:fillRect/>
          </a:stretch>
        </p:blipFill>
        <p:spPr>
          <a:xfrm>
            <a:off x="7000234" y="4627294"/>
            <a:ext cx="427024" cy="480955"/>
          </a:xfrm>
          <a:prstGeom prst="rect">
            <a:avLst/>
          </a:prstGeom>
          <a:noFill/>
          <a:ln>
            <a:noFill/>
          </a:ln>
        </p:spPr>
      </p:pic>
      <p:pic>
        <p:nvPicPr>
          <p:cNvPr id="76" name="صورة 75">
            <a:extLst>
              <a:ext uri="{FF2B5EF4-FFF2-40B4-BE49-F238E27FC236}">
                <a16:creationId xmlns:a16="http://schemas.microsoft.com/office/drawing/2014/main" id="{91B57F20-E2E0-482D-9D90-BF9649BEB4EA}"/>
              </a:ext>
            </a:extLst>
          </p:cNvPr>
          <p:cNvPicPr>
            <a:picLocks noChangeAspect="1"/>
          </p:cNvPicPr>
          <p:nvPr/>
        </p:nvPicPr>
        <p:blipFill rotWithShape="1">
          <a:blip r:embed="rId42">
            <a:extLst>
              <a:ext uri="{BEBA8EAE-BF5A-486C-A8C5-ECC9F3942E4B}">
                <a14:imgProps xmlns:a14="http://schemas.microsoft.com/office/drawing/2010/main">
                  <a14:imgLayer r:embed="rId43">
                    <a14:imgEffect>
                      <a14:backgroundRemoval t="10000" b="90000" l="10000" r="90000"/>
                    </a14:imgEffect>
                  </a14:imgLayer>
                </a14:imgProps>
              </a:ext>
            </a:extLst>
          </a:blip>
          <a:srcRect l="11993" b="18548"/>
          <a:stretch/>
        </p:blipFill>
        <p:spPr>
          <a:xfrm>
            <a:off x="4974273" y="4551800"/>
            <a:ext cx="606903" cy="462577"/>
          </a:xfrm>
          <a:prstGeom prst="rect">
            <a:avLst/>
          </a:prstGeom>
        </p:spPr>
      </p:pic>
      <p:pic>
        <p:nvPicPr>
          <p:cNvPr id="81" name="صورة 80">
            <a:extLst>
              <a:ext uri="{FF2B5EF4-FFF2-40B4-BE49-F238E27FC236}">
                <a16:creationId xmlns:a16="http://schemas.microsoft.com/office/drawing/2014/main" id="{D28BD1FC-F703-4C38-8E08-BA17C347FF88}"/>
              </a:ext>
            </a:extLst>
          </p:cNvPr>
          <p:cNvPicPr>
            <a:picLocks noChangeAspect="1"/>
          </p:cNvPicPr>
          <p:nvPr/>
        </p:nvPicPr>
        <p:blipFill>
          <a:blip r:embed="rId44">
            <a:extLst>
              <a:ext uri="{BEBA8EAE-BF5A-486C-A8C5-ECC9F3942E4B}">
                <a14:imgProps xmlns:a14="http://schemas.microsoft.com/office/drawing/2010/main">
                  <a14:imgLayer r:embed="rId45">
                    <a14:imgEffect>
                      <a14:backgroundRemoval t="10000" b="90000" l="10000" r="90000"/>
                    </a14:imgEffect>
                  </a14:imgLayer>
                </a14:imgProps>
              </a:ext>
            </a:extLst>
          </a:blip>
          <a:stretch>
            <a:fillRect/>
          </a:stretch>
        </p:blipFill>
        <p:spPr>
          <a:xfrm>
            <a:off x="4393406" y="4530798"/>
            <a:ext cx="589986" cy="589986"/>
          </a:xfrm>
          <a:prstGeom prst="rect">
            <a:avLst/>
          </a:prstGeom>
        </p:spPr>
      </p:pic>
      <p:pic>
        <p:nvPicPr>
          <p:cNvPr id="82" name="Picture 2" descr="Nearpod: Make every lesson interactive">
            <a:extLst>
              <a:ext uri="{FF2B5EF4-FFF2-40B4-BE49-F238E27FC236}">
                <a16:creationId xmlns:a16="http://schemas.microsoft.com/office/drawing/2014/main" id="{15189FE7-511F-4EFF-8477-DE6582A52EDF}"/>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608825" y="4711497"/>
            <a:ext cx="758863" cy="34347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kahoot كاهوت - موقع سامي مجادلة للتكنولوجيا المحوسبة">
            <a:extLst>
              <a:ext uri="{FF2B5EF4-FFF2-40B4-BE49-F238E27FC236}">
                <a16:creationId xmlns:a16="http://schemas.microsoft.com/office/drawing/2014/main" id="{1CC9FB5D-A52B-49BF-801F-25AA3F6119E4}"/>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287267" y="4652964"/>
            <a:ext cx="571493" cy="42961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جدار باد لت padlet » زكي فراش مطور تعليمي">
            <a:extLst>
              <a:ext uri="{FF2B5EF4-FFF2-40B4-BE49-F238E27FC236}">
                <a16:creationId xmlns:a16="http://schemas.microsoft.com/office/drawing/2014/main" id="{1DBFF57E-A0A6-48DF-B0C1-2CF239D22E10}"/>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900100" y="4609910"/>
            <a:ext cx="521053" cy="5251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49"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Tree>
    <p:extLst>
      <p:ext uri="{BB962C8B-B14F-4D97-AF65-F5344CB8AC3E}">
        <p14:creationId xmlns:p14="http://schemas.microsoft.com/office/powerpoint/2010/main" val="28326100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9"/>
                                        </p:tgtEl>
                                        <p:attrNameLst>
                                          <p:attrName>style.visibility</p:attrName>
                                        </p:attrNameLst>
                                      </p:cBhvr>
                                      <p:to>
                                        <p:strVal val="visible"/>
                                      </p:to>
                                    </p:set>
                                    <p:anim calcmode="discrete" valueType="clr">
                                      <p:cBhvr override="childStyle">
                                        <p:cTn id="7" dur="80"/>
                                        <p:tgtEl>
                                          <p:spTgt spid="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9"/>
                                        </p:tgtEl>
                                        <p:attrNameLst>
                                          <p:attrName>fillcolor</p:attrName>
                                        </p:attrNameLst>
                                      </p:cBhvr>
                                      <p:tavLst>
                                        <p:tav tm="0">
                                          <p:val>
                                            <p:clrVal>
                                              <a:schemeClr val="accent2"/>
                                            </p:clrVal>
                                          </p:val>
                                        </p:tav>
                                        <p:tav tm="50000">
                                          <p:val>
                                            <p:clrVal>
                                              <a:schemeClr val="hlink"/>
                                            </p:clrVal>
                                          </p:val>
                                        </p:tav>
                                      </p:tavLst>
                                    </p:anim>
                                    <p:set>
                                      <p:cBhvr>
                                        <p:cTn id="9" dur="80"/>
                                        <p:tgtEl>
                                          <p:spTgt spid="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51315"/>
            <a:ext cx="9856747" cy="5264260"/>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3780" y="5846869"/>
            <a:ext cx="7952839" cy="9633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50906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512405"/>
            <a:ext cx="812667" cy="8798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55816" y="1662639"/>
            <a:ext cx="1407782" cy="114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318219" y="1023761"/>
            <a:ext cx="822462" cy="695626"/>
          </a:xfrm>
          <a:prstGeom prst="rect">
            <a:avLst/>
          </a:prstGeom>
          <a:noFill/>
          <a:ln>
            <a:noFill/>
          </a:ln>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37" name="مستطيل 36">
            <a:extLst>
              <a:ext uri="{FF2B5EF4-FFF2-40B4-BE49-F238E27FC236}">
                <a16:creationId xmlns:a16="http://schemas.microsoft.com/office/drawing/2014/main" id="{1E76708E-AC43-4CAA-B665-14CC097CB5A4}"/>
              </a:ext>
            </a:extLst>
          </p:cNvPr>
          <p:cNvSpPr/>
          <p:nvPr/>
        </p:nvSpPr>
        <p:spPr>
          <a:xfrm>
            <a:off x="4148918" y="1861922"/>
            <a:ext cx="4975113" cy="2516073"/>
          </a:xfrm>
          <a:prstGeom prst="rect">
            <a:avLst/>
          </a:prstGeom>
        </p:spPr>
        <p:txBody>
          <a:bodyPr wrap="square">
            <a:spAutoFit/>
          </a:bodyPr>
          <a:lstStyle/>
          <a:p>
            <a:pPr algn="ctr" rtl="1" eaLnBrk="1" hangingPunct="1">
              <a:defRPr/>
            </a:pPr>
            <a:r>
              <a:rPr lang="ar-SA" sz="4500" b="1" dirty="0">
                <a:ln w="18415" cmpd="sng">
                  <a:solidFill>
                    <a:srgbClr val="FFFFFF"/>
                  </a:solidFill>
                  <a:prstDash val="solid"/>
                </a:ln>
                <a:effectLst>
                  <a:outerShdw blurRad="63500" dir="3600000" algn="tl" rotWithShape="0">
                    <a:srgbClr val="000000">
                      <a:alpha val="70000"/>
                    </a:srgbClr>
                  </a:outerShdw>
                </a:effectLst>
              </a:rPr>
              <a:t> </a:t>
            </a:r>
            <a:r>
              <a:rPr lang="ar-SA" sz="4950" b="1" dirty="0">
                <a:ln w="0"/>
                <a:solidFill>
                  <a:srgbClr val="FF0000"/>
                </a:solidFill>
                <a:effectLst>
                  <a:outerShdw blurRad="38100" dist="19050" dir="2700000" algn="tl" rotWithShape="0">
                    <a:schemeClr val="dk1">
                      <a:alpha val="40000"/>
                    </a:schemeClr>
                  </a:outerShdw>
                </a:effectLst>
              </a:rPr>
              <a:t>أميرتي</a:t>
            </a:r>
            <a:r>
              <a:rPr lang="ar-SA" sz="4950" b="1" dirty="0">
                <a:ln w="0"/>
                <a:effectLst>
                  <a:outerShdw blurRad="38100" dist="19050" dir="2700000" algn="tl" rotWithShape="0">
                    <a:schemeClr val="dk1">
                      <a:alpha val="40000"/>
                    </a:schemeClr>
                  </a:outerShdw>
                </a:effectLst>
              </a:rPr>
              <a:t> </a:t>
            </a:r>
            <a:r>
              <a:rPr lang="ar-SA" sz="3600" b="1" dirty="0">
                <a:ln w="0"/>
                <a:effectLst>
                  <a:outerShdw blurRad="38100" dist="19050" dir="2700000" algn="tl" rotWithShape="0">
                    <a:schemeClr val="dk1">
                      <a:alpha val="40000"/>
                    </a:schemeClr>
                  </a:outerShdw>
                </a:effectLst>
              </a:rPr>
              <a:t>قائدة الغد المشرق افتحي كتاب الطالبة</a:t>
            </a:r>
          </a:p>
          <a:p>
            <a:pPr algn="ctr" rtl="1" eaLnBrk="1" hangingPunct="1">
              <a:defRPr/>
            </a:pPr>
            <a:r>
              <a:rPr lang="ar-SA" sz="3600" b="1" dirty="0">
                <a:ln w="0"/>
                <a:effectLst>
                  <a:outerShdw blurRad="38100" dist="19050" dir="2700000" algn="tl" rotWithShape="0">
                    <a:schemeClr val="dk1">
                      <a:alpha val="40000"/>
                    </a:schemeClr>
                  </a:outerShdw>
                </a:effectLst>
              </a:rPr>
              <a:t>صفحة١٢٢</a:t>
            </a:r>
          </a:p>
          <a:p>
            <a:pPr algn="ctr" rtl="1" eaLnBrk="1" hangingPunct="1">
              <a:defRPr/>
            </a:pPr>
            <a:r>
              <a:rPr lang="ar-SA" sz="3600" b="1" dirty="0">
                <a:ln w="0"/>
                <a:effectLst>
                  <a:outerShdw blurRad="38100" dist="19050" dir="2700000" algn="tl" rotWithShape="0">
                    <a:schemeClr val="dk1">
                      <a:alpha val="40000"/>
                    </a:schemeClr>
                  </a:outerShdw>
                </a:effectLst>
              </a:rPr>
              <a:t>توقعي أهداف درسنا</a:t>
            </a:r>
            <a:endParaRPr lang="ar-SA" sz="3600" b="1" dirty="0">
              <a:ln w="0">
                <a:solidFill>
                  <a:schemeClr val="tx1"/>
                </a:solidFill>
              </a:ln>
              <a:effectLst>
                <a:outerShdw blurRad="38100" dist="19050" dir="2700000" algn="tl" rotWithShape="0">
                  <a:schemeClr val="dk1">
                    <a:alpha val="40000"/>
                  </a:schemeClr>
                </a:outerShdw>
              </a:effectLst>
            </a:endParaRPr>
          </a:p>
        </p:txBody>
      </p:sp>
      <p:sp>
        <p:nvSpPr>
          <p:cNvPr id="41" name="مستطيل 40">
            <a:hlinkClick r:id="rId15" action="ppaction://hlinksldjump"/>
            <a:extLst>
              <a:ext uri="{FF2B5EF4-FFF2-40B4-BE49-F238E27FC236}">
                <a16:creationId xmlns:a16="http://schemas.microsoft.com/office/drawing/2014/main" id="{C10FBDE3-A62C-4080-8C5F-5D8C5EBB41F8}"/>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التمهيد</a:t>
            </a:r>
            <a:endParaRPr lang="en-US" b="1" dirty="0">
              <a:solidFill>
                <a:schemeClr val="accent5">
                  <a:lumMod val="50000"/>
                </a:schemeClr>
              </a:solidFill>
            </a:endParaRPr>
          </a:p>
        </p:txBody>
      </p:sp>
      <p:sp>
        <p:nvSpPr>
          <p:cNvPr id="45" name="مستطيل 44">
            <a:hlinkClick r:id="" action="ppaction://noaction"/>
            <a:extLst>
              <a:ext uri="{FF2B5EF4-FFF2-40B4-BE49-F238E27FC236}">
                <a16:creationId xmlns:a16="http://schemas.microsoft.com/office/drawing/2014/main" id="{E8DDB2D6-0BDE-40F6-BA53-381FF6F6DA41}"/>
              </a:ext>
            </a:extLst>
          </p:cNvPr>
          <p:cNvSpPr/>
          <p:nvPr/>
        </p:nvSpPr>
        <p:spPr>
          <a:xfrm>
            <a:off x="1204077" y="47751"/>
            <a:ext cx="934490" cy="6766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الغلق</a:t>
            </a:r>
            <a:endParaRPr lang="en-US" sz="2400" b="1" dirty="0">
              <a:solidFill>
                <a:schemeClr val="accent1">
                  <a:lumMod val="75000"/>
                </a:schemeClr>
              </a:solidFill>
            </a:endParaRPr>
          </a:p>
        </p:txBody>
      </p:sp>
      <p:sp>
        <p:nvSpPr>
          <p:cNvPr id="47" name="مستطيل 46">
            <a:hlinkClick r:id="rId22" action="ppaction://hlinksldjump"/>
            <a:extLst>
              <a:ext uri="{FF2B5EF4-FFF2-40B4-BE49-F238E27FC236}">
                <a16:creationId xmlns:a16="http://schemas.microsoft.com/office/drawing/2014/main" id="{25E26A7D-7245-45FB-A631-03EC6C9BA3D0}"/>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48" name="مستطيل 47">
            <a:hlinkClick r:id="" action="ppaction://noaction"/>
            <a:extLst>
              <a:ext uri="{FF2B5EF4-FFF2-40B4-BE49-F238E27FC236}">
                <a16:creationId xmlns:a16="http://schemas.microsoft.com/office/drawing/2014/main" id="{A6E92D92-ED9C-4582-94E9-1C4BD1FE8406}"/>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العرض</a:t>
            </a:r>
            <a:endParaRPr lang="en-US" sz="2000" b="1" dirty="0">
              <a:solidFill>
                <a:schemeClr val="accent1">
                  <a:lumMod val="75000"/>
                </a:schemeClr>
              </a:solidFill>
            </a:endParaRPr>
          </a:p>
        </p:txBody>
      </p:sp>
      <p:sp>
        <p:nvSpPr>
          <p:cNvPr id="49" name="مستطيل 48">
            <a:hlinkClick r:id="rId23" action="ppaction://hlinksldjump"/>
            <a:extLst>
              <a:ext uri="{FF2B5EF4-FFF2-40B4-BE49-F238E27FC236}">
                <a16:creationId xmlns:a16="http://schemas.microsoft.com/office/drawing/2014/main" id="{BFD6B6B8-2505-4D04-9301-C1959DDD93AC}"/>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الأهداف</a:t>
            </a:r>
            <a:endParaRPr lang="en-US" b="1" dirty="0">
              <a:solidFill>
                <a:schemeClr val="accent5">
                  <a:lumMod val="50000"/>
                </a:schemeClr>
              </a:solidFill>
            </a:endParaRPr>
          </a:p>
        </p:txBody>
      </p:sp>
      <p:sp>
        <p:nvSpPr>
          <p:cNvPr id="50" name="مستطيل 49">
            <a:hlinkClick r:id="rId15" action="ppaction://hlinksldjump"/>
            <a:extLst>
              <a:ext uri="{FF2B5EF4-FFF2-40B4-BE49-F238E27FC236}">
                <a16:creationId xmlns:a16="http://schemas.microsoft.com/office/drawing/2014/main" id="{3D5E3317-1204-4548-9CD7-3661C04FB1E6}"/>
              </a:ext>
            </a:extLst>
          </p:cNvPr>
          <p:cNvSpPr/>
          <p:nvPr/>
        </p:nvSpPr>
        <p:spPr>
          <a:xfrm>
            <a:off x="5830588" y="60729"/>
            <a:ext cx="934490" cy="65693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المكون</a:t>
            </a:r>
            <a:endParaRPr lang="en-US" b="1" dirty="0">
              <a:solidFill>
                <a:schemeClr val="accent5">
                  <a:lumMod val="50000"/>
                </a:schemeClr>
              </a:solidFill>
            </a:endParaRPr>
          </a:p>
        </p:txBody>
      </p:sp>
      <p:sp>
        <p:nvSpPr>
          <p:cNvPr id="52" name="مستطيل 51">
            <a:hlinkClick r:id="rId24" action="ppaction://hlinksldjump"/>
            <a:extLst>
              <a:ext uri="{FF2B5EF4-FFF2-40B4-BE49-F238E27FC236}">
                <a16:creationId xmlns:a16="http://schemas.microsoft.com/office/drawing/2014/main" id="{21A6D752-F1F3-441B-AB7E-E5BAB055F980}"/>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55" name="مستطيل 54">
            <a:hlinkClick r:id="" action="ppaction://noaction"/>
            <a:extLst>
              <a:ext uri="{FF2B5EF4-FFF2-40B4-BE49-F238E27FC236}">
                <a16:creationId xmlns:a16="http://schemas.microsoft.com/office/drawing/2014/main" id="{BD405FFC-9F44-4BF1-B494-CE53DFA8808E}"/>
              </a:ext>
            </a:extLst>
          </p:cNvPr>
          <p:cNvSpPr/>
          <p:nvPr/>
        </p:nvSpPr>
        <p:spPr>
          <a:xfrm>
            <a:off x="114503"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sp>
        <p:nvSpPr>
          <p:cNvPr id="56" name="مستطيل 55">
            <a:hlinkClick r:id="rId25" action="ppaction://hlinksldjump"/>
            <a:extLst>
              <a:ext uri="{FF2B5EF4-FFF2-40B4-BE49-F238E27FC236}">
                <a16:creationId xmlns:a16="http://schemas.microsoft.com/office/drawing/2014/main" id="{1F8BE043-7780-44A5-A322-C47D1EA7631E}"/>
              </a:ext>
            </a:extLst>
          </p:cNvPr>
          <p:cNvSpPr/>
          <p:nvPr/>
        </p:nvSpPr>
        <p:spPr>
          <a:xfrm>
            <a:off x="8975137" y="34773"/>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السطر</a:t>
            </a:r>
          </a:p>
          <a:p>
            <a:pPr algn="ctr"/>
            <a:r>
              <a:rPr lang="ar-SA" b="1" dirty="0">
                <a:solidFill>
                  <a:schemeClr val="accent5">
                    <a:lumMod val="50000"/>
                  </a:schemeClr>
                </a:solidFill>
              </a:rPr>
              <a:t>الإملائي</a:t>
            </a:r>
            <a:endParaRPr lang="en-US" b="1" dirty="0">
              <a:solidFill>
                <a:schemeClr val="accent5">
                  <a:lumMod val="50000"/>
                </a:schemeClr>
              </a:solidFill>
            </a:endParaRPr>
          </a:p>
        </p:txBody>
      </p:sp>
      <p:pic>
        <p:nvPicPr>
          <p:cNvPr id="5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A6BF1BB-6D5E-4B6E-8F45-E0E36CF3CD9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56570" y="-320026"/>
            <a:ext cx="7402640" cy="567192"/>
          </a:xfrm>
          <a:prstGeom prst="rect">
            <a:avLst/>
          </a:prstGeom>
          <a:noFill/>
          <a:extLst>
            <a:ext uri="{909E8E84-426E-40DD-AFC4-6F175D3DCCD1}">
              <a14:hiddenFill xmlns:a14="http://schemas.microsoft.com/office/drawing/2010/main">
                <a:solidFill>
                  <a:srgbClr val="FFFFFF"/>
                </a:solidFill>
              </a14:hiddenFill>
            </a:ext>
          </a:extLst>
        </p:spPr>
      </p:pic>
      <p:pic>
        <p:nvPicPr>
          <p:cNvPr id="51" name="صورة 50">
            <a:extLst>
              <a:ext uri="{FF2B5EF4-FFF2-40B4-BE49-F238E27FC236}">
                <a16:creationId xmlns:a16="http://schemas.microsoft.com/office/drawing/2014/main" id="{EEE5F7F7-34C7-4429-855B-5E8729819AEF}"/>
              </a:ext>
            </a:extLst>
          </p:cNvPr>
          <p:cNvPicPr>
            <a:picLocks noChangeAspect="1"/>
          </p:cNvPicPr>
          <p:nvPr/>
        </p:nvPicPr>
        <p:blipFill rotWithShape="1">
          <a:blip r:embed="rId27">
            <a:extLst>
              <a:ext uri="{28A0092B-C50C-407E-A947-70E740481C1C}">
                <a14:useLocalDpi xmlns:a14="http://schemas.microsoft.com/office/drawing/2010/main" val="0"/>
              </a:ext>
            </a:extLst>
          </a:blip>
          <a:srcRect l="14033" r="10681"/>
          <a:stretch/>
        </p:blipFill>
        <p:spPr>
          <a:xfrm>
            <a:off x="-324273" y="3428849"/>
            <a:ext cx="2960203" cy="4350375"/>
          </a:xfrm>
          <a:prstGeom prst="rect">
            <a:avLst/>
          </a:prstGeom>
        </p:spPr>
      </p:pic>
      <p:grpSp>
        <p:nvGrpSpPr>
          <p:cNvPr id="2" name="مجموعة 1">
            <a:extLst>
              <a:ext uri="{FF2B5EF4-FFF2-40B4-BE49-F238E27FC236}">
                <a16:creationId xmlns:a16="http://schemas.microsoft.com/office/drawing/2014/main" id="{08EE3A01-A703-554E-82BE-92012E14BA09}"/>
              </a:ext>
            </a:extLst>
          </p:cNvPr>
          <p:cNvGrpSpPr/>
          <p:nvPr/>
        </p:nvGrpSpPr>
        <p:grpSpPr>
          <a:xfrm>
            <a:off x="10763598" y="1976226"/>
            <a:ext cx="1244530" cy="2770940"/>
            <a:chOff x="6170636" y="2100923"/>
            <a:chExt cx="1268626" cy="2151948"/>
          </a:xfrm>
        </p:grpSpPr>
        <p:sp>
          <p:nvSpPr>
            <p:cNvPr id="53" name="مستطيل 52">
              <a:hlinkClick r:id="rId23" action="ppaction://hlinksldjump"/>
              <a:extLst>
                <a:ext uri="{FF2B5EF4-FFF2-40B4-BE49-F238E27FC236}">
                  <a16:creationId xmlns:a16="http://schemas.microsoft.com/office/drawing/2014/main" id="{1347AADA-8C55-E744-B38A-C90FA3C741F0}"/>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8" name="مستطيل 57">
              <a:extLst>
                <a:ext uri="{FF2B5EF4-FFF2-40B4-BE49-F238E27FC236}">
                  <a16:creationId xmlns:a16="http://schemas.microsoft.com/office/drawing/2014/main" id="{AB9F7C0A-E72D-3146-8661-462D00A242A8}"/>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9" name="مستطيل 58">
              <a:extLst>
                <a:ext uri="{FF2B5EF4-FFF2-40B4-BE49-F238E27FC236}">
                  <a16:creationId xmlns:a16="http://schemas.microsoft.com/office/drawing/2014/main" id="{611933FB-EB4E-0D41-AE5F-F56A07AAE991}"/>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Tree>
    <p:extLst>
      <p:ext uri="{BB962C8B-B14F-4D97-AF65-F5344CB8AC3E}">
        <p14:creationId xmlns:p14="http://schemas.microsoft.com/office/powerpoint/2010/main" val="1671160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36"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 action="ppaction://noaction"/>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7"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4" name="صورة 5">
            <a:extLst>
              <a:ext uri="{FF2B5EF4-FFF2-40B4-BE49-F238E27FC236}">
                <a16:creationId xmlns:a16="http://schemas.microsoft.com/office/drawing/2014/main" id="{EF2BC28D-AFC8-4E44-92A2-9788036F99B9}"/>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784656" y="1313181"/>
            <a:ext cx="6381166" cy="3685481"/>
          </a:xfrm>
          <a:prstGeom prst="rect">
            <a:avLst/>
          </a:prstGeom>
        </p:spPr>
      </p:pic>
    </p:spTree>
    <p:extLst>
      <p:ext uri="{BB962C8B-B14F-4D97-AF65-F5344CB8AC3E}">
        <p14:creationId xmlns:p14="http://schemas.microsoft.com/office/powerpoint/2010/main" val="35696521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5"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5"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6" name="مربع نص 5">
            <a:extLst>
              <a:ext uri="{FF2B5EF4-FFF2-40B4-BE49-F238E27FC236}">
                <a16:creationId xmlns:a16="http://schemas.microsoft.com/office/drawing/2014/main" id="{4903BF38-3F5E-7447-BE8F-57F812A98A3C}"/>
              </a:ext>
            </a:extLst>
          </p:cNvPr>
          <p:cNvSpPr txBox="1"/>
          <p:nvPr/>
        </p:nvSpPr>
        <p:spPr>
          <a:xfrm>
            <a:off x="932597" y="1297011"/>
            <a:ext cx="8803295" cy="553998"/>
          </a:xfrm>
          <a:prstGeom prst="rect">
            <a:avLst/>
          </a:prstGeom>
          <a:solidFill>
            <a:schemeClr val="accent5">
              <a:lumMod val="40000"/>
              <a:lumOff val="60000"/>
            </a:schemeClr>
          </a:solidFill>
        </p:spPr>
        <p:txBody>
          <a:bodyPr wrap="square" rtlCol="1">
            <a:spAutoFit/>
          </a:bodyPr>
          <a:lstStyle/>
          <a:p>
            <a:pPr algn="r"/>
            <a:r>
              <a:rPr lang="ar-SA" sz="3000" b="1" dirty="0">
                <a:solidFill>
                  <a:schemeClr val="tx1"/>
                </a:solidFill>
              </a:rPr>
              <a:t>تصفحي الكتاب واجيبي على الفراغات بعد قراءة النص واستيعابه :</a:t>
            </a:r>
            <a:endParaRPr lang="ar-SA" sz="3000" b="1" dirty="0"/>
          </a:p>
        </p:txBody>
      </p:sp>
      <p:sp>
        <p:nvSpPr>
          <p:cNvPr id="7" name="مربع نص 6">
            <a:extLst>
              <a:ext uri="{FF2B5EF4-FFF2-40B4-BE49-F238E27FC236}">
                <a16:creationId xmlns:a16="http://schemas.microsoft.com/office/drawing/2014/main" id="{4E7B1D7F-83E6-F24C-88C2-118BA8895BBB}"/>
              </a:ext>
            </a:extLst>
          </p:cNvPr>
          <p:cNvSpPr txBox="1"/>
          <p:nvPr/>
        </p:nvSpPr>
        <p:spPr>
          <a:xfrm>
            <a:off x="8866296" y="2195707"/>
            <a:ext cx="2390525" cy="523220"/>
          </a:xfrm>
          <a:prstGeom prst="rect">
            <a:avLst/>
          </a:prstGeom>
          <a:solidFill>
            <a:schemeClr val="accent4">
              <a:lumMod val="40000"/>
              <a:lumOff val="60000"/>
            </a:schemeClr>
          </a:solidFill>
          <a:ln>
            <a:solidFill>
              <a:schemeClr val="accent2"/>
            </a:solidFill>
          </a:ln>
        </p:spPr>
        <p:txBody>
          <a:bodyPr wrap="square" rtlCol="1">
            <a:spAutoFit/>
          </a:bodyPr>
          <a:lstStyle/>
          <a:p>
            <a:pPr algn="r"/>
            <a:r>
              <a:rPr lang="ar-SA" sz="2800" dirty="0">
                <a:solidFill>
                  <a:schemeClr val="accent2">
                    <a:lumMod val="50000"/>
                  </a:schemeClr>
                </a:solidFill>
              </a:rPr>
              <a:t>صفحة ١٢٢</a:t>
            </a:r>
          </a:p>
        </p:txBody>
      </p:sp>
      <p:pic>
        <p:nvPicPr>
          <p:cNvPr id="5" name="صورة 7">
            <a:extLst>
              <a:ext uri="{FF2B5EF4-FFF2-40B4-BE49-F238E27FC236}">
                <a16:creationId xmlns:a16="http://schemas.microsoft.com/office/drawing/2014/main" id="{BD67477E-3258-5443-9314-CB36D868157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83481" y="2106134"/>
            <a:ext cx="7101416" cy="3238336"/>
          </a:xfrm>
          <a:prstGeom prst="rect">
            <a:avLst/>
          </a:prstGeom>
        </p:spPr>
      </p:pic>
    </p:spTree>
    <p:extLst>
      <p:ext uri="{BB962C8B-B14F-4D97-AF65-F5344CB8AC3E}">
        <p14:creationId xmlns:p14="http://schemas.microsoft.com/office/powerpoint/2010/main" val="7704224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9" name="صورة 10">
            <a:extLst>
              <a:ext uri="{FF2B5EF4-FFF2-40B4-BE49-F238E27FC236}">
                <a16:creationId xmlns:a16="http://schemas.microsoft.com/office/drawing/2014/main" id="{0483ADDF-0C73-D847-BEC6-216A3BE6048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43295" y="1114122"/>
            <a:ext cx="8450320" cy="4278162"/>
          </a:xfrm>
          <a:prstGeom prst="rect">
            <a:avLst/>
          </a:prstGeom>
        </p:spPr>
      </p:pic>
    </p:spTree>
    <p:extLst>
      <p:ext uri="{BB962C8B-B14F-4D97-AF65-F5344CB8AC3E}">
        <p14:creationId xmlns:p14="http://schemas.microsoft.com/office/powerpoint/2010/main" val="14970901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617A76F2-24B1-004A-B6F4-9CDE4FF44CB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6682" y="1008942"/>
            <a:ext cx="9700158" cy="4602650"/>
          </a:xfrm>
          <a:prstGeom prst="rect">
            <a:avLst/>
          </a:prstGeom>
        </p:spPr>
      </p:pic>
    </p:spTree>
    <p:extLst>
      <p:ext uri="{BB962C8B-B14F-4D97-AF65-F5344CB8AC3E}">
        <p14:creationId xmlns:p14="http://schemas.microsoft.com/office/powerpoint/2010/main" val="22431521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76564B98-9819-BA45-AF14-5E62CC2F9B0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7426" y="1080295"/>
            <a:ext cx="9435243" cy="4340212"/>
          </a:xfrm>
          <a:prstGeom prst="rect">
            <a:avLst/>
          </a:prstGeom>
        </p:spPr>
      </p:pic>
    </p:spTree>
    <p:extLst>
      <p:ext uri="{BB962C8B-B14F-4D97-AF65-F5344CB8AC3E}">
        <p14:creationId xmlns:p14="http://schemas.microsoft.com/office/powerpoint/2010/main" val="42761118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F0E089AC-307F-2841-AAF8-08BBCBDC41B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46702" y="1188282"/>
            <a:ext cx="9956489" cy="4571640"/>
          </a:xfrm>
          <a:prstGeom prst="rect">
            <a:avLst/>
          </a:prstGeom>
        </p:spPr>
      </p:pic>
    </p:spTree>
    <p:extLst>
      <p:ext uri="{BB962C8B-B14F-4D97-AF65-F5344CB8AC3E}">
        <p14:creationId xmlns:p14="http://schemas.microsoft.com/office/powerpoint/2010/main" val="20914417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70F61C96-52C2-6B4C-B69B-5DF06CCABA9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20677" y="1112752"/>
            <a:ext cx="9166872" cy="4345310"/>
          </a:xfrm>
          <a:prstGeom prst="rect">
            <a:avLst/>
          </a:prstGeom>
        </p:spPr>
      </p:pic>
    </p:spTree>
    <p:extLst>
      <p:ext uri="{BB962C8B-B14F-4D97-AF65-F5344CB8AC3E}">
        <p14:creationId xmlns:p14="http://schemas.microsoft.com/office/powerpoint/2010/main" val="36619289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1"/>
            <a:ext cx="7409713" cy="429950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8">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8">
            <a:alphaModFix/>
          </a:blip>
          <a:stretch>
            <a:fillRect/>
          </a:stretch>
        </p:blipFill>
        <p:spPr>
          <a:xfrm>
            <a:off x="14926" y="164314"/>
            <a:ext cx="1281627" cy="1083085"/>
          </a:xfrm>
          <a:prstGeom prst="rect">
            <a:avLst/>
          </a:prstGeom>
          <a:noFill/>
          <a:ln>
            <a:noFill/>
          </a:ln>
        </p:spPr>
      </p:pic>
      <p:pic>
        <p:nvPicPr>
          <p:cNvPr id="25" name="صورة 24">
            <a:hlinkClick r:id="rId9"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0"/>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20623" y="5426283"/>
            <a:ext cx="7409712" cy="14410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59710" y="4201364"/>
            <a:ext cx="1253508" cy="13222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9"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0"/>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1">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2">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3"/>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6">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7"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28"/>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0"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2">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3">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3">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3">
            <a:alphaModFix/>
          </a:blip>
          <a:stretch>
            <a:fillRect/>
          </a:stretch>
        </p:blipFill>
        <p:spPr>
          <a:xfrm>
            <a:off x="198659" y="2653110"/>
            <a:ext cx="598686" cy="584616"/>
          </a:xfrm>
          <a:prstGeom prst="rect">
            <a:avLst/>
          </a:prstGeom>
          <a:noFill/>
          <a:ln>
            <a:noFill/>
          </a:ln>
        </p:spPr>
      </p:pic>
      <p:sp>
        <p:nvSpPr>
          <p:cNvPr id="87" name="مربع نص 86">
            <a:hlinkClick r:id="rId30"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34"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pic>
        <p:nvPicPr>
          <p:cNvPr id="73" name="Google Shape;60;p13">
            <a:extLst>
              <a:ext uri="{FF2B5EF4-FFF2-40B4-BE49-F238E27FC236}">
                <a16:creationId xmlns:a16="http://schemas.microsoft.com/office/drawing/2014/main" id="{A0FAD90F-B0C2-4C99-A99C-C2CC7BA4C204}"/>
              </a:ext>
            </a:extLst>
          </p:cNvPr>
          <p:cNvPicPr preferRelativeResize="0"/>
          <p:nvPr/>
        </p:nvPicPr>
        <p:blipFill>
          <a:blip r:embed="rId35">
            <a:alphaModFix/>
          </a:blip>
          <a:stretch>
            <a:fillRect/>
          </a:stretch>
        </p:blipFill>
        <p:spPr>
          <a:xfrm>
            <a:off x="7584467" y="4723696"/>
            <a:ext cx="690349" cy="297554"/>
          </a:xfrm>
          <a:prstGeom prst="rect">
            <a:avLst/>
          </a:prstGeom>
          <a:noFill/>
          <a:ln>
            <a:noFill/>
          </a:ln>
        </p:spPr>
      </p:pic>
      <p:pic>
        <p:nvPicPr>
          <p:cNvPr id="74" name="Picture 2">
            <a:extLst>
              <a:ext uri="{FF2B5EF4-FFF2-40B4-BE49-F238E27FC236}">
                <a16:creationId xmlns:a16="http://schemas.microsoft.com/office/drawing/2014/main" id="{A2410492-77B0-4931-A448-AE118A851791}"/>
              </a:ext>
            </a:extLst>
          </p:cNvPr>
          <p:cNvPicPr>
            <a:picLocks noChangeAspect="1" noChangeArrowheads="1"/>
          </p:cNvPicPr>
          <p:nvPr/>
        </p:nvPicPr>
        <p:blipFill rotWithShape="1">
          <a:blip r:embed="rId36">
            <a:extLst>
              <a:ext uri="{BEBA8EAE-BF5A-486C-A8C5-ECC9F3942E4B}">
                <a14:imgProps xmlns:a14="http://schemas.microsoft.com/office/drawing/2010/main">
                  <a14:imgLayer r:embed="rId37">
                    <a14:imgEffect>
                      <a14:backgroundRemoval t="4511" b="94737" l="1987" r="92715">
                        <a14:foregroundMark x1="72848" y1="12782" x2="42384" y2="35338"/>
                        <a14:foregroundMark x1="67550" y1="53383" x2="44371" y2="32331"/>
                        <a14:foregroundMark x1="75497" y1="30827" x2="43046" y2="35338"/>
                        <a14:foregroundMark x1="53642" y1="15038" x2="38411" y2="47368"/>
                        <a14:foregroundMark x1="39073" y1="12782" x2="36424" y2="45865"/>
                        <a14:foregroundMark x1="58278" y1="30827" x2="44371" y2="21053"/>
                        <a14:foregroundMark x1="47682" y1="45113" x2="56291" y2="48120"/>
                        <a14:foregroundMark x1="64901" y1="45113" x2="64238" y2="45865"/>
                      </a14:backgroundRemoval>
                    </a14:imgEffect>
                  </a14:imgLayer>
                </a14:imgProps>
              </a:ext>
              <a:ext uri="{28A0092B-C50C-407E-A947-70E740481C1C}">
                <a14:useLocalDpi xmlns:a14="http://schemas.microsoft.com/office/drawing/2010/main" val="0"/>
              </a:ext>
            </a:extLst>
          </a:blip>
          <a:srcRect l="14667" r="14198" b="30137"/>
          <a:stretch/>
        </p:blipFill>
        <p:spPr bwMode="auto">
          <a:xfrm>
            <a:off x="5541069" y="4599755"/>
            <a:ext cx="637676" cy="551625"/>
          </a:xfrm>
          <a:prstGeom prst="rect">
            <a:avLst/>
          </a:prstGeom>
          <a:noFill/>
          <a:extLst>
            <a:ext uri="{909E8E84-426E-40DD-AFC4-6F175D3DCCD1}">
              <a14:hiddenFill xmlns:a14="http://schemas.microsoft.com/office/drawing/2010/main">
                <a:solidFill>
                  <a:srgbClr val="FFFFFF"/>
                </a:solidFill>
              </a14:hiddenFill>
            </a:ext>
          </a:extLst>
        </p:spPr>
      </p:pic>
      <p:pic>
        <p:nvPicPr>
          <p:cNvPr id="75" name="Google Shape;59;p13">
            <a:extLst>
              <a:ext uri="{FF2B5EF4-FFF2-40B4-BE49-F238E27FC236}">
                <a16:creationId xmlns:a16="http://schemas.microsoft.com/office/drawing/2014/main" id="{FE03C54D-C8BC-49DA-9195-F598A6D84956}"/>
              </a:ext>
            </a:extLst>
          </p:cNvPr>
          <p:cNvPicPr preferRelativeResize="0"/>
          <p:nvPr/>
        </p:nvPicPr>
        <p:blipFill>
          <a:blip r:embed="rId38">
            <a:alphaModFix/>
          </a:blip>
          <a:stretch>
            <a:fillRect/>
          </a:stretch>
        </p:blipFill>
        <p:spPr>
          <a:xfrm>
            <a:off x="7000234" y="4627294"/>
            <a:ext cx="427024" cy="480955"/>
          </a:xfrm>
          <a:prstGeom prst="rect">
            <a:avLst/>
          </a:prstGeom>
          <a:noFill/>
          <a:ln>
            <a:noFill/>
          </a:ln>
        </p:spPr>
      </p:pic>
      <p:pic>
        <p:nvPicPr>
          <p:cNvPr id="76" name="صورة 75">
            <a:extLst>
              <a:ext uri="{FF2B5EF4-FFF2-40B4-BE49-F238E27FC236}">
                <a16:creationId xmlns:a16="http://schemas.microsoft.com/office/drawing/2014/main" id="{91B57F20-E2E0-482D-9D90-BF9649BEB4EA}"/>
              </a:ext>
            </a:extLst>
          </p:cNvPr>
          <p:cNvPicPr>
            <a:picLocks noChangeAspect="1"/>
          </p:cNvPicPr>
          <p:nvPr/>
        </p:nvPicPr>
        <p:blipFill rotWithShape="1">
          <a:blip r:embed="rId39">
            <a:extLst>
              <a:ext uri="{BEBA8EAE-BF5A-486C-A8C5-ECC9F3942E4B}">
                <a14:imgProps xmlns:a14="http://schemas.microsoft.com/office/drawing/2010/main">
                  <a14:imgLayer r:embed="rId40">
                    <a14:imgEffect>
                      <a14:backgroundRemoval t="10000" b="90000" l="10000" r="90000"/>
                    </a14:imgEffect>
                  </a14:imgLayer>
                </a14:imgProps>
              </a:ext>
            </a:extLst>
          </a:blip>
          <a:srcRect l="11993" b="18548"/>
          <a:stretch/>
        </p:blipFill>
        <p:spPr>
          <a:xfrm>
            <a:off x="4974273" y="4551800"/>
            <a:ext cx="606903" cy="462577"/>
          </a:xfrm>
          <a:prstGeom prst="rect">
            <a:avLst/>
          </a:prstGeom>
        </p:spPr>
      </p:pic>
      <p:pic>
        <p:nvPicPr>
          <p:cNvPr id="81" name="صورة 80">
            <a:extLst>
              <a:ext uri="{FF2B5EF4-FFF2-40B4-BE49-F238E27FC236}">
                <a16:creationId xmlns:a16="http://schemas.microsoft.com/office/drawing/2014/main" id="{D28BD1FC-F703-4C38-8E08-BA17C347FF88}"/>
              </a:ext>
            </a:extLst>
          </p:cNvPr>
          <p:cNvPicPr>
            <a:picLocks noChangeAspect="1"/>
          </p:cNvPicPr>
          <p:nvPr/>
        </p:nvPicPr>
        <p:blipFill>
          <a:blip r:embed="rId41">
            <a:extLst>
              <a:ext uri="{BEBA8EAE-BF5A-486C-A8C5-ECC9F3942E4B}">
                <a14:imgProps xmlns:a14="http://schemas.microsoft.com/office/drawing/2010/main">
                  <a14:imgLayer r:embed="rId42">
                    <a14:imgEffect>
                      <a14:backgroundRemoval t="10000" b="90000" l="10000" r="90000"/>
                    </a14:imgEffect>
                  </a14:imgLayer>
                </a14:imgProps>
              </a:ext>
            </a:extLst>
          </a:blip>
          <a:stretch>
            <a:fillRect/>
          </a:stretch>
        </p:blipFill>
        <p:spPr>
          <a:xfrm>
            <a:off x="4393406" y="4530798"/>
            <a:ext cx="589986" cy="589986"/>
          </a:xfrm>
          <a:prstGeom prst="rect">
            <a:avLst/>
          </a:prstGeom>
        </p:spPr>
      </p:pic>
      <p:pic>
        <p:nvPicPr>
          <p:cNvPr id="82" name="Picture 2" descr="Nearpod: Make every lesson interactive">
            <a:extLst>
              <a:ext uri="{FF2B5EF4-FFF2-40B4-BE49-F238E27FC236}">
                <a16:creationId xmlns:a16="http://schemas.microsoft.com/office/drawing/2014/main" id="{15189FE7-511F-4EFF-8477-DE6582A52EDF}"/>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608825" y="4711497"/>
            <a:ext cx="758863" cy="34347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kahoot كاهوت - موقع سامي مجادلة للتكنولوجيا المحوسبة">
            <a:extLst>
              <a:ext uri="{FF2B5EF4-FFF2-40B4-BE49-F238E27FC236}">
                <a16:creationId xmlns:a16="http://schemas.microsoft.com/office/drawing/2014/main" id="{1CC9FB5D-A52B-49BF-801F-25AA3F6119E4}"/>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6287267" y="4652964"/>
            <a:ext cx="571493" cy="42961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جدار باد لت padlet » زكي فراش مطور تعليمي">
            <a:extLst>
              <a:ext uri="{FF2B5EF4-FFF2-40B4-BE49-F238E27FC236}">
                <a16:creationId xmlns:a16="http://schemas.microsoft.com/office/drawing/2014/main" id="{1DBFF57E-A0A6-48DF-B0C1-2CF239D22E10}"/>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900100" y="4609910"/>
            <a:ext cx="521053" cy="525125"/>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20">
            <a:extLst>
              <a:ext uri="{FF2B5EF4-FFF2-40B4-BE49-F238E27FC236}">
                <a16:creationId xmlns:a16="http://schemas.microsoft.com/office/drawing/2014/main" id="{1D930441-13E9-4E48-9B9E-FD2FA32F203E}"/>
              </a:ext>
            </a:extLst>
          </p:cNvPr>
          <p:cNvGrpSpPr/>
          <p:nvPr/>
        </p:nvGrpSpPr>
        <p:grpSpPr>
          <a:xfrm>
            <a:off x="7303851" y="540485"/>
            <a:ext cx="1751974" cy="2615573"/>
            <a:chOff x="6340635" y="288951"/>
            <a:chExt cx="2315327" cy="3544027"/>
          </a:xfrm>
        </p:grpSpPr>
        <p:pic>
          <p:nvPicPr>
            <p:cNvPr id="56" name="Picture 2">
              <a:extLst>
                <a:ext uri="{FF2B5EF4-FFF2-40B4-BE49-F238E27FC236}">
                  <a16:creationId xmlns:a16="http://schemas.microsoft.com/office/drawing/2014/main" id="{24A1E963-CDBA-40CC-A338-CA209B89723A}"/>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340635" y="288951"/>
              <a:ext cx="2315327" cy="3544027"/>
            </a:xfrm>
            <a:prstGeom prst="rect">
              <a:avLst/>
            </a:prstGeom>
          </p:spPr>
        </p:pic>
        <p:pic>
          <p:nvPicPr>
            <p:cNvPr id="57" name="Picture 4">
              <a:extLst>
                <a:ext uri="{FF2B5EF4-FFF2-40B4-BE49-F238E27FC236}">
                  <a16:creationId xmlns:a16="http://schemas.microsoft.com/office/drawing/2014/main" id="{37526CD2-A352-4D68-839D-905473FCF1FA}"/>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7133467" y="2853504"/>
              <a:ext cx="888143" cy="888143"/>
            </a:xfrm>
            <a:prstGeom prst="rect">
              <a:avLst/>
            </a:prstGeom>
          </p:spPr>
        </p:pic>
      </p:grpSp>
      <p:grpSp>
        <p:nvGrpSpPr>
          <p:cNvPr id="64" name="Group 29">
            <a:extLst>
              <a:ext uri="{FF2B5EF4-FFF2-40B4-BE49-F238E27FC236}">
                <a16:creationId xmlns:a16="http://schemas.microsoft.com/office/drawing/2014/main" id="{F3D1AC9B-E43A-4850-9C88-7A130C189EEA}"/>
              </a:ext>
            </a:extLst>
          </p:cNvPr>
          <p:cNvGrpSpPr/>
          <p:nvPr/>
        </p:nvGrpSpPr>
        <p:grpSpPr>
          <a:xfrm>
            <a:off x="5035531" y="549931"/>
            <a:ext cx="1767512" cy="2638771"/>
            <a:chOff x="3404069" y="247262"/>
            <a:chExt cx="2335861" cy="3575459"/>
          </a:xfrm>
        </p:grpSpPr>
        <p:pic>
          <p:nvPicPr>
            <p:cNvPr id="65" name="Picture 8">
              <a:extLst>
                <a:ext uri="{FF2B5EF4-FFF2-40B4-BE49-F238E27FC236}">
                  <a16:creationId xmlns:a16="http://schemas.microsoft.com/office/drawing/2014/main" id="{91DAF240-30A2-4BC2-B486-379A750D9DDC}"/>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3404069" y="247262"/>
              <a:ext cx="2335861" cy="3575459"/>
            </a:xfrm>
            <a:prstGeom prst="rect">
              <a:avLst/>
            </a:prstGeom>
          </p:spPr>
        </p:pic>
        <p:pic>
          <p:nvPicPr>
            <p:cNvPr id="66" name="Picture 10">
              <a:extLst>
                <a:ext uri="{FF2B5EF4-FFF2-40B4-BE49-F238E27FC236}">
                  <a16:creationId xmlns:a16="http://schemas.microsoft.com/office/drawing/2014/main" id="{8D24CA8F-0579-4BA4-9A9C-B1BC947A7822}"/>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4139402" y="2859863"/>
              <a:ext cx="865193" cy="865193"/>
            </a:xfrm>
            <a:prstGeom prst="rect">
              <a:avLst/>
            </a:prstGeom>
          </p:spPr>
        </p:pic>
      </p:grpSp>
      <p:grpSp>
        <p:nvGrpSpPr>
          <p:cNvPr id="68" name="Group 30">
            <a:extLst>
              <a:ext uri="{FF2B5EF4-FFF2-40B4-BE49-F238E27FC236}">
                <a16:creationId xmlns:a16="http://schemas.microsoft.com/office/drawing/2014/main" id="{397DD3B3-4752-44BC-9D3A-F2D76F4D4C3A}"/>
              </a:ext>
            </a:extLst>
          </p:cNvPr>
          <p:cNvGrpSpPr/>
          <p:nvPr/>
        </p:nvGrpSpPr>
        <p:grpSpPr>
          <a:xfrm>
            <a:off x="2768913" y="511166"/>
            <a:ext cx="1767513" cy="2638771"/>
            <a:chOff x="628840" y="231367"/>
            <a:chExt cx="2335862" cy="3575459"/>
          </a:xfrm>
        </p:grpSpPr>
        <p:pic>
          <p:nvPicPr>
            <p:cNvPr id="72" name="Picture 14">
              <a:extLst>
                <a:ext uri="{FF2B5EF4-FFF2-40B4-BE49-F238E27FC236}">
                  <a16:creationId xmlns:a16="http://schemas.microsoft.com/office/drawing/2014/main" id="{A705ADE4-64A1-41F6-84A6-D90F8C631599}"/>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628840" y="231367"/>
              <a:ext cx="2335862" cy="3575459"/>
            </a:xfrm>
            <a:prstGeom prst="rect">
              <a:avLst/>
            </a:prstGeom>
          </p:spPr>
        </p:pic>
        <p:pic>
          <p:nvPicPr>
            <p:cNvPr id="79" name="Picture 16">
              <a:extLst>
                <a:ext uri="{FF2B5EF4-FFF2-40B4-BE49-F238E27FC236}">
                  <a16:creationId xmlns:a16="http://schemas.microsoft.com/office/drawing/2014/main" id="{612BAB72-2AE2-417C-A3B2-1E65969F935D}"/>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372072" y="2901552"/>
              <a:ext cx="849398" cy="849398"/>
            </a:xfrm>
            <a:prstGeom prst="rect">
              <a:avLst/>
            </a:prstGeom>
          </p:spPr>
        </p:pic>
      </p:grpSp>
      <p:sp>
        <p:nvSpPr>
          <p:cNvPr id="91" name="TextBox 19">
            <a:extLst>
              <a:ext uri="{FF2B5EF4-FFF2-40B4-BE49-F238E27FC236}">
                <a16:creationId xmlns:a16="http://schemas.microsoft.com/office/drawing/2014/main" id="{096D9D13-7B83-4755-BC9F-55AAA0C5339E}"/>
              </a:ext>
            </a:extLst>
          </p:cNvPr>
          <p:cNvSpPr txBox="1"/>
          <p:nvPr/>
        </p:nvSpPr>
        <p:spPr>
          <a:xfrm>
            <a:off x="3620819" y="3366586"/>
            <a:ext cx="4214834" cy="707886"/>
          </a:xfrm>
          <a:custGeom>
            <a:avLst/>
            <a:gdLst>
              <a:gd name="connsiteX0" fmla="*/ 0 w 6133527"/>
              <a:gd name="connsiteY0" fmla="*/ 0 h 400110"/>
              <a:gd name="connsiteX1" fmla="*/ 6133527 w 6133527"/>
              <a:gd name="connsiteY1" fmla="*/ 0 h 400110"/>
              <a:gd name="connsiteX2" fmla="*/ 6133527 w 6133527"/>
              <a:gd name="connsiteY2" fmla="*/ 400110 h 400110"/>
              <a:gd name="connsiteX3" fmla="*/ 0 w 6133527"/>
              <a:gd name="connsiteY3" fmla="*/ 400110 h 400110"/>
              <a:gd name="connsiteX4" fmla="*/ 0 w 6133527"/>
              <a:gd name="connsiteY4" fmla="*/ 0 h 400110"/>
              <a:gd name="connsiteX0" fmla="*/ 0 w 6133527"/>
              <a:gd name="connsiteY0" fmla="*/ 0 h 400110"/>
              <a:gd name="connsiteX1" fmla="*/ 6133527 w 6133527"/>
              <a:gd name="connsiteY1" fmla="*/ 0 h 400110"/>
              <a:gd name="connsiteX2" fmla="*/ 5983402 w 6133527"/>
              <a:gd name="connsiteY2" fmla="*/ 222689 h 400110"/>
              <a:gd name="connsiteX3" fmla="*/ 0 w 6133527"/>
              <a:gd name="connsiteY3" fmla="*/ 400110 h 400110"/>
              <a:gd name="connsiteX4" fmla="*/ 0 w 6133527"/>
              <a:gd name="connsiteY4" fmla="*/ 0 h 400110"/>
              <a:gd name="connsiteX0" fmla="*/ 0 w 6133527"/>
              <a:gd name="connsiteY0" fmla="*/ 0 h 400110"/>
              <a:gd name="connsiteX1" fmla="*/ 6133527 w 6133527"/>
              <a:gd name="connsiteY1" fmla="*/ 0 h 400110"/>
              <a:gd name="connsiteX2" fmla="*/ 6048717 w 6133527"/>
              <a:gd name="connsiteY2" fmla="*/ 361540 h 400110"/>
              <a:gd name="connsiteX3" fmla="*/ 0 w 6133527"/>
              <a:gd name="connsiteY3" fmla="*/ 400110 h 400110"/>
              <a:gd name="connsiteX4" fmla="*/ 0 w 6133527"/>
              <a:gd name="connsiteY4" fmla="*/ 0 h 400110"/>
              <a:gd name="connsiteX0" fmla="*/ 0 w 7505120"/>
              <a:gd name="connsiteY0" fmla="*/ 61712 h 400110"/>
              <a:gd name="connsiteX1" fmla="*/ 7505120 w 7505120"/>
              <a:gd name="connsiteY1" fmla="*/ 0 h 400110"/>
              <a:gd name="connsiteX2" fmla="*/ 7420310 w 7505120"/>
              <a:gd name="connsiteY2" fmla="*/ 361540 h 400110"/>
              <a:gd name="connsiteX3" fmla="*/ 1371593 w 7505120"/>
              <a:gd name="connsiteY3" fmla="*/ 400110 h 400110"/>
              <a:gd name="connsiteX4" fmla="*/ 0 w 7505120"/>
              <a:gd name="connsiteY4" fmla="*/ 61712 h 400110"/>
              <a:gd name="connsiteX0" fmla="*/ 0 w 7505120"/>
              <a:gd name="connsiteY0" fmla="*/ 61712 h 400110"/>
              <a:gd name="connsiteX1" fmla="*/ 7505120 w 7505120"/>
              <a:gd name="connsiteY1" fmla="*/ 0 h 400110"/>
              <a:gd name="connsiteX2" fmla="*/ 6723630 w 7505120"/>
              <a:gd name="connsiteY2" fmla="*/ 369254 h 400110"/>
              <a:gd name="connsiteX3" fmla="*/ 1371593 w 7505120"/>
              <a:gd name="connsiteY3" fmla="*/ 400110 h 400110"/>
              <a:gd name="connsiteX4" fmla="*/ 0 w 7505120"/>
              <a:gd name="connsiteY4" fmla="*/ 61712 h 400110"/>
              <a:gd name="connsiteX0" fmla="*/ 0 w 6723630"/>
              <a:gd name="connsiteY0" fmla="*/ 84854 h 423252"/>
              <a:gd name="connsiteX1" fmla="*/ 5284447 w 6723630"/>
              <a:gd name="connsiteY1" fmla="*/ 0 h 423252"/>
              <a:gd name="connsiteX2" fmla="*/ 6723630 w 6723630"/>
              <a:gd name="connsiteY2" fmla="*/ 392396 h 423252"/>
              <a:gd name="connsiteX3" fmla="*/ 1371593 w 6723630"/>
              <a:gd name="connsiteY3" fmla="*/ 423252 h 423252"/>
              <a:gd name="connsiteX4" fmla="*/ 0 w 6723630"/>
              <a:gd name="connsiteY4" fmla="*/ 84854 h 42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630" h="423252">
                <a:moveTo>
                  <a:pt x="0" y="84854"/>
                </a:moveTo>
                <a:lnTo>
                  <a:pt x="5284447" y="0"/>
                </a:lnTo>
                <a:lnTo>
                  <a:pt x="6723630" y="392396"/>
                </a:lnTo>
                <a:lnTo>
                  <a:pt x="1371593" y="423252"/>
                </a:lnTo>
                <a:lnTo>
                  <a:pt x="0" y="84854"/>
                </a:lnTo>
                <a:close/>
              </a:path>
            </a:pathLst>
          </a:custGeom>
          <a:solidFill>
            <a:schemeClr val="accent4">
              <a:lumMod val="20000"/>
              <a:lumOff val="80000"/>
            </a:schemeClr>
          </a:solidFill>
        </p:spPr>
        <p:txBody>
          <a:bodyPr wrap="square" rtlCol="0">
            <a:spAutoFit/>
          </a:bodyPr>
          <a:lstStyle/>
          <a:p>
            <a:pPr algn="ctr"/>
            <a:r>
              <a:rPr lang="ar-BH" sz="2000" b="1" dirty="0"/>
              <a:t>اختاري الوجه الذي يُعبّر عن </a:t>
            </a:r>
            <a:endParaRPr lang="ar-SA" sz="2000" b="1" dirty="0"/>
          </a:p>
          <a:p>
            <a:pPr algn="ctr"/>
            <a:r>
              <a:rPr lang="ar-BH" sz="2000" b="1" dirty="0"/>
              <a:t>مشاعركِ </a:t>
            </a:r>
            <a:r>
              <a:rPr lang="ar-SA" sz="2000" b="1" dirty="0"/>
              <a:t>واكتبي رقمه </a:t>
            </a:r>
            <a:endParaRPr lang="en-GB" sz="2000" b="1" dirty="0"/>
          </a:p>
        </p:txBody>
      </p:sp>
      <p:grpSp>
        <p:nvGrpSpPr>
          <p:cNvPr id="5" name="مجموعة 4">
            <a:extLst>
              <a:ext uri="{FF2B5EF4-FFF2-40B4-BE49-F238E27FC236}">
                <a16:creationId xmlns:a16="http://schemas.microsoft.com/office/drawing/2014/main" id="{13B690B1-39D6-BA41-BDD8-0D60A79F4706}"/>
              </a:ext>
            </a:extLst>
          </p:cNvPr>
          <p:cNvGrpSpPr/>
          <p:nvPr/>
        </p:nvGrpSpPr>
        <p:grpSpPr>
          <a:xfrm>
            <a:off x="10153368" y="1642154"/>
            <a:ext cx="1268626" cy="2151948"/>
            <a:chOff x="6170636" y="2100923"/>
            <a:chExt cx="1268626" cy="2151948"/>
          </a:xfrm>
        </p:grpSpPr>
        <p:sp>
          <p:nvSpPr>
            <p:cNvPr id="94" name="مستطيل 93">
              <a:hlinkClick r:id="rId50" action="ppaction://hlinksldjump"/>
              <a:extLst>
                <a:ext uri="{FF2B5EF4-FFF2-40B4-BE49-F238E27FC236}">
                  <a16:creationId xmlns:a16="http://schemas.microsoft.com/office/drawing/2014/main" id="{802D8C69-B92B-9E42-AA35-2C2F8DDB98AF}"/>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95" name="مستطيل 94">
              <a:extLst>
                <a:ext uri="{FF2B5EF4-FFF2-40B4-BE49-F238E27FC236}">
                  <a16:creationId xmlns:a16="http://schemas.microsoft.com/office/drawing/2014/main" id="{467F10AC-F9EC-4040-9ACF-AE80AB13DA9C}"/>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96" name="مستطيل 95">
              <a:extLst>
                <a:ext uri="{FF2B5EF4-FFF2-40B4-BE49-F238E27FC236}">
                  <a16:creationId xmlns:a16="http://schemas.microsoft.com/office/drawing/2014/main" id="{4B97EF9D-64C5-A543-9322-B91E088202C9}"/>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
        <p:nvSpPr>
          <p:cNvPr id="6" name="مربع نص 5">
            <a:extLst>
              <a:ext uri="{FF2B5EF4-FFF2-40B4-BE49-F238E27FC236}">
                <a16:creationId xmlns:a16="http://schemas.microsoft.com/office/drawing/2014/main" id="{947DF035-44EE-4947-90AF-E4F92882AAF4}"/>
              </a:ext>
            </a:extLst>
          </p:cNvPr>
          <p:cNvSpPr txBox="1"/>
          <p:nvPr/>
        </p:nvSpPr>
        <p:spPr>
          <a:xfrm flipH="1">
            <a:off x="7522064" y="2443065"/>
            <a:ext cx="1315547" cy="630942"/>
          </a:xfrm>
          <a:prstGeom prst="rect">
            <a:avLst/>
          </a:prstGeom>
          <a:noFill/>
        </p:spPr>
        <p:txBody>
          <a:bodyPr wrap="square" rtlCol="1">
            <a:spAutoFit/>
          </a:bodyPr>
          <a:lstStyle/>
          <a:p>
            <a:pPr algn="r"/>
            <a:r>
              <a:rPr lang="ar-SA" sz="3500" b="1" dirty="0"/>
              <a:t>١</a:t>
            </a:r>
          </a:p>
        </p:txBody>
      </p:sp>
      <p:sp>
        <p:nvSpPr>
          <p:cNvPr id="7" name="مربع نص 6">
            <a:extLst>
              <a:ext uri="{FF2B5EF4-FFF2-40B4-BE49-F238E27FC236}">
                <a16:creationId xmlns:a16="http://schemas.microsoft.com/office/drawing/2014/main" id="{129B296A-DBB2-BA49-B5D9-C02C03005418}"/>
              </a:ext>
            </a:extLst>
          </p:cNvPr>
          <p:cNvSpPr txBox="1"/>
          <p:nvPr/>
        </p:nvSpPr>
        <p:spPr>
          <a:xfrm flipH="1">
            <a:off x="5335345" y="2490372"/>
            <a:ext cx="1315547" cy="630942"/>
          </a:xfrm>
          <a:prstGeom prst="rect">
            <a:avLst/>
          </a:prstGeom>
          <a:noFill/>
        </p:spPr>
        <p:txBody>
          <a:bodyPr wrap="square" rtlCol="1">
            <a:spAutoFit/>
          </a:bodyPr>
          <a:lstStyle/>
          <a:p>
            <a:pPr algn="r"/>
            <a:r>
              <a:rPr lang="ar-SA" sz="3500" b="1" dirty="0"/>
              <a:t>٢</a:t>
            </a:r>
          </a:p>
        </p:txBody>
      </p:sp>
      <p:sp>
        <p:nvSpPr>
          <p:cNvPr id="8" name="مربع نص 7">
            <a:extLst>
              <a:ext uri="{FF2B5EF4-FFF2-40B4-BE49-F238E27FC236}">
                <a16:creationId xmlns:a16="http://schemas.microsoft.com/office/drawing/2014/main" id="{FD3AB34E-D2EF-1D43-AEBA-A94A5AB2A74F}"/>
              </a:ext>
            </a:extLst>
          </p:cNvPr>
          <p:cNvSpPr txBox="1"/>
          <p:nvPr/>
        </p:nvSpPr>
        <p:spPr>
          <a:xfrm flipH="1">
            <a:off x="3037734" y="2458052"/>
            <a:ext cx="1315547" cy="630942"/>
          </a:xfrm>
          <a:prstGeom prst="rect">
            <a:avLst/>
          </a:prstGeom>
          <a:noFill/>
        </p:spPr>
        <p:txBody>
          <a:bodyPr wrap="square" rtlCol="1">
            <a:spAutoFit/>
          </a:bodyPr>
          <a:lstStyle/>
          <a:p>
            <a:pPr algn="r"/>
            <a:r>
              <a:rPr lang="ar-SA" sz="3500" b="1" dirty="0"/>
              <a:t>٣</a:t>
            </a:r>
          </a:p>
        </p:txBody>
      </p:sp>
      <p:pic>
        <p:nvPicPr>
          <p:cNvPr id="2" name="صورة 3">
            <a:extLst>
              <a:ext uri="{FF2B5EF4-FFF2-40B4-BE49-F238E27FC236}">
                <a16:creationId xmlns:a16="http://schemas.microsoft.com/office/drawing/2014/main" id="{C1C3EE33-45C2-0B41-AEAC-010E7F7739EF}"/>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7570346" y="1216343"/>
            <a:ext cx="1267265" cy="1185333"/>
          </a:xfrm>
          <a:prstGeom prst="rect">
            <a:avLst/>
          </a:prstGeom>
        </p:spPr>
      </p:pic>
      <p:pic>
        <p:nvPicPr>
          <p:cNvPr id="4" name="صورة 8">
            <a:extLst>
              <a:ext uri="{FF2B5EF4-FFF2-40B4-BE49-F238E27FC236}">
                <a16:creationId xmlns:a16="http://schemas.microsoft.com/office/drawing/2014/main" id="{F886AEE8-31F0-FC44-9881-648ACA98A093}"/>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5319156" y="1170612"/>
            <a:ext cx="1268631" cy="1309605"/>
          </a:xfrm>
          <a:prstGeom prst="rect">
            <a:avLst/>
          </a:prstGeom>
        </p:spPr>
      </p:pic>
      <p:pic>
        <p:nvPicPr>
          <p:cNvPr id="9" name="صورة 10">
            <a:extLst>
              <a:ext uri="{FF2B5EF4-FFF2-40B4-BE49-F238E27FC236}">
                <a16:creationId xmlns:a16="http://schemas.microsoft.com/office/drawing/2014/main" id="{BABDC409-9FCD-9847-B246-23850CD550F1}"/>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flipH="1">
            <a:off x="2914205" y="1214512"/>
            <a:ext cx="1620517" cy="1309195"/>
          </a:xfrm>
          <a:prstGeom prst="rect">
            <a:avLst/>
          </a:prstGeom>
        </p:spPr>
      </p:pic>
    </p:spTree>
    <p:extLst>
      <p:ext uri="{BB962C8B-B14F-4D97-AF65-F5344CB8AC3E}">
        <p14:creationId xmlns:p14="http://schemas.microsoft.com/office/powerpoint/2010/main" val="2839904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80">
                                          <p:stCondLst>
                                            <p:cond delay="0"/>
                                          </p:stCondLst>
                                        </p:cTn>
                                        <p:tgtEl>
                                          <p:spTgt spid="55"/>
                                        </p:tgtEl>
                                      </p:cBhvr>
                                    </p:animEffect>
                                    <p:anim calcmode="lin" valueType="num">
                                      <p:cBhvr>
                                        <p:cTn id="8"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13" dur="26">
                                          <p:stCondLst>
                                            <p:cond delay="650"/>
                                          </p:stCondLst>
                                        </p:cTn>
                                        <p:tgtEl>
                                          <p:spTgt spid="55"/>
                                        </p:tgtEl>
                                      </p:cBhvr>
                                      <p:to x="100000" y="60000"/>
                                    </p:animScale>
                                    <p:animScale>
                                      <p:cBhvr>
                                        <p:cTn id="14" dur="166" decel="50000">
                                          <p:stCondLst>
                                            <p:cond delay="676"/>
                                          </p:stCondLst>
                                        </p:cTn>
                                        <p:tgtEl>
                                          <p:spTgt spid="55"/>
                                        </p:tgtEl>
                                      </p:cBhvr>
                                      <p:to x="100000" y="100000"/>
                                    </p:animScale>
                                    <p:animScale>
                                      <p:cBhvr>
                                        <p:cTn id="15" dur="26">
                                          <p:stCondLst>
                                            <p:cond delay="1312"/>
                                          </p:stCondLst>
                                        </p:cTn>
                                        <p:tgtEl>
                                          <p:spTgt spid="55"/>
                                        </p:tgtEl>
                                      </p:cBhvr>
                                      <p:to x="100000" y="80000"/>
                                    </p:animScale>
                                    <p:animScale>
                                      <p:cBhvr>
                                        <p:cTn id="16" dur="166" decel="50000">
                                          <p:stCondLst>
                                            <p:cond delay="1338"/>
                                          </p:stCondLst>
                                        </p:cTn>
                                        <p:tgtEl>
                                          <p:spTgt spid="55"/>
                                        </p:tgtEl>
                                      </p:cBhvr>
                                      <p:to x="100000" y="100000"/>
                                    </p:animScale>
                                    <p:animScale>
                                      <p:cBhvr>
                                        <p:cTn id="17" dur="26">
                                          <p:stCondLst>
                                            <p:cond delay="1642"/>
                                          </p:stCondLst>
                                        </p:cTn>
                                        <p:tgtEl>
                                          <p:spTgt spid="55"/>
                                        </p:tgtEl>
                                      </p:cBhvr>
                                      <p:to x="100000" y="90000"/>
                                    </p:animScale>
                                    <p:animScale>
                                      <p:cBhvr>
                                        <p:cTn id="18" dur="166" decel="50000">
                                          <p:stCondLst>
                                            <p:cond delay="1668"/>
                                          </p:stCondLst>
                                        </p:cTn>
                                        <p:tgtEl>
                                          <p:spTgt spid="55"/>
                                        </p:tgtEl>
                                      </p:cBhvr>
                                      <p:to x="100000" y="100000"/>
                                    </p:animScale>
                                    <p:animScale>
                                      <p:cBhvr>
                                        <p:cTn id="19" dur="26">
                                          <p:stCondLst>
                                            <p:cond delay="1808"/>
                                          </p:stCondLst>
                                        </p:cTn>
                                        <p:tgtEl>
                                          <p:spTgt spid="55"/>
                                        </p:tgtEl>
                                      </p:cBhvr>
                                      <p:to x="100000" y="95000"/>
                                    </p:animScale>
                                    <p:animScale>
                                      <p:cBhvr>
                                        <p:cTn id="20" dur="166" decel="50000">
                                          <p:stCondLst>
                                            <p:cond delay="1834"/>
                                          </p:stCondLst>
                                        </p:cTn>
                                        <p:tgtEl>
                                          <p:spTgt spid="55"/>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80">
                                          <p:stCondLst>
                                            <p:cond delay="0"/>
                                          </p:stCondLst>
                                        </p:cTn>
                                        <p:tgtEl>
                                          <p:spTgt spid="64"/>
                                        </p:tgtEl>
                                      </p:cBhvr>
                                    </p:animEffect>
                                    <p:anim calcmode="lin" valueType="num">
                                      <p:cBhvr>
                                        <p:cTn id="25"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30" dur="26">
                                          <p:stCondLst>
                                            <p:cond delay="650"/>
                                          </p:stCondLst>
                                        </p:cTn>
                                        <p:tgtEl>
                                          <p:spTgt spid="64"/>
                                        </p:tgtEl>
                                      </p:cBhvr>
                                      <p:to x="100000" y="60000"/>
                                    </p:animScale>
                                    <p:animScale>
                                      <p:cBhvr>
                                        <p:cTn id="31" dur="166" decel="50000">
                                          <p:stCondLst>
                                            <p:cond delay="676"/>
                                          </p:stCondLst>
                                        </p:cTn>
                                        <p:tgtEl>
                                          <p:spTgt spid="64"/>
                                        </p:tgtEl>
                                      </p:cBhvr>
                                      <p:to x="100000" y="100000"/>
                                    </p:animScale>
                                    <p:animScale>
                                      <p:cBhvr>
                                        <p:cTn id="32" dur="26">
                                          <p:stCondLst>
                                            <p:cond delay="1312"/>
                                          </p:stCondLst>
                                        </p:cTn>
                                        <p:tgtEl>
                                          <p:spTgt spid="64"/>
                                        </p:tgtEl>
                                      </p:cBhvr>
                                      <p:to x="100000" y="80000"/>
                                    </p:animScale>
                                    <p:animScale>
                                      <p:cBhvr>
                                        <p:cTn id="33" dur="166" decel="50000">
                                          <p:stCondLst>
                                            <p:cond delay="1338"/>
                                          </p:stCondLst>
                                        </p:cTn>
                                        <p:tgtEl>
                                          <p:spTgt spid="64"/>
                                        </p:tgtEl>
                                      </p:cBhvr>
                                      <p:to x="100000" y="100000"/>
                                    </p:animScale>
                                    <p:animScale>
                                      <p:cBhvr>
                                        <p:cTn id="34" dur="26">
                                          <p:stCondLst>
                                            <p:cond delay="1642"/>
                                          </p:stCondLst>
                                        </p:cTn>
                                        <p:tgtEl>
                                          <p:spTgt spid="64"/>
                                        </p:tgtEl>
                                      </p:cBhvr>
                                      <p:to x="100000" y="90000"/>
                                    </p:animScale>
                                    <p:animScale>
                                      <p:cBhvr>
                                        <p:cTn id="35" dur="166" decel="50000">
                                          <p:stCondLst>
                                            <p:cond delay="1668"/>
                                          </p:stCondLst>
                                        </p:cTn>
                                        <p:tgtEl>
                                          <p:spTgt spid="64"/>
                                        </p:tgtEl>
                                      </p:cBhvr>
                                      <p:to x="100000" y="100000"/>
                                    </p:animScale>
                                    <p:animScale>
                                      <p:cBhvr>
                                        <p:cTn id="36" dur="26">
                                          <p:stCondLst>
                                            <p:cond delay="1808"/>
                                          </p:stCondLst>
                                        </p:cTn>
                                        <p:tgtEl>
                                          <p:spTgt spid="64"/>
                                        </p:tgtEl>
                                      </p:cBhvr>
                                      <p:to x="100000" y="95000"/>
                                    </p:animScale>
                                    <p:animScale>
                                      <p:cBhvr>
                                        <p:cTn id="37" dur="166" decel="50000">
                                          <p:stCondLst>
                                            <p:cond delay="1834"/>
                                          </p:stCondLst>
                                        </p:cTn>
                                        <p:tgtEl>
                                          <p:spTgt spid="64"/>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wipe(down)">
                                      <p:cBhvr>
                                        <p:cTn id="41" dur="580">
                                          <p:stCondLst>
                                            <p:cond delay="0"/>
                                          </p:stCondLst>
                                        </p:cTn>
                                        <p:tgtEl>
                                          <p:spTgt spid="68"/>
                                        </p:tgtEl>
                                      </p:cBhvr>
                                    </p:animEffect>
                                    <p:anim calcmode="lin" valueType="num">
                                      <p:cBhvr>
                                        <p:cTn id="42"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47" dur="26">
                                          <p:stCondLst>
                                            <p:cond delay="650"/>
                                          </p:stCondLst>
                                        </p:cTn>
                                        <p:tgtEl>
                                          <p:spTgt spid="68"/>
                                        </p:tgtEl>
                                      </p:cBhvr>
                                      <p:to x="100000" y="60000"/>
                                    </p:animScale>
                                    <p:animScale>
                                      <p:cBhvr>
                                        <p:cTn id="48" dur="166" decel="50000">
                                          <p:stCondLst>
                                            <p:cond delay="676"/>
                                          </p:stCondLst>
                                        </p:cTn>
                                        <p:tgtEl>
                                          <p:spTgt spid="68"/>
                                        </p:tgtEl>
                                      </p:cBhvr>
                                      <p:to x="100000" y="100000"/>
                                    </p:animScale>
                                    <p:animScale>
                                      <p:cBhvr>
                                        <p:cTn id="49" dur="26">
                                          <p:stCondLst>
                                            <p:cond delay="1312"/>
                                          </p:stCondLst>
                                        </p:cTn>
                                        <p:tgtEl>
                                          <p:spTgt spid="68"/>
                                        </p:tgtEl>
                                      </p:cBhvr>
                                      <p:to x="100000" y="80000"/>
                                    </p:animScale>
                                    <p:animScale>
                                      <p:cBhvr>
                                        <p:cTn id="50" dur="166" decel="50000">
                                          <p:stCondLst>
                                            <p:cond delay="1338"/>
                                          </p:stCondLst>
                                        </p:cTn>
                                        <p:tgtEl>
                                          <p:spTgt spid="68"/>
                                        </p:tgtEl>
                                      </p:cBhvr>
                                      <p:to x="100000" y="100000"/>
                                    </p:animScale>
                                    <p:animScale>
                                      <p:cBhvr>
                                        <p:cTn id="51" dur="26">
                                          <p:stCondLst>
                                            <p:cond delay="1642"/>
                                          </p:stCondLst>
                                        </p:cTn>
                                        <p:tgtEl>
                                          <p:spTgt spid="68"/>
                                        </p:tgtEl>
                                      </p:cBhvr>
                                      <p:to x="100000" y="90000"/>
                                    </p:animScale>
                                    <p:animScale>
                                      <p:cBhvr>
                                        <p:cTn id="52" dur="166" decel="50000">
                                          <p:stCondLst>
                                            <p:cond delay="1668"/>
                                          </p:stCondLst>
                                        </p:cTn>
                                        <p:tgtEl>
                                          <p:spTgt spid="68"/>
                                        </p:tgtEl>
                                      </p:cBhvr>
                                      <p:to x="100000" y="100000"/>
                                    </p:animScale>
                                    <p:animScale>
                                      <p:cBhvr>
                                        <p:cTn id="53" dur="26">
                                          <p:stCondLst>
                                            <p:cond delay="1808"/>
                                          </p:stCondLst>
                                        </p:cTn>
                                        <p:tgtEl>
                                          <p:spTgt spid="68"/>
                                        </p:tgtEl>
                                      </p:cBhvr>
                                      <p:to x="100000" y="95000"/>
                                    </p:animScale>
                                    <p:animScale>
                                      <p:cBhvr>
                                        <p:cTn id="54" dur="166" decel="50000">
                                          <p:stCondLst>
                                            <p:cond delay="1834"/>
                                          </p:stCondLst>
                                        </p:cTn>
                                        <p:tgtEl>
                                          <p:spTgt spid="68"/>
                                        </p:tgtEl>
                                      </p:cBhvr>
                                      <p:to x="100000" y="100000"/>
                                    </p:animScale>
                                  </p:childTnLst>
                                </p:cTn>
                              </p:par>
                            </p:childTnLst>
                          </p:cTn>
                        </p:par>
                        <p:par>
                          <p:cTn id="55" fill="hold">
                            <p:stCondLst>
                              <p:cond delay="6000"/>
                            </p:stCondLst>
                            <p:childTnLst>
                              <p:par>
                                <p:cTn id="56" presetID="2" presetClass="entr" presetSubtype="8" fill="hold" grpId="0" nodeType="afterEffect">
                                  <p:stCondLst>
                                    <p:cond delay="0"/>
                                  </p:stCondLst>
                                  <p:childTnLst>
                                    <p:set>
                                      <p:cBhvr>
                                        <p:cTn id="57" dur="1" fill="hold">
                                          <p:stCondLst>
                                            <p:cond delay="0"/>
                                          </p:stCondLst>
                                        </p:cTn>
                                        <p:tgtEl>
                                          <p:spTgt spid="91"/>
                                        </p:tgtEl>
                                        <p:attrNameLst>
                                          <p:attrName>style.visibility</p:attrName>
                                        </p:attrNameLst>
                                      </p:cBhvr>
                                      <p:to>
                                        <p:strVal val="visible"/>
                                      </p:to>
                                    </p:set>
                                    <p:anim calcmode="lin" valueType="num">
                                      <p:cBhvr additive="base">
                                        <p:cTn id="58" dur="500" fill="hold"/>
                                        <p:tgtEl>
                                          <p:spTgt spid="91"/>
                                        </p:tgtEl>
                                        <p:attrNameLst>
                                          <p:attrName>ppt_x</p:attrName>
                                        </p:attrNameLst>
                                      </p:cBhvr>
                                      <p:tavLst>
                                        <p:tav tm="0">
                                          <p:val>
                                            <p:strVal val="0-#ppt_w/2"/>
                                          </p:val>
                                        </p:tav>
                                        <p:tav tm="100000">
                                          <p:val>
                                            <p:strVal val="#ppt_x"/>
                                          </p:val>
                                        </p:tav>
                                      </p:tavLst>
                                    </p:anim>
                                    <p:anim calcmode="lin" valueType="num">
                                      <p:cBhvr additive="base">
                                        <p:cTn id="59"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additive="base">
                                        <p:cTn id="64" dur="500"/>
                                        <p:tgtEl>
                                          <p:spTgt spid="2"/>
                                        </p:tgtEl>
                                        <p:attrNameLst>
                                          <p:attrName>ppt_y</p:attrName>
                                        </p:attrNameLst>
                                      </p:cBhvr>
                                      <p:tavLst>
                                        <p:tav tm="0">
                                          <p:val>
                                            <p:strVal val="#ppt_y+#ppt_h*1.125000"/>
                                          </p:val>
                                        </p:tav>
                                        <p:tav tm="100000">
                                          <p:val>
                                            <p:strVal val="#ppt_y"/>
                                          </p:val>
                                        </p:tav>
                                      </p:tavLst>
                                    </p:anim>
                                    <p:animEffect transition="in" filter="wipe(up)">
                                      <p:cBhvr>
                                        <p:cTn id="65" dur="500"/>
                                        <p:tgtEl>
                                          <p:spTgt spid="2"/>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additive="base">
                                        <p:cTn id="70" dur="500"/>
                                        <p:tgtEl>
                                          <p:spTgt spid="4"/>
                                        </p:tgtEl>
                                        <p:attrNameLst>
                                          <p:attrName>ppt_y</p:attrName>
                                        </p:attrNameLst>
                                      </p:cBhvr>
                                      <p:tavLst>
                                        <p:tav tm="0">
                                          <p:val>
                                            <p:strVal val="#ppt_y+#ppt_h*1.125000"/>
                                          </p:val>
                                        </p:tav>
                                        <p:tav tm="100000">
                                          <p:val>
                                            <p:strVal val="#ppt_y"/>
                                          </p:val>
                                        </p:tav>
                                      </p:tavLst>
                                    </p:anim>
                                    <p:animEffect transition="in" filter="wipe(up)">
                                      <p:cBhvr>
                                        <p:cTn id="71" dur="500"/>
                                        <p:tgtEl>
                                          <p:spTgt spid="4"/>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4" fill="hold" nodeType="clickEffect">
                                  <p:stCondLst>
                                    <p:cond delay="0"/>
                                  </p:stCondLst>
                                  <p:childTnLst>
                                    <p:set>
                                      <p:cBhvr>
                                        <p:cTn id="75" dur="1" fill="hold">
                                          <p:stCondLst>
                                            <p:cond delay="0"/>
                                          </p:stCondLst>
                                        </p:cTn>
                                        <p:tgtEl>
                                          <p:spTgt spid="9"/>
                                        </p:tgtEl>
                                        <p:attrNameLst>
                                          <p:attrName>style.visibility</p:attrName>
                                        </p:attrNameLst>
                                      </p:cBhvr>
                                      <p:to>
                                        <p:strVal val="visible"/>
                                      </p:to>
                                    </p:set>
                                    <p:anim calcmode="lin" valueType="num">
                                      <p:cBhvr additive="base">
                                        <p:cTn id="76" dur="500"/>
                                        <p:tgtEl>
                                          <p:spTgt spid="9"/>
                                        </p:tgtEl>
                                        <p:attrNameLst>
                                          <p:attrName>ppt_y</p:attrName>
                                        </p:attrNameLst>
                                      </p:cBhvr>
                                      <p:tavLst>
                                        <p:tav tm="0">
                                          <p:val>
                                            <p:strVal val="#ppt_y+#ppt_h*1.125000"/>
                                          </p:val>
                                        </p:tav>
                                        <p:tav tm="100000">
                                          <p:val>
                                            <p:strVal val="#ppt_y"/>
                                          </p:val>
                                        </p:tav>
                                      </p:tavLst>
                                    </p:anim>
                                    <p:animEffect transition="in" filter="wipe(up)">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CF1F183D-D0A9-2B42-876F-5511CFF0C26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87609" y="1080295"/>
            <a:ext cx="9435243" cy="4340212"/>
          </a:xfrm>
          <a:prstGeom prst="rect">
            <a:avLst/>
          </a:prstGeom>
        </p:spPr>
      </p:pic>
    </p:spTree>
    <p:extLst>
      <p:ext uri="{BB962C8B-B14F-4D97-AF65-F5344CB8AC3E}">
        <p14:creationId xmlns:p14="http://schemas.microsoft.com/office/powerpoint/2010/main" val="12506546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2B0EB7D6-E2A5-7B4C-AADD-9002996F597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24571" y="1291017"/>
            <a:ext cx="9491895" cy="4387161"/>
          </a:xfrm>
          <a:prstGeom prst="rect">
            <a:avLst/>
          </a:prstGeom>
        </p:spPr>
      </p:pic>
      <p:sp>
        <p:nvSpPr>
          <p:cNvPr id="5" name="مستطيل 4">
            <a:extLst>
              <a:ext uri="{FF2B5EF4-FFF2-40B4-BE49-F238E27FC236}">
                <a16:creationId xmlns:a16="http://schemas.microsoft.com/office/drawing/2014/main" id="{D3049904-617F-2C4F-89C1-F4F32BC6A274}"/>
              </a:ext>
            </a:extLst>
          </p:cNvPr>
          <p:cNvSpPr/>
          <p:nvPr/>
        </p:nvSpPr>
        <p:spPr>
          <a:xfrm rot="5400000">
            <a:off x="4920465" y="1326724"/>
            <a:ext cx="1837802" cy="5396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1157576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93CB2D3B-B5AD-834C-BDFF-6864A9BCBED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88232" y="1215405"/>
            <a:ext cx="9495334" cy="4462773"/>
          </a:xfrm>
          <a:prstGeom prst="rect">
            <a:avLst/>
          </a:prstGeom>
        </p:spPr>
      </p:pic>
    </p:spTree>
    <p:extLst>
      <p:ext uri="{BB962C8B-B14F-4D97-AF65-F5344CB8AC3E}">
        <p14:creationId xmlns:p14="http://schemas.microsoft.com/office/powerpoint/2010/main" val="11870266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00AA0F9C-0351-3447-BE1D-2136E756A80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53413" y="1247703"/>
            <a:ext cx="9668230" cy="4284427"/>
          </a:xfrm>
          <a:prstGeom prst="rect">
            <a:avLst/>
          </a:prstGeom>
        </p:spPr>
      </p:pic>
    </p:spTree>
    <p:extLst>
      <p:ext uri="{BB962C8B-B14F-4D97-AF65-F5344CB8AC3E}">
        <p14:creationId xmlns:p14="http://schemas.microsoft.com/office/powerpoint/2010/main" val="25972179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5089DA49-476A-FB4B-8562-B420B51862C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4876" y="1212928"/>
            <a:ext cx="9314952" cy="4284878"/>
          </a:xfrm>
          <a:prstGeom prst="rect">
            <a:avLst/>
          </a:prstGeom>
        </p:spPr>
      </p:pic>
    </p:spTree>
    <p:extLst>
      <p:ext uri="{BB962C8B-B14F-4D97-AF65-F5344CB8AC3E}">
        <p14:creationId xmlns:p14="http://schemas.microsoft.com/office/powerpoint/2010/main" val="40459207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23BFD0CF-2452-F04D-844A-BD214F317BB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65536" y="1079367"/>
            <a:ext cx="9271963" cy="4452764"/>
          </a:xfrm>
          <a:prstGeom prst="rect">
            <a:avLst/>
          </a:prstGeom>
        </p:spPr>
      </p:pic>
    </p:spTree>
    <p:extLst>
      <p:ext uri="{BB962C8B-B14F-4D97-AF65-F5344CB8AC3E}">
        <p14:creationId xmlns:p14="http://schemas.microsoft.com/office/powerpoint/2010/main" val="2696064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BB2FA93B-EECF-BB46-9C4F-F87E12FD4F3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86760" y="1282411"/>
            <a:ext cx="9916431" cy="4265103"/>
          </a:xfrm>
          <a:prstGeom prst="rect">
            <a:avLst/>
          </a:prstGeom>
        </p:spPr>
      </p:pic>
    </p:spTree>
    <p:extLst>
      <p:ext uri="{BB962C8B-B14F-4D97-AF65-F5344CB8AC3E}">
        <p14:creationId xmlns:p14="http://schemas.microsoft.com/office/powerpoint/2010/main" val="9770439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D29AFE4B-14D2-1441-B5C3-BC52CE92390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14943" y="1217130"/>
            <a:ext cx="9166872" cy="4216761"/>
          </a:xfrm>
          <a:prstGeom prst="rect">
            <a:avLst/>
          </a:prstGeom>
        </p:spPr>
      </p:pic>
    </p:spTree>
    <p:extLst>
      <p:ext uri="{BB962C8B-B14F-4D97-AF65-F5344CB8AC3E}">
        <p14:creationId xmlns:p14="http://schemas.microsoft.com/office/powerpoint/2010/main" val="34829062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A7BF0823-0D2F-FB4F-9987-66337290872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83426" y="1208648"/>
            <a:ext cx="9124270" cy="4197164"/>
          </a:xfrm>
          <a:prstGeom prst="rect">
            <a:avLst/>
          </a:prstGeom>
        </p:spPr>
      </p:pic>
    </p:spTree>
    <p:extLst>
      <p:ext uri="{BB962C8B-B14F-4D97-AF65-F5344CB8AC3E}">
        <p14:creationId xmlns:p14="http://schemas.microsoft.com/office/powerpoint/2010/main" val="20960497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3B37D883-918C-234A-8BD0-DB6FC34A5D2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13963" y="1123658"/>
            <a:ext cx="9284324" cy="4270789"/>
          </a:xfrm>
          <a:prstGeom prst="rect">
            <a:avLst/>
          </a:prstGeom>
        </p:spPr>
      </p:pic>
    </p:spTree>
    <p:extLst>
      <p:ext uri="{BB962C8B-B14F-4D97-AF65-F5344CB8AC3E}">
        <p14:creationId xmlns:p14="http://schemas.microsoft.com/office/powerpoint/2010/main" val="4110449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65043BD-6934-46D3-8F5A-1359C55089A7}"/>
              </a:ext>
            </a:extLst>
          </p:cNvPr>
          <p:cNvPicPr>
            <a:picLocks noChangeAspect="1"/>
          </p:cNvPicPr>
          <p:nvPr/>
        </p:nvPicPr>
        <p:blipFill rotWithShape="1">
          <a:blip r:embed="rId2"/>
          <a:srcRect b="11779"/>
          <a:stretch/>
        </p:blipFill>
        <p:spPr>
          <a:xfrm>
            <a:off x="-1" y="1"/>
            <a:ext cx="12192001" cy="6869004"/>
          </a:xfrm>
          <a:prstGeom prst="rect">
            <a:avLst/>
          </a:prstGeom>
        </p:spPr>
      </p:pic>
      <p:pic>
        <p:nvPicPr>
          <p:cNvPr id="5" name="صورة 4" descr="صورة تحتوي على دراجة, ركوب الدراجات&#10;&#10;تم إنشاء الوصف تلقائياً">
            <a:extLst>
              <a:ext uri="{FF2B5EF4-FFF2-40B4-BE49-F238E27FC236}">
                <a16:creationId xmlns:a16="http://schemas.microsoft.com/office/drawing/2014/main" id="{2C987803-C794-4DCC-AEB6-A4FE9379432D}"/>
              </a:ext>
            </a:extLst>
          </p:cNvPr>
          <p:cNvPicPr>
            <a:picLocks noChangeAspect="1"/>
          </p:cNvPicPr>
          <p:nvPr/>
        </p:nvPicPr>
        <p:blipFill rotWithShape="1">
          <a:blip r:embed="rId3">
            <a:clrChange>
              <a:clrFrom>
                <a:srgbClr val="FFFFFF"/>
              </a:clrFrom>
              <a:clrTo>
                <a:srgbClr val="FFFFFF">
                  <a:alpha val="0"/>
                </a:srgbClr>
              </a:clrTo>
            </a:clrChange>
          </a:blip>
          <a:srcRect b="7917"/>
          <a:stretch/>
        </p:blipFill>
        <p:spPr>
          <a:xfrm>
            <a:off x="-276224" y="1745067"/>
            <a:ext cx="2085197" cy="2108332"/>
          </a:xfrm>
          <a:prstGeom prst="rect">
            <a:avLst/>
          </a:prstGeom>
          <a:scene3d>
            <a:camera prst="isometricOffAxis1Left"/>
            <a:lightRig rig="threePt" dir="t"/>
          </a:scene3d>
        </p:spPr>
      </p:pic>
      <p:pic>
        <p:nvPicPr>
          <p:cNvPr id="6" name="Picture 3">
            <a:extLst>
              <a:ext uri="{FF2B5EF4-FFF2-40B4-BE49-F238E27FC236}">
                <a16:creationId xmlns:a16="http://schemas.microsoft.com/office/drawing/2014/main" id="{EA367B00-B332-465D-83EB-9609D748AA90}"/>
              </a:ext>
            </a:extLst>
          </p:cNvPr>
          <p:cNvPicPr>
            <a:picLocks noChangeAspect="1"/>
          </p:cNvPicPr>
          <p:nvPr/>
        </p:nvPicPr>
        <p:blipFill>
          <a:blip r:embed="rId4"/>
          <a:stretch>
            <a:fillRect/>
          </a:stretch>
        </p:blipFill>
        <p:spPr>
          <a:xfrm>
            <a:off x="1203222" y="1393100"/>
            <a:ext cx="1211503" cy="4021584"/>
          </a:xfrm>
          <a:prstGeom prst="rect">
            <a:avLst/>
          </a:prstGeom>
        </p:spPr>
      </p:pic>
      <p:pic>
        <p:nvPicPr>
          <p:cNvPr id="7" name="Picture 2" descr="A picture containing text, yellow, sign, picture frame&#10;&#10;Description automatically generated">
            <a:extLst>
              <a:ext uri="{FF2B5EF4-FFF2-40B4-BE49-F238E27FC236}">
                <a16:creationId xmlns:a16="http://schemas.microsoft.com/office/drawing/2014/main" id="{7B7F2101-9C66-400B-9290-8E1C961D82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14724" y="1"/>
            <a:ext cx="2682021" cy="2526577"/>
          </a:xfrm>
          <a:prstGeom prst="rect">
            <a:avLst/>
          </a:prstGeom>
        </p:spPr>
      </p:pic>
      <p:sp>
        <p:nvSpPr>
          <p:cNvPr id="8" name="TextBox 6">
            <a:extLst>
              <a:ext uri="{FF2B5EF4-FFF2-40B4-BE49-F238E27FC236}">
                <a16:creationId xmlns:a16="http://schemas.microsoft.com/office/drawing/2014/main" id="{35560DD3-3966-4EC3-959F-30327D29BA69}"/>
              </a:ext>
            </a:extLst>
          </p:cNvPr>
          <p:cNvSpPr txBox="1"/>
          <p:nvPr/>
        </p:nvSpPr>
        <p:spPr>
          <a:xfrm>
            <a:off x="2896365" y="192773"/>
            <a:ext cx="1718740" cy="1169551"/>
          </a:xfrm>
          <a:prstGeom prst="rect">
            <a:avLst/>
          </a:prstGeom>
          <a:noFill/>
        </p:spPr>
        <p:txBody>
          <a:bodyPr wrap="none" rtlCol="0">
            <a:spAutoFit/>
          </a:bodyPr>
          <a:lstStyle/>
          <a:p>
            <a:pPr algn="ctr"/>
            <a:r>
              <a:rPr lang="ar-AE" sz="1400" b="1" dirty="0"/>
              <a:t>هيا نساعد </a:t>
            </a:r>
            <a:r>
              <a:rPr lang="ar-SA" sz="1400" b="1" dirty="0"/>
              <a:t>حنان</a:t>
            </a:r>
            <a:endParaRPr lang="ar-AE" sz="1400" b="1" dirty="0"/>
          </a:p>
          <a:p>
            <a:pPr algn="ctr"/>
            <a:r>
              <a:rPr lang="ar-AE" sz="1400" b="1" dirty="0"/>
              <a:t> </a:t>
            </a:r>
            <a:r>
              <a:rPr lang="ar-SA" sz="1400" b="1" dirty="0"/>
              <a:t>للوصول الى المعرض</a:t>
            </a:r>
            <a:endParaRPr lang="ar-AE" sz="1400" b="1" dirty="0"/>
          </a:p>
          <a:p>
            <a:pPr algn="ctr"/>
            <a:r>
              <a:rPr lang="ar-AE" sz="1400" b="1" dirty="0"/>
              <a:t>تحتاج</a:t>
            </a:r>
            <a:r>
              <a:rPr lang="ar-SA" sz="1400" b="1" dirty="0"/>
              <a:t>ح حنان </a:t>
            </a:r>
            <a:r>
              <a:rPr lang="ar-AE" sz="1400" b="1" dirty="0"/>
              <a:t>حل مجموعة</a:t>
            </a:r>
          </a:p>
          <a:p>
            <a:pPr algn="ctr"/>
            <a:r>
              <a:rPr lang="ar-AE" sz="1400" b="1" dirty="0"/>
              <a:t>من الأسئلة حتى تستطيع</a:t>
            </a:r>
          </a:p>
          <a:p>
            <a:pPr algn="ctr"/>
            <a:r>
              <a:rPr lang="ar-SA" sz="1400" b="1" dirty="0"/>
              <a:t>الوصول</a:t>
            </a:r>
            <a:endParaRPr lang="en-GB" sz="1400" b="1" dirty="0"/>
          </a:p>
        </p:txBody>
      </p:sp>
      <p:sp>
        <p:nvSpPr>
          <p:cNvPr id="9" name="مخطط انسيابي: معالجة 8">
            <a:hlinkClick r:id="rId6" action="ppaction://hlinksldjump"/>
            <a:extLst>
              <a:ext uri="{FF2B5EF4-FFF2-40B4-BE49-F238E27FC236}">
                <a16:creationId xmlns:a16="http://schemas.microsoft.com/office/drawing/2014/main" id="{972BFB1F-1AC0-41DC-8D21-FBF181469EE7}"/>
              </a:ext>
            </a:extLst>
          </p:cNvPr>
          <p:cNvSpPr/>
          <p:nvPr/>
        </p:nvSpPr>
        <p:spPr>
          <a:xfrm>
            <a:off x="2656859" y="1133474"/>
            <a:ext cx="752475" cy="259625"/>
          </a:xfrm>
          <a:prstGeom prst="flowChartProcess">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400" dirty="0"/>
              <a:t>ابدأ</a:t>
            </a:r>
          </a:p>
        </p:txBody>
      </p:sp>
      <p:pic>
        <p:nvPicPr>
          <p:cNvPr id="2" name="صورة 1">
            <a:extLst>
              <a:ext uri="{FF2B5EF4-FFF2-40B4-BE49-F238E27FC236}">
                <a16:creationId xmlns:a16="http://schemas.microsoft.com/office/drawing/2014/main" id="{039B14C0-BFFF-4F4B-9FDE-F8E875747519}"/>
              </a:ext>
            </a:extLst>
          </p:cNvPr>
          <p:cNvPicPr>
            <a:picLocks noChangeAspect="1"/>
          </p:cNvPicPr>
          <p:nvPr/>
        </p:nvPicPr>
        <p:blipFill rotWithShape="1">
          <a:blip r:embed="rId7">
            <a:extLst>
              <a:ext uri="{28A0092B-C50C-407E-A947-70E740481C1C}">
                <a14:useLocalDpi xmlns:a14="http://schemas.microsoft.com/office/drawing/2010/main" val="0"/>
              </a:ext>
            </a:extLst>
          </a:blip>
          <a:srcRect b="28338"/>
          <a:stretch/>
        </p:blipFill>
        <p:spPr>
          <a:xfrm>
            <a:off x="8524106" y="3296269"/>
            <a:ext cx="3354832" cy="3466089"/>
          </a:xfrm>
          <a:prstGeom prst="rect">
            <a:avLst/>
          </a:prstGeom>
        </p:spPr>
      </p:pic>
      <p:sp>
        <p:nvSpPr>
          <p:cNvPr id="4" name="مستطيل 3">
            <a:extLst>
              <a:ext uri="{FF2B5EF4-FFF2-40B4-BE49-F238E27FC236}">
                <a16:creationId xmlns:a16="http://schemas.microsoft.com/office/drawing/2014/main" id="{6E74FEA6-63C3-9D40-B5E8-23E5DB2DB225}"/>
              </a:ext>
            </a:extLst>
          </p:cNvPr>
          <p:cNvSpPr/>
          <p:nvPr/>
        </p:nvSpPr>
        <p:spPr>
          <a:xfrm>
            <a:off x="9065280" y="5259072"/>
            <a:ext cx="2566743" cy="1354118"/>
          </a:xfrm>
          <a:prstGeom prst="rect">
            <a:avLst/>
          </a:prstGeom>
          <a:solidFill>
            <a:schemeClr val="bg1"/>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مراجعة الدرس السابق  </a:t>
            </a:r>
          </a:p>
        </p:txBody>
      </p:sp>
    </p:spTree>
    <p:extLst>
      <p:ext uri="{BB962C8B-B14F-4D97-AF65-F5344CB8AC3E}">
        <p14:creationId xmlns:p14="http://schemas.microsoft.com/office/powerpoint/2010/main" val="17680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DA04F5FB-07B6-4544-A74C-C492D504C78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20085" y="1148260"/>
            <a:ext cx="9702894" cy="4463331"/>
          </a:xfrm>
          <a:prstGeom prst="rect">
            <a:avLst/>
          </a:prstGeom>
        </p:spPr>
      </p:pic>
    </p:spTree>
    <p:extLst>
      <p:ext uri="{BB962C8B-B14F-4D97-AF65-F5344CB8AC3E}">
        <p14:creationId xmlns:p14="http://schemas.microsoft.com/office/powerpoint/2010/main" val="34287851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752D3847-703E-CD47-AF92-3E8A268359E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50688" y="1188282"/>
            <a:ext cx="9139135" cy="4204002"/>
          </a:xfrm>
          <a:prstGeom prst="rect">
            <a:avLst/>
          </a:prstGeom>
        </p:spPr>
      </p:pic>
      <p:sp>
        <p:nvSpPr>
          <p:cNvPr id="6" name="مستطيل 5">
            <a:extLst>
              <a:ext uri="{FF2B5EF4-FFF2-40B4-BE49-F238E27FC236}">
                <a16:creationId xmlns:a16="http://schemas.microsoft.com/office/drawing/2014/main" id="{E3199385-5DCE-D746-971D-D56131262D5D}"/>
              </a:ext>
            </a:extLst>
          </p:cNvPr>
          <p:cNvSpPr/>
          <p:nvPr/>
        </p:nvSpPr>
        <p:spPr>
          <a:xfrm rot="10800000">
            <a:off x="5670218" y="2150685"/>
            <a:ext cx="1402626" cy="2989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1517551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5100" t="2726" r="3027" b="21700"/>
          <a:stretch/>
        </p:blipFill>
        <p:spPr>
          <a:xfrm>
            <a:off x="-202403" y="654497"/>
            <a:ext cx="9856747" cy="498163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8">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3034" y="5855640"/>
            <a:ext cx="7409712" cy="11741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09501" y="5145703"/>
            <a:ext cx="1176781" cy="11815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7" y="4765060"/>
            <a:ext cx="2649433" cy="244651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23210" y="4469994"/>
            <a:ext cx="858993" cy="93003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1447" t="18529" r="4470" b="25160"/>
          <a:stretch/>
        </p:blipFill>
        <p:spPr bwMode="auto">
          <a:xfrm flipH="1">
            <a:off x="9717863" y="5119835"/>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7"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8"/>
          <a:srcRect/>
          <a:stretch>
            <a:fillRect/>
          </a:stretch>
        </p:blipFill>
        <p:spPr>
          <a:xfrm>
            <a:off x="10521509" y="925677"/>
            <a:ext cx="706253" cy="684424"/>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876196" y="541765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402406" y="1637343"/>
            <a:ext cx="1319116" cy="1014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Picture 11">
            <a:extLst>
              <a:ext uri="{FF2B5EF4-FFF2-40B4-BE49-F238E27FC236}">
                <a16:creationId xmlns:a16="http://schemas.microsoft.com/office/drawing/2014/main" id="{085617E3-7FAC-40C3-8DCC-89AA958EE62B}"/>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50" name="Picture 6" descr="any questions">
            <a:extLst>
              <a:ext uri="{FF2B5EF4-FFF2-40B4-BE49-F238E27FC236}">
                <a16:creationId xmlns:a16="http://schemas.microsoft.com/office/drawing/2014/main" id="{60ADA3C5-806B-44F3-84E3-01C2D927C38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59249" y="2250917"/>
            <a:ext cx="3579740" cy="4326788"/>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EE33DBB2-9CCD-4396-A247-E622C87ABF6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55610" y="845419"/>
            <a:ext cx="1319116" cy="1319116"/>
          </a:xfrm>
          <a:prstGeom prst="rect">
            <a:avLst/>
          </a:prstGeom>
        </p:spPr>
      </p:pic>
      <p:sp>
        <p:nvSpPr>
          <p:cNvPr id="7" name="قلب 6">
            <a:extLst>
              <a:ext uri="{FF2B5EF4-FFF2-40B4-BE49-F238E27FC236}">
                <a16:creationId xmlns:a16="http://schemas.microsoft.com/office/drawing/2014/main" id="{9D1A339F-2243-4577-AA25-BF4BA11C96DC}"/>
              </a:ext>
            </a:extLst>
          </p:cNvPr>
          <p:cNvSpPr/>
          <p:nvPr/>
        </p:nvSpPr>
        <p:spPr>
          <a:xfrm>
            <a:off x="998799" y="1115199"/>
            <a:ext cx="472797" cy="422735"/>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5" name="صورة 14">
            <a:extLst>
              <a:ext uri="{FF2B5EF4-FFF2-40B4-BE49-F238E27FC236}">
                <a16:creationId xmlns:a16="http://schemas.microsoft.com/office/drawing/2014/main" id="{4C6E4D45-6B30-454C-98A1-FAEA28596201}"/>
              </a:ext>
            </a:extLst>
          </p:cNvPr>
          <p:cNvPicPr>
            <a:picLocks noChangeAspect="1"/>
          </p:cNvPicPr>
          <p:nvPr/>
        </p:nvPicPr>
        <p:blipFill>
          <a:blip r:embed="rId24"/>
          <a:stretch>
            <a:fillRect/>
          </a:stretch>
        </p:blipFill>
        <p:spPr>
          <a:xfrm>
            <a:off x="6091237" y="3424237"/>
            <a:ext cx="9525" cy="9525"/>
          </a:xfrm>
          <a:prstGeom prst="rect">
            <a:avLst/>
          </a:prstGeom>
        </p:spPr>
      </p:pic>
      <p:sp>
        <p:nvSpPr>
          <p:cNvPr id="85" name="مربع نص 84">
            <a:hlinkClick r:id="rId25" action="ppaction://hlinksldjump"/>
            <a:extLst>
              <a:ext uri="{FF2B5EF4-FFF2-40B4-BE49-F238E27FC236}">
                <a16:creationId xmlns:a16="http://schemas.microsoft.com/office/drawing/2014/main" id="{DC61169E-CF0D-4AA3-8E44-940F03E84A8E}"/>
              </a:ext>
            </a:extLst>
          </p:cNvPr>
          <p:cNvSpPr txBox="1"/>
          <p:nvPr/>
        </p:nvSpPr>
        <p:spPr>
          <a:xfrm>
            <a:off x="9348223" y="2970795"/>
            <a:ext cx="1616459" cy="369332"/>
          </a:xfrm>
          <a:prstGeom prst="rect">
            <a:avLst/>
          </a:prstGeom>
          <a:noFill/>
        </p:spPr>
        <p:txBody>
          <a:bodyPr wrap="square">
            <a:spAutoFit/>
          </a:bodyPr>
          <a:lstStyle/>
          <a:p>
            <a:pPr algn="ctr"/>
            <a:r>
              <a:rPr lang="ar-SA" b="1" dirty="0"/>
              <a:t>نجمة اليوم </a:t>
            </a:r>
            <a:endParaRPr lang="en-US" b="1" dirty="0"/>
          </a:p>
        </p:txBody>
      </p:sp>
      <p:pic>
        <p:nvPicPr>
          <p:cNvPr id="60" name="Picture 6" descr="check box">
            <a:extLst>
              <a:ext uri="{FF2B5EF4-FFF2-40B4-BE49-F238E27FC236}">
                <a16:creationId xmlns:a16="http://schemas.microsoft.com/office/drawing/2014/main" id="{908CD148-9179-441E-B668-C6CC67ACF0FC}"/>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70949" t="67792" r="1302" b="8828"/>
          <a:stretch/>
        </p:blipFill>
        <p:spPr bwMode="auto">
          <a:xfrm>
            <a:off x="432559" y="5220657"/>
            <a:ext cx="1706008" cy="143744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C3999D0F-7EF8-4244-867C-18A9C4B8B57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84551" y="-211587"/>
            <a:ext cx="7402640" cy="64005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مجموعة 74">
            <a:extLst>
              <a:ext uri="{FF2B5EF4-FFF2-40B4-BE49-F238E27FC236}">
                <a16:creationId xmlns:a16="http://schemas.microsoft.com/office/drawing/2014/main" id="{40B441BD-DDD5-4861-8815-660A06D82D65}"/>
              </a:ext>
            </a:extLst>
          </p:cNvPr>
          <p:cNvGrpSpPr/>
          <p:nvPr/>
        </p:nvGrpSpPr>
        <p:grpSpPr>
          <a:xfrm>
            <a:off x="4725970" y="3518687"/>
            <a:ext cx="1810253" cy="1364358"/>
            <a:chOff x="2191177" y="608857"/>
            <a:chExt cx="2146013" cy="1410328"/>
          </a:xfrm>
        </p:grpSpPr>
        <p:pic>
          <p:nvPicPr>
            <p:cNvPr id="76" name="Picture 4" descr="1acbfac431d009018b53ff8218c2b9a3.gif">
              <a:extLst>
                <a:ext uri="{FF2B5EF4-FFF2-40B4-BE49-F238E27FC236}">
                  <a16:creationId xmlns:a16="http://schemas.microsoft.com/office/drawing/2014/main" id="{2E2F0EAF-D49A-4EE8-A380-D3E2EDFF20CF}"/>
                </a:ext>
              </a:extLst>
            </p:cNvPr>
            <p:cNvPicPr>
              <a:picLocks noChangeAspect="1"/>
            </p:cNvPicPr>
            <p:nvPr/>
          </p:nvPicPr>
          <p:blipFill>
            <a:blip r:embed="rId28"/>
            <a:srcRect/>
            <a:stretch>
              <a:fillRect/>
            </a:stretch>
          </p:blipFill>
          <p:spPr bwMode="auto">
            <a:xfrm>
              <a:off x="2191177" y="767484"/>
              <a:ext cx="967266" cy="1251701"/>
            </a:xfrm>
            <a:prstGeom prst="rect">
              <a:avLst/>
            </a:prstGeom>
            <a:noFill/>
            <a:ln w="9525">
              <a:noFill/>
              <a:miter lim="800000"/>
              <a:headEnd/>
              <a:tailEnd/>
            </a:ln>
          </p:spPr>
        </p:pic>
        <p:pic>
          <p:nvPicPr>
            <p:cNvPr id="77" name="Picture 2" descr="ملف:نجوم ملونة.gif - ويكيبيديا">
              <a:extLst>
                <a:ext uri="{FF2B5EF4-FFF2-40B4-BE49-F238E27FC236}">
                  <a16:creationId xmlns:a16="http://schemas.microsoft.com/office/drawing/2014/main" id="{CBEC64D8-02BD-45CC-8326-97E24913E6E4}"/>
                </a:ext>
              </a:extLst>
            </p:cNvPr>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3194190" y="608857"/>
              <a:ext cx="1143000" cy="13335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مجموعة 4">
            <a:extLst>
              <a:ext uri="{FF2B5EF4-FFF2-40B4-BE49-F238E27FC236}">
                <a16:creationId xmlns:a16="http://schemas.microsoft.com/office/drawing/2014/main" id="{5F71B4F8-71C4-40EB-ADEC-9C911C123DC0}"/>
              </a:ext>
            </a:extLst>
          </p:cNvPr>
          <p:cNvGrpSpPr/>
          <p:nvPr/>
        </p:nvGrpSpPr>
        <p:grpSpPr>
          <a:xfrm>
            <a:off x="655770" y="1018258"/>
            <a:ext cx="3699910" cy="4381773"/>
            <a:chOff x="655770" y="1018258"/>
            <a:chExt cx="3357729" cy="4381773"/>
          </a:xfrm>
        </p:grpSpPr>
        <p:sp>
          <p:nvSpPr>
            <p:cNvPr id="51" name="مربع نص 50">
              <a:extLst>
                <a:ext uri="{FF2B5EF4-FFF2-40B4-BE49-F238E27FC236}">
                  <a16:creationId xmlns:a16="http://schemas.microsoft.com/office/drawing/2014/main" id="{24BC8884-02C0-4761-B05D-6C7E70D3953F}"/>
                </a:ext>
              </a:extLst>
            </p:cNvPr>
            <p:cNvSpPr txBox="1"/>
            <p:nvPr/>
          </p:nvSpPr>
          <p:spPr>
            <a:xfrm>
              <a:off x="1588661" y="1018258"/>
              <a:ext cx="2232713" cy="646331"/>
            </a:xfrm>
            <a:prstGeom prst="rect">
              <a:avLst/>
            </a:prstGeom>
            <a:solidFill>
              <a:srgbClr val="92D050"/>
            </a:solidFill>
          </p:spPr>
          <p:txBody>
            <a:bodyPr wrap="square">
              <a:spAutoFit/>
            </a:bodyPr>
            <a:lstStyle/>
            <a:p>
              <a:pPr algn="ctr"/>
              <a:r>
                <a:rPr lang="ar-SA" sz="3600" b="1" dirty="0"/>
                <a:t>بطاقة خروج </a:t>
              </a:r>
              <a:endParaRPr lang="en-US" sz="3600" b="1" dirty="0"/>
            </a:p>
          </p:txBody>
        </p:sp>
        <p:pic>
          <p:nvPicPr>
            <p:cNvPr id="47" name="صورة 4">
              <a:extLst>
                <a:ext uri="{FF2B5EF4-FFF2-40B4-BE49-F238E27FC236}">
                  <a16:creationId xmlns:a16="http://schemas.microsoft.com/office/drawing/2014/main" id="{816EDEDC-6F5F-42E1-95C0-E0322A4E20E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l="48805" t="30391" r="24800" b="14983"/>
            <a:stretch>
              <a:fillRect/>
            </a:stretch>
          </p:blipFill>
          <p:spPr bwMode="auto">
            <a:xfrm>
              <a:off x="655770" y="1637343"/>
              <a:ext cx="3357729" cy="37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مستطيل 3">
              <a:extLst>
                <a:ext uri="{FF2B5EF4-FFF2-40B4-BE49-F238E27FC236}">
                  <a16:creationId xmlns:a16="http://schemas.microsoft.com/office/drawing/2014/main" id="{6EEBA1BE-7715-4D2F-B5FA-D15807C58116}"/>
                </a:ext>
              </a:extLst>
            </p:cNvPr>
            <p:cNvSpPr/>
            <p:nvPr/>
          </p:nvSpPr>
          <p:spPr>
            <a:xfrm>
              <a:off x="832514" y="2741282"/>
              <a:ext cx="2988860" cy="2407116"/>
            </a:xfrm>
            <a:prstGeom prst="rect">
              <a:avLst/>
            </a:prstGeom>
            <a:solidFill>
              <a:schemeClr val="bg1"/>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effectLst>
                    <a:glow rad="228600">
                      <a:schemeClr val="accent6">
                        <a:satMod val="175000"/>
                        <a:alpha val="40000"/>
                      </a:schemeClr>
                    </a:glow>
                  </a:effectLst>
                </a:rPr>
                <a:t>مبدعتي الرائعة لخصي في نقطة واحدة</a:t>
              </a:r>
            </a:p>
            <a:p>
              <a:pPr algn="ctr"/>
              <a:r>
                <a:rPr lang="ar-SA" sz="3200" dirty="0">
                  <a:solidFill>
                    <a:schemeClr val="tx1"/>
                  </a:solidFill>
                  <a:effectLst>
                    <a:glow rad="228600">
                      <a:schemeClr val="accent6">
                        <a:satMod val="175000"/>
                        <a:alpha val="40000"/>
                      </a:schemeClr>
                    </a:glow>
                  </a:effectLst>
                </a:rPr>
                <a:t>ما تعلمت من درس اليوم </a:t>
              </a:r>
            </a:p>
          </p:txBody>
        </p:sp>
      </p:grpSp>
    </p:spTree>
    <p:extLst>
      <p:ext uri="{BB962C8B-B14F-4D97-AF65-F5344CB8AC3E}">
        <p14:creationId xmlns:p14="http://schemas.microsoft.com/office/powerpoint/2010/main" val="3552241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80">
                                          <p:stCondLst>
                                            <p:cond delay="0"/>
                                          </p:stCondLst>
                                        </p:cTn>
                                        <p:tgtEl>
                                          <p:spTgt spid="75"/>
                                        </p:tgtEl>
                                      </p:cBhvr>
                                    </p:animEffect>
                                    <p:anim calcmode="lin" valueType="num">
                                      <p:cBhvr>
                                        <p:cTn id="8" dur="1822"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5"/>
                                        </p:tgtEl>
                                        <p:attrNameLst>
                                          <p:attrName>ppt_y</p:attrName>
                                        </p:attrNameLst>
                                      </p:cBhvr>
                                      <p:tavLst>
                                        <p:tav tm="0" fmla="#ppt_y-sin(pi*$)/81">
                                          <p:val>
                                            <p:fltVal val="0"/>
                                          </p:val>
                                        </p:tav>
                                        <p:tav tm="100000">
                                          <p:val>
                                            <p:fltVal val="1"/>
                                          </p:val>
                                        </p:tav>
                                      </p:tavLst>
                                    </p:anim>
                                    <p:animScale>
                                      <p:cBhvr>
                                        <p:cTn id="13" dur="26">
                                          <p:stCondLst>
                                            <p:cond delay="650"/>
                                          </p:stCondLst>
                                        </p:cTn>
                                        <p:tgtEl>
                                          <p:spTgt spid="75"/>
                                        </p:tgtEl>
                                      </p:cBhvr>
                                      <p:to x="100000" y="60000"/>
                                    </p:animScale>
                                    <p:animScale>
                                      <p:cBhvr>
                                        <p:cTn id="14" dur="166" decel="50000">
                                          <p:stCondLst>
                                            <p:cond delay="676"/>
                                          </p:stCondLst>
                                        </p:cTn>
                                        <p:tgtEl>
                                          <p:spTgt spid="75"/>
                                        </p:tgtEl>
                                      </p:cBhvr>
                                      <p:to x="100000" y="100000"/>
                                    </p:animScale>
                                    <p:animScale>
                                      <p:cBhvr>
                                        <p:cTn id="15" dur="26">
                                          <p:stCondLst>
                                            <p:cond delay="1312"/>
                                          </p:stCondLst>
                                        </p:cTn>
                                        <p:tgtEl>
                                          <p:spTgt spid="75"/>
                                        </p:tgtEl>
                                      </p:cBhvr>
                                      <p:to x="100000" y="80000"/>
                                    </p:animScale>
                                    <p:animScale>
                                      <p:cBhvr>
                                        <p:cTn id="16" dur="166" decel="50000">
                                          <p:stCondLst>
                                            <p:cond delay="1338"/>
                                          </p:stCondLst>
                                        </p:cTn>
                                        <p:tgtEl>
                                          <p:spTgt spid="75"/>
                                        </p:tgtEl>
                                      </p:cBhvr>
                                      <p:to x="100000" y="100000"/>
                                    </p:animScale>
                                    <p:animScale>
                                      <p:cBhvr>
                                        <p:cTn id="17" dur="26">
                                          <p:stCondLst>
                                            <p:cond delay="1642"/>
                                          </p:stCondLst>
                                        </p:cTn>
                                        <p:tgtEl>
                                          <p:spTgt spid="75"/>
                                        </p:tgtEl>
                                      </p:cBhvr>
                                      <p:to x="100000" y="90000"/>
                                    </p:animScale>
                                    <p:animScale>
                                      <p:cBhvr>
                                        <p:cTn id="18" dur="166" decel="50000">
                                          <p:stCondLst>
                                            <p:cond delay="1668"/>
                                          </p:stCondLst>
                                        </p:cTn>
                                        <p:tgtEl>
                                          <p:spTgt spid="75"/>
                                        </p:tgtEl>
                                      </p:cBhvr>
                                      <p:to x="100000" y="100000"/>
                                    </p:animScale>
                                    <p:animScale>
                                      <p:cBhvr>
                                        <p:cTn id="19" dur="26">
                                          <p:stCondLst>
                                            <p:cond delay="1808"/>
                                          </p:stCondLst>
                                        </p:cTn>
                                        <p:tgtEl>
                                          <p:spTgt spid="75"/>
                                        </p:tgtEl>
                                      </p:cBhvr>
                                      <p:to x="100000" y="95000"/>
                                    </p:animScale>
                                    <p:animScale>
                                      <p:cBhvr>
                                        <p:cTn id="20" dur="166" decel="50000">
                                          <p:stCondLst>
                                            <p:cond delay="1834"/>
                                          </p:stCondLst>
                                        </p:cTn>
                                        <p:tgtEl>
                                          <p:spTgt spid="7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5">
            <a:extLst>
              <a:ext uri="{FF2B5EF4-FFF2-40B4-BE49-F238E27FC236}">
                <a16:creationId xmlns:a16="http://schemas.microsoft.com/office/drawing/2014/main" id="{AFCAD85E-6CC1-3641-9D97-9DC1B0CEC55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17741" y="1110475"/>
            <a:ext cx="9612294" cy="4421655"/>
          </a:xfrm>
          <a:prstGeom prst="rect">
            <a:avLst/>
          </a:prstGeom>
        </p:spPr>
      </p:pic>
    </p:spTree>
    <p:extLst>
      <p:ext uri="{BB962C8B-B14F-4D97-AF65-F5344CB8AC3E}">
        <p14:creationId xmlns:p14="http://schemas.microsoft.com/office/powerpoint/2010/main" val="10249465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rId19" action="ppaction://hlinksldjump"/>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4" name="Shape 1090">
            <a:extLst>
              <a:ext uri="{FF2B5EF4-FFF2-40B4-BE49-F238E27FC236}">
                <a16:creationId xmlns:a16="http://schemas.microsoft.com/office/drawing/2014/main" id="{353D15E7-E2B0-C343-9885-D9B8D66E7846}"/>
              </a:ext>
            </a:extLst>
          </p:cNvPr>
          <p:cNvSpPr>
            <a:spLocks noChangeArrowheads="1"/>
          </p:cNvSpPr>
          <p:nvPr/>
        </p:nvSpPr>
        <p:spPr bwMode="auto">
          <a:xfrm>
            <a:off x="875384" y="2080041"/>
            <a:ext cx="10113368" cy="2125813"/>
          </a:xfrm>
          <a:custGeom>
            <a:avLst/>
            <a:gdLst>
              <a:gd name="connsiteX0" fmla="*/ 0 w 5651315"/>
              <a:gd name="connsiteY0" fmla="*/ 0 h 855136"/>
              <a:gd name="connsiteX1" fmla="*/ 5651315 w 5651315"/>
              <a:gd name="connsiteY1" fmla="*/ 0 h 855136"/>
              <a:gd name="connsiteX2" fmla="*/ 5651315 w 5651315"/>
              <a:gd name="connsiteY2" fmla="*/ 855136 h 855136"/>
              <a:gd name="connsiteX3" fmla="*/ 0 w 5651315"/>
              <a:gd name="connsiteY3" fmla="*/ 855136 h 855136"/>
              <a:gd name="connsiteX4" fmla="*/ 0 w 5651315"/>
              <a:gd name="connsiteY4" fmla="*/ 0 h 855136"/>
              <a:gd name="connsiteX0" fmla="*/ 0 w 5651315"/>
              <a:gd name="connsiteY0" fmla="*/ 0 h 855136"/>
              <a:gd name="connsiteX1" fmla="*/ 5651315 w 5651315"/>
              <a:gd name="connsiteY1" fmla="*/ 0 h 855136"/>
              <a:gd name="connsiteX2" fmla="*/ 5460246 w 5651315"/>
              <a:gd name="connsiteY2" fmla="*/ 472999 h 855136"/>
              <a:gd name="connsiteX3" fmla="*/ 0 w 5651315"/>
              <a:gd name="connsiteY3" fmla="*/ 855136 h 855136"/>
              <a:gd name="connsiteX4" fmla="*/ 0 w 5651315"/>
              <a:gd name="connsiteY4" fmla="*/ 0 h 855136"/>
              <a:gd name="connsiteX0" fmla="*/ 0 w 5801440"/>
              <a:gd name="connsiteY0" fmla="*/ 0 h 1141739"/>
              <a:gd name="connsiteX1" fmla="*/ 5651315 w 5801440"/>
              <a:gd name="connsiteY1" fmla="*/ 0 h 1141739"/>
              <a:gd name="connsiteX2" fmla="*/ 5801440 w 5801440"/>
              <a:gd name="connsiteY2" fmla="*/ 1141739 h 1141739"/>
              <a:gd name="connsiteX3" fmla="*/ 0 w 5801440"/>
              <a:gd name="connsiteY3" fmla="*/ 855136 h 1141739"/>
              <a:gd name="connsiteX4" fmla="*/ 0 w 5801440"/>
              <a:gd name="connsiteY4" fmla="*/ 0 h 1141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440" h="1141739">
                <a:moveTo>
                  <a:pt x="0" y="0"/>
                </a:moveTo>
                <a:lnTo>
                  <a:pt x="5651315" y="0"/>
                </a:lnTo>
                <a:lnTo>
                  <a:pt x="5801440" y="1141739"/>
                </a:lnTo>
                <a:lnTo>
                  <a:pt x="0" y="855136"/>
                </a:lnTo>
                <a:lnTo>
                  <a:pt x="0" y="0"/>
                </a:lnTo>
                <a:close/>
              </a:path>
            </a:pathLst>
          </a:custGeom>
          <a:solidFill>
            <a:schemeClr val="accent4">
              <a:lumMod val="20000"/>
              <a:lumOff val="80000"/>
            </a:schemeClr>
          </a:solidFill>
          <a:ln>
            <a:noFill/>
          </a:ln>
        </p:spPr>
        <p:txBody>
          <a:bodyPr lIns="91425" tIns="45700" rIns="91425" bIns="45700"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ar-SA" altLang="ar-SA" b="1" dirty="0">
                <a:solidFill>
                  <a:srgbClr val="000000"/>
                </a:solidFill>
                <a:latin typeface="Arial" panose="020B0604020202020204" pitchFamily="34" charset="0"/>
                <a:sym typeface="Arial" panose="020B0604020202020204" pitchFamily="34" charset="0"/>
              </a:rPr>
              <a:t>اللهم لك الحمد  كما ينبغي </a:t>
            </a:r>
          </a:p>
          <a:p>
            <a:pPr algn="ctr">
              <a:spcBef>
                <a:spcPct val="0"/>
              </a:spcBef>
              <a:buFontTx/>
              <a:buNone/>
            </a:pPr>
            <a:r>
              <a:rPr lang="ar-SA" altLang="ar-SA" b="1" dirty="0">
                <a:solidFill>
                  <a:srgbClr val="000000"/>
                </a:solidFill>
                <a:latin typeface="Arial" panose="020B0604020202020204" pitchFamily="34" charset="0"/>
                <a:sym typeface="Arial" panose="020B0604020202020204" pitchFamily="34" charset="0"/>
              </a:rPr>
              <a:t>لجلال وجهك وعظيم سلطانك ،،</a:t>
            </a:r>
            <a:endParaRPr lang="ar-SA" altLang="ar-SA" sz="800" dirty="0">
              <a:latin typeface="Arial" panose="020B0604020202020204" pitchFamily="34" charset="0"/>
            </a:endParaRPr>
          </a:p>
        </p:txBody>
      </p:sp>
    </p:spTree>
    <p:extLst>
      <p:ext uri="{BB962C8B-B14F-4D97-AF65-F5344CB8AC3E}">
        <p14:creationId xmlns:p14="http://schemas.microsoft.com/office/powerpoint/2010/main" val="4154256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3)">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1"/>
            <a:ext cx="7409713" cy="429950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318370"/>
            <a:ext cx="7409712" cy="14410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59710" y="4349454"/>
            <a:ext cx="1169420" cy="11741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11"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3">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4">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4">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4">
            <a:alphaModFix/>
          </a:blip>
          <a:stretch>
            <a:fillRect/>
          </a:stretch>
        </p:blipFill>
        <p:spPr>
          <a:xfrm>
            <a:off x="198659" y="2653110"/>
            <a:ext cx="598686" cy="584616"/>
          </a:xfrm>
          <a:prstGeom prst="rect">
            <a:avLst/>
          </a:prstGeom>
          <a:noFill/>
          <a:ln>
            <a:noFill/>
          </a:ln>
        </p:spPr>
      </p:pic>
      <p:sp>
        <p:nvSpPr>
          <p:cNvPr id="87" name="مربع نص 86">
            <a:hlinkClick r:id="rId11"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35"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sp>
        <p:nvSpPr>
          <p:cNvPr id="59" name="Text Box 41">
            <a:extLst>
              <a:ext uri="{FF2B5EF4-FFF2-40B4-BE49-F238E27FC236}">
                <a16:creationId xmlns:a16="http://schemas.microsoft.com/office/drawing/2014/main" id="{80F47C44-ECE1-4793-A1E3-2F017A2148DC}"/>
              </a:ext>
            </a:extLst>
          </p:cNvPr>
          <p:cNvSpPr txBox="1">
            <a:spLocks noChangeArrowheads="1"/>
          </p:cNvSpPr>
          <p:nvPr/>
        </p:nvSpPr>
        <p:spPr bwMode="auto">
          <a:xfrm>
            <a:off x="2733942" y="2205584"/>
            <a:ext cx="58137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a:r>
              <a:rPr lang="ar-SA" sz="3000" b="1" i="0" u="none" strike="noStrike" dirty="0">
                <a:solidFill>
                  <a:srgbClr val="2C2F34"/>
                </a:solidFill>
                <a:effectLst/>
                <a:latin typeface="-apple-system"/>
              </a:rPr>
              <a:t>رب اشرح لي صدري ويسر لي أمري وأحلل عقدة من لساني يفقه قولي </a:t>
            </a:r>
          </a:p>
        </p:txBody>
      </p:sp>
      <p:pic>
        <p:nvPicPr>
          <p:cNvPr id="63" name="Picture 2" descr="طفلة جميلة تدعو الله">
            <a:extLst>
              <a:ext uri="{FF2B5EF4-FFF2-40B4-BE49-F238E27FC236}">
                <a16:creationId xmlns:a16="http://schemas.microsoft.com/office/drawing/2014/main" id="{4E7AD9A3-38BF-45BA-98CD-C5040B0F689F}"/>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 b="98000" l="5556" r="94127">
                        <a14:foregroundMark x1="26349" y1="14333" x2="24444" y2="92000"/>
                        <a14:foregroundMark x1="21111" y1="87667" x2="13651"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3752834" y="580767"/>
            <a:ext cx="3253168" cy="1618074"/>
          </a:xfrm>
          <a:prstGeom prst="rect">
            <a:avLst/>
          </a:prstGeom>
          <a:noFill/>
          <a:extLst>
            <a:ext uri="{909E8E84-426E-40DD-AFC4-6F175D3DCCD1}">
              <a14:hiddenFill xmlns:a14="http://schemas.microsoft.com/office/drawing/2010/main">
                <a:solidFill>
                  <a:srgbClr val="FFFFFF"/>
                </a:solidFill>
              </a14:hiddenFill>
            </a:ext>
          </a:extLst>
        </p:spPr>
      </p:pic>
      <p:pic>
        <p:nvPicPr>
          <p:cNvPr id="73" name="Google Shape;60;p13">
            <a:extLst>
              <a:ext uri="{FF2B5EF4-FFF2-40B4-BE49-F238E27FC236}">
                <a16:creationId xmlns:a16="http://schemas.microsoft.com/office/drawing/2014/main" id="{A0FAD90F-B0C2-4C99-A99C-C2CC7BA4C204}"/>
              </a:ext>
            </a:extLst>
          </p:cNvPr>
          <p:cNvPicPr preferRelativeResize="0"/>
          <p:nvPr/>
        </p:nvPicPr>
        <p:blipFill>
          <a:blip r:embed="rId38">
            <a:alphaModFix/>
          </a:blip>
          <a:stretch>
            <a:fillRect/>
          </a:stretch>
        </p:blipFill>
        <p:spPr>
          <a:xfrm>
            <a:off x="7584467" y="4723696"/>
            <a:ext cx="690349" cy="297554"/>
          </a:xfrm>
          <a:prstGeom prst="rect">
            <a:avLst/>
          </a:prstGeom>
          <a:noFill/>
          <a:ln>
            <a:noFill/>
          </a:ln>
        </p:spPr>
      </p:pic>
      <p:pic>
        <p:nvPicPr>
          <p:cNvPr id="74" name="Picture 2">
            <a:extLst>
              <a:ext uri="{FF2B5EF4-FFF2-40B4-BE49-F238E27FC236}">
                <a16:creationId xmlns:a16="http://schemas.microsoft.com/office/drawing/2014/main" id="{A2410492-77B0-4931-A448-AE118A851791}"/>
              </a:ext>
            </a:extLst>
          </p:cNvPr>
          <p:cNvPicPr>
            <a:picLocks noChangeAspect="1" noChangeArrowheads="1"/>
          </p:cNvPicPr>
          <p:nvPr/>
        </p:nvPicPr>
        <p:blipFill rotWithShape="1">
          <a:blip r:embed="rId39">
            <a:extLst>
              <a:ext uri="{BEBA8EAE-BF5A-486C-A8C5-ECC9F3942E4B}">
                <a14:imgProps xmlns:a14="http://schemas.microsoft.com/office/drawing/2010/main">
                  <a14:imgLayer r:embed="rId40">
                    <a14:imgEffect>
                      <a14:backgroundRemoval t="4511" b="94737" l="1987" r="92715">
                        <a14:foregroundMark x1="72848" y1="12782" x2="42384" y2="35338"/>
                        <a14:foregroundMark x1="67550" y1="53383" x2="44371" y2="32331"/>
                        <a14:foregroundMark x1="75497" y1="30827" x2="43046" y2="35338"/>
                        <a14:foregroundMark x1="53642" y1="15038" x2="38411" y2="47368"/>
                        <a14:foregroundMark x1="39073" y1="12782" x2="36424" y2="45865"/>
                        <a14:foregroundMark x1="58278" y1="30827" x2="44371" y2="21053"/>
                        <a14:foregroundMark x1="47682" y1="45113" x2="56291" y2="48120"/>
                        <a14:foregroundMark x1="64901" y1="45113" x2="64238" y2="45865"/>
                      </a14:backgroundRemoval>
                    </a14:imgEffect>
                  </a14:imgLayer>
                </a14:imgProps>
              </a:ext>
              <a:ext uri="{28A0092B-C50C-407E-A947-70E740481C1C}">
                <a14:useLocalDpi xmlns:a14="http://schemas.microsoft.com/office/drawing/2010/main" val="0"/>
              </a:ext>
            </a:extLst>
          </a:blip>
          <a:srcRect l="14667" r="14198" b="30137"/>
          <a:stretch/>
        </p:blipFill>
        <p:spPr bwMode="auto">
          <a:xfrm>
            <a:off x="5541069" y="4599755"/>
            <a:ext cx="637676" cy="551625"/>
          </a:xfrm>
          <a:prstGeom prst="rect">
            <a:avLst/>
          </a:prstGeom>
          <a:noFill/>
          <a:extLst>
            <a:ext uri="{909E8E84-426E-40DD-AFC4-6F175D3DCCD1}">
              <a14:hiddenFill xmlns:a14="http://schemas.microsoft.com/office/drawing/2010/main">
                <a:solidFill>
                  <a:srgbClr val="FFFFFF"/>
                </a:solidFill>
              </a14:hiddenFill>
            </a:ext>
          </a:extLst>
        </p:spPr>
      </p:pic>
      <p:pic>
        <p:nvPicPr>
          <p:cNvPr id="75" name="Google Shape;59;p13">
            <a:extLst>
              <a:ext uri="{FF2B5EF4-FFF2-40B4-BE49-F238E27FC236}">
                <a16:creationId xmlns:a16="http://schemas.microsoft.com/office/drawing/2014/main" id="{FE03C54D-C8BC-49DA-9195-F598A6D84956}"/>
              </a:ext>
            </a:extLst>
          </p:cNvPr>
          <p:cNvPicPr preferRelativeResize="0"/>
          <p:nvPr/>
        </p:nvPicPr>
        <p:blipFill>
          <a:blip r:embed="rId41">
            <a:alphaModFix/>
          </a:blip>
          <a:stretch>
            <a:fillRect/>
          </a:stretch>
        </p:blipFill>
        <p:spPr>
          <a:xfrm>
            <a:off x="7000234" y="4627294"/>
            <a:ext cx="427024" cy="480955"/>
          </a:xfrm>
          <a:prstGeom prst="rect">
            <a:avLst/>
          </a:prstGeom>
          <a:noFill/>
          <a:ln>
            <a:noFill/>
          </a:ln>
        </p:spPr>
      </p:pic>
      <p:pic>
        <p:nvPicPr>
          <p:cNvPr id="76" name="صورة 75">
            <a:extLst>
              <a:ext uri="{FF2B5EF4-FFF2-40B4-BE49-F238E27FC236}">
                <a16:creationId xmlns:a16="http://schemas.microsoft.com/office/drawing/2014/main" id="{91B57F20-E2E0-482D-9D90-BF9649BEB4EA}"/>
              </a:ext>
            </a:extLst>
          </p:cNvPr>
          <p:cNvPicPr>
            <a:picLocks noChangeAspect="1"/>
          </p:cNvPicPr>
          <p:nvPr/>
        </p:nvPicPr>
        <p:blipFill rotWithShape="1">
          <a:blip r:embed="rId42">
            <a:extLst>
              <a:ext uri="{BEBA8EAE-BF5A-486C-A8C5-ECC9F3942E4B}">
                <a14:imgProps xmlns:a14="http://schemas.microsoft.com/office/drawing/2010/main">
                  <a14:imgLayer r:embed="rId43">
                    <a14:imgEffect>
                      <a14:backgroundRemoval t="10000" b="90000" l="10000" r="90000"/>
                    </a14:imgEffect>
                  </a14:imgLayer>
                </a14:imgProps>
              </a:ext>
            </a:extLst>
          </a:blip>
          <a:srcRect l="11993" b="18548"/>
          <a:stretch/>
        </p:blipFill>
        <p:spPr>
          <a:xfrm>
            <a:off x="4974273" y="4551800"/>
            <a:ext cx="606903" cy="462577"/>
          </a:xfrm>
          <a:prstGeom prst="rect">
            <a:avLst/>
          </a:prstGeom>
        </p:spPr>
      </p:pic>
      <p:pic>
        <p:nvPicPr>
          <p:cNvPr id="81" name="صورة 80">
            <a:extLst>
              <a:ext uri="{FF2B5EF4-FFF2-40B4-BE49-F238E27FC236}">
                <a16:creationId xmlns:a16="http://schemas.microsoft.com/office/drawing/2014/main" id="{D28BD1FC-F703-4C38-8E08-BA17C347FF88}"/>
              </a:ext>
            </a:extLst>
          </p:cNvPr>
          <p:cNvPicPr>
            <a:picLocks noChangeAspect="1"/>
          </p:cNvPicPr>
          <p:nvPr/>
        </p:nvPicPr>
        <p:blipFill>
          <a:blip r:embed="rId44">
            <a:extLst>
              <a:ext uri="{BEBA8EAE-BF5A-486C-A8C5-ECC9F3942E4B}">
                <a14:imgProps xmlns:a14="http://schemas.microsoft.com/office/drawing/2010/main">
                  <a14:imgLayer r:embed="rId45">
                    <a14:imgEffect>
                      <a14:backgroundRemoval t="10000" b="90000" l="10000" r="90000"/>
                    </a14:imgEffect>
                  </a14:imgLayer>
                </a14:imgProps>
              </a:ext>
            </a:extLst>
          </a:blip>
          <a:stretch>
            <a:fillRect/>
          </a:stretch>
        </p:blipFill>
        <p:spPr>
          <a:xfrm>
            <a:off x="4393406" y="4530798"/>
            <a:ext cx="589986" cy="589986"/>
          </a:xfrm>
          <a:prstGeom prst="rect">
            <a:avLst/>
          </a:prstGeom>
        </p:spPr>
      </p:pic>
      <p:pic>
        <p:nvPicPr>
          <p:cNvPr id="82" name="Picture 2" descr="Nearpod: Make every lesson interactive">
            <a:extLst>
              <a:ext uri="{FF2B5EF4-FFF2-40B4-BE49-F238E27FC236}">
                <a16:creationId xmlns:a16="http://schemas.microsoft.com/office/drawing/2014/main" id="{15189FE7-511F-4EFF-8477-DE6582A52EDF}"/>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608825" y="4711497"/>
            <a:ext cx="758863" cy="34347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kahoot كاهوت - موقع سامي مجادلة للتكنولوجيا المحوسبة">
            <a:extLst>
              <a:ext uri="{FF2B5EF4-FFF2-40B4-BE49-F238E27FC236}">
                <a16:creationId xmlns:a16="http://schemas.microsoft.com/office/drawing/2014/main" id="{1CC9FB5D-A52B-49BF-801F-25AA3F6119E4}"/>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287267" y="4652964"/>
            <a:ext cx="571493" cy="42961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جدار باد لت padlet » زكي فراش مطور تعليمي">
            <a:extLst>
              <a:ext uri="{FF2B5EF4-FFF2-40B4-BE49-F238E27FC236}">
                <a16:creationId xmlns:a16="http://schemas.microsoft.com/office/drawing/2014/main" id="{1DBFF57E-A0A6-48DF-B0C1-2CF239D22E10}"/>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900100" y="4609910"/>
            <a:ext cx="521053" cy="5251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49"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Tree>
    <p:extLst>
      <p:ext uri="{BB962C8B-B14F-4D97-AF65-F5344CB8AC3E}">
        <p14:creationId xmlns:p14="http://schemas.microsoft.com/office/powerpoint/2010/main" val="34669511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9"/>
                                        </p:tgtEl>
                                        <p:attrNameLst>
                                          <p:attrName>style.visibility</p:attrName>
                                        </p:attrNameLst>
                                      </p:cBhvr>
                                      <p:to>
                                        <p:strVal val="visible"/>
                                      </p:to>
                                    </p:set>
                                    <p:anim calcmode="discrete" valueType="clr">
                                      <p:cBhvr override="childStyle">
                                        <p:cTn id="7" dur="80"/>
                                        <p:tgtEl>
                                          <p:spTgt spid="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9"/>
                                        </p:tgtEl>
                                        <p:attrNameLst>
                                          <p:attrName>fillcolor</p:attrName>
                                        </p:attrNameLst>
                                      </p:cBhvr>
                                      <p:tavLst>
                                        <p:tav tm="0">
                                          <p:val>
                                            <p:clrVal>
                                              <a:schemeClr val="accent2"/>
                                            </p:clrVal>
                                          </p:val>
                                        </p:tav>
                                        <p:tav tm="50000">
                                          <p:val>
                                            <p:clrVal>
                                              <a:schemeClr val="hlink"/>
                                            </p:clrVal>
                                          </p:val>
                                        </p:tav>
                                      </p:tavLst>
                                    </p:anim>
                                    <p:set>
                                      <p:cBhvr>
                                        <p:cTn id="9" dur="80"/>
                                        <p:tgtEl>
                                          <p:spTgt spid="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51315"/>
            <a:ext cx="9856747" cy="5264260"/>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3780" y="5846869"/>
            <a:ext cx="7952839" cy="9633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50906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512405"/>
            <a:ext cx="812667" cy="8798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55816" y="1662639"/>
            <a:ext cx="1407782" cy="114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318219" y="1023761"/>
            <a:ext cx="822462" cy="695626"/>
          </a:xfrm>
          <a:prstGeom prst="rect">
            <a:avLst/>
          </a:prstGeom>
          <a:noFill/>
          <a:ln>
            <a:noFill/>
          </a:ln>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37" name="مستطيل 36">
            <a:extLst>
              <a:ext uri="{FF2B5EF4-FFF2-40B4-BE49-F238E27FC236}">
                <a16:creationId xmlns:a16="http://schemas.microsoft.com/office/drawing/2014/main" id="{1E76708E-AC43-4CAA-B665-14CC097CB5A4}"/>
              </a:ext>
            </a:extLst>
          </p:cNvPr>
          <p:cNvSpPr/>
          <p:nvPr/>
        </p:nvSpPr>
        <p:spPr>
          <a:xfrm>
            <a:off x="4148918" y="1861922"/>
            <a:ext cx="4975113" cy="2516073"/>
          </a:xfrm>
          <a:prstGeom prst="rect">
            <a:avLst/>
          </a:prstGeom>
        </p:spPr>
        <p:txBody>
          <a:bodyPr wrap="square">
            <a:spAutoFit/>
          </a:bodyPr>
          <a:lstStyle/>
          <a:p>
            <a:pPr algn="ctr" rtl="1" eaLnBrk="1" hangingPunct="1">
              <a:defRPr/>
            </a:pPr>
            <a:r>
              <a:rPr lang="ar-SA" sz="4500" b="1" dirty="0">
                <a:ln w="18415" cmpd="sng">
                  <a:solidFill>
                    <a:srgbClr val="FFFFFF"/>
                  </a:solidFill>
                  <a:prstDash val="solid"/>
                </a:ln>
                <a:effectLst>
                  <a:outerShdw blurRad="63500" dir="3600000" algn="tl" rotWithShape="0">
                    <a:srgbClr val="000000">
                      <a:alpha val="70000"/>
                    </a:srgbClr>
                  </a:outerShdw>
                </a:effectLst>
              </a:rPr>
              <a:t> </a:t>
            </a:r>
            <a:r>
              <a:rPr lang="ar-SA" sz="4950" b="1" dirty="0">
                <a:ln w="0"/>
                <a:solidFill>
                  <a:srgbClr val="FF0000"/>
                </a:solidFill>
                <a:effectLst>
                  <a:outerShdw blurRad="38100" dist="19050" dir="2700000" algn="tl" rotWithShape="0">
                    <a:schemeClr val="dk1">
                      <a:alpha val="40000"/>
                    </a:schemeClr>
                  </a:outerShdw>
                </a:effectLst>
              </a:rPr>
              <a:t>أميرتي</a:t>
            </a:r>
            <a:r>
              <a:rPr lang="ar-SA" sz="4950" b="1" dirty="0">
                <a:ln w="0"/>
                <a:effectLst>
                  <a:outerShdw blurRad="38100" dist="19050" dir="2700000" algn="tl" rotWithShape="0">
                    <a:schemeClr val="dk1">
                      <a:alpha val="40000"/>
                    </a:schemeClr>
                  </a:outerShdw>
                </a:effectLst>
              </a:rPr>
              <a:t> </a:t>
            </a:r>
            <a:r>
              <a:rPr lang="ar-SA" sz="3600" b="1" dirty="0">
                <a:ln w="0"/>
                <a:effectLst>
                  <a:outerShdw blurRad="38100" dist="19050" dir="2700000" algn="tl" rotWithShape="0">
                    <a:schemeClr val="dk1">
                      <a:alpha val="40000"/>
                    </a:schemeClr>
                  </a:outerShdw>
                </a:effectLst>
              </a:rPr>
              <a:t>قائدة الغد المشرق افتحي كتاب الطالبة</a:t>
            </a:r>
          </a:p>
          <a:p>
            <a:pPr algn="ctr" rtl="1" eaLnBrk="1" hangingPunct="1">
              <a:defRPr/>
            </a:pPr>
            <a:r>
              <a:rPr lang="ar-SA" sz="3600" b="1" dirty="0">
                <a:ln w="0"/>
                <a:effectLst>
                  <a:outerShdw blurRad="38100" dist="19050" dir="2700000" algn="tl" rotWithShape="0">
                    <a:schemeClr val="dk1">
                      <a:alpha val="40000"/>
                    </a:schemeClr>
                  </a:outerShdw>
                </a:effectLst>
              </a:rPr>
              <a:t>صفحة ١٢٣-١٢٤-١٢٥-١٢٦</a:t>
            </a:r>
          </a:p>
          <a:p>
            <a:pPr algn="ctr" rtl="1" eaLnBrk="1" hangingPunct="1">
              <a:defRPr/>
            </a:pPr>
            <a:r>
              <a:rPr lang="ar-SA" sz="3600" b="1" dirty="0">
                <a:ln w="0"/>
                <a:effectLst>
                  <a:outerShdw blurRad="38100" dist="19050" dir="2700000" algn="tl" rotWithShape="0">
                    <a:schemeClr val="dk1">
                      <a:alpha val="40000"/>
                    </a:schemeClr>
                  </a:outerShdw>
                </a:effectLst>
              </a:rPr>
              <a:t>توقعي أهداف درسنا</a:t>
            </a:r>
            <a:endParaRPr lang="ar-SA" sz="3600" b="1" dirty="0">
              <a:ln w="0">
                <a:solidFill>
                  <a:schemeClr val="tx1"/>
                </a:solidFill>
              </a:ln>
              <a:effectLst>
                <a:outerShdw blurRad="38100" dist="19050" dir="2700000" algn="tl" rotWithShape="0">
                  <a:schemeClr val="dk1">
                    <a:alpha val="40000"/>
                  </a:schemeClr>
                </a:outerShdw>
              </a:effectLst>
            </a:endParaRPr>
          </a:p>
        </p:txBody>
      </p:sp>
      <p:sp>
        <p:nvSpPr>
          <p:cNvPr id="41" name="مستطيل 40">
            <a:hlinkClick r:id="rId15" action="ppaction://hlinksldjump"/>
            <a:extLst>
              <a:ext uri="{FF2B5EF4-FFF2-40B4-BE49-F238E27FC236}">
                <a16:creationId xmlns:a16="http://schemas.microsoft.com/office/drawing/2014/main" id="{C10FBDE3-A62C-4080-8C5F-5D8C5EBB41F8}"/>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التمهيد</a:t>
            </a:r>
            <a:endParaRPr lang="en-US" b="1" dirty="0">
              <a:solidFill>
                <a:schemeClr val="accent5">
                  <a:lumMod val="50000"/>
                </a:schemeClr>
              </a:solidFill>
            </a:endParaRPr>
          </a:p>
        </p:txBody>
      </p:sp>
      <p:sp>
        <p:nvSpPr>
          <p:cNvPr id="45" name="مستطيل 44">
            <a:hlinkClick r:id="" action="ppaction://noaction"/>
            <a:extLst>
              <a:ext uri="{FF2B5EF4-FFF2-40B4-BE49-F238E27FC236}">
                <a16:creationId xmlns:a16="http://schemas.microsoft.com/office/drawing/2014/main" id="{E8DDB2D6-0BDE-40F6-BA53-381FF6F6DA41}"/>
              </a:ext>
            </a:extLst>
          </p:cNvPr>
          <p:cNvSpPr/>
          <p:nvPr/>
        </p:nvSpPr>
        <p:spPr>
          <a:xfrm>
            <a:off x="1204077" y="47751"/>
            <a:ext cx="934490" cy="6766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الغلق</a:t>
            </a:r>
            <a:endParaRPr lang="en-US" sz="2400" b="1" dirty="0">
              <a:solidFill>
                <a:schemeClr val="accent1">
                  <a:lumMod val="75000"/>
                </a:schemeClr>
              </a:solidFill>
            </a:endParaRPr>
          </a:p>
        </p:txBody>
      </p:sp>
      <p:sp>
        <p:nvSpPr>
          <p:cNvPr id="47" name="مستطيل 46">
            <a:hlinkClick r:id="rId22" action="ppaction://hlinksldjump"/>
            <a:extLst>
              <a:ext uri="{FF2B5EF4-FFF2-40B4-BE49-F238E27FC236}">
                <a16:creationId xmlns:a16="http://schemas.microsoft.com/office/drawing/2014/main" id="{25E26A7D-7245-45FB-A631-03EC6C9BA3D0}"/>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48" name="مستطيل 47">
            <a:hlinkClick r:id="" action="ppaction://noaction"/>
            <a:extLst>
              <a:ext uri="{FF2B5EF4-FFF2-40B4-BE49-F238E27FC236}">
                <a16:creationId xmlns:a16="http://schemas.microsoft.com/office/drawing/2014/main" id="{A6E92D92-ED9C-4582-94E9-1C4BD1FE8406}"/>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العرض</a:t>
            </a:r>
            <a:endParaRPr lang="en-US" sz="2000" b="1" dirty="0">
              <a:solidFill>
                <a:schemeClr val="accent1">
                  <a:lumMod val="75000"/>
                </a:schemeClr>
              </a:solidFill>
            </a:endParaRPr>
          </a:p>
        </p:txBody>
      </p:sp>
      <p:sp>
        <p:nvSpPr>
          <p:cNvPr id="49" name="مستطيل 48">
            <a:hlinkClick r:id="rId23" action="ppaction://hlinksldjump"/>
            <a:extLst>
              <a:ext uri="{FF2B5EF4-FFF2-40B4-BE49-F238E27FC236}">
                <a16:creationId xmlns:a16="http://schemas.microsoft.com/office/drawing/2014/main" id="{BFD6B6B8-2505-4D04-9301-C1959DDD93AC}"/>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الأهداف</a:t>
            </a:r>
            <a:endParaRPr lang="en-US" b="1" dirty="0">
              <a:solidFill>
                <a:schemeClr val="accent5">
                  <a:lumMod val="50000"/>
                </a:schemeClr>
              </a:solidFill>
            </a:endParaRPr>
          </a:p>
        </p:txBody>
      </p:sp>
      <p:sp>
        <p:nvSpPr>
          <p:cNvPr id="50" name="مستطيل 49">
            <a:hlinkClick r:id="rId15" action="ppaction://hlinksldjump"/>
            <a:extLst>
              <a:ext uri="{FF2B5EF4-FFF2-40B4-BE49-F238E27FC236}">
                <a16:creationId xmlns:a16="http://schemas.microsoft.com/office/drawing/2014/main" id="{3D5E3317-1204-4548-9CD7-3661C04FB1E6}"/>
              </a:ext>
            </a:extLst>
          </p:cNvPr>
          <p:cNvSpPr/>
          <p:nvPr/>
        </p:nvSpPr>
        <p:spPr>
          <a:xfrm>
            <a:off x="5830588" y="60729"/>
            <a:ext cx="934490" cy="65693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المكون</a:t>
            </a:r>
            <a:endParaRPr lang="en-US" b="1" dirty="0">
              <a:solidFill>
                <a:schemeClr val="accent5">
                  <a:lumMod val="50000"/>
                </a:schemeClr>
              </a:solidFill>
            </a:endParaRPr>
          </a:p>
        </p:txBody>
      </p:sp>
      <p:sp>
        <p:nvSpPr>
          <p:cNvPr id="52" name="مستطيل 51">
            <a:hlinkClick r:id="rId24" action="ppaction://hlinksldjump"/>
            <a:extLst>
              <a:ext uri="{FF2B5EF4-FFF2-40B4-BE49-F238E27FC236}">
                <a16:creationId xmlns:a16="http://schemas.microsoft.com/office/drawing/2014/main" id="{21A6D752-F1F3-441B-AB7E-E5BAB055F980}"/>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55" name="مستطيل 54">
            <a:hlinkClick r:id="" action="ppaction://noaction"/>
            <a:extLst>
              <a:ext uri="{FF2B5EF4-FFF2-40B4-BE49-F238E27FC236}">
                <a16:creationId xmlns:a16="http://schemas.microsoft.com/office/drawing/2014/main" id="{BD405FFC-9F44-4BF1-B494-CE53DFA8808E}"/>
              </a:ext>
            </a:extLst>
          </p:cNvPr>
          <p:cNvSpPr/>
          <p:nvPr/>
        </p:nvSpPr>
        <p:spPr>
          <a:xfrm>
            <a:off x="114503"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sp>
        <p:nvSpPr>
          <p:cNvPr id="56" name="مستطيل 55">
            <a:hlinkClick r:id="rId25" action="ppaction://hlinksldjump"/>
            <a:extLst>
              <a:ext uri="{FF2B5EF4-FFF2-40B4-BE49-F238E27FC236}">
                <a16:creationId xmlns:a16="http://schemas.microsoft.com/office/drawing/2014/main" id="{1F8BE043-7780-44A5-A322-C47D1EA7631E}"/>
              </a:ext>
            </a:extLst>
          </p:cNvPr>
          <p:cNvSpPr/>
          <p:nvPr/>
        </p:nvSpPr>
        <p:spPr>
          <a:xfrm>
            <a:off x="8975137" y="34773"/>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السطر</a:t>
            </a:r>
          </a:p>
          <a:p>
            <a:pPr algn="ctr"/>
            <a:r>
              <a:rPr lang="ar-SA" b="1" dirty="0">
                <a:solidFill>
                  <a:schemeClr val="accent5">
                    <a:lumMod val="50000"/>
                  </a:schemeClr>
                </a:solidFill>
              </a:rPr>
              <a:t>الإملائي</a:t>
            </a:r>
            <a:endParaRPr lang="en-US" b="1" dirty="0">
              <a:solidFill>
                <a:schemeClr val="accent5">
                  <a:lumMod val="50000"/>
                </a:schemeClr>
              </a:solidFill>
            </a:endParaRPr>
          </a:p>
        </p:txBody>
      </p:sp>
      <p:pic>
        <p:nvPicPr>
          <p:cNvPr id="5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A6BF1BB-6D5E-4B6E-8F45-E0E36CF3CD9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56570" y="-320026"/>
            <a:ext cx="7402640" cy="567192"/>
          </a:xfrm>
          <a:prstGeom prst="rect">
            <a:avLst/>
          </a:prstGeom>
          <a:noFill/>
          <a:extLst>
            <a:ext uri="{909E8E84-426E-40DD-AFC4-6F175D3DCCD1}">
              <a14:hiddenFill xmlns:a14="http://schemas.microsoft.com/office/drawing/2010/main">
                <a:solidFill>
                  <a:srgbClr val="FFFFFF"/>
                </a:solidFill>
              </a14:hiddenFill>
            </a:ext>
          </a:extLst>
        </p:spPr>
      </p:pic>
      <p:pic>
        <p:nvPicPr>
          <p:cNvPr id="51" name="صورة 50">
            <a:extLst>
              <a:ext uri="{FF2B5EF4-FFF2-40B4-BE49-F238E27FC236}">
                <a16:creationId xmlns:a16="http://schemas.microsoft.com/office/drawing/2014/main" id="{EEE5F7F7-34C7-4429-855B-5E8729819AEF}"/>
              </a:ext>
            </a:extLst>
          </p:cNvPr>
          <p:cNvPicPr>
            <a:picLocks noChangeAspect="1"/>
          </p:cNvPicPr>
          <p:nvPr/>
        </p:nvPicPr>
        <p:blipFill rotWithShape="1">
          <a:blip r:embed="rId27">
            <a:extLst>
              <a:ext uri="{28A0092B-C50C-407E-A947-70E740481C1C}">
                <a14:useLocalDpi xmlns:a14="http://schemas.microsoft.com/office/drawing/2010/main" val="0"/>
              </a:ext>
            </a:extLst>
          </a:blip>
          <a:srcRect l="14033" r="10681"/>
          <a:stretch/>
        </p:blipFill>
        <p:spPr>
          <a:xfrm>
            <a:off x="-324273" y="3428849"/>
            <a:ext cx="2960203" cy="4350375"/>
          </a:xfrm>
          <a:prstGeom prst="rect">
            <a:avLst/>
          </a:prstGeom>
        </p:spPr>
      </p:pic>
      <p:grpSp>
        <p:nvGrpSpPr>
          <p:cNvPr id="2" name="مجموعة 1">
            <a:extLst>
              <a:ext uri="{FF2B5EF4-FFF2-40B4-BE49-F238E27FC236}">
                <a16:creationId xmlns:a16="http://schemas.microsoft.com/office/drawing/2014/main" id="{08EE3A01-A703-554E-82BE-92012E14BA09}"/>
              </a:ext>
            </a:extLst>
          </p:cNvPr>
          <p:cNvGrpSpPr/>
          <p:nvPr/>
        </p:nvGrpSpPr>
        <p:grpSpPr>
          <a:xfrm>
            <a:off x="10763598" y="1976226"/>
            <a:ext cx="1244530" cy="2770940"/>
            <a:chOff x="6170636" y="2100923"/>
            <a:chExt cx="1268626" cy="2151948"/>
          </a:xfrm>
        </p:grpSpPr>
        <p:sp>
          <p:nvSpPr>
            <p:cNvPr id="53" name="مستطيل 52">
              <a:hlinkClick r:id="rId23" action="ppaction://hlinksldjump"/>
              <a:extLst>
                <a:ext uri="{FF2B5EF4-FFF2-40B4-BE49-F238E27FC236}">
                  <a16:creationId xmlns:a16="http://schemas.microsoft.com/office/drawing/2014/main" id="{1347AADA-8C55-E744-B38A-C90FA3C741F0}"/>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8" name="مستطيل 57">
              <a:extLst>
                <a:ext uri="{FF2B5EF4-FFF2-40B4-BE49-F238E27FC236}">
                  <a16:creationId xmlns:a16="http://schemas.microsoft.com/office/drawing/2014/main" id="{AB9F7C0A-E72D-3146-8661-462D00A242A8}"/>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9" name="مستطيل 58">
              <a:extLst>
                <a:ext uri="{FF2B5EF4-FFF2-40B4-BE49-F238E27FC236}">
                  <a16:creationId xmlns:a16="http://schemas.microsoft.com/office/drawing/2014/main" id="{611933FB-EB4E-0D41-AE5F-F56A07AAE991}"/>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Tree>
    <p:extLst>
      <p:ext uri="{BB962C8B-B14F-4D97-AF65-F5344CB8AC3E}">
        <p14:creationId xmlns:p14="http://schemas.microsoft.com/office/powerpoint/2010/main" val="4305303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11"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 action="ppaction://noaction"/>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6"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4" name="صورة 5">
            <a:extLst>
              <a:ext uri="{FF2B5EF4-FFF2-40B4-BE49-F238E27FC236}">
                <a16:creationId xmlns:a16="http://schemas.microsoft.com/office/drawing/2014/main" id="{18F51F94-6466-CC42-ADD4-26065758FFC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784564" y="1493165"/>
            <a:ext cx="6345329" cy="4021351"/>
          </a:xfrm>
          <a:prstGeom prst="rect">
            <a:avLst/>
          </a:prstGeom>
        </p:spPr>
      </p:pic>
    </p:spTree>
    <p:extLst>
      <p:ext uri="{BB962C8B-B14F-4D97-AF65-F5344CB8AC3E}">
        <p14:creationId xmlns:p14="http://schemas.microsoft.com/office/powerpoint/2010/main" val="39571343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5"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5"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6" name="مربع نص 5">
            <a:extLst>
              <a:ext uri="{FF2B5EF4-FFF2-40B4-BE49-F238E27FC236}">
                <a16:creationId xmlns:a16="http://schemas.microsoft.com/office/drawing/2014/main" id="{4903BF38-3F5E-7447-BE8F-57F812A98A3C}"/>
              </a:ext>
            </a:extLst>
          </p:cNvPr>
          <p:cNvSpPr txBox="1"/>
          <p:nvPr/>
        </p:nvSpPr>
        <p:spPr>
          <a:xfrm>
            <a:off x="932597" y="1297011"/>
            <a:ext cx="8803295" cy="553998"/>
          </a:xfrm>
          <a:prstGeom prst="rect">
            <a:avLst/>
          </a:prstGeom>
          <a:solidFill>
            <a:schemeClr val="accent5">
              <a:lumMod val="40000"/>
              <a:lumOff val="60000"/>
            </a:schemeClr>
          </a:solidFill>
        </p:spPr>
        <p:txBody>
          <a:bodyPr wrap="square" rtlCol="1">
            <a:spAutoFit/>
          </a:bodyPr>
          <a:lstStyle/>
          <a:p>
            <a:pPr algn="r"/>
            <a:r>
              <a:rPr lang="ar-SA" sz="3000" b="1" dirty="0">
                <a:solidFill>
                  <a:schemeClr val="tx1"/>
                </a:solidFill>
              </a:rPr>
              <a:t>تصفحي الكتاب واجيبي على الفراغات بعد قراءة النص واستيعابه :</a:t>
            </a:r>
            <a:endParaRPr lang="ar-SA" sz="3000" b="1" dirty="0"/>
          </a:p>
        </p:txBody>
      </p:sp>
      <p:sp>
        <p:nvSpPr>
          <p:cNvPr id="7" name="مربع نص 6">
            <a:extLst>
              <a:ext uri="{FF2B5EF4-FFF2-40B4-BE49-F238E27FC236}">
                <a16:creationId xmlns:a16="http://schemas.microsoft.com/office/drawing/2014/main" id="{4E7B1D7F-83E6-F24C-88C2-118BA8895BBB}"/>
              </a:ext>
            </a:extLst>
          </p:cNvPr>
          <p:cNvSpPr txBox="1"/>
          <p:nvPr/>
        </p:nvSpPr>
        <p:spPr>
          <a:xfrm>
            <a:off x="8866296" y="2195707"/>
            <a:ext cx="2390525" cy="954107"/>
          </a:xfrm>
          <a:prstGeom prst="rect">
            <a:avLst/>
          </a:prstGeom>
          <a:solidFill>
            <a:schemeClr val="accent4">
              <a:lumMod val="40000"/>
              <a:lumOff val="60000"/>
            </a:schemeClr>
          </a:solidFill>
          <a:ln>
            <a:solidFill>
              <a:schemeClr val="accent2"/>
            </a:solidFill>
          </a:ln>
        </p:spPr>
        <p:txBody>
          <a:bodyPr wrap="square" rtlCol="1">
            <a:spAutoFit/>
          </a:bodyPr>
          <a:lstStyle/>
          <a:p>
            <a:pPr algn="r"/>
            <a:r>
              <a:rPr lang="ar-SA" sz="2800" dirty="0">
                <a:solidFill>
                  <a:schemeClr val="accent2">
                    <a:lumMod val="50000"/>
                  </a:schemeClr>
                </a:solidFill>
              </a:rPr>
              <a:t>صفحة ١٢٣-١٢٤-١٢٥</a:t>
            </a:r>
          </a:p>
        </p:txBody>
      </p:sp>
      <p:pic>
        <p:nvPicPr>
          <p:cNvPr id="4" name="صورة 4">
            <a:extLst>
              <a:ext uri="{FF2B5EF4-FFF2-40B4-BE49-F238E27FC236}">
                <a16:creationId xmlns:a16="http://schemas.microsoft.com/office/drawing/2014/main" id="{42211D45-5474-7542-9F1E-2B01F3AEAC9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32597" y="2040484"/>
            <a:ext cx="7639030" cy="3351800"/>
          </a:xfrm>
          <a:prstGeom prst="rect">
            <a:avLst/>
          </a:prstGeom>
        </p:spPr>
      </p:pic>
    </p:spTree>
    <p:extLst>
      <p:ext uri="{BB962C8B-B14F-4D97-AF65-F5344CB8AC3E}">
        <p14:creationId xmlns:p14="http://schemas.microsoft.com/office/powerpoint/2010/main" val="33136977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A5BFA56E-3B1E-484B-8ED3-EDF8B66E864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44783" y="1284055"/>
            <a:ext cx="9234948" cy="4248076"/>
          </a:xfrm>
          <a:prstGeom prst="rect">
            <a:avLst/>
          </a:prstGeom>
        </p:spPr>
      </p:pic>
    </p:spTree>
    <p:extLst>
      <p:ext uri="{BB962C8B-B14F-4D97-AF65-F5344CB8AC3E}">
        <p14:creationId xmlns:p14="http://schemas.microsoft.com/office/powerpoint/2010/main" val="28354582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65043BD-6934-46D3-8F5A-1359C55089A7}"/>
              </a:ext>
            </a:extLst>
          </p:cNvPr>
          <p:cNvPicPr>
            <a:picLocks noChangeAspect="1"/>
          </p:cNvPicPr>
          <p:nvPr/>
        </p:nvPicPr>
        <p:blipFill rotWithShape="1">
          <a:blip r:embed="rId2"/>
          <a:srcRect b="11779"/>
          <a:stretch/>
        </p:blipFill>
        <p:spPr>
          <a:xfrm>
            <a:off x="-1" y="1"/>
            <a:ext cx="12192001" cy="6869004"/>
          </a:xfrm>
          <a:prstGeom prst="rect">
            <a:avLst/>
          </a:prstGeom>
        </p:spPr>
      </p:pic>
      <p:pic>
        <p:nvPicPr>
          <p:cNvPr id="5" name="صورة 4" descr="صورة تحتوي على دراجة, ركوب الدراجات&#10;&#10;تم إنشاء الوصف تلقائياً">
            <a:extLst>
              <a:ext uri="{FF2B5EF4-FFF2-40B4-BE49-F238E27FC236}">
                <a16:creationId xmlns:a16="http://schemas.microsoft.com/office/drawing/2014/main" id="{2C987803-C794-4DCC-AEB6-A4FE9379432D}"/>
              </a:ext>
            </a:extLst>
          </p:cNvPr>
          <p:cNvPicPr>
            <a:picLocks noChangeAspect="1"/>
          </p:cNvPicPr>
          <p:nvPr/>
        </p:nvPicPr>
        <p:blipFill rotWithShape="1">
          <a:blip r:embed="rId3">
            <a:clrChange>
              <a:clrFrom>
                <a:srgbClr val="FFFFFF"/>
              </a:clrFrom>
              <a:clrTo>
                <a:srgbClr val="FFFFFF">
                  <a:alpha val="0"/>
                </a:srgbClr>
              </a:clrTo>
            </a:clrChange>
          </a:blip>
          <a:srcRect b="7917"/>
          <a:stretch/>
        </p:blipFill>
        <p:spPr>
          <a:xfrm>
            <a:off x="-144702" y="1928556"/>
            <a:ext cx="1480481" cy="1696243"/>
          </a:xfrm>
          <a:prstGeom prst="rect">
            <a:avLst/>
          </a:prstGeom>
          <a:scene3d>
            <a:camera prst="isometricOffAxis1Left"/>
            <a:lightRig rig="threePt" dir="t"/>
          </a:scene3d>
        </p:spPr>
      </p:pic>
      <p:sp>
        <p:nvSpPr>
          <p:cNvPr id="2" name="شكل بيضاوي 1">
            <a:hlinkClick r:id="rId4" action="ppaction://hlinksldjump"/>
            <a:extLst>
              <a:ext uri="{FF2B5EF4-FFF2-40B4-BE49-F238E27FC236}">
                <a16:creationId xmlns:a16="http://schemas.microsoft.com/office/drawing/2014/main" id="{C3FBEE94-DE8C-4690-BF97-53F4848C4AC9}"/>
              </a:ext>
            </a:extLst>
          </p:cNvPr>
          <p:cNvSpPr/>
          <p:nvPr/>
        </p:nvSpPr>
        <p:spPr>
          <a:xfrm>
            <a:off x="1762126" y="4029075"/>
            <a:ext cx="581025" cy="533400"/>
          </a:xfrm>
          <a:prstGeom prst="ellipse">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2400" dirty="0"/>
              <a:t>1</a:t>
            </a:r>
          </a:p>
        </p:txBody>
      </p:sp>
      <p:sp>
        <p:nvSpPr>
          <p:cNvPr id="6" name="شكل بيضاوي 5">
            <a:hlinkClick r:id="rId5" action="ppaction://hlinksldjump"/>
            <a:extLst>
              <a:ext uri="{FF2B5EF4-FFF2-40B4-BE49-F238E27FC236}">
                <a16:creationId xmlns:a16="http://schemas.microsoft.com/office/drawing/2014/main" id="{2B3D388E-F347-4A44-870B-4946708D49FB}"/>
              </a:ext>
            </a:extLst>
          </p:cNvPr>
          <p:cNvSpPr/>
          <p:nvPr/>
        </p:nvSpPr>
        <p:spPr>
          <a:xfrm>
            <a:off x="4346576" y="3946524"/>
            <a:ext cx="581025" cy="533400"/>
          </a:xfrm>
          <a:prstGeom prst="ellipse">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2400" dirty="0"/>
              <a:t>2</a:t>
            </a:r>
          </a:p>
        </p:txBody>
      </p:sp>
      <p:pic>
        <p:nvPicPr>
          <p:cNvPr id="7" name="صورة 6" descr="صورة تحتوي على دراجة, ركوب الدراجات&#10;&#10;تم إنشاء الوصف تلقائياً">
            <a:extLst>
              <a:ext uri="{FF2B5EF4-FFF2-40B4-BE49-F238E27FC236}">
                <a16:creationId xmlns:a16="http://schemas.microsoft.com/office/drawing/2014/main" id="{F9459CF1-9C0D-4938-BA70-3073BC358449}"/>
              </a:ext>
            </a:extLst>
          </p:cNvPr>
          <p:cNvPicPr>
            <a:picLocks noChangeAspect="1"/>
          </p:cNvPicPr>
          <p:nvPr/>
        </p:nvPicPr>
        <p:blipFill rotWithShape="1">
          <a:blip r:embed="rId3">
            <a:clrChange>
              <a:clrFrom>
                <a:srgbClr val="FFFFFF"/>
              </a:clrFrom>
              <a:clrTo>
                <a:srgbClr val="FFFFFF">
                  <a:alpha val="0"/>
                </a:srgbClr>
              </a:clrTo>
            </a:clrChange>
          </a:blip>
          <a:srcRect b="7917"/>
          <a:stretch/>
        </p:blipFill>
        <p:spPr>
          <a:xfrm>
            <a:off x="1602910" y="3027105"/>
            <a:ext cx="1480481" cy="1696243"/>
          </a:xfrm>
          <a:prstGeom prst="rect">
            <a:avLst/>
          </a:prstGeom>
          <a:scene3d>
            <a:camera prst="isometricOffAxis1Left"/>
            <a:lightRig rig="threePt" dir="t"/>
          </a:scene3d>
        </p:spPr>
      </p:pic>
      <p:pic>
        <p:nvPicPr>
          <p:cNvPr id="9" name="صورة 8" descr="صورة تحتوي على دراجة, ركوب الدراجات&#10;&#10;تم إنشاء الوصف تلقائياً">
            <a:extLst>
              <a:ext uri="{FF2B5EF4-FFF2-40B4-BE49-F238E27FC236}">
                <a16:creationId xmlns:a16="http://schemas.microsoft.com/office/drawing/2014/main" id="{BFAFDD34-C4CE-484C-AE3B-9677075C6B35}"/>
              </a:ext>
            </a:extLst>
          </p:cNvPr>
          <p:cNvPicPr>
            <a:picLocks noChangeAspect="1"/>
          </p:cNvPicPr>
          <p:nvPr/>
        </p:nvPicPr>
        <p:blipFill rotWithShape="1">
          <a:blip r:embed="rId3">
            <a:clrChange>
              <a:clrFrom>
                <a:srgbClr val="FFFFFF"/>
              </a:clrFrom>
              <a:clrTo>
                <a:srgbClr val="FFFFFF">
                  <a:alpha val="0"/>
                </a:srgbClr>
              </a:clrTo>
            </a:clrChange>
          </a:blip>
          <a:srcRect b="7917"/>
          <a:stretch/>
        </p:blipFill>
        <p:spPr>
          <a:xfrm>
            <a:off x="4097098" y="2776677"/>
            <a:ext cx="1480481" cy="1696243"/>
          </a:xfrm>
          <a:prstGeom prst="rect">
            <a:avLst/>
          </a:prstGeom>
          <a:scene3d>
            <a:camera prst="isometricOffAxis1Left"/>
            <a:lightRig rig="threePt" dir="t"/>
          </a:scene3d>
        </p:spPr>
      </p:pic>
      <p:sp>
        <p:nvSpPr>
          <p:cNvPr id="10" name="شكل بيضاوي 9">
            <a:hlinkClick r:id="rId6" action="ppaction://hlinksldjump"/>
            <a:extLst>
              <a:ext uri="{FF2B5EF4-FFF2-40B4-BE49-F238E27FC236}">
                <a16:creationId xmlns:a16="http://schemas.microsoft.com/office/drawing/2014/main" id="{02732B01-920D-4816-8749-D0ACFAE40FFA}"/>
              </a:ext>
            </a:extLst>
          </p:cNvPr>
          <p:cNvSpPr/>
          <p:nvPr/>
        </p:nvSpPr>
        <p:spPr>
          <a:xfrm>
            <a:off x="6998336" y="5368924"/>
            <a:ext cx="581025" cy="533400"/>
          </a:xfrm>
          <a:prstGeom prst="ellipse">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2400" dirty="0"/>
              <a:t>3</a:t>
            </a:r>
          </a:p>
        </p:txBody>
      </p:sp>
      <p:pic>
        <p:nvPicPr>
          <p:cNvPr id="11" name="صورة 10" descr="صورة تحتوي على دراجة, ركوب الدراجات&#10;&#10;تم إنشاء الوصف تلقائياً">
            <a:extLst>
              <a:ext uri="{FF2B5EF4-FFF2-40B4-BE49-F238E27FC236}">
                <a16:creationId xmlns:a16="http://schemas.microsoft.com/office/drawing/2014/main" id="{0A6F6B10-0E02-4624-82A3-1D42A8E04744}"/>
              </a:ext>
            </a:extLst>
          </p:cNvPr>
          <p:cNvPicPr>
            <a:picLocks noChangeAspect="1"/>
          </p:cNvPicPr>
          <p:nvPr/>
        </p:nvPicPr>
        <p:blipFill rotWithShape="1">
          <a:blip r:embed="rId3">
            <a:clrChange>
              <a:clrFrom>
                <a:srgbClr val="FFFFFF"/>
              </a:clrFrom>
              <a:clrTo>
                <a:srgbClr val="FFFFFF">
                  <a:alpha val="0"/>
                </a:srgbClr>
              </a:clrTo>
            </a:clrChange>
          </a:blip>
          <a:srcRect b="7917"/>
          <a:stretch/>
        </p:blipFill>
        <p:spPr>
          <a:xfrm>
            <a:off x="6614425" y="4206081"/>
            <a:ext cx="1480481" cy="1696243"/>
          </a:xfrm>
          <a:prstGeom prst="rect">
            <a:avLst/>
          </a:prstGeom>
          <a:scene3d>
            <a:camera prst="isometricOffAxis2Left"/>
            <a:lightRig rig="threePt" dir="t"/>
          </a:scene3d>
        </p:spPr>
      </p:pic>
      <p:sp>
        <p:nvSpPr>
          <p:cNvPr id="12" name="شكل بيضاوي 11">
            <a:hlinkClick r:id="rId7" action="ppaction://hlinksldjump"/>
            <a:extLst>
              <a:ext uri="{FF2B5EF4-FFF2-40B4-BE49-F238E27FC236}">
                <a16:creationId xmlns:a16="http://schemas.microsoft.com/office/drawing/2014/main" id="{CB316123-574B-4D90-845F-379403BD7F62}"/>
              </a:ext>
            </a:extLst>
          </p:cNvPr>
          <p:cNvSpPr/>
          <p:nvPr/>
        </p:nvSpPr>
        <p:spPr>
          <a:xfrm>
            <a:off x="9456946" y="4456648"/>
            <a:ext cx="581025" cy="533400"/>
          </a:xfrm>
          <a:prstGeom prst="ellipse">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2400" dirty="0"/>
              <a:t>4</a:t>
            </a:r>
          </a:p>
        </p:txBody>
      </p:sp>
      <p:pic>
        <p:nvPicPr>
          <p:cNvPr id="13" name="صورة 12" descr="صورة تحتوي على دراجة, ركوب الدراجات&#10;&#10;تم إنشاء الوصف تلقائياً">
            <a:extLst>
              <a:ext uri="{FF2B5EF4-FFF2-40B4-BE49-F238E27FC236}">
                <a16:creationId xmlns:a16="http://schemas.microsoft.com/office/drawing/2014/main" id="{A77D5C63-C603-4CE9-9EF3-9E8B28D51C71}"/>
              </a:ext>
            </a:extLst>
          </p:cNvPr>
          <p:cNvPicPr>
            <a:picLocks noChangeAspect="1"/>
          </p:cNvPicPr>
          <p:nvPr/>
        </p:nvPicPr>
        <p:blipFill rotWithShape="1">
          <a:blip r:embed="rId3">
            <a:clrChange>
              <a:clrFrom>
                <a:srgbClr val="FFFFFF"/>
              </a:clrFrom>
              <a:clrTo>
                <a:srgbClr val="FFFFFF">
                  <a:alpha val="0"/>
                </a:srgbClr>
              </a:clrTo>
            </a:clrChange>
          </a:blip>
          <a:srcRect b="7917"/>
          <a:stretch/>
        </p:blipFill>
        <p:spPr>
          <a:xfrm>
            <a:off x="8557490" y="3583523"/>
            <a:ext cx="1480481" cy="1696243"/>
          </a:xfrm>
          <a:prstGeom prst="rect">
            <a:avLst/>
          </a:prstGeom>
          <a:scene3d>
            <a:camera prst="perspectiveHeroicExtremeRightFacing"/>
            <a:lightRig rig="threePt" dir="t"/>
          </a:scene3d>
        </p:spPr>
      </p:pic>
      <p:sp>
        <p:nvSpPr>
          <p:cNvPr id="4" name="فقاعة الكلام: مستطيلة مستديرة الزوايا 3">
            <a:hlinkClick r:id="rId8" action="ppaction://hlinksldjump"/>
            <a:extLst>
              <a:ext uri="{FF2B5EF4-FFF2-40B4-BE49-F238E27FC236}">
                <a16:creationId xmlns:a16="http://schemas.microsoft.com/office/drawing/2014/main" id="{1A399762-BF80-408B-A1A9-863F132486BE}"/>
              </a:ext>
            </a:extLst>
          </p:cNvPr>
          <p:cNvSpPr/>
          <p:nvPr/>
        </p:nvSpPr>
        <p:spPr>
          <a:xfrm>
            <a:off x="8754357" y="2501108"/>
            <a:ext cx="1405177" cy="916523"/>
          </a:xfrm>
          <a:prstGeom prst="wedgeRoundRectCallou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400" b="1" dirty="0">
                <a:ln w="0"/>
                <a:solidFill>
                  <a:schemeClr val="tx1"/>
                </a:solidFill>
                <a:effectLst>
                  <a:outerShdw blurRad="38100" dist="19050" dir="2700000" algn="tl" rotWithShape="0">
                    <a:schemeClr val="dk1">
                      <a:alpha val="40000"/>
                    </a:schemeClr>
                  </a:outerShdw>
                </a:effectLst>
              </a:rPr>
              <a:t>لقد وصلت شكراً لكم على المساعدة</a:t>
            </a:r>
          </a:p>
        </p:txBody>
      </p:sp>
    </p:spTree>
    <p:extLst>
      <p:ext uri="{BB962C8B-B14F-4D97-AF65-F5344CB8AC3E}">
        <p14:creationId xmlns:p14="http://schemas.microsoft.com/office/powerpoint/2010/main" val="124272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5"/>
                                        </p:tgtEl>
                                        <p:attrNameLst>
                                          <p:attrName>style.visibility</p:attrName>
                                        </p:attrNameLst>
                                      </p:cBhvr>
                                      <p:to>
                                        <p:strVal val="hidden"/>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xit" presetSubtype="0" fill="hold"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childTnLst>
              </p:cTn>
              <p:nextCondLst>
                <p:cond evt="onClick" delay="0">
                  <p:tgtEl>
                    <p:spTgt spid="12"/>
                  </p:tgtEl>
                </p:cond>
              </p:nextCondLst>
            </p:seq>
          </p:childTnLst>
        </p:cTn>
      </p:par>
    </p:tnLst>
    <p:bldLst>
      <p:bldP spid="2" grpId="0" animBg="1"/>
      <p:bldP spid="6" grpId="0" animBg="1"/>
      <p:bldP spid="10" grpId="0" animBg="1"/>
      <p:bldP spid="12" grpId="0" animBg="1"/>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1DFF64B2-60C1-C34E-BE11-AF5CD33D86F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14943" y="1182309"/>
            <a:ext cx="9166872" cy="4216761"/>
          </a:xfrm>
          <a:prstGeom prst="rect">
            <a:avLst/>
          </a:prstGeom>
        </p:spPr>
      </p:pic>
    </p:spTree>
    <p:extLst>
      <p:ext uri="{BB962C8B-B14F-4D97-AF65-F5344CB8AC3E}">
        <p14:creationId xmlns:p14="http://schemas.microsoft.com/office/powerpoint/2010/main" val="10595170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C8A2CCFC-ADF6-AD40-9192-82FA50E0C2D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43575" y="1105256"/>
            <a:ext cx="9132518" cy="4555779"/>
          </a:xfrm>
          <a:prstGeom prst="rect">
            <a:avLst/>
          </a:prstGeom>
        </p:spPr>
      </p:pic>
    </p:spTree>
    <p:extLst>
      <p:ext uri="{BB962C8B-B14F-4D97-AF65-F5344CB8AC3E}">
        <p14:creationId xmlns:p14="http://schemas.microsoft.com/office/powerpoint/2010/main" val="5368094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228A6BF9-EE8C-334E-B4C8-3F285A5D23A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73462" y="1180205"/>
            <a:ext cx="9385261" cy="4480831"/>
          </a:xfrm>
          <a:prstGeom prst="rect">
            <a:avLst/>
          </a:prstGeom>
        </p:spPr>
      </p:pic>
    </p:spTree>
    <p:extLst>
      <p:ext uri="{BB962C8B-B14F-4D97-AF65-F5344CB8AC3E}">
        <p14:creationId xmlns:p14="http://schemas.microsoft.com/office/powerpoint/2010/main" val="24494574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A127EE53-3471-2E44-91DD-2ABEA81D42E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19972" y="1318407"/>
            <a:ext cx="9309043" cy="4282160"/>
          </a:xfrm>
          <a:prstGeom prst="rect">
            <a:avLst/>
          </a:prstGeom>
        </p:spPr>
      </p:pic>
    </p:spTree>
    <p:extLst>
      <p:ext uri="{BB962C8B-B14F-4D97-AF65-F5344CB8AC3E}">
        <p14:creationId xmlns:p14="http://schemas.microsoft.com/office/powerpoint/2010/main" val="16800263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BA38D75C-2B24-8C44-92AF-9E37F8D0611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58619" y="1286885"/>
            <a:ext cx="9228794" cy="4245245"/>
          </a:xfrm>
          <a:prstGeom prst="rect">
            <a:avLst/>
          </a:prstGeom>
        </p:spPr>
      </p:pic>
    </p:spTree>
    <p:extLst>
      <p:ext uri="{BB962C8B-B14F-4D97-AF65-F5344CB8AC3E}">
        <p14:creationId xmlns:p14="http://schemas.microsoft.com/office/powerpoint/2010/main" val="24262855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7240F98C-4B2A-334A-851E-DF45D5E4D65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52305" y="1249731"/>
            <a:ext cx="9309565" cy="4282400"/>
          </a:xfrm>
          <a:prstGeom prst="rect">
            <a:avLst/>
          </a:prstGeom>
        </p:spPr>
      </p:pic>
      <p:sp>
        <p:nvSpPr>
          <p:cNvPr id="5" name="مستطيل 4">
            <a:extLst>
              <a:ext uri="{FF2B5EF4-FFF2-40B4-BE49-F238E27FC236}">
                <a16:creationId xmlns:a16="http://schemas.microsoft.com/office/drawing/2014/main" id="{A9EB3A13-BC39-7F42-B10B-8F8D36A54E05}"/>
              </a:ext>
            </a:extLst>
          </p:cNvPr>
          <p:cNvSpPr/>
          <p:nvPr/>
        </p:nvSpPr>
        <p:spPr>
          <a:xfrm rot="5400000">
            <a:off x="4920465" y="1326724"/>
            <a:ext cx="1837802" cy="5396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6" name="Picture 46">
            <a:extLst>
              <a:ext uri="{FF2B5EF4-FFF2-40B4-BE49-F238E27FC236}">
                <a16:creationId xmlns:a16="http://schemas.microsoft.com/office/drawing/2014/main" id="{B197774D-99CA-4440-A0ED-F6FF55A43924}"/>
              </a:ext>
            </a:extLst>
          </p:cNvPr>
          <p:cNvPicPr>
            <a:picLocks noChangeAspect="1"/>
          </p:cNvPicPr>
          <p:nvPr/>
        </p:nvPicPr>
        <p:blipFill rotWithShape="1">
          <a:blip r:embed="rId27">
            <a:extLst>
              <a:ext uri="{28A0092B-C50C-407E-A947-70E740481C1C}">
                <a14:useLocalDpi xmlns:a14="http://schemas.microsoft.com/office/drawing/2010/main" val="0"/>
              </a:ext>
              <a:ext uri="{837473B0-CC2E-450A-ABE3-18F120FF3D39}">
                <a1611:picAttrSrcUrl xmlns:a1611="http://schemas.microsoft.com/office/drawing/2016/11/main" r:id="rId28"/>
              </a:ext>
            </a:extLst>
          </a:blip>
          <a:srcRect l="14797" t="6571" r="14269" b="10899"/>
          <a:stretch/>
        </p:blipFill>
        <p:spPr>
          <a:xfrm>
            <a:off x="9360612" y="2813541"/>
            <a:ext cx="1480207" cy="1131299"/>
          </a:xfrm>
          <a:prstGeom prst="rect">
            <a:avLst/>
          </a:prstGeom>
        </p:spPr>
      </p:pic>
      <p:sp>
        <p:nvSpPr>
          <p:cNvPr id="7" name="مربع نص 6">
            <a:hlinkClick r:id="rId29" action="ppaction://hlinksldjump"/>
            <a:extLst>
              <a:ext uri="{FF2B5EF4-FFF2-40B4-BE49-F238E27FC236}">
                <a16:creationId xmlns:a16="http://schemas.microsoft.com/office/drawing/2014/main" id="{40F13AF5-9923-E143-99A3-E788FE238874}"/>
              </a:ext>
            </a:extLst>
          </p:cNvPr>
          <p:cNvSpPr txBox="1"/>
          <p:nvPr/>
        </p:nvSpPr>
        <p:spPr>
          <a:xfrm>
            <a:off x="9379245" y="3197334"/>
            <a:ext cx="1616459" cy="646331"/>
          </a:xfrm>
          <a:prstGeom prst="rect">
            <a:avLst/>
          </a:prstGeom>
          <a:noFill/>
        </p:spPr>
        <p:txBody>
          <a:bodyPr wrap="square">
            <a:spAutoFit/>
          </a:bodyPr>
          <a:lstStyle/>
          <a:p>
            <a:pPr algn="ctr"/>
            <a:r>
              <a:rPr lang="ar-SA" b="1" dirty="0"/>
              <a:t>اختبر نفسي </a:t>
            </a:r>
          </a:p>
          <a:p>
            <a:pPr algn="ctr"/>
            <a:r>
              <a:rPr lang="ar-SA" b="1" dirty="0"/>
              <a:t>صفحة ١٢٣</a:t>
            </a:r>
            <a:endParaRPr lang="en-US" b="1" dirty="0"/>
          </a:p>
        </p:txBody>
      </p:sp>
    </p:spTree>
    <p:extLst>
      <p:ext uri="{BB962C8B-B14F-4D97-AF65-F5344CB8AC3E}">
        <p14:creationId xmlns:p14="http://schemas.microsoft.com/office/powerpoint/2010/main" val="2455747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32DBD642-3728-1D41-9E56-CA82EFCD26A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59885" y="1182309"/>
            <a:ext cx="9456135" cy="4349822"/>
          </a:xfrm>
          <a:prstGeom prst="rect">
            <a:avLst/>
          </a:prstGeom>
        </p:spPr>
      </p:pic>
    </p:spTree>
    <p:extLst>
      <p:ext uri="{BB962C8B-B14F-4D97-AF65-F5344CB8AC3E}">
        <p14:creationId xmlns:p14="http://schemas.microsoft.com/office/powerpoint/2010/main" val="10691062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4BEDF25E-AA21-9044-9135-E323D0E2D80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86507" y="1215558"/>
            <a:ext cx="10033004" cy="4316573"/>
          </a:xfrm>
          <a:prstGeom prst="rect">
            <a:avLst/>
          </a:prstGeom>
        </p:spPr>
      </p:pic>
    </p:spTree>
    <p:extLst>
      <p:ext uri="{BB962C8B-B14F-4D97-AF65-F5344CB8AC3E}">
        <p14:creationId xmlns:p14="http://schemas.microsoft.com/office/powerpoint/2010/main" val="982235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F2B9AC08-925A-4641-89CC-2BA0CC2014B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22557" y="1309704"/>
            <a:ext cx="9351931" cy="4301888"/>
          </a:xfrm>
          <a:prstGeom prst="rect">
            <a:avLst/>
          </a:prstGeom>
        </p:spPr>
      </p:pic>
    </p:spTree>
    <p:extLst>
      <p:ext uri="{BB962C8B-B14F-4D97-AF65-F5344CB8AC3E}">
        <p14:creationId xmlns:p14="http://schemas.microsoft.com/office/powerpoint/2010/main" val="32540265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89ED62CD-AC5D-5444-B18E-1C2386BF617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86760" y="1251822"/>
            <a:ext cx="9271963" cy="4265103"/>
          </a:xfrm>
          <a:prstGeom prst="rect">
            <a:avLst/>
          </a:prstGeom>
        </p:spPr>
      </p:pic>
    </p:spTree>
    <p:extLst>
      <p:ext uri="{BB962C8B-B14F-4D97-AF65-F5344CB8AC3E}">
        <p14:creationId xmlns:p14="http://schemas.microsoft.com/office/powerpoint/2010/main" val="886896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صورة 18">
            <a:extLst>
              <a:ext uri="{FF2B5EF4-FFF2-40B4-BE49-F238E27FC236}">
                <a16:creationId xmlns:a16="http://schemas.microsoft.com/office/drawing/2014/main" id="{C848AEF8-E61C-4D4D-8451-0148A0520664}"/>
              </a:ext>
            </a:extLst>
          </p:cNvPr>
          <p:cNvPicPr>
            <a:picLocks noChangeAspect="1"/>
          </p:cNvPicPr>
          <p:nvPr/>
        </p:nvPicPr>
        <p:blipFill rotWithShape="1">
          <a:blip r:embed="rId4"/>
          <a:srcRect b="11779"/>
          <a:stretch/>
        </p:blipFill>
        <p:spPr>
          <a:xfrm>
            <a:off x="-1" y="1"/>
            <a:ext cx="12192001" cy="6869004"/>
          </a:xfrm>
          <a:prstGeom prst="rect">
            <a:avLst/>
          </a:prstGeom>
        </p:spPr>
      </p:pic>
      <p:pic>
        <p:nvPicPr>
          <p:cNvPr id="5" name="Picture 4" descr="Shape, square&#10;&#10;Description automatically generated">
            <a:extLst>
              <a:ext uri="{FF2B5EF4-FFF2-40B4-BE49-F238E27FC236}">
                <a16:creationId xmlns:a16="http://schemas.microsoft.com/office/drawing/2014/main" id="{D85D94A4-B5B6-4B59-B6C3-693E057A5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5725"/>
            <a:ext cx="5299364" cy="6858000"/>
          </a:xfrm>
          <a:prstGeom prst="rect">
            <a:avLst/>
          </a:prstGeom>
        </p:spPr>
      </p:pic>
      <p:sp>
        <p:nvSpPr>
          <p:cNvPr id="6" name="Rectangle: 1">
            <a:extLst>
              <a:ext uri="{FF2B5EF4-FFF2-40B4-BE49-F238E27FC236}">
                <a16:creationId xmlns:a16="http://schemas.microsoft.com/office/drawing/2014/main" id="{81FE1B85-F403-432A-A01F-82E00A81BD62}"/>
              </a:ext>
            </a:extLst>
          </p:cNvPr>
          <p:cNvSpPr/>
          <p:nvPr/>
        </p:nvSpPr>
        <p:spPr>
          <a:xfrm>
            <a:off x="600075" y="3819526"/>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عازلة</a:t>
            </a:r>
            <a:endParaRPr lang="en-GB" sz="1400" dirty="0">
              <a:solidFill>
                <a:schemeClr val="tx1"/>
              </a:solidFill>
            </a:endParaRPr>
          </a:p>
        </p:txBody>
      </p:sp>
      <p:sp>
        <p:nvSpPr>
          <p:cNvPr id="7" name="Rectangle: 2">
            <a:extLst>
              <a:ext uri="{FF2B5EF4-FFF2-40B4-BE49-F238E27FC236}">
                <a16:creationId xmlns:a16="http://schemas.microsoft.com/office/drawing/2014/main" id="{23702EE5-380C-401F-A117-B6F3013A3770}"/>
              </a:ext>
            </a:extLst>
          </p:cNvPr>
          <p:cNvSpPr/>
          <p:nvPr/>
        </p:nvSpPr>
        <p:spPr>
          <a:xfrm>
            <a:off x="573233" y="4600576"/>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موصله  </a:t>
            </a:r>
            <a:endParaRPr lang="en-GB" sz="1400" dirty="0">
              <a:solidFill>
                <a:schemeClr val="tx1"/>
              </a:solidFill>
            </a:endParaRPr>
          </a:p>
        </p:txBody>
      </p:sp>
      <p:pic>
        <p:nvPicPr>
          <p:cNvPr id="14" name="Picture 13" descr="Icon&#10;&#10;Description automatically generated">
            <a:extLst>
              <a:ext uri="{FF2B5EF4-FFF2-40B4-BE49-F238E27FC236}">
                <a16:creationId xmlns:a16="http://schemas.microsoft.com/office/drawing/2014/main" id="{E2FDAE9F-C4CD-40F0-B6E5-42D09FC58F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749" y="3895728"/>
            <a:ext cx="552451" cy="552451"/>
          </a:xfrm>
          <a:prstGeom prst="rect">
            <a:avLst/>
          </a:prstGeom>
        </p:spPr>
      </p:pic>
      <p:pic>
        <p:nvPicPr>
          <p:cNvPr id="16" name="Picture 15" descr="Icon&#10;&#10;Description automatically generated">
            <a:extLst>
              <a:ext uri="{FF2B5EF4-FFF2-40B4-BE49-F238E27FC236}">
                <a16:creationId xmlns:a16="http://schemas.microsoft.com/office/drawing/2014/main" id="{6A6DAA79-BA15-4DE6-B550-BAA99DBE4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749" y="4681540"/>
            <a:ext cx="552451" cy="552451"/>
          </a:xfrm>
          <a:prstGeom prst="rect">
            <a:avLst/>
          </a:prstGeom>
        </p:spPr>
      </p:pic>
      <p:sp>
        <p:nvSpPr>
          <p:cNvPr id="18" name="TextBox 17">
            <a:extLst>
              <a:ext uri="{FF2B5EF4-FFF2-40B4-BE49-F238E27FC236}">
                <a16:creationId xmlns:a16="http://schemas.microsoft.com/office/drawing/2014/main" id="{D6D308FB-D38A-4C28-96BC-D83A7F7225B6}"/>
              </a:ext>
            </a:extLst>
          </p:cNvPr>
          <p:cNvSpPr txBox="1"/>
          <p:nvPr/>
        </p:nvSpPr>
        <p:spPr>
          <a:xfrm>
            <a:off x="-1" y="1825858"/>
            <a:ext cx="4334800" cy="420564"/>
          </a:xfrm>
          <a:prstGeom prst="rect">
            <a:avLst/>
          </a:prstGeom>
          <a:noFill/>
        </p:spPr>
        <p:txBody>
          <a:bodyPr wrap="square" rtlCol="0">
            <a:spAutoFit/>
          </a:bodyPr>
          <a:lstStyle/>
          <a:p>
            <a:r>
              <a:rPr lang="ar-SA" sz="2133" b="1" dirty="0"/>
              <a:t>المواد التي لاتنقل الحرارة بشكل جيد </a:t>
            </a:r>
          </a:p>
        </p:txBody>
      </p:sp>
      <p:pic>
        <p:nvPicPr>
          <p:cNvPr id="15" name="Picture 2" descr="نتيجة بحث الصور عن light">
            <a:hlinkClick r:id="rId8" action="ppaction://hlinksldjump"/>
            <a:extLst>
              <a:ext uri="{FF2B5EF4-FFF2-40B4-BE49-F238E27FC236}">
                <a16:creationId xmlns:a16="http://schemas.microsoft.com/office/drawing/2014/main" id="{88F21450-900E-4255-AB7F-6E3438C564E1}"/>
              </a:ext>
            </a:extLst>
          </p:cNvPr>
          <p:cNvPicPr>
            <a:picLocks noChangeAspect="1" noChangeArrowheads="1"/>
          </p:cNvPicPr>
          <p:nvPr/>
        </p:nvPicPr>
        <p:blipFill rotWithShape="1">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l="19870" r="15462" b="4675"/>
          <a:stretch/>
        </p:blipFill>
        <p:spPr bwMode="auto">
          <a:xfrm>
            <a:off x="3911720" y="2467863"/>
            <a:ext cx="925097" cy="1141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804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8.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Wrong1.wav"/>
                                        </p:tgtEl>
                                      </p:cMediaNode>
                                    </p:audio>
                                  </p:subTnLst>
                                </p:cTn>
                              </p:par>
                            </p:childTnLst>
                          </p:cTn>
                        </p:par>
                      </p:childTnLst>
                    </p:cTn>
                  </p:par>
                </p:childTnLst>
              </p:cTn>
              <p:nextCondLst>
                <p:cond evt="onClick" delay="0">
                  <p:tgtEl>
                    <p:spTgt spid="7"/>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3DBB7B59-5D6C-5B46-8D54-827C713BE75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86760" y="1218265"/>
            <a:ext cx="9503408" cy="4371568"/>
          </a:xfrm>
          <a:prstGeom prst="rect">
            <a:avLst/>
          </a:prstGeom>
        </p:spPr>
      </p:pic>
    </p:spTree>
    <p:extLst>
      <p:ext uri="{BB962C8B-B14F-4D97-AF65-F5344CB8AC3E}">
        <p14:creationId xmlns:p14="http://schemas.microsoft.com/office/powerpoint/2010/main" val="31981364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4D2CD49F-28B5-D94D-AA75-7CD9F522C28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78873" y="1081276"/>
            <a:ext cx="9675772" cy="4450855"/>
          </a:xfrm>
          <a:prstGeom prst="rect">
            <a:avLst/>
          </a:prstGeom>
        </p:spPr>
      </p:pic>
    </p:spTree>
    <p:extLst>
      <p:ext uri="{BB962C8B-B14F-4D97-AF65-F5344CB8AC3E}">
        <p14:creationId xmlns:p14="http://schemas.microsoft.com/office/powerpoint/2010/main" val="2009787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054FD482-A3AC-D744-BCEF-77C81F278D4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07557" y="1251822"/>
            <a:ext cx="9271963" cy="4265103"/>
          </a:xfrm>
          <a:prstGeom prst="rect">
            <a:avLst/>
          </a:prstGeom>
        </p:spPr>
      </p:pic>
    </p:spTree>
    <p:extLst>
      <p:ext uri="{BB962C8B-B14F-4D97-AF65-F5344CB8AC3E}">
        <p14:creationId xmlns:p14="http://schemas.microsoft.com/office/powerpoint/2010/main" val="27793338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6F92A813-6329-D443-900E-900557E3CBB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2824" y="1114751"/>
            <a:ext cx="9954696" cy="4579160"/>
          </a:xfrm>
          <a:prstGeom prst="rect">
            <a:avLst/>
          </a:prstGeom>
        </p:spPr>
      </p:pic>
    </p:spTree>
    <p:extLst>
      <p:ext uri="{BB962C8B-B14F-4D97-AF65-F5344CB8AC3E}">
        <p14:creationId xmlns:p14="http://schemas.microsoft.com/office/powerpoint/2010/main" val="5570789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3FE58C09-E989-5A43-840A-73913349240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78552" y="1182309"/>
            <a:ext cx="9736363" cy="4478727"/>
          </a:xfrm>
          <a:prstGeom prst="rect">
            <a:avLst/>
          </a:prstGeom>
        </p:spPr>
      </p:pic>
    </p:spTree>
    <p:extLst>
      <p:ext uri="{BB962C8B-B14F-4D97-AF65-F5344CB8AC3E}">
        <p14:creationId xmlns:p14="http://schemas.microsoft.com/office/powerpoint/2010/main" val="28749298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7CC5125B-D9DE-AD4F-889E-1B1D00538CC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28874" y="1212557"/>
            <a:ext cx="9271963" cy="4265103"/>
          </a:xfrm>
          <a:prstGeom prst="rect">
            <a:avLst/>
          </a:prstGeom>
        </p:spPr>
      </p:pic>
    </p:spTree>
    <p:extLst>
      <p:ext uri="{BB962C8B-B14F-4D97-AF65-F5344CB8AC3E}">
        <p14:creationId xmlns:p14="http://schemas.microsoft.com/office/powerpoint/2010/main" val="7929985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3F0E6FBC-C9F7-2140-86DA-B0C486F00F8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7426" y="1181001"/>
            <a:ext cx="9435243" cy="4340212"/>
          </a:xfrm>
          <a:prstGeom prst="rect">
            <a:avLst/>
          </a:prstGeom>
        </p:spPr>
      </p:pic>
    </p:spTree>
    <p:extLst>
      <p:ext uri="{BB962C8B-B14F-4D97-AF65-F5344CB8AC3E}">
        <p14:creationId xmlns:p14="http://schemas.microsoft.com/office/powerpoint/2010/main" val="24189765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00BAC593-06EC-2F4E-B36B-9F0716962B9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65594" y="1246408"/>
            <a:ext cx="9873455" cy="4340212"/>
          </a:xfrm>
          <a:prstGeom prst="rect">
            <a:avLst/>
          </a:prstGeom>
        </p:spPr>
      </p:pic>
    </p:spTree>
    <p:extLst>
      <p:ext uri="{BB962C8B-B14F-4D97-AF65-F5344CB8AC3E}">
        <p14:creationId xmlns:p14="http://schemas.microsoft.com/office/powerpoint/2010/main" val="22437813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FD80BF09-169C-4042-974C-E3423DF9893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38120" y="975786"/>
            <a:ext cx="10092011" cy="4642325"/>
          </a:xfrm>
          <a:prstGeom prst="rect">
            <a:avLst/>
          </a:prstGeom>
        </p:spPr>
      </p:pic>
    </p:spTree>
    <p:extLst>
      <p:ext uri="{BB962C8B-B14F-4D97-AF65-F5344CB8AC3E}">
        <p14:creationId xmlns:p14="http://schemas.microsoft.com/office/powerpoint/2010/main" val="25290627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294474F9-C419-5444-9106-3B2B97EE097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58191" y="1181234"/>
            <a:ext cx="8775468" cy="4512677"/>
          </a:xfrm>
          <a:prstGeom prst="rect">
            <a:avLst/>
          </a:prstGeom>
        </p:spPr>
      </p:pic>
      <p:pic>
        <p:nvPicPr>
          <p:cNvPr id="5" name="Picture 46">
            <a:extLst>
              <a:ext uri="{FF2B5EF4-FFF2-40B4-BE49-F238E27FC236}">
                <a16:creationId xmlns:a16="http://schemas.microsoft.com/office/drawing/2014/main" id="{8347EB05-9CAE-484C-A5C3-D19967559C7C}"/>
              </a:ext>
            </a:extLst>
          </p:cNvPr>
          <p:cNvPicPr>
            <a:picLocks noChangeAspect="1"/>
          </p:cNvPicPr>
          <p:nvPr/>
        </p:nvPicPr>
        <p:blipFill rotWithShape="1">
          <a:blip r:embed="rId27">
            <a:extLst>
              <a:ext uri="{28A0092B-C50C-407E-A947-70E740481C1C}">
                <a14:useLocalDpi xmlns:a14="http://schemas.microsoft.com/office/drawing/2010/main" val="0"/>
              </a:ext>
              <a:ext uri="{837473B0-CC2E-450A-ABE3-18F120FF3D39}">
                <a1611:picAttrSrcUrl xmlns:a1611="http://schemas.microsoft.com/office/drawing/2016/11/main" r:id="rId28"/>
              </a:ext>
            </a:extLst>
          </a:blip>
          <a:srcRect l="14797" t="6571" r="14269" b="10899"/>
          <a:stretch/>
        </p:blipFill>
        <p:spPr>
          <a:xfrm>
            <a:off x="9360612" y="2813541"/>
            <a:ext cx="1480207" cy="1131299"/>
          </a:xfrm>
          <a:prstGeom prst="rect">
            <a:avLst/>
          </a:prstGeom>
        </p:spPr>
      </p:pic>
      <p:sp>
        <p:nvSpPr>
          <p:cNvPr id="6" name="مربع نص 5">
            <a:hlinkClick r:id="rId29" action="ppaction://hlinksldjump"/>
            <a:extLst>
              <a:ext uri="{FF2B5EF4-FFF2-40B4-BE49-F238E27FC236}">
                <a16:creationId xmlns:a16="http://schemas.microsoft.com/office/drawing/2014/main" id="{1DC6DF90-BFA6-2543-9A9B-443C4FE67185}"/>
              </a:ext>
            </a:extLst>
          </p:cNvPr>
          <p:cNvSpPr txBox="1"/>
          <p:nvPr/>
        </p:nvSpPr>
        <p:spPr>
          <a:xfrm>
            <a:off x="9379245" y="3197334"/>
            <a:ext cx="1616459" cy="646331"/>
          </a:xfrm>
          <a:prstGeom prst="rect">
            <a:avLst/>
          </a:prstGeom>
          <a:noFill/>
        </p:spPr>
        <p:txBody>
          <a:bodyPr wrap="square">
            <a:spAutoFit/>
          </a:bodyPr>
          <a:lstStyle/>
          <a:p>
            <a:pPr algn="ctr"/>
            <a:r>
              <a:rPr lang="ar-SA" b="1" dirty="0"/>
              <a:t>اختبر نفسي </a:t>
            </a:r>
          </a:p>
          <a:p>
            <a:pPr algn="ctr"/>
            <a:r>
              <a:rPr lang="ar-SA" b="1" dirty="0"/>
              <a:t>صفحة ١٢٥</a:t>
            </a:r>
            <a:endParaRPr lang="en-US" b="1" dirty="0"/>
          </a:p>
        </p:txBody>
      </p:sp>
      <p:sp>
        <p:nvSpPr>
          <p:cNvPr id="7" name="مستطيل 6">
            <a:extLst>
              <a:ext uri="{FF2B5EF4-FFF2-40B4-BE49-F238E27FC236}">
                <a16:creationId xmlns:a16="http://schemas.microsoft.com/office/drawing/2014/main" id="{A5CC9ADD-9177-4A41-A06A-FA5EC56D9C8F}"/>
              </a:ext>
            </a:extLst>
          </p:cNvPr>
          <p:cNvSpPr/>
          <p:nvPr/>
        </p:nvSpPr>
        <p:spPr>
          <a:xfrm rot="5400000">
            <a:off x="4827307" y="1232506"/>
            <a:ext cx="1746689" cy="5396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1030623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صورة 14">
            <a:extLst>
              <a:ext uri="{FF2B5EF4-FFF2-40B4-BE49-F238E27FC236}">
                <a16:creationId xmlns:a16="http://schemas.microsoft.com/office/drawing/2014/main" id="{FC10E375-B5BC-4CA7-AE4B-A358A9D0B7AF}"/>
              </a:ext>
            </a:extLst>
          </p:cNvPr>
          <p:cNvPicPr>
            <a:picLocks noChangeAspect="1"/>
          </p:cNvPicPr>
          <p:nvPr/>
        </p:nvPicPr>
        <p:blipFill rotWithShape="1">
          <a:blip r:embed="rId4"/>
          <a:srcRect b="11779"/>
          <a:stretch/>
        </p:blipFill>
        <p:spPr>
          <a:xfrm>
            <a:off x="-1" y="1"/>
            <a:ext cx="12192001" cy="6869004"/>
          </a:xfrm>
          <a:prstGeom prst="rect">
            <a:avLst/>
          </a:prstGeom>
        </p:spPr>
      </p:pic>
      <p:pic>
        <p:nvPicPr>
          <p:cNvPr id="4" name="Picture 3" descr="Shape, square&#10;&#10;Description automatically generated">
            <a:extLst>
              <a:ext uri="{FF2B5EF4-FFF2-40B4-BE49-F238E27FC236}">
                <a16:creationId xmlns:a16="http://schemas.microsoft.com/office/drawing/2014/main" id="{C4A37786-BE27-43A2-B7BC-1728FDA3C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5725"/>
            <a:ext cx="5299364" cy="6858000"/>
          </a:xfrm>
          <a:prstGeom prst="rect">
            <a:avLst/>
          </a:prstGeom>
        </p:spPr>
      </p:pic>
      <p:sp>
        <p:nvSpPr>
          <p:cNvPr id="5" name="Rectangle: 1">
            <a:extLst>
              <a:ext uri="{FF2B5EF4-FFF2-40B4-BE49-F238E27FC236}">
                <a16:creationId xmlns:a16="http://schemas.microsoft.com/office/drawing/2014/main" id="{A858A056-80BC-4134-BED6-26C6F02F156D}"/>
              </a:ext>
            </a:extLst>
          </p:cNvPr>
          <p:cNvSpPr/>
          <p:nvPr/>
        </p:nvSpPr>
        <p:spPr>
          <a:xfrm>
            <a:off x="586655" y="4150179"/>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الثرمومتر    </a:t>
            </a:r>
            <a:endParaRPr lang="en-GB" sz="1400" dirty="0">
              <a:solidFill>
                <a:schemeClr val="tx1"/>
              </a:solidFill>
            </a:endParaRPr>
          </a:p>
        </p:txBody>
      </p:sp>
      <p:sp>
        <p:nvSpPr>
          <p:cNvPr id="6" name="Rectangle: 2">
            <a:extLst>
              <a:ext uri="{FF2B5EF4-FFF2-40B4-BE49-F238E27FC236}">
                <a16:creationId xmlns:a16="http://schemas.microsoft.com/office/drawing/2014/main" id="{EB2CCB4E-5171-4DF3-B5D6-438CFEEF9955}"/>
              </a:ext>
            </a:extLst>
          </p:cNvPr>
          <p:cNvSpPr/>
          <p:nvPr/>
        </p:nvSpPr>
        <p:spPr>
          <a:xfrm>
            <a:off x="559811" y="4931228"/>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النيوتن    </a:t>
            </a:r>
            <a:endParaRPr lang="en-GB" sz="1400" dirty="0">
              <a:solidFill>
                <a:schemeClr val="tx1"/>
              </a:solidFill>
            </a:endParaRPr>
          </a:p>
        </p:txBody>
      </p:sp>
      <p:pic>
        <p:nvPicPr>
          <p:cNvPr id="8" name="Picture 7" descr="Icon&#10;&#10;Description automatically generated">
            <a:extLst>
              <a:ext uri="{FF2B5EF4-FFF2-40B4-BE49-F238E27FC236}">
                <a16:creationId xmlns:a16="http://schemas.microsoft.com/office/drawing/2014/main" id="{87D0E2EF-0745-4AB9-9F3A-C1CD641EE2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329" y="4226381"/>
            <a:ext cx="552451" cy="552451"/>
          </a:xfrm>
          <a:prstGeom prst="rect">
            <a:avLst/>
          </a:prstGeom>
        </p:spPr>
      </p:pic>
      <p:pic>
        <p:nvPicPr>
          <p:cNvPr id="9" name="Picture 8" descr="Icon&#10;&#10;Description automatically generated">
            <a:extLst>
              <a:ext uri="{FF2B5EF4-FFF2-40B4-BE49-F238E27FC236}">
                <a16:creationId xmlns:a16="http://schemas.microsoft.com/office/drawing/2014/main" id="{72FD0B2D-B227-440B-ACF9-C65569D94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329" y="5012193"/>
            <a:ext cx="552451" cy="552451"/>
          </a:xfrm>
          <a:prstGeom prst="rect">
            <a:avLst/>
          </a:prstGeom>
        </p:spPr>
      </p:pic>
      <p:pic>
        <p:nvPicPr>
          <p:cNvPr id="17" name="Picture 2" descr="نتيجة بحث الصور عن light">
            <a:hlinkClick r:id="rId8" action="ppaction://hlinksldjump"/>
            <a:extLst>
              <a:ext uri="{FF2B5EF4-FFF2-40B4-BE49-F238E27FC236}">
                <a16:creationId xmlns:a16="http://schemas.microsoft.com/office/drawing/2014/main" id="{2FA0F311-5230-4995-816C-9AD9A2B9D432}"/>
              </a:ext>
            </a:extLst>
          </p:cNvPr>
          <p:cNvPicPr>
            <a:picLocks noChangeAspect="1" noChangeArrowheads="1"/>
          </p:cNvPicPr>
          <p:nvPr/>
        </p:nvPicPr>
        <p:blipFill rotWithShape="1">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l="19870" r="15462" b="4675"/>
          <a:stretch/>
        </p:blipFill>
        <p:spPr bwMode="auto">
          <a:xfrm>
            <a:off x="3911720" y="2467863"/>
            <a:ext cx="925097" cy="11412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7">
            <a:extLst>
              <a:ext uri="{FF2B5EF4-FFF2-40B4-BE49-F238E27FC236}">
                <a16:creationId xmlns:a16="http://schemas.microsoft.com/office/drawing/2014/main" id="{FC3EC068-7D7A-4F01-8215-AD9478EBD650}"/>
              </a:ext>
            </a:extLst>
          </p:cNvPr>
          <p:cNvSpPr txBox="1"/>
          <p:nvPr/>
        </p:nvSpPr>
        <p:spPr>
          <a:xfrm>
            <a:off x="559811" y="1857814"/>
            <a:ext cx="4334800" cy="420564"/>
          </a:xfrm>
          <a:prstGeom prst="rect">
            <a:avLst/>
          </a:prstGeom>
          <a:noFill/>
        </p:spPr>
        <p:txBody>
          <a:bodyPr wrap="square" rtlCol="0">
            <a:spAutoFit/>
          </a:bodyPr>
          <a:lstStyle/>
          <a:p>
            <a:pPr algn="ctr"/>
            <a:r>
              <a:rPr lang="ar-SA" sz="2133" b="1" dirty="0"/>
              <a:t>تقاس درجة الحرارة بمقياس   </a:t>
            </a:r>
          </a:p>
        </p:txBody>
      </p:sp>
    </p:spTree>
    <p:extLst>
      <p:ext uri="{BB962C8B-B14F-4D97-AF65-F5344CB8AC3E}">
        <p14:creationId xmlns:p14="http://schemas.microsoft.com/office/powerpoint/2010/main" val="1014754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8.wav"/>
                                        </p:tgtEl>
                                      </p:cMediaNode>
                                    </p:audio>
                                  </p:sub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Wrong1.wav"/>
                                        </p:tgtEl>
                                      </p:cMediaNode>
                                    </p:audio>
                                  </p:subTnLst>
                                </p:cTn>
                              </p:par>
                            </p:childTnLst>
                          </p:cTn>
                        </p:par>
                      </p:childTnLst>
                    </p:cTn>
                  </p:par>
                </p:childTnLst>
              </p:cTn>
              <p:nextCondLst>
                <p:cond evt="onClick" delay="0">
                  <p:tgtEl>
                    <p:spTgt spid="6"/>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5"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5"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6" name="مربع نص 5">
            <a:extLst>
              <a:ext uri="{FF2B5EF4-FFF2-40B4-BE49-F238E27FC236}">
                <a16:creationId xmlns:a16="http://schemas.microsoft.com/office/drawing/2014/main" id="{4903BF38-3F5E-7447-BE8F-57F812A98A3C}"/>
              </a:ext>
            </a:extLst>
          </p:cNvPr>
          <p:cNvSpPr txBox="1"/>
          <p:nvPr/>
        </p:nvSpPr>
        <p:spPr>
          <a:xfrm>
            <a:off x="932597" y="1297011"/>
            <a:ext cx="8803295" cy="553998"/>
          </a:xfrm>
          <a:prstGeom prst="rect">
            <a:avLst/>
          </a:prstGeom>
          <a:solidFill>
            <a:schemeClr val="accent5">
              <a:lumMod val="40000"/>
              <a:lumOff val="60000"/>
            </a:schemeClr>
          </a:solidFill>
        </p:spPr>
        <p:txBody>
          <a:bodyPr wrap="square" rtlCol="1">
            <a:spAutoFit/>
          </a:bodyPr>
          <a:lstStyle/>
          <a:p>
            <a:pPr algn="r"/>
            <a:r>
              <a:rPr lang="ar-SA" sz="3000" b="1" dirty="0">
                <a:solidFill>
                  <a:schemeClr val="tx1"/>
                </a:solidFill>
              </a:rPr>
              <a:t>تصفحي الكتاب واجيبي على الفراغات بعد قراءة النص واستيعابه :</a:t>
            </a:r>
            <a:endParaRPr lang="ar-SA" sz="3000" b="1" dirty="0"/>
          </a:p>
        </p:txBody>
      </p:sp>
      <p:sp>
        <p:nvSpPr>
          <p:cNvPr id="7" name="مربع نص 6">
            <a:extLst>
              <a:ext uri="{FF2B5EF4-FFF2-40B4-BE49-F238E27FC236}">
                <a16:creationId xmlns:a16="http://schemas.microsoft.com/office/drawing/2014/main" id="{4E7B1D7F-83E6-F24C-88C2-118BA8895BBB}"/>
              </a:ext>
            </a:extLst>
          </p:cNvPr>
          <p:cNvSpPr txBox="1"/>
          <p:nvPr/>
        </p:nvSpPr>
        <p:spPr>
          <a:xfrm>
            <a:off x="8866296" y="2195707"/>
            <a:ext cx="2390525" cy="523220"/>
          </a:xfrm>
          <a:prstGeom prst="rect">
            <a:avLst/>
          </a:prstGeom>
          <a:solidFill>
            <a:schemeClr val="accent4">
              <a:lumMod val="40000"/>
              <a:lumOff val="60000"/>
            </a:schemeClr>
          </a:solidFill>
          <a:ln>
            <a:solidFill>
              <a:schemeClr val="accent2"/>
            </a:solidFill>
          </a:ln>
        </p:spPr>
        <p:txBody>
          <a:bodyPr wrap="square" rtlCol="1">
            <a:spAutoFit/>
          </a:bodyPr>
          <a:lstStyle/>
          <a:p>
            <a:pPr algn="r"/>
            <a:r>
              <a:rPr lang="ar-SA" sz="2800" dirty="0">
                <a:solidFill>
                  <a:schemeClr val="accent2">
                    <a:lumMod val="50000"/>
                  </a:schemeClr>
                </a:solidFill>
              </a:rPr>
              <a:t>صفحة ١٢٦</a:t>
            </a:r>
          </a:p>
        </p:txBody>
      </p:sp>
      <p:pic>
        <p:nvPicPr>
          <p:cNvPr id="4" name="صورة 4">
            <a:extLst>
              <a:ext uri="{FF2B5EF4-FFF2-40B4-BE49-F238E27FC236}">
                <a16:creationId xmlns:a16="http://schemas.microsoft.com/office/drawing/2014/main" id="{674283AF-3274-E447-A153-C09061FD4AB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9199" y="2179357"/>
            <a:ext cx="8382455" cy="2965416"/>
          </a:xfrm>
          <a:prstGeom prst="rect">
            <a:avLst/>
          </a:prstGeom>
        </p:spPr>
      </p:pic>
    </p:spTree>
    <p:extLst>
      <p:ext uri="{BB962C8B-B14F-4D97-AF65-F5344CB8AC3E}">
        <p14:creationId xmlns:p14="http://schemas.microsoft.com/office/powerpoint/2010/main" val="40899766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29121151-169E-714B-938E-7D46A54B0D4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7426" y="1214267"/>
            <a:ext cx="9435243" cy="4340212"/>
          </a:xfrm>
          <a:prstGeom prst="rect">
            <a:avLst/>
          </a:prstGeom>
        </p:spPr>
      </p:pic>
    </p:spTree>
    <p:extLst>
      <p:ext uri="{BB962C8B-B14F-4D97-AF65-F5344CB8AC3E}">
        <p14:creationId xmlns:p14="http://schemas.microsoft.com/office/powerpoint/2010/main" val="41915391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CEB87E29-5E55-8545-A11B-BE09AF0EDDF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94155" y="1353008"/>
            <a:ext cx="9271963" cy="4265103"/>
          </a:xfrm>
          <a:prstGeom prst="rect">
            <a:avLst/>
          </a:prstGeom>
        </p:spPr>
      </p:pic>
    </p:spTree>
    <p:extLst>
      <p:ext uri="{BB962C8B-B14F-4D97-AF65-F5344CB8AC3E}">
        <p14:creationId xmlns:p14="http://schemas.microsoft.com/office/powerpoint/2010/main" val="8438155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76CB989E-D83E-4944-9E8D-C1848E2A70F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12746" y="1281972"/>
            <a:ext cx="9271963" cy="4265103"/>
          </a:xfrm>
          <a:prstGeom prst="rect">
            <a:avLst/>
          </a:prstGeom>
        </p:spPr>
      </p:pic>
    </p:spTree>
    <p:extLst>
      <p:ext uri="{BB962C8B-B14F-4D97-AF65-F5344CB8AC3E}">
        <p14:creationId xmlns:p14="http://schemas.microsoft.com/office/powerpoint/2010/main" val="12652649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A6DE35B5-37AE-1F46-998D-29C04FFE600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78553" y="1214617"/>
            <a:ext cx="9166872" cy="4216761"/>
          </a:xfrm>
          <a:prstGeom prst="rect">
            <a:avLst/>
          </a:prstGeom>
        </p:spPr>
      </p:pic>
    </p:spTree>
    <p:extLst>
      <p:ext uri="{BB962C8B-B14F-4D97-AF65-F5344CB8AC3E}">
        <p14:creationId xmlns:p14="http://schemas.microsoft.com/office/powerpoint/2010/main" val="35847244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D04F3592-DCE7-E141-AE29-1E1737DCBEB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7500" y="1042209"/>
            <a:ext cx="10092011" cy="4642325"/>
          </a:xfrm>
          <a:prstGeom prst="rect">
            <a:avLst/>
          </a:prstGeom>
        </p:spPr>
      </p:pic>
      <p:sp>
        <p:nvSpPr>
          <p:cNvPr id="6" name="مستطيل 5">
            <a:extLst>
              <a:ext uri="{FF2B5EF4-FFF2-40B4-BE49-F238E27FC236}">
                <a16:creationId xmlns:a16="http://schemas.microsoft.com/office/drawing/2014/main" id="{31A76537-22D9-9549-9EA9-94F4938AD816}"/>
              </a:ext>
            </a:extLst>
          </p:cNvPr>
          <p:cNvSpPr/>
          <p:nvPr/>
        </p:nvSpPr>
        <p:spPr>
          <a:xfrm rot="10800000" flipH="1">
            <a:off x="5937623" y="1782116"/>
            <a:ext cx="1658578" cy="3612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1995975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Picture 46">
            <a:extLst>
              <a:ext uri="{FF2B5EF4-FFF2-40B4-BE49-F238E27FC236}">
                <a16:creationId xmlns:a16="http://schemas.microsoft.com/office/drawing/2014/main" id="{E7B73715-2D61-4642-A4AA-A29CA41725B4}"/>
              </a:ext>
            </a:extLst>
          </p:cNvPr>
          <p:cNvPicPr>
            <a:picLocks noChangeAspect="1"/>
          </p:cNvPicPr>
          <p:nvPr/>
        </p:nvPicPr>
        <p:blipFill rotWithShape="1">
          <a:blip r:embed="rId26">
            <a:extLst>
              <a:ext uri="{28A0092B-C50C-407E-A947-70E740481C1C}">
                <a14:useLocalDpi xmlns:a14="http://schemas.microsoft.com/office/drawing/2010/main" val="0"/>
              </a:ext>
              <a:ext uri="{837473B0-CC2E-450A-ABE3-18F120FF3D39}">
                <a1611:picAttrSrcUrl xmlns:a1611="http://schemas.microsoft.com/office/drawing/2016/11/main" r:id="rId27"/>
              </a:ext>
            </a:extLst>
          </a:blip>
          <a:srcRect l="14797" t="6571" r="14269" b="10899"/>
          <a:stretch/>
        </p:blipFill>
        <p:spPr>
          <a:xfrm>
            <a:off x="9360612" y="2813541"/>
            <a:ext cx="1480207" cy="1131299"/>
          </a:xfrm>
          <a:prstGeom prst="rect">
            <a:avLst/>
          </a:prstGeom>
        </p:spPr>
      </p:pic>
      <p:sp>
        <p:nvSpPr>
          <p:cNvPr id="8" name="مربع نص 7">
            <a:hlinkClick r:id="rId28" action="ppaction://hlinksldjump"/>
            <a:extLst>
              <a:ext uri="{FF2B5EF4-FFF2-40B4-BE49-F238E27FC236}">
                <a16:creationId xmlns:a16="http://schemas.microsoft.com/office/drawing/2014/main" id="{7E5EEB91-0DD1-B243-BECD-F4E081A9A97A}"/>
              </a:ext>
            </a:extLst>
          </p:cNvPr>
          <p:cNvSpPr txBox="1"/>
          <p:nvPr/>
        </p:nvSpPr>
        <p:spPr>
          <a:xfrm>
            <a:off x="9379245" y="3197334"/>
            <a:ext cx="1616459" cy="646331"/>
          </a:xfrm>
          <a:prstGeom prst="rect">
            <a:avLst/>
          </a:prstGeom>
          <a:noFill/>
        </p:spPr>
        <p:txBody>
          <a:bodyPr wrap="square">
            <a:spAutoFit/>
          </a:bodyPr>
          <a:lstStyle/>
          <a:p>
            <a:pPr algn="ctr"/>
            <a:r>
              <a:rPr lang="ar-SA" b="1" dirty="0"/>
              <a:t>اختبر نفسي </a:t>
            </a:r>
          </a:p>
          <a:p>
            <a:pPr algn="ctr"/>
            <a:r>
              <a:rPr lang="ar-SA" b="1" dirty="0"/>
              <a:t>صفحة ١٢٦</a:t>
            </a:r>
            <a:endParaRPr lang="en-US" b="1" dirty="0"/>
          </a:p>
        </p:txBody>
      </p:sp>
      <p:pic>
        <p:nvPicPr>
          <p:cNvPr id="4" name="صورة 4">
            <a:extLst>
              <a:ext uri="{FF2B5EF4-FFF2-40B4-BE49-F238E27FC236}">
                <a16:creationId xmlns:a16="http://schemas.microsoft.com/office/drawing/2014/main" id="{4160A104-7080-994F-ABBB-917F6C6D902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53052" y="1217465"/>
            <a:ext cx="8639850" cy="4208321"/>
          </a:xfrm>
          <a:prstGeom prst="rect">
            <a:avLst/>
          </a:prstGeom>
        </p:spPr>
      </p:pic>
      <p:sp>
        <p:nvSpPr>
          <p:cNvPr id="7" name="مستطيل 6">
            <a:extLst>
              <a:ext uri="{FF2B5EF4-FFF2-40B4-BE49-F238E27FC236}">
                <a16:creationId xmlns:a16="http://schemas.microsoft.com/office/drawing/2014/main" id="{4A13EC95-EE94-1E4B-934F-2B7E637E1D58}"/>
              </a:ext>
            </a:extLst>
          </p:cNvPr>
          <p:cNvSpPr/>
          <p:nvPr/>
        </p:nvSpPr>
        <p:spPr>
          <a:xfrm rot="5400000">
            <a:off x="4335534" y="1389321"/>
            <a:ext cx="1837802" cy="5396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7135256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Picture 46">
            <a:extLst>
              <a:ext uri="{FF2B5EF4-FFF2-40B4-BE49-F238E27FC236}">
                <a16:creationId xmlns:a16="http://schemas.microsoft.com/office/drawing/2014/main" id="{E7B73715-2D61-4642-A4AA-A29CA41725B4}"/>
              </a:ext>
            </a:extLst>
          </p:cNvPr>
          <p:cNvPicPr>
            <a:picLocks noChangeAspect="1"/>
          </p:cNvPicPr>
          <p:nvPr/>
        </p:nvPicPr>
        <p:blipFill rotWithShape="1">
          <a:blip r:embed="rId26">
            <a:extLst>
              <a:ext uri="{28A0092B-C50C-407E-A947-70E740481C1C}">
                <a14:useLocalDpi xmlns:a14="http://schemas.microsoft.com/office/drawing/2010/main" val="0"/>
              </a:ext>
              <a:ext uri="{837473B0-CC2E-450A-ABE3-18F120FF3D39}">
                <a1611:picAttrSrcUrl xmlns:a1611="http://schemas.microsoft.com/office/drawing/2016/11/main" r:id="rId27"/>
              </a:ext>
            </a:extLst>
          </a:blip>
          <a:srcRect l="14797" t="6571" r="14269" b="10899"/>
          <a:stretch/>
        </p:blipFill>
        <p:spPr>
          <a:xfrm>
            <a:off x="9360612" y="2813541"/>
            <a:ext cx="1480207" cy="1131299"/>
          </a:xfrm>
          <a:prstGeom prst="rect">
            <a:avLst/>
          </a:prstGeom>
        </p:spPr>
      </p:pic>
      <p:sp>
        <p:nvSpPr>
          <p:cNvPr id="8" name="مربع نص 7">
            <a:hlinkClick r:id="rId28" action="ppaction://hlinksldjump"/>
            <a:extLst>
              <a:ext uri="{FF2B5EF4-FFF2-40B4-BE49-F238E27FC236}">
                <a16:creationId xmlns:a16="http://schemas.microsoft.com/office/drawing/2014/main" id="{7E5EEB91-0DD1-B243-BECD-F4E081A9A97A}"/>
              </a:ext>
            </a:extLst>
          </p:cNvPr>
          <p:cNvSpPr txBox="1"/>
          <p:nvPr/>
        </p:nvSpPr>
        <p:spPr>
          <a:xfrm>
            <a:off x="9379245" y="3197334"/>
            <a:ext cx="1616459" cy="646331"/>
          </a:xfrm>
          <a:prstGeom prst="rect">
            <a:avLst/>
          </a:prstGeom>
          <a:noFill/>
        </p:spPr>
        <p:txBody>
          <a:bodyPr wrap="square">
            <a:spAutoFit/>
          </a:bodyPr>
          <a:lstStyle/>
          <a:p>
            <a:pPr algn="ctr"/>
            <a:r>
              <a:rPr lang="ar-SA" b="1" dirty="0"/>
              <a:t>التفكير الناقد  </a:t>
            </a:r>
          </a:p>
          <a:p>
            <a:pPr algn="ctr"/>
            <a:r>
              <a:rPr lang="ar-SA" b="1" dirty="0"/>
              <a:t>صفحة ١٢٦</a:t>
            </a:r>
            <a:endParaRPr lang="en-US" b="1" dirty="0"/>
          </a:p>
        </p:txBody>
      </p:sp>
      <p:pic>
        <p:nvPicPr>
          <p:cNvPr id="6" name="صورة 4">
            <a:extLst>
              <a:ext uri="{FF2B5EF4-FFF2-40B4-BE49-F238E27FC236}">
                <a16:creationId xmlns:a16="http://schemas.microsoft.com/office/drawing/2014/main" id="{637DD829-1A66-4342-9077-A7F68600F41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75109" y="1167299"/>
            <a:ext cx="8824092" cy="4384981"/>
          </a:xfrm>
          <a:prstGeom prst="rect">
            <a:avLst/>
          </a:prstGeom>
        </p:spPr>
      </p:pic>
      <p:sp>
        <p:nvSpPr>
          <p:cNvPr id="7" name="مستطيل 6">
            <a:extLst>
              <a:ext uri="{FF2B5EF4-FFF2-40B4-BE49-F238E27FC236}">
                <a16:creationId xmlns:a16="http://schemas.microsoft.com/office/drawing/2014/main" id="{F5119407-D788-EE4A-8091-C13DD2956C4F}"/>
              </a:ext>
            </a:extLst>
          </p:cNvPr>
          <p:cNvSpPr/>
          <p:nvPr/>
        </p:nvSpPr>
        <p:spPr>
          <a:xfrm rot="5400000">
            <a:off x="4234004" y="1400659"/>
            <a:ext cx="1837802" cy="5396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5024333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5100" t="2726" r="3027" b="21700"/>
          <a:stretch/>
        </p:blipFill>
        <p:spPr>
          <a:xfrm>
            <a:off x="-202403" y="654497"/>
            <a:ext cx="9856747" cy="498163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8">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3034" y="5855640"/>
            <a:ext cx="7409712" cy="11741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09501" y="5145703"/>
            <a:ext cx="1176781" cy="11815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7" y="4765060"/>
            <a:ext cx="2649433" cy="244651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23210" y="4469994"/>
            <a:ext cx="858993" cy="93003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1447" t="18529" r="4470" b="25160"/>
          <a:stretch/>
        </p:blipFill>
        <p:spPr bwMode="auto">
          <a:xfrm flipH="1">
            <a:off x="9717863" y="5119835"/>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7"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8"/>
          <a:srcRect/>
          <a:stretch>
            <a:fillRect/>
          </a:stretch>
        </p:blipFill>
        <p:spPr>
          <a:xfrm>
            <a:off x="10521509" y="925677"/>
            <a:ext cx="706253" cy="684424"/>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876196" y="541765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402406" y="1637343"/>
            <a:ext cx="1319116" cy="1014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Picture 11">
            <a:extLst>
              <a:ext uri="{FF2B5EF4-FFF2-40B4-BE49-F238E27FC236}">
                <a16:creationId xmlns:a16="http://schemas.microsoft.com/office/drawing/2014/main" id="{085617E3-7FAC-40C3-8DCC-89AA958EE62B}"/>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50" name="Picture 6" descr="any questions">
            <a:extLst>
              <a:ext uri="{FF2B5EF4-FFF2-40B4-BE49-F238E27FC236}">
                <a16:creationId xmlns:a16="http://schemas.microsoft.com/office/drawing/2014/main" id="{60ADA3C5-806B-44F3-84E3-01C2D927C38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59249" y="2250917"/>
            <a:ext cx="3579740" cy="4326788"/>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EE33DBB2-9CCD-4396-A247-E622C87ABF6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55610" y="845419"/>
            <a:ext cx="1319116" cy="1319116"/>
          </a:xfrm>
          <a:prstGeom prst="rect">
            <a:avLst/>
          </a:prstGeom>
        </p:spPr>
      </p:pic>
      <p:sp>
        <p:nvSpPr>
          <p:cNvPr id="7" name="قلب 6">
            <a:extLst>
              <a:ext uri="{FF2B5EF4-FFF2-40B4-BE49-F238E27FC236}">
                <a16:creationId xmlns:a16="http://schemas.microsoft.com/office/drawing/2014/main" id="{9D1A339F-2243-4577-AA25-BF4BA11C96DC}"/>
              </a:ext>
            </a:extLst>
          </p:cNvPr>
          <p:cNvSpPr/>
          <p:nvPr/>
        </p:nvSpPr>
        <p:spPr>
          <a:xfrm>
            <a:off x="998799" y="1115199"/>
            <a:ext cx="472797" cy="422735"/>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5" name="صورة 14">
            <a:extLst>
              <a:ext uri="{FF2B5EF4-FFF2-40B4-BE49-F238E27FC236}">
                <a16:creationId xmlns:a16="http://schemas.microsoft.com/office/drawing/2014/main" id="{4C6E4D45-6B30-454C-98A1-FAEA28596201}"/>
              </a:ext>
            </a:extLst>
          </p:cNvPr>
          <p:cNvPicPr>
            <a:picLocks noChangeAspect="1"/>
          </p:cNvPicPr>
          <p:nvPr/>
        </p:nvPicPr>
        <p:blipFill>
          <a:blip r:embed="rId24"/>
          <a:stretch>
            <a:fillRect/>
          </a:stretch>
        </p:blipFill>
        <p:spPr>
          <a:xfrm>
            <a:off x="6091237" y="3424237"/>
            <a:ext cx="9525" cy="9525"/>
          </a:xfrm>
          <a:prstGeom prst="rect">
            <a:avLst/>
          </a:prstGeom>
        </p:spPr>
      </p:pic>
      <p:grpSp>
        <p:nvGrpSpPr>
          <p:cNvPr id="80" name="مجموعة 79">
            <a:extLst>
              <a:ext uri="{FF2B5EF4-FFF2-40B4-BE49-F238E27FC236}">
                <a16:creationId xmlns:a16="http://schemas.microsoft.com/office/drawing/2014/main" id="{9A0D20F4-6853-4F71-890C-1B0D7775C187}"/>
              </a:ext>
            </a:extLst>
          </p:cNvPr>
          <p:cNvGrpSpPr/>
          <p:nvPr/>
        </p:nvGrpSpPr>
        <p:grpSpPr>
          <a:xfrm>
            <a:off x="9348223" y="2813541"/>
            <a:ext cx="1616459" cy="1131299"/>
            <a:chOff x="9328683" y="3304582"/>
            <a:chExt cx="1616459" cy="1131299"/>
          </a:xfrm>
        </p:grpSpPr>
        <p:pic>
          <p:nvPicPr>
            <p:cNvPr id="84" name="Picture 46">
              <a:extLst>
                <a:ext uri="{FF2B5EF4-FFF2-40B4-BE49-F238E27FC236}">
                  <a16:creationId xmlns:a16="http://schemas.microsoft.com/office/drawing/2014/main" id="{210A5B7E-5D66-45FD-A596-174DAB163AE5}"/>
                </a:ext>
              </a:extLst>
            </p:cNvPr>
            <p:cNvPicPr>
              <a:picLocks noChangeAspect="1"/>
            </p:cNvPicPr>
            <p:nvPr/>
          </p:nvPicPr>
          <p:blipFill rotWithShape="1">
            <a:blip r:embed="rId25">
              <a:extLst>
                <a:ext uri="{28A0092B-C50C-407E-A947-70E740481C1C}">
                  <a14:useLocalDpi xmlns:a14="http://schemas.microsoft.com/office/drawing/2010/main" val="0"/>
                </a:ext>
                <a:ext uri="{837473B0-CC2E-450A-ABE3-18F120FF3D39}">
                  <a1611:picAttrSrcUrl xmlns:a1611="http://schemas.microsoft.com/office/drawing/2016/11/main" r:id="rId26"/>
                </a:ext>
              </a:extLst>
            </a:blip>
            <a:srcRect l="14797" t="6571" r="14269" b="10899"/>
            <a:stretch/>
          </p:blipFill>
          <p:spPr>
            <a:xfrm>
              <a:off x="9341072" y="3304582"/>
              <a:ext cx="1480207" cy="1131299"/>
            </a:xfrm>
            <a:prstGeom prst="rect">
              <a:avLst/>
            </a:prstGeom>
          </p:spPr>
        </p:pic>
        <p:sp>
          <p:nvSpPr>
            <p:cNvPr id="85" name="مربع نص 84">
              <a:hlinkClick r:id="rId27" action="ppaction://hlinksldjump"/>
              <a:extLst>
                <a:ext uri="{FF2B5EF4-FFF2-40B4-BE49-F238E27FC236}">
                  <a16:creationId xmlns:a16="http://schemas.microsoft.com/office/drawing/2014/main" id="{DC61169E-CF0D-4AA3-8E44-940F03E84A8E}"/>
                </a:ext>
              </a:extLst>
            </p:cNvPr>
            <p:cNvSpPr txBox="1"/>
            <p:nvPr/>
          </p:nvSpPr>
          <p:spPr>
            <a:xfrm>
              <a:off x="9328683" y="3461836"/>
              <a:ext cx="1616459" cy="369332"/>
            </a:xfrm>
            <a:prstGeom prst="rect">
              <a:avLst/>
            </a:prstGeom>
            <a:noFill/>
          </p:spPr>
          <p:txBody>
            <a:bodyPr wrap="square">
              <a:spAutoFit/>
            </a:bodyPr>
            <a:lstStyle/>
            <a:p>
              <a:pPr algn="ctr"/>
              <a:r>
                <a:rPr lang="ar-SA" b="1" dirty="0"/>
                <a:t>نجمة اليوم </a:t>
              </a:r>
              <a:endParaRPr lang="en-US" b="1" dirty="0"/>
            </a:p>
          </p:txBody>
        </p:sp>
      </p:grpSp>
      <p:grpSp>
        <p:nvGrpSpPr>
          <p:cNvPr id="86" name="مجموعة 85">
            <a:extLst>
              <a:ext uri="{FF2B5EF4-FFF2-40B4-BE49-F238E27FC236}">
                <a16:creationId xmlns:a16="http://schemas.microsoft.com/office/drawing/2014/main" id="{54DF5853-FC34-42DD-BDE3-275AC87D5D18}"/>
              </a:ext>
            </a:extLst>
          </p:cNvPr>
          <p:cNvGrpSpPr/>
          <p:nvPr/>
        </p:nvGrpSpPr>
        <p:grpSpPr>
          <a:xfrm>
            <a:off x="10836023" y="1774823"/>
            <a:ext cx="1268626" cy="2151948"/>
            <a:chOff x="6170636" y="2100923"/>
            <a:chExt cx="1268626" cy="2151948"/>
          </a:xfrm>
        </p:grpSpPr>
        <p:sp>
          <p:nvSpPr>
            <p:cNvPr id="87" name="مستطيل 86">
              <a:hlinkClick r:id="rId28" action="ppaction://hlinksldjump"/>
              <a:extLst>
                <a:ext uri="{FF2B5EF4-FFF2-40B4-BE49-F238E27FC236}">
                  <a16:creationId xmlns:a16="http://schemas.microsoft.com/office/drawing/2014/main" id="{1CC24050-D99A-4A8C-8497-DD405BD014A5}"/>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مجموعة </a:t>
              </a:r>
            </a:p>
            <a:p>
              <a:pPr algn="ctr"/>
              <a:r>
                <a:rPr lang="ar-SA" sz="1600" b="1" dirty="0">
                  <a:solidFill>
                    <a:srgbClr val="FF0000"/>
                  </a:solidFill>
                </a:rPr>
                <a:t>عز الوطن</a:t>
              </a:r>
              <a:endParaRPr lang="en-US" sz="1600" b="1" dirty="0">
                <a:solidFill>
                  <a:srgbClr val="FF0000"/>
                </a:solidFill>
              </a:endParaRPr>
            </a:p>
          </p:txBody>
        </p:sp>
        <p:sp>
          <p:nvSpPr>
            <p:cNvPr id="88" name="مستطيل 87">
              <a:extLst>
                <a:ext uri="{FF2B5EF4-FFF2-40B4-BE49-F238E27FC236}">
                  <a16:creationId xmlns:a16="http://schemas.microsoft.com/office/drawing/2014/main" id="{C75CE9B4-9467-4A36-A256-C293792B08B6}"/>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مجموعة </a:t>
              </a:r>
            </a:p>
            <a:p>
              <a:pPr algn="ctr"/>
              <a:r>
                <a:rPr lang="ar-SA" sz="1600" b="1" dirty="0">
                  <a:solidFill>
                    <a:srgbClr val="FF0000"/>
                  </a:solidFill>
                </a:rPr>
                <a:t>نهضة الوطن</a:t>
              </a:r>
              <a:endParaRPr lang="en-US" sz="1600" b="1" dirty="0">
                <a:solidFill>
                  <a:srgbClr val="FF0000"/>
                </a:solidFill>
              </a:endParaRPr>
            </a:p>
          </p:txBody>
        </p:sp>
        <p:sp>
          <p:nvSpPr>
            <p:cNvPr id="89" name="مستطيل 88">
              <a:extLst>
                <a:ext uri="{FF2B5EF4-FFF2-40B4-BE49-F238E27FC236}">
                  <a16:creationId xmlns:a16="http://schemas.microsoft.com/office/drawing/2014/main" id="{95505F4D-2B92-49D3-9672-1CC96F73F025}"/>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sz="1600" b="1" dirty="0">
                <a:solidFill>
                  <a:srgbClr val="FF0000"/>
                </a:solidFill>
              </a:endParaRPr>
            </a:p>
            <a:p>
              <a:pPr algn="ctr"/>
              <a:r>
                <a:rPr lang="ar-SA" sz="1600" b="1" dirty="0">
                  <a:solidFill>
                    <a:srgbClr val="FF0000"/>
                  </a:solidFill>
                </a:rPr>
                <a:t>مجموعة </a:t>
              </a:r>
            </a:p>
            <a:p>
              <a:pPr algn="ctr"/>
              <a:r>
                <a:rPr lang="ar-SA" sz="1600" b="1" dirty="0">
                  <a:solidFill>
                    <a:srgbClr val="FF0000"/>
                  </a:solidFill>
                </a:rPr>
                <a:t>مستقبل  الوطن</a:t>
              </a:r>
              <a:endParaRPr lang="en-US" sz="1600" b="1" dirty="0">
                <a:solidFill>
                  <a:srgbClr val="FF0000"/>
                </a:solidFill>
              </a:endParaRPr>
            </a:p>
            <a:p>
              <a:pPr algn="ctr"/>
              <a:endParaRPr lang="en-US" dirty="0"/>
            </a:p>
          </p:txBody>
        </p:sp>
      </p:grpSp>
      <p:pic>
        <p:nvPicPr>
          <p:cNvPr id="60" name="Picture 6" descr="check box">
            <a:extLst>
              <a:ext uri="{FF2B5EF4-FFF2-40B4-BE49-F238E27FC236}">
                <a16:creationId xmlns:a16="http://schemas.microsoft.com/office/drawing/2014/main" id="{908CD148-9179-441E-B668-C6CC67ACF0FC}"/>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70949" t="67792" r="1302" b="8828"/>
          <a:stretch/>
        </p:blipFill>
        <p:spPr bwMode="auto">
          <a:xfrm>
            <a:off x="432559" y="5220657"/>
            <a:ext cx="1706008" cy="143744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C3999D0F-7EF8-4244-867C-18A9C4B8B57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84551" y="-211587"/>
            <a:ext cx="7402640" cy="64005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مجموعة 74">
            <a:extLst>
              <a:ext uri="{FF2B5EF4-FFF2-40B4-BE49-F238E27FC236}">
                <a16:creationId xmlns:a16="http://schemas.microsoft.com/office/drawing/2014/main" id="{40B441BD-DDD5-4861-8815-660A06D82D65}"/>
              </a:ext>
            </a:extLst>
          </p:cNvPr>
          <p:cNvGrpSpPr/>
          <p:nvPr/>
        </p:nvGrpSpPr>
        <p:grpSpPr>
          <a:xfrm>
            <a:off x="4725970" y="3518687"/>
            <a:ext cx="1810253" cy="1364358"/>
            <a:chOff x="2191177" y="608857"/>
            <a:chExt cx="2146013" cy="1410328"/>
          </a:xfrm>
        </p:grpSpPr>
        <p:pic>
          <p:nvPicPr>
            <p:cNvPr id="76" name="Picture 4" descr="1acbfac431d009018b53ff8218c2b9a3.gif">
              <a:extLst>
                <a:ext uri="{FF2B5EF4-FFF2-40B4-BE49-F238E27FC236}">
                  <a16:creationId xmlns:a16="http://schemas.microsoft.com/office/drawing/2014/main" id="{2E2F0EAF-D49A-4EE8-A380-D3E2EDFF20CF}"/>
                </a:ext>
              </a:extLst>
            </p:cNvPr>
            <p:cNvPicPr>
              <a:picLocks noChangeAspect="1"/>
            </p:cNvPicPr>
            <p:nvPr/>
          </p:nvPicPr>
          <p:blipFill>
            <a:blip r:embed="rId31"/>
            <a:srcRect/>
            <a:stretch>
              <a:fillRect/>
            </a:stretch>
          </p:blipFill>
          <p:spPr bwMode="auto">
            <a:xfrm>
              <a:off x="2191177" y="767484"/>
              <a:ext cx="967266" cy="1251701"/>
            </a:xfrm>
            <a:prstGeom prst="rect">
              <a:avLst/>
            </a:prstGeom>
            <a:noFill/>
            <a:ln w="9525">
              <a:noFill/>
              <a:miter lim="800000"/>
              <a:headEnd/>
              <a:tailEnd/>
            </a:ln>
          </p:spPr>
        </p:pic>
        <p:pic>
          <p:nvPicPr>
            <p:cNvPr id="77" name="Picture 2" descr="ملف:نجوم ملونة.gif - ويكيبيديا">
              <a:extLst>
                <a:ext uri="{FF2B5EF4-FFF2-40B4-BE49-F238E27FC236}">
                  <a16:creationId xmlns:a16="http://schemas.microsoft.com/office/drawing/2014/main" id="{CBEC64D8-02BD-45CC-8326-97E24913E6E4}"/>
                </a:ext>
              </a:extLst>
            </p:cNvPr>
            <p:cNvPicPr>
              <a:picLocks noChangeAspect="1" noChangeArrowheads="1" noCrop="1"/>
            </p:cNvPicPr>
            <p:nvPr/>
          </p:nvPicPr>
          <p:blipFill>
            <a:blip r:embed="rId32">
              <a:extLst>
                <a:ext uri="{28A0092B-C50C-407E-A947-70E740481C1C}">
                  <a14:useLocalDpi xmlns:a14="http://schemas.microsoft.com/office/drawing/2010/main" val="0"/>
                </a:ext>
              </a:extLst>
            </a:blip>
            <a:srcRect/>
            <a:stretch>
              <a:fillRect/>
            </a:stretch>
          </p:blipFill>
          <p:spPr bwMode="auto">
            <a:xfrm>
              <a:off x="3194190" y="608857"/>
              <a:ext cx="1143000" cy="13335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مجموعة 4">
            <a:extLst>
              <a:ext uri="{FF2B5EF4-FFF2-40B4-BE49-F238E27FC236}">
                <a16:creationId xmlns:a16="http://schemas.microsoft.com/office/drawing/2014/main" id="{5F71B4F8-71C4-40EB-ADEC-9C911C123DC0}"/>
              </a:ext>
            </a:extLst>
          </p:cNvPr>
          <p:cNvGrpSpPr/>
          <p:nvPr/>
        </p:nvGrpSpPr>
        <p:grpSpPr>
          <a:xfrm>
            <a:off x="655770" y="1018258"/>
            <a:ext cx="3699910" cy="4381773"/>
            <a:chOff x="655770" y="1018258"/>
            <a:chExt cx="3357729" cy="4381773"/>
          </a:xfrm>
        </p:grpSpPr>
        <p:sp>
          <p:nvSpPr>
            <p:cNvPr id="51" name="مربع نص 50">
              <a:extLst>
                <a:ext uri="{FF2B5EF4-FFF2-40B4-BE49-F238E27FC236}">
                  <a16:creationId xmlns:a16="http://schemas.microsoft.com/office/drawing/2014/main" id="{24BC8884-02C0-4761-B05D-6C7E70D3953F}"/>
                </a:ext>
              </a:extLst>
            </p:cNvPr>
            <p:cNvSpPr txBox="1"/>
            <p:nvPr/>
          </p:nvSpPr>
          <p:spPr>
            <a:xfrm>
              <a:off x="1588661" y="1018258"/>
              <a:ext cx="2232713" cy="646331"/>
            </a:xfrm>
            <a:prstGeom prst="rect">
              <a:avLst/>
            </a:prstGeom>
            <a:solidFill>
              <a:srgbClr val="92D050"/>
            </a:solidFill>
          </p:spPr>
          <p:txBody>
            <a:bodyPr wrap="square">
              <a:spAutoFit/>
            </a:bodyPr>
            <a:lstStyle/>
            <a:p>
              <a:pPr algn="ctr"/>
              <a:r>
                <a:rPr lang="ar-SA" sz="3600" b="1" dirty="0"/>
                <a:t>بطاقة خروج </a:t>
              </a:r>
              <a:endParaRPr lang="en-US" sz="3600" b="1" dirty="0"/>
            </a:p>
          </p:txBody>
        </p:sp>
        <p:pic>
          <p:nvPicPr>
            <p:cNvPr id="47" name="صورة 4">
              <a:extLst>
                <a:ext uri="{FF2B5EF4-FFF2-40B4-BE49-F238E27FC236}">
                  <a16:creationId xmlns:a16="http://schemas.microsoft.com/office/drawing/2014/main" id="{816EDEDC-6F5F-42E1-95C0-E0322A4E20E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l="48805" t="30391" r="24800" b="14983"/>
            <a:stretch>
              <a:fillRect/>
            </a:stretch>
          </p:blipFill>
          <p:spPr bwMode="auto">
            <a:xfrm>
              <a:off x="655770" y="1637343"/>
              <a:ext cx="3357729" cy="37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مستطيل 3">
              <a:extLst>
                <a:ext uri="{FF2B5EF4-FFF2-40B4-BE49-F238E27FC236}">
                  <a16:creationId xmlns:a16="http://schemas.microsoft.com/office/drawing/2014/main" id="{6EEBA1BE-7715-4D2F-B5FA-D15807C58116}"/>
                </a:ext>
              </a:extLst>
            </p:cNvPr>
            <p:cNvSpPr/>
            <p:nvPr/>
          </p:nvSpPr>
          <p:spPr>
            <a:xfrm>
              <a:off x="832514" y="2741282"/>
              <a:ext cx="2988860" cy="2407116"/>
            </a:xfrm>
            <a:prstGeom prst="rect">
              <a:avLst/>
            </a:prstGeom>
            <a:solidFill>
              <a:schemeClr val="bg1"/>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effectLst>
                    <a:glow rad="228600">
                      <a:schemeClr val="accent6">
                        <a:satMod val="175000"/>
                        <a:alpha val="40000"/>
                      </a:schemeClr>
                    </a:glow>
                  </a:effectLst>
                </a:rPr>
                <a:t>مبدعتي الرائعة لخصي في نقطة واحدة</a:t>
              </a:r>
            </a:p>
            <a:p>
              <a:pPr algn="ctr"/>
              <a:r>
                <a:rPr lang="ar-SA" sz="3200" dirty="0">
                  <a:solidFill>
                    <a:schemeClr val="tx1"/>
                  </a:solidFill>
                  <a:effectLst>
                    <a:glow rad="228600">
                      <a:schemeClr val="accent6">
                        <a:satMod val="175000"/>
                        <a:alpha val="40000"/>
                      </a:schemeClr>
                    </a:glow>
                  </a:effectLst>
                </a:rPr>
                <a:t>ما تعلمت من درس اليوم </a:t>
              </a:r>
            </a:p>
          </p:txBody>
        </p:sp>
      </p:grpSp>
    </p:spTree>
    <p:extLst>
      <p:ext uri="{BB962C8B-B14F-4D97-AF65-F5344CB8AC3E}">
        <p14:creationId xmlns:p14="http://schemas.microsoft.com/office/powerpoint/2010/main" val="23649185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80">
                                          <p:stCondLst>
                                            <p:cond delay="0"/>
                                          </p:stCondLst>
                                        </p:cTn>
                                        <p:tgtEl>
                                          <p:spTgt spid="75"/>
                                        </p:tgtEl>
                                      </p:cBhvr>
                                    </p:animEffect>
                                    <p:anim calcmode="lin" valueType="num">
                                      <p:cBhvr>
                                        <p:cTn id="8" dur="1822"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5"/>
                                        </p:tgtEl>
                                        <p:attrNameLst>
                                          <p:attrName>ppt_y</p:attrName>
                                        </p:attrNameLst>
                                      </p:cBhvr>
                                      <p:tavLst>
                                        <p:tav tm="0" fmla="#ppt_y-sin(pi*$)/81">
                                          <p:val>
                                            <p:fltVal val="0"/>
                                          </p:val>
                                        </p:tav>
                                        <p:tav tm="100000">
                                          <p:val>
                                            <p:fltVal val="1"/>
                                          </p:val>
                                        </p:tav>
                                      </p:tavLst>
                                    </p:anim>
                                    <p:animScale>
                                      <p:cBhvr>
                                        <p:cTn id="13" dur="26">
                                          <p:stCondLst>
                                            <p:cond delay="650"/>
                                          </p:stCondLst>
                                        </p:cTn>
                                        <p:tgtEl>
                                          <p:spTgt spid="75"/>
                                        </p:tgtEl>
                                      </p:cBhvr>
                                      <p:to x="100000" y="60000"/>
                                    </p:animScale>
                                    <p:animScale>
                                      <p:cBhvr>
                                        <p:cTn id="14" dur="166" decel="50000">
                                          <p:stCondLst>
                                            <p:cond delay="676"/>
                                          </p:stCondLst>
                                        </p:cTn>
                                        <p:tgtEl>
                                          <p:spTgt spid="75"/>
                                        </p:tgtEl>
                                      </p:cBhvr>
                                      <p:to x="100000" y="100000"/>
                                    </p:animScale>
                                    <p:animScale>
                                      <p:cBhvr>
                                        <p:cTn id="15" dur="26">
                                          <p:stCondLst>
                                            <p:cond delay="1312"/>
                                          </p:stCondLst>
                                        </p:cTn>
                                        <p:tgtEl>
                                          <p:spTgt spid="75"/>
                                        </p:tgtEl>
                                      </p:cBhvr>
                                      <p:to x="100000" y="80000"/>
                                    </p:animScale>
                                    <p:animScale>
                                      <p:cBhvr>
                                        <p:cTn id="16" dur="166" decel="50000">
                                          <p:stCondLst>
                                            <p:cond delay="1338"/>
                                          </p:stCondLst>
                                        </p:cTn>
                                        <p:tgtEl>
                                          <p:spTgt spid="75"/>
                                        </p:tgtEl>
                                      </p:cBhvr>
                                      <p:to x="100000" y="100000"/>
                                    </p:animScale>
                                    <p:animScale>
                                      <p:cBhvr>
                                        <p:cTn id="17" dur="26">
                                          <p:stCondLst>
                                            <p:cond delay="1642"/>
                                          </p:stCondLst>
                                        </p:cTn>
                                        <p:tgtEl>
                                          <p:spTgt spid="75"/>
                                        </p:tgtEl>
                                      </p:cBhvr>
                                      <p:to x="100000" y="90000"/>
                                    </p:animScale>
                                    <p:animScale>
                                      <p:cBhvr>
                                        <p:cTn id="18" dur="166" decel="50000">
                                          <p:stCondLst>
                                            <p:cond delay="1668"/>
                                          </p:stCondLst>
                                        </p:cTn>
                                        <p:tgtEl>
                                          <p:spTgt spid="75"/>
                                        </p:tgtEl>
                                      </p:cBhvr>
                                      <p:to x="100000" y="100000"/>
                                    </p:animScale>
                                    <p:animScale>
                                      <p:cBhvr>
                                        <p:cTn id="19" dur="26">
                                          <p:stCondLst>
                                            <p:cond delay="1808"/>
                                          </p:stCondLst>
                                        </p:cTn>
                                        <p:tgtEl>
                                          <p:spTgt spid="75"/>
                                        </p:tgtEl>
                                      </p:cBhvr>
                                      <p:to x="100000" y="95000"/>
                                    </p:animScale>
                                    <p:animScale>
                                      <p:cBhvr>
                                        <p:cTn id="20" dur="166" decel="50000">
                                          <p:stCondLst>
                                            <p:cond delay="1834"/>
                                          </p:stCondLst>
                                        </p:cTn>
                                        <p:tgtEl>
                                          <p:spTgt spid="7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5">
            <a:extLst>
              <a:ext uri="{FF2B5EF4-FFF2-40B4-BE49-F238E27FC236}">
                <a16:creationId xmlns:a16="http://schemas.microsoft.com/office/drawing/2014/main" id="{140D6280-8BFC-C341-A15A-A975B4A3729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74115" y="1111397"/>
            <a:ext cx="10092011" cy="4642325"/>
          </a:xfrm>
          <a:prstGeom prst="rect">
            <a:avLst/>
          </a:prstGeom>
        </p:spPr>
      </p:pic>
    </p:spTree>
    <p:extLst>
      <p:ext uri="{BB962C8B-B14F-4D97-AF65-F5344CB8AC3E}">
        <p14:creationId xmlns:p14="http://schemas.microsoft.com/office/powerpoint/2010/main" val="40828129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4104</TotalTime>
  <Words>1365</Words>
  <Application>Microsoft Office PowerPoint</Application>
  <PresentationFormat>شاشة عريضة</PresentationFormat>
  <Paragraphs>916</Paragraphs>
  <Slides>100</Slides>
  <Notes>92</Notes>
  <HiddenSlides>0</HiddenSlides>
  <MMClips>0</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100</vt:i4>
      </vt:variant>
    </vt:vector>
  </HeadingPairs>
  <TitlesOfParts>
    <vt:vector size="107" baseType="lpstr">
      <vt:lpstr>-apple-system</vt:lpstr>
      <vt:lpstr>Arial</vt:lpstr>
      <vt:lpstr>Calibri</vt:lpstr>
      <vt:lpstr>Calibri Light</vt:lpstr>
      <vt:lpstr>Lemonada Regular</vt:lpstr>
      <vt:lpstr>Tahoma</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الابتدائية الثامنة بنات باملج</dc:creator>
  <cp:lastModifiedBy>noura oraik</cp:lastModifiedBy>
  <cp:revision>360</cp:revision>
  <dcterms:created xsi:type="dcterms:W3CDTF">2021-01-10T08:52:06Z</dcterms:created>
  <dcterms:modified xsi:type="dcterms:W3CDTF">2023-05-13T16:02:54Z</dcterms:modified>
</cp:coreProperties>
</file>