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92DF3-36E1-4192-AEEE-545ADBDCFD6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C3197D1-6B65-4601-A712-C39B05B6CA35}">
      <dgm:prSet phldrT="[Text]"/>
      <dgm:spPr/>
      <dgm:t>
        <a:bodyPr/>
        <a:lstStyle/>
        <a:p>
          <a:pPr rtl="0"/>
          <a:r>
            <a:rPr lang="en-US" dirty="0"/>
            <a:t>Read </a:t>
          </a:r>
          <a:endParaRPr lang="ar-SA" dirty="0"/>
        </a:p>
      </dgm:t>
    </dgm:pt>
    <dgm:pt modelId="{FBCF8AF0-3FD6-4A5B-A8C7-BB1D4FB0C3A6}" type="parTrans" cxnId="{050B143F-86DE-4022-9673-291569B22A89}">
      <dgm:prSet/>
      <dgm:spPr/>
      <dgm:t>
        <a:bodyPr/>
        <a:lstStyle/>
        <a:p>
          <a:pPr rtl="1"/>
          <a:endParaRPr lang="ar-SA"/>
        </a:p>
      </dgm:t>
    </dgm:pt>
    <dgm:pt modelId="{9DACB2E6-DE0C-49E7-9D66-1482638595DE}" type="sibTrans" cxnId="{050B143F-86DE-4022-9673-291569B22A89}">
      <dgm:prSet/>
      <dgm:spPr/>
      <dgm:t>
        <a:bodyPr/>
        <a:lstStyle/>
        <a:p>
          <a:pPr rtl="1"/>
          <a:endParaRPr lang="ar-SA"/>
        </a:p>
      </dgm:t>
    </dgm:pt>
    <dgm:pt modelId="{3DE8BB93-5417-4BE4-92FE-B7F295FCDB74}">
      <dgm:prSet phldrT="[Text]"/>
      <dgm:spPr/>
      <dgm:t>
        <a:bodyPr/>
        <a:lstStyle/>
        <a:p>
          <a:pPr rtl="0"/>
          <a:r>
            <a:rPr lang="en-US" dirty="0"/>
            <a:t>An article in newspaper </a:t>
          </a:r>
          <a:endParaRPr lang="ar-SA" dirty="0"/>
        </a:p>
      </dgm:t>
    </dgm:pt>
    <dgm:pt modelId="{D0D4BC97-9A92-4FEA-8F52-1488EB69785C}" type="parTrans" cxnId="{BE889FF1-6BD1-4958-9BE3-00E90409E0CE}">
      <dgm:prSet/>
      <dgm:spPr/>
      <dgm:t>
        <a:bodyPr/>
        <a:lstStyle/>
        <a:p>
          <a:pPr rtl="1"/>
          <a:endParaRPr lang="ar-SA"/>
        </a:p>
      </dgm:t>
    </dgm:pt>
    <dgm:pt modelId="{F515F35E-4F61-4E91-AA15-581F47F2F8FF}" type="sibTrans" cxnId="{BE889FF1-6BD1-4958-9BE3-00E90409E0CE}">
      <dgm:prSet/>
      <dgm:spPr/>
      <dgm:t>
        <a:bodyPr/>
        <a:lstStyle/>
        <a:p>
          <a:pPr rtl="1"/>
          <a:endParaRPr lang="ar-SA"/>
        </a:p>
      </dgm:t>
    </dgm:pt>
    <dgm:pt modelId="{F7F00E0A-6030-42B7-8814-5F42A18273F7}">
      <dgm:prSet phldrT="[Text]"/>
      <dgm:spPr/>
      <dgm:t>
        <a:bodyPr/>
        <a:lstStyle/>
        <a:p>
          <a:pPr rtl="0"/>
          <a:r>
            <a:rPr lang="en-US" dirty="0"/>
            <a:t>Answer </a:t>
          </a:r>
          <a:endParaRPr lang="ar-SA" dirty="0"/>
        </a:p>
      </dgm:t>
    </dgm:pt>
    <dgm:pt modelId="{0AFCAF6D-653F-45A0-B3EA-ECDBA9D118F0}" type="parTrans" cxnId="{529C13C5-AAD7-4EB7-A7B2-E99D246D8A35}">
      <dgm:prSet/>
      <dgm:spPr/>
      <dgm:t>
        <a:bodyPr/>
        <a:lstStyle/>
        <a:p>
          <a:pPr rtl="1"/>
          <a:endParaRPr lang="ar-SA"/>
        </a:p>
      </dgm:t>
    </dgm:pt>
    <dgm:pt modelId="{9D279E06-97B5-4A36-BEC3-9128188C17E1}" type="sibTrans" cxnId="{529C13C5-AAD7-4EB7-A7B2-E99D246D8A35}">
      <dgm:prSet/>
      <dgm:spPr/>
      <dgm:t>
        <a:bodyPr/>
        <a:lstStyle/>
        <a:p>
          <a:pPr rtl="1"/>
          <a:endParaRPr lang="ar-SA"/>
        </a:p>
      </dgm:t>
    </dgm:pt>
    <dgm:pt modelId="{F9593B54-93BF-4680-BEDC-5568E91AA904}">
      <dgm:prSet phldrT="[Text]"/>
      <dgm:spPr/>
      <dgm:t>
        <a:bodyPr/>
        <a:lstStyle/>
        <a:p>
          <a:pPr rtl="0"/>
          <a:r>
            <a:rPr lang="en-US" dirty="0"/>
            <a:t>Some questions about the article </a:t>
          </a:r>
          <a:endParaRPr lang="ar-SA" dirty="0"/>
        </a:p>
      </dgm:t>
    </dgm:pt>
    <dgm:pt modelId="{BEB66511-7BE3-4D7A-95C1-1403E366268D}" type="parTrans" cxnId="{2331AB68-3735-4F5E-B1E2-D0D8C3DBF6D3}">
      <dgm:prSet/>
      <dgm:spPr/>
      <dgm:t>
        <a:bodyPr/>
        <a:lstStyle/>
        <a:p>
          <a:pPr rtl="1"/>
          <a:endParaRPr lang="ar-SA"/>
        </a:p>
      </dgm:t>
    </dgm:pt>
    <dgm:pt modelId="{415C55B0-17AC-48F5-9A48-DAEF40E3F85D}" type="sibTrans" cxnId="{2331AB68-3735-4F5E-B1E2-D0D8C3DBF6D3}">
      <dgm:prSet/>
      <dgm:spPr/>
      <dgm:t>
        <a:bodyPr/>
        <a:lstStyle/>
        <a:p>
          <a:pPr rtl="1"/>
          <a:endParaRPr lang="ar-SA"/>
        </a:p>
      </dgm:t>
    </dgm:pt>
    <dgm:pt modelId="{B16DF269-67FF-48CD-90F3-4C8B7650EE83}" type="pres">
      <dgm:prSet presAssocID="{DB592DF3-36E1-4192-AEEE-545ADBDCFD6B}" presName="linear" presStyleCnt="0">
        <dgm:presLayoutVars>
          <dgm:animLvl val="lvl"/>
          <dgm:resizeHandles val="exact"/>
        </dgm:presLayoutVars>
      </dgm:prSet>
      <dgm:spPr/>
    </dgm:pt>
    <dgm:pt modelId="{0680DA2B-BCA6-4E81-B230-30DF91D4445F}" type="pres">
      <dgm:prSet presAssocID="{7C3197D1-6B65-4601-A712-C39B05B6CA3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A603FC-259A-4A56-B494-98EA324935D1}" type="pres">
      <dgm:prSet presAssocID="{7C3197D1-6B65-4601-A712-C39B05B6CA35}" presName="childText" presStyleLbl="revTx" presStyleIdx="0" presStyleCnt="2">
        <dgm:presLayoutVars>
          <dgm:bulletEnabled val="1"/>
        </dgm:presLayoutVars>
      </dgm:prSet>
      <dgm:spPr/>
    </dgm:pt>
    <dgm:pt modelId="{0C6D22F2-266E-4329-9DF4-5BAB77FCC2EA}" type="pres">
      <dgm:prSet presAssocID="{F7F00E0A-6030-42B7-8814-5F42A18273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E3E279-E648-42D7-A505-EA439E7065B8}" type="pres">
      <dgm:prSet presAssocID="{F7F00E0A-6030-42B7-8814-5F42A18273F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D8C901-9FF3-40EC-8A00-3208D4CCCDCE}" type="presOf" srcId="{F7F00E0A-6030-42B7-8814-5F42A18273F7}" destId="{0C6D22F2-266E-4329-9DF4-5BAB77FCC2EA}" srcOrd="0" destOrd="0" presId="urn:microsoft.com/office/officeart/2005/8/layout/vList2"/>
    <dgm:cxn modelId="{050B143F-86DE-4022-9673-291569B22A89}" srcId="{DB592DF3-36E1-4192-AEEE-545ADBDCFD6B}" destId="{7C3197D1-6B65-4601-A712-C39B05B6CA35}" srcOrd="0" destOrd="0" parTransId="{FBCF8AF0-3FD6-4A5B-A8C7-BB1D4FB0C3A6}" sibTransId="{9DACB2E6-DE0C-49E7-9D66-1482638595DE}"/>
    <dgm:cxn modelId="{2331AB68-3735-4F5E-B1E2-D0D8C3DBF6D3}" srcId="{F7F00E0A-6030-42B7-8814-5F42A18273F7}" destId="{F9593B54-93BF-4680-BEDC-5568E91AA904}" srcOrd="0" destOrd="0" parTransId="{BEB66511-7BE3-4D7A-95C1-1403E366268D}" sibTransId="{415C55B0-17AC-48F5-9A48-DAEF40E3F85D}"/>
    <dgm:cxn modelId="{4893619B-8EED-4169-960C-A71BB48BDABB}" type="presOf" srcId="{DB592DF3-36E1-4192-AEEE-545ADBDCFD6B}" destId="{B16DF269-67FF-48CD-90F3-4C8B7650EE83}" srcOrd="0" destOrd="0" presId="urn:microsoft.com/office/officeart/2005/8/layout/vList2"/>
    <dgm:cxn modelId="{423729B0-5CC8-435A-9325-D68658B2029B}" type="presOf" srcId="{F9593B54-93BF-4680-BEDC-5568E91AA904}" destId="{F9E3E279-E648-42D7-A505-EA439E7065B8}" srcOrd="0" destOrd="0" presId="urn:microsoft.com/office/officeart/2005/8/layout/vList2"/>
    <dgm:cxn modelId="{36DF19B5-EAD2-4364-87D7-1E2E994BB83C}" type="presOf" srcId="{7C3197D1-6B65-4601-A712-C39B05B6CA35}" destId="{0680DA2B-BCA6-4E81-B230-30DF91D4445F}" srcOrd="0" destOrd="0" presId="urn:microsoft.com/office/officeart/2005/8/layout/vList2"/>
    <dgm:cxn modelId="{529C13C5-AAD7-4EB7-A7B2-E99D246D8A35}" srcId="{DB592DF3-36E1-4192-AEEE-545ADBDCFD6B}" destId="{F7F00E0A-6030-42B7-8814-5F42A18273F7}" srcOrd="1" destOrd="0" parTransId="{0AFCAF6D-653F-45A0-B3EA-ECDBA9D118F0}" sibTransId="{9D279E06-97B5-4A36-BEC3-9128188C17E1}"/>
    <dgm:cxn modelId="{1677CBDF-5B7F-4FF8-B86D-23881C22376D}" type="presOf" srcId="{3DE8BB93-5417-4BE4-92FE-B7F295FCDB74}" destId="{76A603FC-259A-4A56-B494-98EA324935D1}" srcOrd="0" destOrd="0" presId="urn:microsoft.com/office/officeart/2005/8/layout/vList2"/>
    <dgm:cxn modelId="{BE889FF1-6BD1-4958-9BE3-00E90409E0CE}" srcId="{7C3197D1-6B65-4601-A712-C39B05B6CA35}" destId="{3DE8BB93-5417-4BE4-92FE-B7F295FCDB74}" srcOrd="0" destOrd="0" parTransId="{D0D4BC97-9A92-4FEA-8F52-1488EB69785C}" sibTransId="{F515F35E-4F61-4E91-AA15-581F47F2F8FF}"/>
    <dgm:cxn modelId="{1C1EC1FB-E1D9-4832-BA23-7CD940C559C1}" type="presParOf" srcId="{B16DF269-67FF-48CD-90F3-4C8B7650EE83}" destId="{0680DA2B-BCA6-4E81-B230-30DF91D4445F}" srcOrd="0" destOrd="0" presId="urn:microsoft.com/office/officeart/2005/8/layout/vList2"/>
    <dgm:cxn modelId="{BD184048-812A-487C-A2B7-00C1AF441F2D}" type="presParOf" srcId="{B16DF269-67FF-48CD-90F3-4C8B7650EE83}" destId="{76A603FC-259A-4A56-B494-98EA324935D1}" srcOrd="1" destOrd="0" presId="urn:microsoft.com/office/officeart/2005/8/layout/vList2"/>
    <dgm:cxn modelId="{D2C2CD88-8176-42CF-8867-932FB4842B14}" type="presParOf" srcId="{B16DF269-67FF-48CD-90F3-4C8B7650EE83}" destId="{0C6D22F2-266E-4329-9DF4-5BAB77FCC2EA}" srcOrd="2" destOrd="0" presId="urn:microsoft.com/office/officeart/2005/8/layout/vList2"/>
    <dgm:cxn modelId="{0E25DC2B-DEE2-4E67-AB8A-DCFB2D06B6FB}" type="presParOf" srcId="{B16DF269-67FF-48CD-90F3-4C8B7650EE83}" destId="{F9E3E279-E648-42D7-A505-EA439E7065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0DA2B-BCA6-4E81-B230-30DF91D4445F}">
      <dsp:nvSpPr>
        <dsp:cNvPr id="0" name=""/>
        <dsp:cNvSpPr/>
      </dsp:nvSpPr>
      <dsp:spPr>
        <a:xfrm>
          <a:off x="0" y="43758"/>
          <a:ext cx="8128000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Read </a:t>
          </a:r>
          <a:endParaRPr lang="ar-SA" sz="6000" kern="1200" dirty="0"/>
        </a:p>
      </dsp:txBody>
      <dsp:txXfrm>
        <a:off x="70251" y="114009"/>
        <a:ext cx="7987498" cy="1298597"/>
      </dsp:txXfrm>
    </dsp:sp>
    <dsp:sp modelId="{76A603FC-259A-4A56-B494-98EA324935D1}">
      <dsp:nvSpPr>
        <dsp:cNvPr id="0" name=""/>
        <dsp:cNvSpPr/>
      </dsp:nvSpPr>
      <dsp:spPr>
        <a:xfrm>
          <a:off x="0" y="1482858"/>
          <a:ext cx="8128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76200" rIns="426720" bIns="76200" numCol="1" spcCol="1270" anchor="t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700" kern="1200" dirty="0"/>
            <a:t>An article in newspaper </a:t>
          </a:r>
          <a:endParaRPr lang="ar-SA" sz="4700" kern="1200" dirty="0"/>
        </a:p>
      </dsp:txBody>
      <dsp:txXfrm>
        <a:off x="0" y="1482858"/>
        <a:ext cx="8128000" cy="993600"/>
      </dsp:txXfrm>
    </dsp:sp>
    <dsp:sp modelId="{0C6D22F2-266E-4329-9DF4-5BAB77FCC2EA}">
      <dsp:nvSpPr>
        <dsp:cNvPr id="0" name=""/>
        <dsp:cNvSpPr/>
      </dsp:nvSpPr>
      <dsp:spPr>
        <a:xfrm>
          <a:off x="0" y="2476458"/>
          <a:ext cx="8128000" cy="1439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Answer </a:t>
          </a:r>
          <a:endParaRPr lang="ar-SA" sz="6000" kern="1200" dirty="0"/>
        </a:p>
      </dsp:txBody>
      <dsp:txXfrm>
        <a:off x="70251" y="2546709"/>
        <a:ext cx="7987498" cy="1298597"/>
      </dsp:txXfrm>
    </dsp:sp>
    <dsp:sp modelId="{F9E3E279-E648-42D7-A505-EA439E7065B8}">
      <dsp:nvSpPr>
        <dsp:cNvPr id="0" name=""/>
        <dsp:cNvSpPr/>
      </dsp:nvSpPr>
      <dsp:spPr>
        <a:xfrm>
          <a:off x="0" y="3915558"/>
          <a:ext cx="8128000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76200" rIns="426720" bIns="76200" numCol="1" spcCol="1270" anchor="t" anchorCtr="0">
          <a:noAutofit/>
        </a:bodyPr>
        <a:lstStyle/>
        <a:p>
          <a:pPr marL="285750" lvl="1" indent="-285750" algn="l" defTabSz="2089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700" kern="1200" dirty="0"/>
            <a:t>Some questions about the article </a:t>
          </a:r>
          <a:endParaRPr lang="ar-SA" sz="4700" kern="1200" dirty="0"/>
        </a:p>
      </dsp:txBody>
      <dsp:txXfrm>
        <a:off x="0" y="3915558"/>
        <a:ext cx="8128000" cy="1459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3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8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alauralopez9250/1bb-question-word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h-yue.wikipedia.org/wiki/File:Light_Bulb_or_Idea_Flat_Icon_Vector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hesmsg.com/good-day-wishes-message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sshopperherder.com/untangling-b2b-sales-goals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rcrunch.com/exercise/1035493129/how-old-are-yo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Noto_Emoji_Oreo_1f914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to_Emoji_Oreo_1f914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alauralopez9250/1bb-question-word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alauralopez9250/1bb-question-word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powder blust">
            <a:extLst>
              <a:ext uri="{FF2B5EF4-FFF2-40B4-BE49-F238E27FC236}">
                <a16:creationId xmlns:a16="http://schemas.microsoft.com/office/drawing/2014/main" id="{5331B926-839F-4E6C-87F6-851781F5D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5" b="1236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38510-6E01-41EB-9FD8-C907E0B4D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Unit 7 Reading p 61</a:t>
            </a:r>
            <a:endParaRPr lang="ar-S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6EEEB-7712-495B-BB6B-AEA7421D9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Tr. Nora Khalid </a:t>
            </a:r>
            <a:endParaRPr lang="ar-SA" sz="1700" dirty="0"/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5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03E5448-2A02-4036-8DC3-60200F9F2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818" t="40145" r="76299" b="43944"/>
          <a:stretch/>
        </p:blipFill>
        <p:spPr>
          <a:xfrm>
            <a:off x="238539" y="185530"/>
            <a:ext cx="2491408" cy="116619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B226DC3-C031-4DB5-8F65-4675008CA9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693" t="2373" r="25930" b="84089"/>
          <a:stretch/>
        </p:blipFill>
        <p:spPr>
          <a:xfrm>
            <a:off x="0" y="3974738"/>
            <a:ext cx="2379784" cy="992284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00380CF-4A8C-452E-B9DF-2D27E8A1E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44" t="18850" r="70079" b="67139"/>
          <a:stretch/>
        </p:blipFill>
        <p:spPr>
          <a:xfrm>
            <a:off x="9750845" y="3974738"/>
            <a:ext cx="2321171" cy="1026941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12B4944-BA69-49E2-97F4-0975D8568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39" t="2373" r="53284" b="84089"/>
          <a:stretch/>
        </p:blipFill>
        <p:spPr>
          <a:xfrm>
            <a:off x="9517765" y="359439"/>
            <a:ext cx="2379783" cy="992284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5363323-7DFB-488E-8F18-48E305162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4881" t="23097" r="1342" b="62045"/>
          <a:stretch/>
        </p:blipFill>
        <p:spPr>
          <a:xfrm>
            <a:off x="4904728" y="2884487"/>
            <a:ext cx="2321171" cy="10890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30C13C-58C2-4C02-8C4E-6A51DB4F2288}"/>
              </a:ext>
            </a:extLst>
          </p:cNvPr>
          <p:cNvSpPr/>
          <p:nvPr/>
        </p:nvSpPr>
        <p:spPr>
          <a:xfrm>
            <a:off x="0" y="1488042"/>
            <a:ext cx="3737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yriadPro-Light"/>
              </a:rPr>
              <a:t>Six-years old Marta</a:t>
            </a:r>
            <a:endParaRPr lang="ar-SA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E321E-C48E-410D-B0B1-C1FD60F621D2}"/>
              </a:ext>
            </a:extLst>
          </p:cNvPr>
          <p:cNvSpPr/>
          <p:nvPr/>
        </p:nvSpPr>
        <p:spPr>
          <a:xfrm>
            <a:off x="106732" y="5258160"/>
            <a:ext cx="205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yriadPro-Light"/>
              </a:rPr>
              <a:t>In a car</a:t>
            </a:r>
            <a:endParaRPr lang="ar-SA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8E43B-8986-46DE-8C0E-443BC3876731}"/>
              </a:ext>
            </a:extLst>
          </p:cNvPr>
          <p:cNvSpPr/>
          <p:nvPr/>
        </p:nvSpPr>
        <p:spPr>
          <a:xfrm>
            <a:off x="9531525" y="1465462"/>
            <a:ext cx="235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yriadPro-Light"/>
              </a:rPr>
              <a:t>One day</a:t>
            </a:r>
            <a:endParaRPr lang="ar-SA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4CA899-C507-474F-84DC-F9AD929F0751}"/>
              </a:ext>
            </a:extLst>
          </p:cNvPr>
          <p:cNvSpPr/>
          <p:nvPr/>
        </p:nvSpPr>
        <p:spPr>
          <a:xfrm>
            <a:off x="9117496" y="5098367"/>
            <a:ext cx="3193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yriadPro-Light"/>
              </a:rPr>
              <a:t>She stopped a thief </a:t>
            </a:r>
            <a:endParaRPr lang="ar-SA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C1B6A-BD3C-47DA-B972-551A97D61AE2}"/>
              </a:ext>
            </a:extLst>
          </p:cNvPr>
          <p:cNvSpPr/>
          <p:nvPr/>
        </p:nvSpPr>
        <p:spPr>
          <a:xfrm>
            <a:off x="5038627" y="3938177"/>
            <a:ext cx="205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yriadPro-Light"/>
              </a:rPr>
              <a:t>She wanted her daddy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9931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9B8C6-449D-4A39-B159-9C70A2FA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t="46152" r="6654" b="11366"/>
          <a:stretch/>
        </p:blipFill>
        <p:spPr>
          <a:xfrm>
            <a:off x="1808921" y="198784"/>
            <a:ext cx="8574157" cy="3288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56E3C6-0FD8-4373-9B20-67FD7D65FBBA}"/>
              </a:ext>
            </a:extLst>
          </p:cNvPr>
          <p:cNvSpPr/>
          <p:nvPr/>
        </p:nvSpPr>
        <p:spPr>
          <a:xfrm>
            <a:off x="1808920" y="4435046"/>
            <a:ext cx="74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MyriadPro-Light"/>
              </a:rPr>
              <a:t>the thief overpowered him and got in the car</a:t>
            </a:r>
            <a:endParaRPr lang="ar-S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9F794-063D-456B-A81E-8F8EAC613A25}"/>
              </a:ext>
            </a:extLst>
          </p:cNvPr>
          <p:cNvSpPr/>
          <p:nvPr/>
        </p:nvSpPr>
        <p:spPr>
          <a:xfrm>
            <a:off x="1808921" y="3683600"/>
            <a:ext cx="10091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MyriadPro-Light"/>
              </a:rPr>
              <a:t>a stranger pushed her father out of the way, got in the car, and drove away</a:t>
            </a:r>
            <a:endParaRPr lang="ar-S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5AC5A-73F3-48D2-B2E5-138C7189F6EE}"/>
              </a:ext>
            </a:extLst>
          </p:cNvPr>
          <p:cNvSpPr/>
          <p:nvPr/>
        </p:nvSpPr>
        <p:spPr>
          <a:xfrm>
            <a:off x="1808919" y="5145330"/>
            <a:ext cx="74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MyriadPro-Light"/>
              </a:rPr>
              <a:t>he stopped the car and ordered the children out</a:t>
            </a:r>
            <a:endParaRPr lang="ar-S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DC029-63E6-4708-8A62-6A1A2996D6AA}"/>
              </a:ext>
            </a:extLst>
          </p:cNvPr>
          <p:cNvSpPr/>
          <p:nvPr/>
        </p:nvSpPr>
        <p:spPr>
          <a:xfrm>
            <a:off x="1808920" y="5931529"/>
            <a:ext cx="74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MyriadPro-Light"/>
              </a:rPr>
              <a:t>he saw his two children walking toward him</a:t>
            </a:r>
            <a:endParaRPr lang="ar-S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E031FC-8987-4EA4-9C73-1295492A4E72}"/>
              </a:ext>
            </a:extLst>
          </p:cNvPr>
          <p:cNvGrpSpPr/>
          <p:nvPr/>
        </p:nvGrpSpPr>
        <p:grpSpPr>
          <a:xfrm>
            <a:off x="1510744" y="3620975"/>
            <a:ext cx="9766856" cy="586913"/>
            <a:chOff x="1378222" y="2323781"/>
            <a:chExt cx="9766856" cy="58691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CBB4EF1-AEBC-4579-A38A-AE0CD335C083}"/>
                </a:ext>
              </a:extLst>
            </p:cNvPr>
            <p:cNvSpPr/>
            <p:nvPr/>
          </p:nvSpPr>
          <p:spPr>
            <a:xfrm>
              <a:off x="1378222" y="2323781"/>
              <a:ext cx="9766856" cy="5869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C2BF8798-ADE6-4F5D-9D6A-C415E356D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85420" y="2323781"/>
              <a:ext cx="491483" cy="58691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6F9E1A-08DD-4390-BBD3-28E4BEF362D1}"/>
              </a:ext>
            </a:extLst>
          </p:cNvPr>
          <p:cNvGrpSpPr/>
          <p:nvPr/>
        </p:nvGrpSpPr>
        <p:grpSpPr>
          <a:xfrm>
            <a:off x="1517942" y="4372421"/>
            <a:ext cx="9766856" cy="586913"/>
            <a:chOff x="1378222" y="2323781"/>
            <a:chExt cx="9766856" cy="58691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44C2607-59B7-4AC1-9AE2-DBE59F11B592}"/>
                </a:ext>
              </a:extLst>
            </p:cNvPr>
            <p:cNvSpPr/>
            <p:nvPr/>
          </p:nvSpPr>
          <p:spPr>
            <a:xfrm>
              <a:off x="1378222" y="2323781"/>
              <a:ext cx="9766856" cy="5869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9D220EAE-760C-464B-9979-A7C307AB0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85420" y="2323781"/>
              <a:ext cx="491483" cy="58691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5E5D4F-3170-4C4C-904B-3AD5A0B97E7F}"/>
              </a:ext>
            </a:extLst>
          </p:cNvPr>
          <p:cNvGrpSpPr/>
          <p:nvPr/>
        </p:nvGrpSpPr>
        <p:grpSpPr>
          <a:xfrm>
            <a:off x="1510744" y="5082705"/>
            <a:ext cx="9766856" cy="586913"/>
            <a:chOff x="1378222" y="2323781"/>
            <a:chExt cx="9766856" cy="5869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CA5B677-0676-4B07-9893-0B837BD043C8}"/>
                </a:ext>
              </a:extLst>
            </p:cNvPr>
            <p:cNvSpPr/>
            <p:nvPr/>
          </p:nvSpPr>
          <p:spPr>
            <a:xfrm>
              <a:off x="1378222" y="2323781"/>
              <a:ext cx="9766856" cy="5869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ECE8346B-DFC3-4591-AB2E-8E65A654B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85420" y="2323781"/>
              <a:ext cx="491483" cy="58691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ED8C0E-3CD3-4389-BF8B-F382687020B5}"/>
              </a:ext>
            </a:extLst>
          </p:cNvPr>
          <p:cNvGrpSpPr/>
          <p:nvPr/>
        </p:nvGrpSpPr>
        <p:grpSpPr>
          <a:xfrm>
            <a:off x="1525140" y="5844737"/>
            <a:ext cx="9766856" cy="586913"/>
            <a:chOff x="1378222" y="2323781"/>
            <a:chExt cx="9766856" cy="58691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1D33117-6710-47C0-9499-B298565C9E5C}"/>
                </a:ext>
              </a:extLst>
            </p:cNvPr>
            <p:cNvSpPr/>
            <p:nvPr/>
          </p:nvSpPr>
          <p:spPr>
            <a:xfrm>
              <a:off x="1378222" y="2323781"/>
              <a:ext cx="9766856" cy="5869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8C8AAA-D7E6-4D28-AD87-19CF28382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85420" y="2323781"/>
              <a:ext cx="491483" cy="586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3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F0C395-AEC8-4846-B90C-F2F5C990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0424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47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BCD68D-921D-4AE6-9B35-4B04AE335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6997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385CB199-F33A-42A9-91A2-EE8B096EB8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62164" y="0"/>
            <a:ext cx="1289584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8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D54E95-9F22-4B9A-969D-4C7B6E24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6121" y="207186"/>
            <a:ext cx="7381461" cy="66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F07E3-048F-4979-B439-44F884E10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62" t="26861" r="15077" b="26552"/>
          <a:stretch/>
        </p:blipFill>
        <p:spPr>
          <a:xfrm>
            <a:off x="6965490" y="618977"/>
            <a:ext cx="4601438" cy="464233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6BA98F9-9ADD-4152-8AAA-3D754205F69A}"/>
              </a:ext>
            </a:extLst>
          </p:cNvPr>
          <p:cNvSpPr/>
          <p:nvPr/>
        </p:nvSpPr>
        <p:spPr>
          <a:xfrm>
            <a:off x="902778" y="384315"/>
            <a:ext cx="5537778" cy="3538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4000" b="1" i="1" dirty="0"/>
          </a:p>
          <a:p>
            <a:pPr algn="ctr"/>
            <a:r>
              <a:rPr lang="en-US" sz="4000" b="1" i="1" dirty="0"/>
              <a:t>How old is the little girl in the picture?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ADA818D-699C-445B-8C1A-83EBABC5E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2778" y="4257236"/>
            <a:ext cx="1693398" cy="16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9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6BA98F9-9ADD-4152-8AAA-3D754205F69A}"/>
              </a:ext>
            </a:extLst>
          </p:cNvPr>
          <p:cNvSpPr/>
          <p:nvPr/>
        </p:nvSpPr>
        <p:spPr>
          <a:xfrm>
            <a:off x="902778" y="384315"/>
            <a:ext cx="5537778" cy="3538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4000" b="1" i="1" dirty="0"/>
          </a:p>
          <a:p>
            <a:pPr algn="ctr"/>
            <a:r>
              <a:rPr lang="en-US" sz="4000" b="1" i="1" dirty="0"/>
              <a:t>How old is the child in the car seat?</a:t>
            </a:r>
            <a:br>
              <a:rPr lang="en-US" dirty="0"/>
            </a:br>
            <a:br>
              <a:rPr lang="en-US" dirty="0"/>
            </a:br>
            <a:endParaRPr lang="ar-SA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ADA818D-699C-445B-8C1A-83EBABC5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778" y="4257236"/>
            <a:ext cx="1693398" cy="1693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7ED92-E7E8-4020-86D2-ED429CD86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23" t="28913" r="54578" b="19468"/>
          <a:stretch/>
        </p:blipFill>
        <p:spPr>
          <a:xfrm>
            <a:off x="7976382" y="891012"/>
            <a:ext cx="3584814" cy="47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BDCA6F-73AE-44CC-BF42-A715B10E7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7" t="30556" r="22346" b="95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D6AE11-0030-47ED-BFC2-0B7CF7FFE2E9}"/>
              </a:ext>
            </a:extLst>
          </p:cNvPr>
          <p:cNvSpPr/>
          <p:nvPr/>
        </p:nvSpPr>
        <p:spPr>
          <a:xfrm>
            <a:off x="145775" y="0"/>
            <a:ext cx="4572000" cy="161676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EA60627-9AEE-41F6-B9E6-52AA2C0A8074}"/>
              </a:ext>
            </a:extLst>
          </p:cNvPr>
          <p:cNvSpPr/>
          <p:nvPr/>
        </p:nvSpPr>
        <p:spPr>
          <a:xfrm>
            <a:off x="4996068" y="265042"/>
            <a:ext cx="3127513" cy="1086679"/>
          </a:xfrm>
          <a:prstGeom prst="wedgeEllipse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headline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6B9EB65-7E95-49C0-B3BE-1CA479B415C8}"/>
              </a:ext>
            </a:extLst>
          </p:cNvPr>
          <p:cNvSpPr/>
          <p:nvPr/>
        </p:nvSpPr>
        <p:spPr>
          <a:xfrm>
            <a:off x="5496339" y="2459934"/>
            <a:ext cx="5254484" cy="1938131"/>
          </a:xfrm>
          <a:prstGeom prst="wedgeEllipse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do you think the newspaper article is about?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8292ED-BDD3-4D63-8604-4E4370D03A33}"/>
              </a:ext>
            </a:extLst>
          </p:cNvPr>
          <p:cNvGrpSpPr/>
          <p:nvPr/>
        </p:nvGrpSpPr>
        <p:grpSpPr>
          <a:xfrm>
            <a:off x="1224400" y="211564"/>
            <a:ext cx="9762468" cy="6517926"/>
            <a:chOff x="1224400" y="211564"/>
            <a:chExt cx="9762468" cy="651792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03E5448-2A02-4036-8DC3-60200F9F2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b="11073"/>
            <a:stretch/>
          </p:blipFill>
          <p:spPr>
            <a:xfrm>
              <a:off x="1224400" y="211564"/>
              <a:ext cx="9762468" cy="651792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60B726-8164-431F-AF3B-3E9AF1AC935B}"/>
                </a:ext>
              </a:extLst>
            </p:cNvPr>
            <p:cNvSpPr/>
            <p:nvPr/>
          </p:nvSpPr>
          <p:spPr>
            <a:xfrm>
              <a:off x="5499652" y="4412974"/>
              <a:ext cx="2305878" cy="1113183"/>
            </a:xfrm>
            <a:prstGeom prst="rect">
              <a:avLst/>
            </a:prstGeom>
            <a:solidFill>
              <a:srgbClr val="FDD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884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BDCA6F-73AE-44CC-BF42-A715B10E7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07" t="30556" r="22346" b="95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SG Bk 4 F-SA_2020_2-19">
            <a:hlinkClick r:id="" action="ppaction://media"/>
            <a:extLst>
              <a:ext uri="{FF2B5EF4-FFF2-40B4-BE49-F238E27FC236}">
                <a16:creationId xmlns:a16="http://schemas.microsoft.com/office/drawing/2014/main" id="{32C0C8BF-6B05-45DB-B8CC-9ECA8F440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3617" y="818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8292ED-BDD3-4D63-8604-4E4370D03A33}"/>
              </a:ext>
            </a:extLst>
          </p:cNvPr>
          <p:cNvGrpSpPr/>
          <p:nvPr/>
        </p:nvGrpSpPr>
        <p:grpSpPr>
          <a:xfrm>
            <a:off x="1224400" y="211564"/>
            <a:ext cx="9762468" cy="6517926"/>
            <a:chOff x="1224400" y="211564"/>
            <a:chExt cx="9762468" cy="651792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03E5448-2A02-4036-8DC3-60200F9F2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b="11073"/>
            <a:stretch/>
          </p:blipFill>
          <p:spPr>
            <a:xfrm>
              <a:off x="1224400" y="211564"/>
              <a:ext cx="9762468" cy="651792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60B726-8164-431F-AF3B-3E9AF1AC935B}"/>
                </a:ext>
              </a:extLst>
            </p:cNvPr>
            <p:cNvSpPr/>
            <p:nvPr/>
          </p:nvSpPr>
          <p:spPr>
            <a:xfrm>
              <a:off x="5499652" y="4412974"/>
              <a:ext cx="2305878" cy="1113183"/>
            </a:xfrm>
            <a:prstGeom prst="rect">
              <a:avLst/>
            </a:prstGeom>
            <a:solidFill>
              <a:srgbClr val="FDD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61264682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824"/>
      </a:dk2>
      <a:lt2>
        <a:srgbClr val="E2E7E8"/>
      </a:lt2>
      <a:accent1>
        <a:srgbClr val="EE7D6E"/>
      </a:accent1>
      <a:accent2>
        <a:srgbClr val="EB4E7D"/>
      </a:accent2>
      <a:accent3>
        <a:srgbClr val="EE6ECA"/>
      </a:accent3>
      <a:accent4>
        <a:srgbClr val="D54EEB"/>
      </a:accent4>
      <a:accent5>
        <a:srgbClr val="A76EEE"/>
      </a:accent5>
      <a:accent6>
        <a:srgbClr val="534EEB"/>
      </a:accent6>
      <a:hlink>
        <a:srgbClr val="598C9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116</Words>
  <Application>Microsoft Office PowerPoint</Application>
  <PresentationFormat>Widescreen</PresentationFormat>
  <Paragraphs>21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MyriadPro-Light</vt:lpstr>
      <vt:lpstr>AccentBoxVTI</vt:lpstr>
      <vt:lpstr>Unit 7 Reading p 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Reading p 61</dc:title>
  <dc:creator>نورا العتيبي</dc:creator>
  <cp:lastModifiedBy>نورا العتيبي</cp:lastModifiedBy>
  <cp:revision>5</cp:revision>
  <dcterms:created xsi:type="dcterms:W3CDTF">2021-03-27T16:53:39Z</dcterms:created>
  <dcterms:modified xsi:type="dcterms:W3CDTF">2021-03-27T17:40:59Z</dcterms:modified>
</cp:coreProperties>
</file>