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0" r:id="rId4"/>
    <p:sldId id="285" r:id="rId5"/>
    <p:sldId id="262" r:id="rId6"/>
    <p:sldId id="286" r:id="rId7"/>
    <p:sldId id="276" r:id="rId8"/>
    <p:sldId id="277" r:id="rId9"/>
    <p:sldId id="278" r:id="rId10"/>
    <p:sldId id="287" r:id="rId11"/>
    <p:sldId id="269" r:id="rId12"/>
    <p:sldId id="280" r:id="rId13"/>
    <p:sldId id="281" r:id="rId14"/>
    <p:sldId id="288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16A"/>
    <a:srgbClr val="FED6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D79A1-9E86-43B3-93C6-6FD9055FEC0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501D-4C31-411B-84D9-313DCD5F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2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501D-4C31-411B-84D9-313DCD5F61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B204-6477-4E78-8692-206B1D590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3FB89-A0AB-4E6E-BA85-1DDB4C967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7FA5-18F8-4C35-9CEB-377575BE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57F4-A908-4EFD-84BE-FDE0A732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3BBE2-8E36-4A5E-A7AC-DBFB027B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00C-D3B3-4D1C-8163-A680E88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F8E10-969C-4BAC-A19C-3CB5EEEC0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9CA6-BA69-4584-80D0-6B95F5A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1596-4948-4BD4-BCD0-35F5AC5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5668-0E9D-4890-A5B3-D67A5D55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909B9-607A-4CA7-A56F-16F96AADC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E6DFF-8B96-4F9F-8F0E-C226F4F97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D7E-806F-4EA5-A668-100DE1E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69F-1C3E-4466-8768-233A5603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7A45-2458-49A4-9FDF-D424001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41BE-0170-423A-8D3E-F547D8D9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86B1-A549-4E46-9A11-0B470775F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464F-9A24-4310-BE18-C9B3ECA2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B945C-D9F3-43C6-933F-E8E160C3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25B-B0F5-48CD-8FE1-EF2E4765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8B8D-4328-4D3B-8633-3AA49A25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9958-688E-48DD-A664-9F4B94FC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51C-C236-40E0-B9B7-EDB8B279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C12A-DAED-490B-A01E-5C3A00B0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CDD6-2744-4F6B-B122-6075753E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F973-D8B5-4248-8C50-7A50A35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678F-4402-466B-9FAA-0A047500F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C9B42-5EC6-4195-B55F-4C6D93DA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4ED1-1A19-4B77-830E-C815FB75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5105C-7FD0-485E-B4C4-0EC5DAEC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0DD97-0756-48DF-BA0D-4F753753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F30D-69F6-440D-A41B-77D544A4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91D8-14D7-4232-B373-0A521FDD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F66E-382F-4026-B3CB-63C4B5636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62E98-5A79-4B75-BB1C-E7F80C04A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17729-5DD9-4AF3-95BD-75E32E6DA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5C0F4-F28F-4846-ABDA-B73048FD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0DB7A-9AB5-41F0-9FF1-1EC1FD4D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5E837-088F-4A30-84FA-A2818C7F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9E21-9C26-43E0-8B65-0606F0D7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CD1-9F8B-4C6A-8458-5FCF5C09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9DF1A-1C67-4A3A-85DF-89EBE196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64FF-9611-4816-8910-AFC7B027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889B-31D4-4612-B788-E5FEFCDD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32136-D0A4-49C2-B430-4124B707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1D7E-2CFB-490A-AEC9-DE1230C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9E83-0182-4F1B-9A3A-AC79417F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9786-DDDC-4A05-83BE-F9E940CD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A8BD-B14C-495D-9B71-4F38865C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2DC87-340E-453B-811C-5644BF9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65DFC-D32A-43F3-A25A-B8A8C99E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CFFE5-1D6C-4D29-B989-ABFD7723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5446-7C1F-4F07-A0C2-09D9B0FD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084B1-7191-473B-919C-5E8C3149C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569F3-3537-4341-86B5-EA930B594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4DAC-5ACA-477E-AA32-A0E71E9B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90DC-9933-43E0-93CD-9D120C42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1AAE4-8B31-451C-858C-A8284BA1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7AC58-009A-4952-833F-AEB50D8E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59C8-63B0-4D22-821A-69E1D81A0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F063-8443-4F08-8E02-E1B0A31B7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068A-F97F-48CB-8706-2D7D93D3A0A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189-AB5D-4A19-A5D7-8B5B0E99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8DA7-B41A-4D75-AA4F-2E13CC5A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1CC1-0CA2-4A09-B134-D92D3AD5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0C2F7-07F7-4AC6-86A8-E5F202E5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" y="28282"/>
            <a:ext cx="12148102" cy="68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" r="642"/>
          <a:stretch/>
        </p:blipFill>
        <p:spPr>
          <a:xfrm>
            <a:off x="9426" y="476053"/>
            <a:ext cx="12182573" cy="6365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8DCAF-6E67-4C99-BDE2-80D2569245FA}"/>
              </a:ext>
            </a:extLst>
          </p:cNvPr>
          <p:cNvSpPr txBox="1"/>
          <p:nvPr/>
        </p:nvSpPr>
        <p:spPr>
          <a:xfrm>
            <a:off x="1225484" y="2601799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Talk about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5C717-9769-4E44-AF9C-1147B3A43D87}"/>
              </a:ext>
            </a:extLst>
          </p:cNvPr>
          <p:cNvSpPr txBox="1"/>
          <p:nvPr/>
        </p:nvSpPr>
        <p:spPr>
          <a:xfrm>
            <a:off x="1225484" y="3454287"/>
            <a:ext cx="65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Listen and comprehend short stories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DB2-5078-4F00-970E-2E22E9001C20}"/>
              </a:ext>
            </a:extLst>
          </p:cNvPr>
          <p:cNvSpPr txBox="1"/>
          <p:nvPr/>
        </p:nvSpPr>
        <p:spPr>
          <a:xfrm>
            <a:off x="1225484" y="454136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activates about the lesson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5A3BAF-268D-4B41-B375-3A7B66E3F60B}"/>
              </a:ext>
            </a:extLst>
          </p:cNvPr>
          <p:cNvSpPr/>
          <p:nvPr/>
        </p:nvSpPr>
        <p:spPr>
          <a:xfrm>
            <a:off x="235670" y="5288077"/>
            <a:ext cx="1150070" cy="10938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41BE5-4F21-46D8-ABE4-A44569A46A27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9E21-749A-4E48-A561-496E1354031F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F0599B6D-FE7D-440C-910C-9DE650C5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85" y="3296908"/>
            <a:ext cx="804614" cy="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58CDD-1E44-4132-A61D-4A7A50B65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5"/>
            <a:ext cx="12192000" cy="68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536B85-EDFD-49E9-AC7C-DC3D589AC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0" y="1187778"/>
            <a:ext cx="11909440" cy="18476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DDF9B-DF32-44CB-B78B-2CB40DBB1FC3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BF74D-D318-4BA1-969B-B1FD325AF06E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6C91-41D4-415B-819F-D75D76EE1FEB}"/>
              </a:ext>
            </a:extLst>
          </p:cNvPr>
          <p:cNvSpPr/>
          <p:nvPr/>
        </p:nvSpPr>
        <p:spPr>
          <a:xfrm>
            <a:off x="659880" y="3294374"/>
            <a:ext cx="890833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/>
              <a:t>a. the story about Ricardo Gordon </a:t>
            </a:r>
          </a:p>
          <a:p>
            <a:r>
              <a:rPr lang="en-US" sz="3200" dirty="0"/>
              <a:t>b. the story about the snake and the grandfather</a:t>
            </a:r>
          </a:p>
          <a:p>
            <a:r>
              <a:rPr lang="en-US" sz="3200" dirty="0"/>
              <a:t> c. the story about the parrot</a:t>
            </a:r>
          </a:p>
        </p:txBody>
      </p:sp>
    </p:spTree>
    <p:extLst>
      <p:ext uri="{BB962C8B-B14F-4D97-AF65-F5344CB8AC3E}">
        <p14:creationId xmlns:p14="http://schemas.microsoft.com/office/powerpoint/2010/main" val="31100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28279"/>
            <a:ext cx="11972616" cy="67747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0E638-3CCC-4D32-9B6D-A976FDE8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0" y="814348"/>
            <a:ext cx="11366569" cy="55327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EC9C2-8470-4673-B689-9671F893C20C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8F4CD-C307-4F4B-B9E0-17AA1E711B85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F0CE6-856B-413B-AE69-C6813B267BA7}"/>
              </a:ext>
            </a:extLst>
          </p:cNvPr>
          <p:cNvSpPr/>
          <p:nvPr/>
        </p:nvSpPr>
        <p:spPr>
          <a:xfrm>
            <a:off x="1778928" y="288382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A1AA7-EC84-4C84-BC1D-E77E368080E5}"/>
              </a:ext>
            </a:extLst>
          </p:cNvPr>
          <p:cNvSpPr/>
          <p:nvPr/>
        </p:nvSpPr>
        <p:spPr>
          <a:xfrm>
            <a:off x="1824690" y="3370440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525BF-572A-457C-8FDB-26AD0530093A}"/>
              </a:ext>
            </a:extLst>
          </p:cNvPr>
          <p:cNvSpPr/>
          <p:nvPr/>
        </p:nvSpPr>
        <p:spPr>
          <a:xfrm>
            <a:off x="1852398" y="3898833"/>
            <a:ext cx="38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B571B-A55E-4DE8-8033-CCA32DBA5483}"/>
              </a:ext>
            </a:extLst>
          </p:cNvPr>
          <p:cNvSpPr/>
          <p:nvPr/>
        </p:nvSpPr>
        <p:spPr>
          <a:xfrm>
            <a:off x="1785544" y="4376231"/>
            <a:ext cx="52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32588-D4EB-4239-A3A4-E9EFD7DE2741}"/>
              </a:ext>
            </a:extLst>
          </p:cNvPr>
          <p:cNvSpPr/>
          <p:nvPr/>
        </p:nvSpPr>
        <p:spPr>
          <a:xfrm>
            <a:off x="1802702" y="4914006"/>
            <a:ext cx="50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AFC97-DF05-494A-9BF0-DCF622C9250A}"/>
              </a:ext>
            </a:extLst>
          </p:cNvPr>
          <p:cNvSpPr/>
          <p:nvPr/>
        </p:nvSpPr>
        <p:spPr>
          <a:xfrm>
            <a:off x="1830983" y="5438376"/>
            <a:ext cx="52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248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28279"/>
            <a:ext cx="11972616" cy="677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118BC3-D831-43DA-BCFA-62296DAF78D2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62D84-EDF4-452A-9B8F-CF7C18EB2FD5}"/>
              </a:ext>
            </a:extLst>
          </p:cNvPr>
          <p:cNvSpPr txBox="1"/>
          <p:nvPr/>
        </p:nvSpPr>
        <p:spPr>
          <a:xfrm>
            <a:off x="320511" y="942681"/>
            <a:ext cx="10341204" cy="2970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C. </a:t>
            </a:r>
            <a:r>
              <a:rPr lang="en-US" sz="3200" b="1" dirty="0">
                <a:solidFill>
                  <a:srgbClr val="FF0000"/>
                </a:solidFill>
              </a:rPr>
              <a:t>Answer about the stories.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What did Percy do wrong?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What was the grandson doing when the snake appeared?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What was Ricardo doing when he was struck by lightning?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DF309-076E-49C4-A743-1319DE4D502C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AEF1E-1DA3-4F89-97CC-E4A10DA8C883}"/>
              </a:ext>
            </a:extLst>
          </p:cNvPr>
          <p:cNvSpPr/>
          <p:nvPr/>
        </p:nvSpPr>
        <p:spPr>
          <a:xfrm>
            <a:off x="691298" y="4117403"/>
            <a:ext cx="10143241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He used bad language.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He was playing with friends when the snake appeared.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He was listening to the football game on his smartphone. </a:t>
            </a:r>
          </a:p>
        </p:txBody>
      </p:sp>
    </p:spTree>
    <p:extLst>
      <p:ext uri="{BB962C8B-B14F-4D97-AF65-F5344CB8AC3E}">
        <p14:creationId xmlns:p14="http://schemas.microsoft.com/office/powerpoint/2010/main" val="22387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" r="642"/>
          <a:stretch/>
        </p:blipFill>
        <p:spPr>
          <a:xfrm>
            <a:off x="9426" y="476053"/>
            <a:ext cx="12182573" cy="6365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8DCAF-6E67-4C99-BDE2-80D2569245FA}"/>
              </a:ext>
            </a:extLst>
          </p:cNvPr>
          <p:cNvSpPr txBox="1"/>
          <p:nvPr/>
        </p:nvSpPr>
        <p:spPr>
          <a:xfrm>
            <a:off x="1225484" y="2601799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Talk about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5C717-9769-4E44-AF9C-1147B3A43D87}"/>
              </a:ext>
            </a:extLst>
          </p:cNvPr>
          <p:cNvSpPr txBox="1"/>
          <p:nvPr/>
        </p:nvSpPr>
        <p:spPr>
          <a:xfrm>
            <a:off x="1225484" y="3454287"/>
            <a:ext cx="65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Listen and comprehend short stories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DB2-5078-4F00-970E-2E22E9001C20}"/>
              </a:ext>
            </a:extLst>
          </p:cNvPr>
          <p:cNvSpPr txBox="1"/>
          <p:nvPr/>
        </p:nvSpPr>
        <p:spPr>
          <a:xfrm>
            <a:off x="1225484" y="454136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activates about the lesson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5A3BAF-268D-4B41-B375-3A7B66E3F60B}"/>
              </a:ext>
            </a:extLst>
          </p:cNvPr>
          <p:cNvSpPr/>
          <p:nvPr/>
        </p:nvSpPr>
        <p:spPr>
          <a:xfrm>
            <a:off x="235670" y="5288077"/>
            <a:ext cx="1150070" cy="10938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41BE5-4F21-46D8-ABE4-A44569A46A27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9E21-749A-4E48-A561-496E1354031F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F0599B6D-FE7D-440C-910C-9DE650C5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85" y="4375419"/>
            <a:ext cx="804614" cy="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77E6D-2D41-4BEA-A658-4E30031D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796" cy="6875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E9EFD-00AE-44B2-8A24-09ADD3EC035C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pic>
        <p:nvPicPr>
          <p:cNvPr id="2050" name="Picture 2" descr="Homework Icons - Free SVG &amp; PNG Homework Images - Noun Project">
            <a:extLst>
              <a:ext uri="{FF2B5EF4-FFF2-40B4-BE49-F238E27FC236}">
                <a16:creationId xmlns:a16="http://schemas.microsoft.com/office/drawing/2014/main" id="{B8F84635-AB62-48C2-B100-4F339ADC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73" y="48426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63920-C786-4338-AEE8-C16808C0F0DB}"/>
              </a:ext>
            </a:extLst>
          </p:cNvPr>
          <p:cNvSpPr txBox="1"/>
          <p:nvPr/>
        </p:nvSpPr>
        <p:spPr>
          <a:xfrm>
            <a:off x="1241196" y="600416"/>
            <a:ext cx="53827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9F9F-E00A-460F-A7C0-775906593C6B}"/>
              </a:ext>
            </a:extLst>
          </p:cNvPr>
          <p:cNvSpPr txBox="1"/>
          <p:nvPr/>
        </p:nvSpPr>
        <p:spPr>
          <a:xfrm>
            <a:off x="5561814" y="2130458"/>
            <a:ext cx="3733125" cy="2308324"/>
          </a:xfrm>
          <a:prstGeom prst="rect">
            <a:avLst/>
          </a:prstGeom>
          <a:solidFill>
            <a:srgbClr val="D091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Workbook 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Pg.249</a:t>
            </a: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67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28279"/>
            <a:ext cx="11972616" cy="677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EC9C2-8470-4673-B689-9671F893C20C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249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8F4CD-C307-4F4B-B9E0-17AA1E711B85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E57B6-7991-4596-B1E9-950A023C2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1"/>
          <a:stretch/>
        </p:blipFill>
        <p:spPr>
          <a:xfrm>
            <a:off x="1020569" y="554495"/>
            <a:ext cx="9207514" cy="61882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CF1463-8D17-438E-AB6B-704AF6D10ADD}"/>
              </a:ext>
            </a:extLst>
          </p:cNvPr>
          <p:cNvSpPr/>
          <p:nvPr/>
        </p:nvSpPr>
        <p:spPr>
          <a:xfrm>
            <a:off x="8446416" y="669302"/>
            <a:ext cx="1659118" cy="65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66F2E6-067D-4A9D-AED1-6480470311DF}"/>
              </a:ext>
            </a:extLst>
          </p:cNvPr>
          <p:cNvSpPr/>
          <p:nvPr/>
        </p:nvSpPr>
        <p:spPr>
          <a:xfrm>
            <a:off x="2245151" y="2639505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21A80-49A6-428F-B8B0-D6E421608D21}"/>
              </a:ext>
            </a:extLst>
          </p:cNvPr>
          <p:cNvSpPr/>
          <p:nvPr/>
        </p:nvSpPr>
        <p:spPr>
          <a:xfrm>
            <a:off x="2378697" y="3472325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3F081B-99B7-43A9-95C6-96453E917BD2}"/>
              </a:ext>
            </a:extLst>
          </p:cNvPr>
          <p:cNvSpPr/>
          <p:nvPr/>
        </p:nvSpPr>
        <p:spPr>
          <a:xfrm>
            <a:off x="6366236" y="4460450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F206C-9BCE-4323-A6F3-CC6D141DCF31}"/>
              </a:ext>
            </a:extLst>
          </p:cNvPr>
          <p:cNvSpPr/>
          <p:nvPr/>
        </p:nvSpPr>
        <p:spPr>
          <a:xfrm>
            <a:off x="5035936" y="5073192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C10BD-59FF-4578-9ACE-84CC9019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4" y="28279"/>
            <a:ext cx="11972616" cy="6774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C4B16-5997-462D-84A1-6DAB025B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8" y="410757"/>
            <a:ext cx="9634194" cy="6340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EC9C2-8470-4673-B689-9671F893C20C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249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8F4CD-C307-4F4B-B9E0-17AA1E711B85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CF1463-8D17-438E-AB6B-704AF6D10ADD}"/>
              </a:ext>
            </a:extLst>
          </p:cNvPr>
          <p:cNvSpPr/>
          <p:nvPr/>
        </p:nvSpPr>
        <p:spPr>
          <a:xfrm>
            <a:off x="8625525" y="476053"/>
            <a:ext cx="1659118" cy="65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3F081B-99B7-43A9-95C6-96453E917BD2}"/>
              </a:ext>
            </a:extLst>
          </p:cNvPr>
          <p:cNvSpPr/>
          <p:nvPr/>
        </p:nvSpPr>
        <p:spPr>
          <a:xfrm>
            <a:off x="6366236" y="4460450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1D16D-A60A-4B83-B6B7-2E012D4FFE7E}"/>
              </a:ext>
            </a:extLst>
          </p:cNvPr>
          <p:cNvSpPr/>
          <p:nvPr/>
        </p:nvSpPr>
        <p:spPr>
          <a:xfrm>
            <a:off x="4447546" y="1885361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DEDED1-2AF2-4CFB-B44E-BB257F841458}"/>
              </a:ext>
            </a:extLst>
          </p:cNvPr>
          <p:cNvSpPr/>
          <p:nvPr/>
        </p:nvSpPr>
        <p:spPr>
          <a:xfrm>
            <a:off x="2367701" y="2667786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C4AE5B-3BA1-4B3F-B87E-0595F3DEE437}"/>
              </a:ext>
            </a:extLst>
          </p:cNvPr>
          <p:cNvSpPr/>
          <p:nvPr/>
        </p:nvSpPr>
        <p:spPr>
          <a:xfrm>
            <a:off x="1528714" y="5080358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890036-9942-4D53-A1A7-8563A961F487}"/>
              </a:ext>
            </a:extLst>
          </p:cNvPr>
          <p:cNvSpPr/>
          <p:nvPr/>
        </p:nvSpPr>
        <p:spPr>
          <a:xfrm>
            <a:off x="1750578" y="6261695"/>
            <a:ext cx="1176779" cy="31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" r="642"/>
          <a:stretch/>
        </p:blipFill>
        <p:spPr>
          <a:xfrm>
            <a:off x="9426" y="476053"/>
            <a:ext cx="12182573" cy="6365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8DCAF-6E67-4C99-BDE2-80D2569245FA}"/>
              </a:ext>
            </a:extLst>
          </p:cNvPr>
          <p:cNvSpPr txBox="1"/>
          <p:nvPr/>
        </p:nvSpPr>
        <p:spPr>
          <a:xfrm>
            <a:off x="1225484" y="2601799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Talk about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5C717-9769-4E44-AF9C-1147B3A43D87}"/>
              </a:ext>
            </a:extLst>
          </p:cNvPr>
          <p:cNvSpPr txBox="1"/>
          <p:nvPr/>
        </p:nvSpPr>
        <p:spPr>
          <a:xfrm>
            <a:off x="1225484" y="3454287"/>
            <a:ext cx="65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Listen and comprehend short stories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DB2-5078-4F00-970E-2E22E9001C20}"/>
              </a:ext>
            </a:extLst>
          </p:cNvPr>
          <p:cNvSpPr txBox="1"/>
          <p:nvPr/>
        </p:nvSpPr>
        <p:spPr>
          <a:xfrm>
            <a:off x="1225484" y="454136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activates about the lesson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5A3BAF-268D-4B41-B375-3A7B66E3F60B}"/>
              </a:ext>
            </a:extLst>
          </p:cNvPr>
          <p:cNvSpPr/>
          <p:nvPr/>
        </p:nvSpPr>
        <p:spPr>
          <a:xfrm>
            <a:off x="235670" y="5288077"/>
            <a:ext cx="1150070" cy="10938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41BE5-4F21-46D8-ABE4-A44569A46A27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9E21-749A-4E48-A561-496E1354031F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</p:spTree>
    <p:extLst>
      <p:ext uri="{BB962C8B-B14F-4D97-AF65-F5344CB8AC3E}">
        <p14:creationId xmlns:p14="http://schemas.microsoft.com/office/powerpoint/2010/main" val="20974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29B05-4DFA-401F-B50A-0A9F71D8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" y="0"/>
            <a:ext cx="121526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49F65-0868-4A0F-9876-72F57F994F90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7050D-8B86-49BC-8B44-63BE1BEB2A67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D3101-3069-427C-B214-80120133E1FD}"/>
              </a:ext>
            </a:extLst>
          </p:cNvPr>
          <p:cNvSpPr txBox="1"/>
          <p:nvPr/>
        </p:nvSpPr>
        <p:spPr>
          <a:xfrm>
            <a:off x="6419654" y="1621411"/>
            <a:ext cx="362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Active discussion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AB09A-7FE0-493F-AE3B-BC5A6B35EB0A}"/>
              </a:ext>
            </a:extLst>
          </p:cNvPr>
          <p:cNvSpPr txBox="1"/>
          <p:nvPr/>
        </p:nvSpPr>
        <p:spPr>
          <a:xfrm>
            <a:off x="6600335" y="2905780"/>
            <a:ext cx="362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Heads together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53FBF-95F0-4A31-BBF5-564E2B4BCC5D}"/>
              </a:ext>
            </a:extLst>
          </p:cNvPr>
          <p:cNvSpPr txBox="1"/>
          <p:nvPr/>
        </p:nvSpPr>
        <p:spPr>
          <a:xfrm>
            <a:off x="8562680" y="4788801"/>
            <a:ext cx="362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I- partner</a:t>
            </a:r>
          </a:p>
        </p:txBody>
      </p:sp>
    </p:spTree>
    <p:extLst>
      <p:ext uri="{BB962C8B-B14F-4D97-AF65-F5344CB8AC3E}">
        <p14:creationId xmlns:p14="http://schemas.microsoft.com/office/powerpoint/2010/main" val="4054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9A88C-0DE3-4560-B65C-3AC6F2B7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03AEF-76EA-47E9-86B3-7CEFC604923A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pic>
        <p:nvPicPr>
          <p:cNvPr id="1026" name="Picture 2" descr="ياأيها الذين آمنوا إن جاءكم فاسق بنبإ فتبينوا أن تصيبوا قوما بجهالة . [  الحجرات: 6]">
            <a:extLst>
              <a:ext uri="{FF2B5EF4-FFF2-40B4-BE49-F238E27FC236}">
                <a16:creationId xmlns:a16="http://schemas.microsoft.com/office/drawing/2014/main" id="{9CCCE3E1-32A8-474E-86FD-BFA401C7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11" y="961533"/>
            <a:ext cx="6153245" cy="42986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B2179-AA1C-4689-9958-1CDB8B1EE2B1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</p:spTree>
    <p:extLst>
      <p:ext uri="{BB962C8B-B14F-4D97-AF65-F5344CB8AC3E}">
        <p14:creationId xmlns:p14="http://schemas.microsoft.com/office/powerpoint/2010/main" val="36075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E3FF8-34A7-4FE4-8E24-1C5C42CA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959"/>
            <a:ext cx="12192000" cy="630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DAAA1-2995-4042-A99E-38724B4A30A0}"/>
              </a:ext>
            </a:extLst>
          </p:cNvPr>
          <p:cNvSpPr txBox="1"/>
          <p:nvPr/>
        </p:nvSpPr>
        <p:spPr>
          <a:xfrm>
            <a:off x="509048" y="1811800"/>
            <a:ext cx="503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Have you ever heard or read an unusual piece of news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F57EF-5B42-4585-8F6E-0CB335CB79B5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8BCB9-CBAC-4A88-B92F-CF95A7494780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A8196-4D3A-4A34-994C-D94024D79971}"/>
              </a:ext>
            </a:extLst>
          </p:cNvPr>
          <p:cNvSpPr txBox="1"/>
          <p:nvPr/>
        </p:nvSpPr>
        <p:spPr>
          <a:xfrm>
            <a:off x="727435" y="972648"/>
            <a:ext cx="563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Listen and discuses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3089-81C2-419B-9DC4-8C16390B26CF}"/>
              </a:ext>
            </a:extLst>
          </p:cNvPr>
          <p:cNvSpPr/>
          <p:nvPr/>
        </p:nvSpPr>
        <p:spPr>
          <a:xfrm>
            <a:off x="245098" y="4823793"/>
            <a:ext cx="706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1- How interested are you in the news?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2- How do you get the news? </a:t>
            </a:r>
          </a:p>
        </p:txBody>
      </p:sp>
    </p:spTree>
    <p:extLst>
      <p:ext uri="{BB962C8B-B14F-4D97-AF65-F5344CB8AC3E}">
        <p14:creationId xmlns:p14="http://schemas.microsoft.com/office/powerpoint/2010/main" val="3106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870C3-AB9E-4D83-83D4-9281F69B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" r="642"/>
          <a:stretch/>
        </p:blipFill>
        <p:spPr>
          <a:xfrm>
            <a:off x="9426" y="476053"/>
            <a:ext cx="12182573" cy="6365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8DCAF-6E67-4C99-BDE2-80D2569245FA}"/>
              </a:ext>
            </a:extLst>
          </p:cNvPr>
          <p:cNvSpPr txBox="1"/>
          <p:nvPr/>
        </p:nvSpPr>
        <p:spPr>
          <a:xfrm>
            <a:off x="1225484" y="2601799"/>
            <a:ext cx="61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Talk about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5C717-9769-4E44-AF9C-1147B3A43D87}"/>
              </a:ext>
            </a:extLst>
          </p:cNvPr>
          <p:cNvSpPr txBox="1"/>
          <p:nvPr/>
        </p:nvSpPr>
        <p:spPr>
          <a:xfrm>
            <a:off x="1225484" y="3454287"/>
            <a:ext cx="65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Listen and comprehend short stories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4DB2-5078-4F00-970E-2E22E9001C20}"/>
              </a:ext>
            </a:extLst>
          </p:cNvPr>
          <p:cNvSpPr txBox="1"/>
          <p:nvPr/>
        </p:nvSpPr>
        <p:spPr>
          <a:xfrm>
            <a:off x="1225484" y="4541363"/>
            <a:ext cx="61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Answer activates about the lesson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5A3BAF-268D-4B41-B375-3A7B66E3F60B}"/>
              </a:ext>
            </a:extLst>
          </p:cNvPr>
          <p:cNvSpPr/>
          <p:nvPr/>
        </p:nvSpPr>
        <p:spPr>
          <a:xfrm>
            <a:off x="235670" y="5288077"/>
            <a:ext cx="1150070" cy="10938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41BE5-4F21-46D8-ABE4-A44569A46A27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F9E21-749A-4E48-A561-496E1354031F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F0599B6D-FE7D-440C-910C-9DE650C5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58" y="2320405"/>
            <a:ext cx="804614" cy="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77A0A-DA49-4B29-A027-624FC2C70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36"/>
            <a:ext cx="12220283" cy="684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93315-7E85-44F9-97C0-62AA27AB1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42" y="139188"/>
            <a:ext cx="5433986" cy="5818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A1F10-1C2A-4E3E-A297-C5B805394179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3B5F8-982D-4582-8440-111CF4A562A7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F617B4-84F0-46EB-925E-D4C1A7803F2A}"/>
              </a:ext>
            </a:extLst>
          </p:cNvPr>
          <p:cNvSpPr/>
          <p:nvPr/>
        </p:nvSpPr>
        <p:spPr>
          <a:xfrm>
            <a:off x="141402" y="5428887"/>
            <a:ext cx="64856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1- Why do you think the parrot used bad language when he spoke?</a:t>
            </a:r>
          </a:p>
          <a:p>
            <a:r>
              <a:rPr lang="en-US" dirty="0"/>
              <a:t>2-  Where do you think he was when he said it? </a:t>
            </a:r>
          </a:p>
          <a:p>
            <a:r>
              <a:rPr lang="en-US" dirty="0"/>
              <a:t>3-What do you think happened to him when he said those words? </a:t>
            </a:r>
          </a:p>
          <a:p>
            <a:r>
              <a:rPr lang="en-US" dirty="0"/>
              <a:t>4-Why do you think this is an unusual news story? </a:t>
            </a:r>
          </a:p>
        </p:txBody>
      </p:sp>
      <p:pic>
        <p:nvPicPr>
          <p:cNvPr id="7" name="SG Bk 2 F-SA_2022_3-20">
            <a:hlinkClick r:id="" action="ppaction://media"/>
            <a:extLst>
              <a:ext uri="{FF2B5EF4-FFF2-40B4-BE49-F238E27FC236}">
                <a16:creationId xmlns:a16="http://schemas.microsoft.com/office/drawing/2014/main" id="{505E09FD-C72B-40E6-A45D-EE7D29909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9198" y="63473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2E0F2-C961-48D0-BAD8-194494A0A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"/>
          <a:stretch/>
        </p:blipFill>
        <p:spPr>
          <a:xfrm>
            <a:off x="0" y="291387"/>
            <a:ext cx="12192000" cy="6800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00FF5-56A1-4A3B-890D-6F3E64DA5D26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331B6-719B-44E7-8B10-E72C15FA9122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EC7AF-69F0-482A-80B4-F3CE012541AC}"/>
              </a:ext>
            </a:extLst>
          </p:cNvPr>
          <p:cNvSpPr/>
          <p:nvPr/>
        </p:nvSpPr>
        <p:spPr>
          <a:xfrm>
            <a:off x="50276" y="733182"/>
            <a:ext cx="647307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0916A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1- Where this story takes place? </a:t>
            </a:r>
          </a:p>
          <a:p>
            <a:r>
              <a:rPr lang="en-US" dirty="0"/>
              <a:t>2-Who are the two people?</a:t>
            </a:r>
          </a:p>
          <a:p>
            <a:r>
              <a:rPr lang="en-US" dirty="0"/>
              <a:t>3- What kind of snake is it?</a:t>
            </a:r>
          </a:p>
          <a:p>
            <a:r>
              <a:rPr lang="en-US" dirty="0"/>
              <a:t>4-What do you think happened in this story that makes it unusual?</a:t>
            </a:r>
          </a:p>
        </p:txBody>
      </p:sp>
      <p:pic>
        <p:nvPicPr>
          <p:cNvPr id="6" name="SG Bk 2 F-SA_2022_3-20">
            <a:hlinkClick r:id="" action="ppaction://media"/>
            <a:extLst>
              <a:ext uri="{FF2B5EF4-FFF2-40B4-BE49-F238E27FC236}">
                <a16:creationId xmlns:a16="http://schemas.microsoft.com/office/drawing/2014/main" id="{34FC3940-4733-4F80-8A50-B2BBD5DA3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270" y="6424248"/>
            <a:ext cx="297289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0C43D-09FC-4684-97A1-52E60396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31"/>
            <a:ext cx="12191999" cy="679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20C7B-81D0-4707-B308-AEF84CBE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57" y="2675704"/>
            <a:ext cx="8493551" cy="3208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69B9E-A721-4D1A-8A87-BEF51AFA352B}"/>
              </a:ext>
            </a:extLst>
          </p:cNvPr>
          <p:cNvSpPr txBox="1"/>
          <p:nvPr/>
        </p:nvSpPr>
        <p:spPr>
          <a:xfrm>
            <a:off x="10843967" y="6398384"/>
            <a:ext cx="13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Pg. 131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B59C9-8598-4004-9BFB-DD99291D42F1}"/>
              </a:ext>
            </a:extLst>
          </p:cNvPr>
          <p:cNvSpPr txBox="1"/>
          <p:nvPr/>
        </p:nvSpPr>
        <p:spPr>
          <a:xfrm>
            <a:off x="0" y="106721"/>
            <a:ext cx="3384223" cy="369332"/>
          </a:xfrm>
          <a:prstGeom prst="rect">
            <a:avLst/>
          </a:prstGeom>
          <a:solidFill>
            <a:srgbClr val="D0916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Monday       11/10/1444 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2EBC8-FA3E-45FB-8EA1-D720CA9C19D0}"/>
              </a:ext>
            </a:extLst>
          </p:cNvPr>
          <p:cNvSpPr/>
          <p:nvPr/>
        </p:nvSpPr>
        <p:spPr>
          <a:xfrm>
            <a:off x="37707" y="747642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0916A"/>
            </a:solidFill>
          </a:ln>
        </p:spPr>
        <p:txBody>
          <a:bodyPr>
            <a:spAutoFit/>
          </a:bodyPr>
          <a:lstStyle/>
          <a:p>
            <a:r>
              <a:rPr lang="en-US" dirty="0"/>
              <a:t>1-What was the boy doing? </a:t>
            </a:r>
          </a:p>
          <a:p>
            <a:r>
              <a:rPr lang="en-US" dirty="0"/>
              <a:t>2-How does he look? </a:t>
            </a:r>
          </a:p>
          <a:p>
            <a:r>
              <a:rPr lang="en-US" dirty="0"/>
              <a:t>3-What happened to him? </a:t>
            </a:r>
          </a:p>
          <a:p>
            <a:r>
              <a:rPr lang="en-US" dirty="0"/>
              <a:t>4-What happened in this story that makes it unusual?</a:t>
            </a:r>
          </a:p>
        </p:txBody>
      </p:sp>
      <p:pic>
        <p:nvPicPr>
          <p:cNvPr id="7" name="SG Bk 2 F-SA_2022_3-20">
            <a:hlinkClick r:id="" action="ppaction://media"/>
            <a:extLst>
              <a:ext uri="{FF2B5EF4-FFF2-40B4-BE49-F238E27FC236}">
                <a16:creationId xmlns:a16="http://schemas.microsoft.com/office/drawing/2014/main" id="{B1B53DA8-26BC-4563-ADBF-FAFF5474D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57" y="61103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400</Words>
  <Application>Microsoft Office PowerPoint</Application>
  <PresentationFormat>Widescreen</PresentationFormat>
  <Paragraphs>87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مشاعل بنت خالد بن النمري</cp:lastModifiedBy>
  <cp:revision>25</cp:revision>
  <dcterms:created xsi:type="dcterms:W3CDTF">2023-05-01T04:49:57Z</dcterms:created>
  <dcterms:modified xsi:type="dcterms:W3CDTF">2023-05-03T09:41:18Z</dcterms:modified>
</cp:coreProperties>
</file>