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0" r:id="rId2"/>
    <p:sldId id="267" r:id="rId3"/>
    <p:sldId id="274" r:id="rId4"/>
    <p:sldId id="279" r:id="rId5"/>
    <p:sldId id="301" r:id="rId6"/>
    <p:sldId id="298" r:id="rId7"/>
    <p:sldId id="296" r:id="rId8"/>
    <p:sldId id="299" r:id="rId9"/>
    <p:sldId id="300" r:id="rId10"/>
    <p:sldId id="282" r:id="rId11"/>
    <p:sldId id="29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C3A1"/>
    <a:srgbClr val="E19B61"/>
    <a:srgbClr val="CD5631"/>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6D79A1-9E86-43B3-93C6-6FD9055FEC06}" type="datetimeFigureOut">
              <a:rPr lang="en-US" smtClean="0"/>
              <a:t>5/9/2023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AC501D-4C31-411B-84D9-313DCD5F6180}" type="slidenum">
              <a:rPr lang="en-US" smtClean="0"/>
              <a:t>‹#›</a:t>
            </a:fld>
            <a:endParaRPr lang="en-US"/>
          </a:p>
        </p:txBody>
      </p:sp>
    </p:spTree>
    <p:extLst>
      <p:ext uri="{BB962C8B-B14F-4D97-AF65-F5344CB8AC3E}">
        <p14:creationId xmlns:p14="http://schemas.microsoft.com/office/powerpoint/2010/main" val="1592410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AC501D-4C31-411B-84D9-313DCD5F6180}" type="slidenum">
              <a:rPr lang="en-US" smtClean="0"/>
              <a:t>5</a:t>
            </a:fld>
            <a:endParaRPr lang="en-US"/>
          </a:p>
        </p:txBody>
      </p:sp>
    </p:spTree>
    <p:extLst>
      <p:ext uri="{BB962C8B-B14F-4D97-AF65-F5344CB8AC3E}">
        <p14:creationId xmlns:p14="http://schemas.microsoft.com/office/powerpoint/2010/main" val="34846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AC501D-4C31-411B-84D9-313DCD5F6180}" type="slidenum">
              <a:rPr lang="en-US" smtClean="0"/>
              <a:t>6</a:t>
            </a:fld>
            <a:endParaRPr lang="en-US"/>
          </a:p>
        </p:txBody>
      </p:sp>
    </p:spTree>
    <p:extLst>
      <p:ext uri="{BB962C8B-B14F-4D97-AF65-F5344CB8AC3E}">
        <p14:creationId xmlns:p14="http://schemas.microsoft.com/office/powerpoint/2010/main" val="789226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AC501D-4C31-411B-84D9-313DCD5F6180}" type="slidenum">
              <a:rPr lang="en-US" smtClean="0"/>
              <a:t>8</a:t>
            </a:fld>
            <a:endParaRPr lang="en-US"/>
          </a:p>
        </p:txBody>
      </p:sp>
    </p:spTree>
    <p:extLst>
      <p:ext uri="{BB962C8B-B14F-4D97-AF65-F5344CB8AC3E}">
        <p14:creationId xmlns:p14="http://schemas.microsoft.com/office/powerpoint/2010/main" val="2400534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AC501D-4C31-411B-84D9-313DCD5F6180}" type="slidenum">
              <a:rPr lang="en-US" smtClean="0"/>
              <a:t>9</a:t>
            </a:fld>
            <a:endParaRPr lang="en-US"/>
          </a:p>
        </p:txBody>
      </p:sp>
    </p:spTree>
    <p:extLst>
      <p:ext uri="{BB962C8B-B14F-4D97-AF65-F5344CB8AC3E}">
        <p14:creationId xmlns:p14="http://schemas.microsoft.com/office/powerpoint/2010/main" val="1713832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AC501D-4C31-411B-84D9-313DCD5F6180}" type="slidenum">
              <a:rPr lang="en-US" smtClean="0"/>
              <a:t>11</a:t>
            </a:fld>
            <a:endParaRPr lang="en-US"/>
          </a:p>
        </p:txBody>
      </p:sp>
    </p:spTree>
    <p:extLst>
      <p:ext uri="{BB962C8B-B14F-4D97-AF65-F5344CB8AC3E}">
        <p14:creationId xmlns:p14="http://schemas.microsoft.com/office/powerpoint/2010/main" val="2686667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4B204-6477-4E78-8692-206B1D5908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C3FB89-A0AB-4E6E-BA85-1DDB4C9670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117FA5-18F8-4C35-9CEB-377575BE799F}"/>
              </a:ext>
            </a:extLst>
          </p:cNvPr>
          <p:cNvSpPr>
            <a:spLocks noGrp="1"/>
          </p:cNvSpPr>
          <p:nvPr>
            <p:ph type="dt" sz="half" idx="10"/>
          </p:nvPr>
        </p:nvSpPr>
        <p:spPr/>
        <p:txBody>
          <a:bodyPr/>
          <a:lstStyle/>
          <a:p>
            <a:fld id="{5EF7068A-F97F-48CB-8706-2D7D93D3A0A2}" type="datetimeFigureOut">
              <a:rPr lang="en-US" smtClean="0"/>
              <a:t>5/9/2023</a:t>
            </a:fld>
            <a:endParaRPr lang="en-US"/>
          </a:p>
        </p:txBody>
      </p:sp>
      <p:sp>
        <p:nvSpPr>
          <p:cNvPr id="5" name="Footer Placeholder 4">
            <a:extLst>
              <a:ext uri="{FF2B5EF4-FFF2-40B4-BE49-F238E27FC236}">
                <a16:creationId xmlns:a16="http://schemas.microsoft.com/office/drawing/2014/main" id="{655B57F4-A908-4EFD-84BE-FDE0A73264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E3BBE2-8E36-4A5E-A7AC-DBFB027B940F}"/>
              </a:ext>
            </a:extLst>
          </p:cNvPr>
          <p:cNvSpPr>
            <a:spLocks noGrp="1"/>
          </p:cNvSpPr>
          <p:nvPr>
            <p:ph type="sldNum" sz="quarter" idx="12"/>
          </p:nvPr>
        </p:nvSpPr>
        <p:spPr/>
        <p:txBody>
          <a:bodyPr/>
          <a:lstStyle/>
          <a:p>
            <a:fld id="{C8C31CC1-0CA2-4A09-B134-D92D3AD5B9EC}" type="slidenum">
              <a:rPr lang="en-US" smtClean="0"/>
              <a:t>‹#›</a:t>
            </a:fld>
            <a:endParaRPr lang="en-US"/>
          </a:p>
        </p:txBody>
      </p:sp>
    </p:spTree>
    <p:extLst>
      <p:ext uri="{BB962C8B-B14F-4D97-AF65-F5344CB8AC3E}">
        <p14:creationId xmlns:p14="http://schemas.microsoft.com/office/powerpoint/2010/main" val="536647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2F00C-D3B3-4D1C-8163-A680E88E00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3F8E10-969C-4BAC-A19C-3CB5EEEC02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EC9CA6-BA69-4584-80D0-6B95F5AF52A3}"/>
              </a:ext>
            </a:extLst>
          </p:cNvPr>
          <p:cNvSpPr>
            <a:spLocks noGrp="1"/>
          </p:cNvSpPr>
          <p:nvPr>
            <p:ph type="dt" sz="half" idx="10"/>
          </p:nvPr>
        </p:nvSpPr>
        <p:spPr/>
        <p:txBody>
          <a:bodyPr/>
          <a:lstStyle/>
          <a:p>
            <a:fld id="{5EF7068A-F97F-48CB-8706-2D7D93D3A0A2}" type="datetimeFigureOut">
              <a:rPr lang="en-US" smtClean="0"/>
              <a:t>5/9/2023</a:t>
            </a:fld>
            <a:endParaRPr lang="en-US"/>
          </a:p>
        </p:txBody>
      </p:sp>
      <p:sp>
        <p:nvSpPr>
          <p:cNvPr id="5" name="Footer Placeholder 4">
            <a:extLst>
              <a:ext uri="{FF2B5EF4-FFF2-40B4-BE49-F238E27FC236}">
                <a16:creationId xmlns:a16="http://schemas.microsoft.com/office/drawing/2014/main" id="{55741596-4948-4BD4-BCD0-35F5AC5870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955668-0E9D-4890-A5B3-D67A5D55F1F6}"/>
              </a:ext>
            </a:extLst>
          </p:cNvPr>
          <p:cNvSpPr>
            <a:spLocks noGrp="1"/>
          </p:cNvSpPr>
          <p:nvPr>
            <p:ph type="sldNum" sz="quarter" idx="12"/>
          </p:nvPr>
        </p:nvSpPr>
        <p:spPr/>
        <p:txBody>
          <a:bodyPr/>
          <a:lstStyle/>
          <a:p>
            <a:fld id="{C8C31CC1-0CA2-4A09-B134-D92D3AD5B9EC}" type="slidenum">
              <a:rPr lang="en-US" smtClean="0"/>
              <a:t>‹#›</a:t>
            </a:fld>
            <a:endParaRPr lang="en-US"/>
          </a:p>
        </p:txBody>
      </p:sp>
    </p:spTree>
    <p:extLst>
      <p:ext uri="{BB962C8B-B14F-4D97-AF65-F5344CB8AC3E}">
        <p14:creationId xmlns:p14="http://schemas.microsoft.com/office/powerpoint/2010/main" val="1379813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A909B9-607A-4CA7-A56F-16F96AADC2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EE6DFF-8B96-4F9F-8F0E-C226F4F978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A90D7E-806F-4EA5-A668-100DE1ECE65C}"/>
              </a:ext>
            </a:extLst>
          </p:cNvPr>
          <p:cNvSpPr>
            <a:spLocks noGrp="1"/>
          </p:cNvSpPr>
          <p:nvPr>
            <p:ph type="dt" sz="half" idx="10"/>
          </p:nvPr>
        </p:nvSpPr>
        <p:spPr/>
        <p:txBody>
          <a:bodyPr/>
          <a:lstStyle/>
          <a:p>
            <a:fld id="{5EF7068A-F97F-48CB-8706-2D7D93D3A0A2}" type="datetimeFigureOut">
              <a:rPr lang="en-US" smtClean="0"/>
              <a:t>5/9/2023</a:t>
            </a:fld>
            <a:endParaRPr lang="en-US"/>
          </a:p>
        </p:txBody>
      </p:sp>
      <p:sp>
        <p:nvSpPr>
          <p:cNvPr id="5" name="Footer Placeholder 4">
            <a:extLst>
              <a:ext uri="{FF2B5EF4-FFF2-40B4-BE49-F238E27FC236}">
                <a16:creationId xmlns:a16="http://schemas.microsoft.com/office/drawing/2014/main" id="{929A169F-1C3E-4466-8768-233A560372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FE7A45-2458-49A4-9FDF-D42400121E4D}"/>
              </a:ext>
            </a:extLst>
          </p:cNvPr>
          <p:cNvSpPr>
            <a:spLocks noGrp="1"/>
          </p:cNvSpPr>
          <p:nvPr>
            <p:ph type="sldNum" sz="quarter" idx="12"/>
          </p:nvPr>
        </p:nvSpPr>
        <p:spPr/>
        <p:txBody>
          <a:bodyPr/>
          <a:lstStyle/>
          <a:p>
            <a:fld id="{C8C31CC1-0CA2-4A09-B134-D92D3AD5B9EC}" type="slidenum">
              <a:rPr lang="en-US" smtClean="0"/>
              <a:t>‹#›</a:t>
            </a:fld>
            <a:endParaRPr lang="en-US"/>
          </a:p>
        </p:txBody>
      </p:sp>
    </p:spTree>
    <p:extLst>
      <p:ext uri="{BB962C8B-B14F-4D97-AF65-F5344CB8AC3E}">
        <p14:creationId xmlns:p14="http://schemas.microsoft.com/office/powerpoint/2010/main" val="4128752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441BE-0170-423A-8D3E-F547D8D99A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FD86B1-A549-4E46-9A11-0B470775FB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2B464F-9A24-4310-BE18-C9B3ECA2DA7C}"/>
              </a:ext>
            </a:extLst>
          </p:cNvPr>
          <p:cNvSpPr>
            <a:spLocks noGrp="1"/>
          </p:cNvSpPr>
          <p:nvPr>
            <p:ph type="dt" sz="half" idx="10"/>
          </p:nvPr>
        </p:nvSpPr>
        <p:spPr/>
        <p:txBody>
          <a:bodyPr/>
          <a:lstStyle/>
          <a:p>
            <a:fld id="{5EF7068A-F97F-48CB-8706-2D7D93D3A0A2}" type="datetimeFigureOut">
              <a:rPr lang="en-US" smtClean="0"/>
              <a:t>5/9/2023</a:t>
            </a:fld>
            <a:endParaRPr lang="en-US"/>
          </a:p>
        </p:txBody>
      </p:sp>
      <p:sp>
        <p:nvSpPr>
          <p:cNvPr id="5" name="Footer Placeholder 4">
            <a:extLst>
              <a:ext uri="{FF2B5EF4-FFF2-40B4-BE49-F238E27FC236}">
                <a16:creationId xmlns:a16="http://schemas.microsoft.com/office/drawing/2014/main" id="{5B8B945C-D9F3-43C6-933F-E8E160C35F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4C925B-B0F5-48CD-8FE1-EF2E47651196}"/>
              </a:ext>
            </a:extLst>
          </p:cNvPr>
          <p:cNvSpPr>
            <a:spLocks noGrp="1"/>
          </p:cNvSpPr>
          <p:nvPr>
            <p:ph type="sldNum" sz="quarter" idx="12"/>
          </p:nvPr>
        </p:nvSpPr>
        <p:spPr/>
        <p:txBody>
          <a:bodyPr/>
          <a:lstStyle/>
          <a:p>
            <a:fld id="{C8C31CC1-0CA2-4A09-B134-D92D3AD5B9EC}" type="slidenum">
              <a:rPr lang="en-US" smtClean="0"/>
              <a:t>‹#›</a:t>
            </a:fld>
            <a:endParaRPr lang="en-US"/>
          </a:p>
        </p:txBody>
      </p:sp>
    </p:spTree>
    <p:extLst>
      <p:ext uri="{BB962C8B-B14F-4D97-AF65-F5344CB8AC3E}">
        <p14:creationId xmlns:p14="http://schemas.microsoft.com/office/powerpoint/2010/main" val="1214406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38B8D-4328-4D3B-8633-3AA49A2501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259958-688E-48DD-A664-9F4B94FC7F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97251C-C236-40E0-B9B7-EDB8B2798576}"/>
              </a:ext>
            </a:extLst>
          </p:cNvPr>
          <p:cNvSpPr>
            <a:spLocks noGrp="1"/>
          </p:cNvSpPr>
          <p:nvPr>
            <p:ph type="dt" sz="half" idx="10"/>
          </p:nvPr>
        </p:nvSpPr>
        <p:spPr/>
        <p:txBody>
          <a:bodyPr/>
          <a:lstStyle/>
          <a:p>
            <a:fld id="{5EF7068A-F97F-48CB-8706-2D7D93D3A0A2}" type="datetimeFigureOut">
              <a:rPr lang="en-US" smtClean="0"/>
              <a:t>5/9/2023</a:t>
            </a:fld>
            <a:endParaRPr lang="en-US"/>
          </a:p>
        </p:txBody>
      </p:sp>
      <p:sp>
        <p:nvSpPr>
          <p:cNvPr id="5" name="Footer Placeholder 4">
            <a:extLst>
              <a:ext uri="{FF2B5EF4-FFF2-40B4-BE49-F238E27FC236}">
                <a16:creationId xmlns:a16="http://schemas.microsoft.com/office/drawing/2014/main" id="{29A2C12A-DAED-490B-A01E-5C3A00B0D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EFCDD6-2744-4F6B-B122-6075753EDA77}"/>
              </a:ext>
            </a:extLst>
          </p:cNvPr>
          <p:cNvSpPr>
            <a:spLocks noGrp="1"/>
          </p:cNvSpPr>
          <p:nvPr>
            <p:ph type="sldNum" sz="quarter" idx="12"/>
          </p:nvPr>
        </p:nvSpPr>
        <p:spPr/>
        <p:txBody>
          <a:bodyPr/>
          <a:lstStyle/>
          <a:p>
            <a:fld id="{C8C31CC1-0CA2-4A09-B134-D92D3AD5B9EC}" type="slidenum">
              <a:rPr lang="en-US" smtClean="0"/>
              <a:t>‹#›</a:t>
            </a:fld>
            <a:endParaRPr lang="en-US"/>
          </a:p>
        </p:txBody>
      </p:sp>
    </p:spTree>
    <p:extLst>
      <p:ext uri="{BB962C8B-B14F-4D97-AF65-F5344CB8AC3E}">
        <p14:creationId xmlns:p14="http://schemas.microsoft.com/office/powerpoint/2010/main" val="433646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3F973-D8B5-4248-8C50-7A50A35D26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E7678F-4402-466B-9FAA-0A047500F2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8C9B42-5EC6-4195-B55F-4C6D93DADF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254ED1-1A19-4B77-830E-C815FB75C61F}"/>
              </a:ext>
            </a:extLst>
          </p:cNvPr>
          <p:cNvSpPr>
            <a:spLocks noGrp="1"/>
          </p:cNvSpPr>
          <p:nvPr>
            <p:ph type="dt" sz="half" idx="10"/>
          </p:nvPr>
        </p:nvSpPr>
        <p:spPr/>
        <p:txBody>
          <a:bodyPr/>
          <a:lstStyle/>
          <a:p>
            <a:fld id="{5EF7068A-F97F-48CB-8706-2D7D93D3A0A2}" type="datetimeFigureOut">
              <a:rPr lang="en-US" smtClean="0"/>
              <a:t>5/9/2023</a:t>
            </a:fld>
            <a:endParaRPr lang="en-US"/>
          </a:p>
        </p:txBody>
      </p:sp>
      <p:sp>
        <p:nvSpPr>
          <p:cNvPr id="6" name="Footer Placeholder 5">
            <a:extLst>
              <a:ext uri="{FF2B5EF4-FFF2-40B4-BE49-F238E27FC236}">
                <a16:creationId xmlns:a16="http://schemas.microsoft.com/office/drawing/2014/main" id="{1EB5105C-7FD0-485E-B4C4-0EC5DAEC03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50DD97-0756-48DF-BA0D-4F753753EF95}"/>
              </a:ext>
            </a:extLst>
          </p:cNvPr>
          <p:cNvSpPr>
            <a:spLocks noGrp="1"/>
          </p:cNvSpPr>
          <p:nvPr>
            <p:ph type="sldNum" sz="quarter" idx="12"/>
          </p:nvPr>
        </p:nvSpPr>
        <p:spPr/>
        <p:txBody>
          <a:bodyPr/>
          <a:lstStyle/>
          <a:p>
            <a:fld id="{C8C31CC1-0CA2-4A09-B134-D92D3AD5B9EC}" type="slidenum">
              <a:rPr lang="en-US" smtClean="0"/>
              <a:t>‹#›</a:t>
            </a:fld>
            <a:endParaRPr lang="en-US"/>
          </a:p>
        </p:txBody>
      </p:sp>
    </p:spTree>
    <p:extLst>
      <p:ext uri="{BB962C8B-B14F-4D97-AF65-F5344CB8AC3E}">
        <p14:creationId xmlns:p14="http://schemas.microsoft.com/office/powerpoint/2010/main" val="2070506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CF30D-69F6-440D-A41B-77D544A4B6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F691D8-14D7-4232-B373-0A521FDD31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E8F66E-382F-4026-B3CB-63C4B56362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062E98-5A79-4B75-BB1C-E7F80C04AE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D17729-5DD9-4AF3-95BD-75E32E6DAD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45C0F4-F28F-4846-ABDA-B73048FD1686}"/>
              </a:ext>
            </a:extLst>
          </p:cNvPr>
          <p:cNvSpPr>
            <a:spLocks noGrp="1"/>
          </p:cNvSpPr>
          <p:nvPr>
            <p:ph type="dt" sz="half" idx="10"/>
          </p:nvPr>
        </p:nvSpPr>
        <p:spPr/>
        <p:txBody>
          <a:bodyPr/>
          <a:lstStyle/>
          <a:p>
            <a:fld id="{5EF7068A-F97F-48CB-8706-2D7D93D3A0A2}" type="datetimeFigureOut">
              <a:rPr lang="en-US" smtClean="0"/>
              <a:t>5/9/2023</a:t>
            </a:fld>
            <a:endParaRPr lang="en-US"/>
          </a:p>
        </p:txBody>
      </p:sp>
      <p:sp>
        <p:nvSpPr>
          <p:cNvPr id="8" name="Footer Placeholder 7">
            <a:extLst>
              <a:ext uri="{FF2B5EF4-FFF2-40B4-BE49-F238E27FC236}">
                <a16:creationId xmlns:a16="http://schemas.microsoft.com/office/drawing/2014/main" id="{EAB0DB7A-9AB5-41F0-9FF1-1EC1FD4D3B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945E837-088F-4A30-84FA-A2818C7FCA26}"/>
              </a:ext>
            </a:extLst>
          </p:cNvPr>
          <p:cNvSpPr>
            <a:spLocks noGrp="1"/>
          </p:cNvSpPr>
          <p:nvPr>
            <p:ph type="sldNum" sz="quarter" idx="12"/>
          </p:nvPr>
        </p:nvSpPr>
        <p:spPr/>
        <p:txBody>
          <a:bodyPr/>
          <a:lstStyle/>
          <a:p>
            <a:fld id="{C8C31CC1-0CA2-4A09-B134-D92D3AD5B9EC}" type="slidenum">
              <a:rPr lang="en-US" smtClean="0"/>
              <a:t>‹#›</a:t>
            </a:fld>
            <a:endParaRPr lang="en-US"/>
          </a:p>
        </p:txBody>
      </p:sp>
    </p:spTree>
    <p:extLst>
      <p:ext uri="{BB962C8B-B14F-4D97-AF65-F5344CB8AC3E}">
        <p14:creationId xmlns:p14="http://schemas.microsoft.com/office/powerpoint/2010/main" val="4006983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F9E21-9C26-43E0-8B65-0606F0D77C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FE43CD1-9F8B-4C6A-8458-5FCF5C0910D1}"/>
              </a:ext>
            </a:extLst>
          </p:cNvPr>
          <p:cNvSpPr>
            <a:spLocks noGrp="1"/>
          </p:cNvSpPr>
          <p:nvPr>
            <p:ph type="dt" sz="half" idx="10"/>
          </p:nvPr>
        </p:nvSpPr>
        <p:spPr/>
        <p:txBody>
          <a:bodyPr/>
          <a:lstStyle/>
          <a:p>
            <a:fld id="{5EF7068A-F97F-48CB-8706-2D7D93D3A0A2}" type="datetimeFigureOut">
              <a:rPr lang="en-US" smtClean="0"/>
              <a:t>5/9/2023</a:t>
            </a:fld>
            <a:endParaRPr lang="en-US"/>
          </a:p>
        </p:txBody>
      </p:sp>
      <p:sp>
        <p:nvSpPr>
          <p:cNvPr id="4" name="Footer Placeholder 3">
            <a:extLst>
              <a:ext uri="{FF2B5EF4-FFF2-40B4-BE49-F238E27FC236}">
                <a16:creationId xmlns:a16="http://schemas.microsoft.com/office/drawing/2014/main" id="{9099DF1A-1C67-4A3A-85DF-89EBE19634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52164FF-9611-4816-8910-AFC7B0273C75}"/>
              </a:ext>
            </a:extLst>
          </p:cNvPr>
          <p:cNvSpPr>
            <a:spLocks noGrp="1"/>
          </p:cNvSpPr>
          <p:nvPr>
            <p:ph type="sldNum" sz="quarter" idx="12"/>
          </p:nvPr>
        </p:nvSpPr>
        <p:spPr/>
        <p:txBody>
          <a:bodyPr/>
          <a:lstStyle/>
          <a:p>
            <a:fld id="{C8C31CC1-0CA2-4A09-B134-D92D3AD5B9EC}" type="slidenum">
              <a:rPr lang="en-US" smtClean="0"/>
              <a:t>‹#›</a:t>
            </a:fld>
            <a:endParaRPr lang="en-US"/>
          </a:p>
        </p:txBody>
      </p:sp>
    </p:spTree>
    <p:extLst>
      <p:ext uri="{BB962C8B-B14F-4D97-AF65-F5344CB8AC3E}">
        <p14:creationId xmlns:p14="http://schemas.microsoft.com/office/powerpoint/2010/main" val="634918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39889B-31D4-4612-B788-E5FEFCDDC712}"/>
              </a:ext>
            </a:extLst>
          </p:cNvPr>
          <p:cNvSpPr>
            <a:spLocks noGrp="1"/>
          </p:cNvSpPr>
          <p:nvPr>
            <p:ph type="dt" sz="half" idx="10"/>
          </p:nvPr>
        </p:nvSpPr>
        <p:spPr/>
        <p:txBody>
          <a:bodyPr/>
          <a:lstStyle/>
          <a:p>
            <a:fld id="{5EF7068A-F97F-48CB-8706-2D7D93D3A0A2}" type="datetimeFigureOut">
              <a:rPr lang="en-US" smtClean="0"/>
              <a:t>5/9/2023</a:t>
            </a:fld>
            <a:endParaRPr lang="en-US"/>
          </a:p>
        </p:txBody>
      </p:sp>
      <p:sp>
        <p:nvSpPr>
          <p:cNvPr id="3" name="Footer Placeholder 2">
            <a:extLst>
              <a:ext uri="{FF2B5EF4-FFF2-40B4-BE49-F238E27FC236}">
                <a16:creationId xmlns:a16="http://schemas.microsoft.com/office/drawing/2014/main" id="{51932136-D0A4-49C2-B430-4124B7070F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1C1D7E-2CFB-490A-AEC9-DE1230C07C17}"/>
              </a:ext>
            </a:extLst>
          </p:cNvPr>
          <p:cNvSpPr>
            <a:spLocks noGrp="1"/>
          </p:cNvSpPr>
          <p:nvPr>
            <p:ph type="sldNum" sz="quarter" idx="12"/>
          </p:nvPr>
        </p:nvSpPr>
        <p:spPr/>
        <p:txBody>
          <a:bodyPr/>
          <a:lstStyle/>
          <a:p>
            <a:fld id="{C8C31CC1-0CA2-4A09-B134-D92D3AD5B9EC}" type="slidenum">
              <a:rPr lang="en-US" smtClean="0"/>
              <a:t>‹#›</a:t>
            </a:fld>
            <a:endParaRPr lang="en-US"/>
          </a:p>
        </p:txBody>
      </p:sp>
    </p:spTree>
    <p:extLst>
      <p:ext uri="{BB962C8B-B14F-4D97-AF65-F5344CB8AC3E}">
        <p14:creationId xmlns:p14="http://schemas.microsoft.com/office/powerpoint/2010/main" val="473083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A9E83-0182-4F1B-9A3A-AC79417F3E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279786-DDDC-4A05-83BE-F9E940CDB9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2AA8BD-B14C-495D-9B71-4F38865CF5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32DC87-340E-453B-811C-5644BF901105}"/>
              </a:ext>
            </a:extLst>
          </p:cNvPr>
          <p:cNvSpPr>
            <a:spLocks noGrp="1"/>
          </p:cNvSpPr>
          <p:nvPr>
            <p:ph type="dt" sz="half" idx="10"/>
          </p:nvPr>
        </p:nvSpPr>
        <p:spPr/>
        <p:txBody>
          <a:bodyPr/>
          <a:lstStyle/>
          <a:p>
            <a:fld id="{5EF7068A-F97F-48CB-8706-2D7D93D3A0A2}" type="datetimeFigureOut">
              <a:rPr lang="en-US" smtClean="0"/>
              <a:t>5/9/2023</a:t>
            </a:fld>
            <a:endParaRPr lang="en-US"/>
          </a:p>
        </p:txBody>
      </p:sp>
      <p:sp>
        <p:nvSpPr>
          <p:cNvPr id="6" name="Footer Placeholder 5">
            <a:extLst>
              <a:ext uri="{FF2B5EF4-FFF2-40B4-BE49-F238E27FC236}">
                <a16:creationId xmlns:a16="http://schemas.microsoft.com/office/drawing/2014/main" id="{51365DFC-D32A-43F3-A25A-B8A8C99ED9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ECFFE5-1D6C-4D29-B989-ABFD7723EAE8}"/>
              </a:ext>
            </a:extLst>
          </p:cNvPr>
          <p:cNvSpPr>
            <a:spLocks noGrp="1"/>
          </p:cNvSpPr>
          <p:nvPr>
            <p:ph type="sldNum" sz="quarter" idx="12"/>
          </p:nvPr>
        </p:nvSpPr>
        <p:spPr/>
        <p:txBody>
          <a:bodyPr/>
          <a:lstStyle/>
          <a:p>
            <a:fld id="{C8C31CC1-0CA2-4A09-B134-D92D3AD5B9EC}" type="slidenum">
              <a:rPr lang="en-US" smtClean="0"/>
              <a:t>‹#›</a:t>
            </a:fld>
            <a:endParaRPr lang="en-US"/>
          </a:p>
        </p:txBody>
      </p:sp>
    </p:spTree>
    <p:extLst>
      <p:ext uri="{BB962C8B-B14F-4D97-AF65-F5344CB8AC3E}">
        <p14:creationId xmlns:p14="http://schemas.microsoft.com/office/powerpoint/2010/main" val="3877702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05446-7C1F-4F07-A0C2-09D9B0FD0D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3084B1-7191-473B-919C-5E8C3149C3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7569F3-3537-4341-86B5-EA930B594B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DB4DAC-5ACA-477E-AA32-A0E71E9B0A45}"/>
              </a:ext>
            </a:extLst>
          </p:cNvPr>
          <p:cNvSpPr>
            <a:spLocks noGrp="1"/>
          </p:cNvSpPr>
          <p:nvPr>
            <p:ph type="dt" sz="half" idx="10"/>
          </p:nvPr>
        </p:nvSpPr>
        <p:spPr/>
        <p:txBody>
          <a:bodyPr/>
          <a:lstStyle/>
          <a:p>
            <a:fld id="{5EF7068A-F97F-48CB-8706-2D7D93D3A0A2}" type="datetimeFigureOut">
              <a:rPr lang="en-US" smtClean="0"/>
              <a:t>5/9/2023</a:t>
            </a:fld>
            <a:endParaRPr lang="en-US"/>
          </a:p>
        </p:txBody>
      </p:sp>
      <p:sp>
        <p:nvSpPr>
          <p:cNvPr id="6" name="Footer Placeholder 5">
            <a:extLst>
              <a:ext uri="{FF2B5EF4-FFF2-40B4-BE49-F238E27FC236}">
                <a16:creationId xmlns:a16="http://schemas.microsoft.com/office/drawing/2014/main" id="{AE8990DC-9933-43E0-93CD-9D120C421E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91AAE4-8B31-451C-858C-A8284BA13075}"/>
              </a:ext>
            </a:extLst>
          </p:cNvPr>
          <p:cNvSpPr>
            <a:spLocks noGrp="1"/>
          </p:cNvSpPr>
          <p:nvPr>
            <p:ph type="sldNum" sz="quarter" idx="12"/>
          </p:nvPr>
        </p:nvSpPr>
        <p:spPr/>
        <p:txBody>
          <a:bodyPr/>
          <a:lstStyle/>
          <a:p>
            <a:fld id="{C8C31CC1-0CA2-4A09-B134-D92D3AD5B9EC}" type="slidenum">
              <a:rPr lang="en-US" smtClean="0"/>
              <a:t>‹#›</a:t>
            </a:fld>
            <a:endParaRPr lang="en-US"/>
          </a:p>
        </p:txBody>
      </p:sp>
    </p:spTree>
    <p:extLst>
      <p:ext uri="{BB962C8B-B14F-4D97-AF65-F5344CB8AC3E}">
        <p14:creationId xmlns:p14="http://schemas.microsoft.com/office/powerpoint/2010/main" val="304243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F7AC58-009A-4952-833F-AEB50D8EDD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D659C8-63B0-4D22-821A-69E1D81A09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AFF063-8443-4F08-8E02-E1B0A31B7D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F7068A-F97F-48CB-8706-2D7D93D3A0A2}" type="datetimeFigureOut">
              <a:rPr lang="en-US" smtClean="0"/>
              <a:t>5/9/2023</a:t>
            </a:fld>
            <a:endParaRPr lang="en-US"/>
          </a:p>
        </p:txBody>
      </p:sp>
      <p:sp>
        <p:nvSpPr>
          <p:cNvPr id="5" name="Footer Placeholder 4">
            <a:extLst>
              <a:ext uri="{FF2B5EF4-FFF2-40B4-BE49-F238E27FC236}">
                <a16:creationId xmlns:a16="http://schemas.microsoft.com/office/drawing/2014/main" id="{603CF189-AB5D-4A19-A5D7-8B5B0E9995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7B8DA7-B41A-4D75-AA4F-2E13CC5A74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C31CC1-0CA2-4A09-B134-D92D3AD5B9EC}" type="slidenum">
              <a:rPr lang="en-US" smtClean="0"/>
              <a:t>‹#›</a:t>
            </a:fld>
            <a:endParaRPr lang="en-US"/>
          </a:p>
        </p:txBody>
      </p:sp>
    </p:spTree>
    <p:extLst>
      <p:ext uri="{BB962C8B-B14F-4D97-AF65-F5344CB8AC3E}">
        <p14:creationId xmlns:p14="http://schemas.microsoft.com/office/powerpoint/2010/main" val="1041987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B2E2E4-09B3-46FB-B592-076FEDCFDAAD}"/>
              </a:ext>
            </a:extLst>
          </p:cNvPr>
          <p:cNvPicPr>
            <a:picLocks noChangeAspect="1"/>
          </p:cNvPicPr>
          <p:nvPr/>
        </p:nvPicPr>
        <p:blipFill>
          <a:blip r:embed="rId2"/>
          <a:stretch>
            <a:fillRect/>
          </a:stretch>
        </p:blipFill>
        <p:spPr>
          <a:xfrm>
            <a:off x="9427" y="28280"/>
            <a:ext cx="12154002" cy="6806153"/>
          </a:xfrm>
          <a:prstGeom prst="rect">
            <a:avLst/>
          </a:prstGeom>
        </p:spPr>
      </p:pic>
    </p:spTree>
    <p:extLst>
      <p:ext uri="{BB962C8B-B14F-4D97-AF65-F5344CB8AC3E}">
        <p14:creationId xmlns:p14="http://schemas.microsoft.com/office/powerpoint/2010/main" val="2044717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D77E6D-2D41-4BEA-A658-4E30031DAEC5}"/>
              </a:ext>
            </a:extLst>
          </p:cNvPr>
          <p:cNvPicPr>
            <a:picLocks noChangeAspect="1"/>
          </p:cNvPicPr>
          <p:nvPr/>
        </p:nvPicPr>
        <p:blipFill>
          <a:blip r:embed="rId2"/>
          <a:stretch>
            <a:fillRect/>
          </a:stretch>
        </p:blipFill>
        <p:spPr>
          <a:xfrm>
            <a:off x="1" y="-17642"/>
            <a:ext cx="12160796" cy="6875642"/>
          </a:xfrm>
          <a:prstGeom prst="rect">
            <a:avLst/>
          </a:prstGeom>
        </p:spPr>
      </p:pic>
      <p:pic>
        <p:nvPicPr>
          <p:cNvPr id="6" name="Picture 2" descr="Homework Icons - Free SVG &amp; PNG Homework Images - Noun Project">
            <a:extLst>
              <a:ext uri="{FF2B5EF4-FFF2-40B4-BE49-F238E27FC236}">
                <a16:creationId xmlns:a16="http://schemas.microsoft.com/office/drawing/2014/main" id="{89D07B3B-B825-4D29-9D00-CFBAF1AEFB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6073" y="4842628"/>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3EABEFA-EA41-4DC5-A551-9F75564E65EA}"/>
              </a:ext>
            </a:extLst>
          </p:cNvPr>
          <p:cNvSpPr txBox="1"/>
          <p:nvPr/>
        </p:nvSpPr>
        <p:spPr>
          <a:xfrm>
            <a:off x="1241196" y="600416"/>
            <a:ext cx="5382705" cy="1107996"/>
          </a:xfrm>
          <a:prstGeom prst="rect">
            <a:avLst/>
          </a:prstGeom>
          <a:noFill/>
          <a:ln>
            <a:noFill/>
          </a:ln>
        </p:spPr>
        <p:txBody>
          <a:bodyPr wrap="square" rtlCol="0">
            <a:spAutoFit/>
          </a:bodyPr>
          <a:lstStyle/>
          <a:p>
            <a:r>
              <a:rPr lang="en-US" sz="6600" dirty="0">
                <a:ln>
                  <a:solidFill>
                    <a:schemeClr val="bg1"/>
                  </a:solidFill>
                </a:ln>
                <a:latin typeface="Arial Black" panose="020B0A04020102020204" pitchFamily="34" charset="0"/>
              </a:rPr>
              <a:t>Homework</a:t>
            </a:r>
          </a:p>
        </p:txBody>
      </p:sp>
      <p:sp>
        <p:nvSpPr>
          <p:cNvPr id="8" name="TextBox 7">
            <a:extLst>
              <a:ext uri="{FF2B5EF4-FFF2-40B4-BE49-F238E27FC236}">
                <a16:creationId xmlns:a16="http://schemas.microsoft.com/office/drawing/2014/main" id="{7D3DE798-4C7F-43E4-8BD8-056FEC58DAE1}"/>
              </a:ext>
            </a:extLst>
          </p:cNvPr>
          <p:cNvSpPr txBox="1"/>
          <p:nvPr/>
        </p:nvSpPr>
        <p:spPr>
          <a:xfrm>
            <a:off x="5561814" y="2149312"/>
            <a:ext cx="3733125" cy="2308324"/>
          </a:xfrm>
          <a:prstGeom prst="rect">
            <a:avLst/>
          </a:prstGeom>
          <a:solidFill>
            <a:srgbClr val="D0916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endParaRPr lang="en-US" sz="3600" b="1" dirty="0">
              <a:latin typeface="Comic Sans MS" panose="030F0702030302020204" pitchFamily="66" charset="0"/>
            </a:endParaRPr>
          </a:p>
          <a:p>
            <a:pPr algn="ctr"/>
            <a:r>
              <a:rPr lang="en-US" sz="3600" b="1" dirty="0">
                <a:latin typeface="Comic Sans MS" panose="030F0702030302020204" pitchFamily="66" charset="0"/>
              </a:rPr>
              <a:t>Workbook</a:t>
            </a:r>
          </a:p>
          <a:p>
            <a:pPr algn="ctr"/>
            <a:r>
              <a:rPr lang="en-US" sz="3600" b="1" dirty="0">
                <a:latin typeface="Comic Sans MS" panose="030F0702030302020204" pitchFamily="66" charset="0"/>
              </a:rPr>
              <a:t>Pg.250 (F)</a:t>
            </a:r>
          </a:p>
          <a:p>
            <a:pPr algn="ctr"/>
            <a:r>
              <a:rPr lang="en-US" sz="3600" b="1" dirty="0">
                <a:latin typeface="Comic Sans MS" panose="030F0702030302020204" pitchFamily="66" charset="0"/>
              </a:rPr>
              <a:t> </a:t>
            </a:r>
          </a:p>
        </p:txBody>
      </p:sp>
    </p:spTree>
    <p:extLst>
      <p:ext uri="{BB962C8B-B14F-4D97-AF65-F5344CB8AC3E}">
        <p14:creationId xmlns:p14="http://schemas.microsoft.com/office/powerpoint/2010/main" val="15266706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1C10BD-59FF-4578-9ACE-84CC901963C5}"/>
              </a:ext>
            </a:extLst>
          </p:cNvPr>
          <p:cNvPicPr>
            <a:picLocks noChangeAspect="1"/>
          </p:cNvPicPr>
          <p:nvPr/>
        </p:nvPicPr>
        <p:blipFill>
          <a:blip r:embed="rId3"/>
          <a:stretch>
            <a:fillRect/>
          </a:stretch>
        </p:blipFill>
        <p:spPr>
          <a:xfrm>
            <a:off x="219384" y="28279"/>
            <a:ext cx="11972616" cy="6774749"/>
          </a:xfrm>
          <a:prstGeom prst="rect">
            <a:avLst/>
          </a:prstGeom>
        </p:spPr>
      </p:pic>
      <p:sp>
        <p:nvSpPr>
          <p:cNvPr id="13" name="Rectangle 12">
            <a:extLst>
              <a:ext uri="{FF2B5EF4-FFF2-40B4-BE49-F238E27FC236}">
                <a16:creationId xmlns:a16="http://schemas.microsoft.com/office/drawing/2014/main" id="{A6903108-B8C7-45DB-A163-535752C330B9}"/>
              </a:ext>
            </a:extLst>
          </p:cNvPr>
          <p:cNvSpPr/>
          <p:nvPr/>
        </p:nvSpPr>
        <p:spPr>
          <a:xfrm>
            <a:off x="219384" y="5825765"/>
            <a:ext cx="1609416" cy="9646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5F9B546-4DBE-45DE-B4C0-026653C34B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65" y="1081187"/>
            <a:ext cx="12144254" cy="5750351"/>
          </a:xfrm>
          <a:prstGeom prst="rect">
            <a:avLst/>
          </a:prstGeom>
        </p:spPr>
      </p:pic>
      <p:sp>
        <p:nvSpPr>
          <p:cNvPr id="14" name="TextBox 13">
            <a:extLst>
              <a:ext uri="{FF2B5EF4-FFF2-40B4-BE49-F238E27FC236}">
                <a16:creationId xmlns:a16="http://schemas.microsoft.com/office/drawing/2014/main" id="{3456FEA0-747C-41BF-91B4-FC9FC3C99405}"/>
              </a:ext>
            </a:extLst>
          </p:cNvPr>
          <p:cNvSpPr txBox="1"/>
          <p:nvPr/>
        </p:nvSpPr>
        <p:spPr>
          <a:xfrm>
            <a:off x="10843967" y="6398384"/>
            <a:ext cx="1376314" cy="461665"/>
          </a:xfrm>
          <a:prstGeom prst="rect">
            <a:avLst/>
          </a:prstGeom>
          <a:noFill/>
        </p:spPr>
        <p:txBody>
          <a:bodyPr wrap="square" rtlCol="0">
            <a:spAutoFit/>
          </a:bodyPr>
          <a:lstStyle/>
          <a:p>
            <a:r>
              <a:rPr lang="en-US" sz="2400" b="1" dirty="0">
                <a:highlight>
                  <a:srgbClr val="FFFF00"/>
                </a:highlight>
                <a:latin typeface="Comic Sans MS" panose="030F0702030302020204" pitchFamily="66" charset="0"/>
              </a:rPr>
              <a:t>Pg.252</a:t>
            </a:r>
          </a:p>
        </p:txBody>
      </p:sp>
      <p:sp>
        <p:nvSpPr>
          <p:cNvPr id="5" name="Rectangle 4">
            <a:extLst>
              <a:ext uri="{FF2B5EF4-FFF2-40B4-BE49-F238E27FC236}">
                <a16:creationId xmlns:a16="http://schemas.microsoft.com/office/drawing/2014/main" id="{A41DC32A-74A8-4FAA-8E45-78F5C3F858A3}"/>
              </a:ext>
            </a:extLst>
          </p:cNvPr>
          <p:cNvSpPr/>
          <p:nvPr/>
        </p:nvSpPr>
        <p:spPr>
          <a:xfrm>
            <a:off x="4747967" y="3050739"/>
            <a:ext cx="6096000" cy="3477875"/>
          </a:xfrm>
          <a:prstGeom prst="rect">
            <a:avLst/>
          </a:prstGeom>
        </p:spPr>
        <p:txBody>
          <a:bodyPr>
            <a:spAutoFit/>
          </a:bodyPr>
          <a:lstStyle/>
          <a:p>
            <a:r>
              <a:rPr lang="en-US" sz="2000" dirty="0">
                <a:latin typeface="Comic Sans MS" panose="030F0702030302020204" pitchFamily="66" charset="0"/>
              </a:rPr>
              <a:t>People were walking and others were driving along Main Street when money started to fall from the sky. Cars stopped. People stopped. Everyone was looking up when someone shouted, “It’s not really money!” I was catching one of the bills when I heard this person start to shout. I looked closely at the bill. It wasn’t money. It was an advertisement. The furniture store at the corner was having a sale. They used this for publicity. Two men were standing on the roof, and they were dropping advertisements onto the street. </a:t>
            </a:r>
          </a:p>
        </p:txBody>
      </p:sp>
      <p:sp>
        <p:nvSpPr>
          <p:cNvPr id="6" name="Rectangle 5">
            <a:extLst>
              <a:ext uri="{FF2B5EF4-FFF2-40B4-BE49-F238E27FC236}">
                <a16:creationId xmlns:a16="http://schemas.microsoft.com/office/drawing/2014/main" id="{69D74C50-3CE0-44C0-A658-E6E9C62E6EBE}"/>
              </a:ext>
            </a:extLst>
          </p:cNvPr>
          <p:cNvSpPr/>
          <p:nvPr/>
        </p:nvSpPr>
        <p:spPr>
          <a:xfrm>
            <a:off x="6603407" y="2254519"/>
            <a:ext cx="3246402" cy="400110"/>
          </a:xfrm>
          <a:prstGeom prst="rect">
            <a:avLst/>
          </a:prstGeom>
        </p:spPr>
        <p:txBody>
          <a:bodyPr wrap="none">
            <a:spAutoFit/>
          </a:bodyPr>
          <a:lstStyle/>
          <a:p>
            <a:r>
              <a:rPr lang="en-US" sz="2000" dirty="0">
                <a:latin typeface="Comic Sans MS" panose="030F0702030302020204" pitchFamily="66" charset="0"/>
              </a:rPr>
              <a:t>Money Fell From the Sky </a:t>
            </a:r>
          </a:p>
        </p:txBody>
      </p:sp>
    </p:spTree>
    <p:extLst>
      <p:ext uri="{BB962C8B-B14F-4D97-AF65-F5344CB8AC3E}">
        <p14:creationId xmlns:p14="http://schemas.microsoft.com/office/powerpoint/2010/main" val="36434590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3870C3-AB9E-4D83-83D4-9281F69B7585}"/>
              </a:ext>
            </a:extLst>
          </p:cNvPr>
          <p:cNvPicPr>
            <a:picLocks noChangeAspect="1"/>
          </p:cNvPicPr>
          <p:nvPr/>
        </p:nvPicPr>
        <p:blipFill rotWithShape="1">
          <a:blip r:embed="rId2"/>
          <a:srcRect t="3131" r="642"/>
          <a:stretch/>
        </p:blipFill>
        <p:spPr>
          <a:xfrm>
            <a:off x="-1739" y="650449"/>
            <a:ext cx="12222020" cy="6209599"/>
          </a:xfrm>
          <a:prstGeom prst="rect">
            <a:avLst/>
          </a:prstGeom>
        </p:spPr>
      </p:pic>
      <p:sp>
        <p:nvSpPr>
          <p:cNvPr id="4" name="TextBox 3">
            <a:extLst>
              <a:ext uri="{FF2B5EF4-FFF2-40B4-BE49-F238E27FC236}">
                <a16:creationId xmlns:a16="http://schemas.microsoft.com/office/drawing/2014/main" id="{EEEFE35D-6609-4EDB-B6C4-B60AB47E55C2}"/>
              </a:ext>
            </a:extLst>
          </p:cNvPr>
          <p:cNvSpPr txBox="1"/>
          <p:nvPr/>
        </p:nvSpPr>
        <p:spPr>
          <a:xfrm>
            <a:off x="1168922" y="2654005"/>
            <a:ext cx="5703217" cy="461665"/>
          </a:xfrm>
          <a:prstGeom prst="rect">
            <a:avLst/>
          </a:prstGeom>
          <a:noFill/>
        </p:spPr>
        <p:txBody>
          <a:bodyPr wrap="square" rtlCol="0">
            <a:spAutoFit/>
          </a:bodyPr>
          <a:lstStyle/>
          <a:p>
            <a:r>
              <a:rPr lang="en-US" sz="2400" dirty="0">
                <a:latin typeface="Arial Black" panose="020B0A04020102020204" pitchFamily="34" charset="0"/>
              </a:rPr>
              <a:t>Suggest a title for a summary.</a:t>
            </a:r>
          </a:p>
        </p:txBody>
      </p:sp>
      <p:sp>
        <p:nvSpPr>
          <p:cNvPr id="6" name="TextBox 5">
            <a:extLst>
              <a:ext uri="{FF2B5EF4-FFF2-40B4-BE49-F238E27FC236}">
                <a16:creationId xmlns:a16="http://schemas.microsoft.com/office/drawing/2014/main" id="{FBC1E5BB-493E-4D33-82B1-4E29F6ACA20B}"/>
              </a:ext>
            </a:extLst>
          </p:cNvPr>
          <p:cNvSpPr txBox="1"/>
          <p:nvPr/>
        </p:nvSpPr>
        <p:spPr>
          <a:xfrm>
            <a:off x="1168922" y="3652033"/>
            <a:ext cx="6154134" cy="461665"/>
          </a:xfrm>
          <a:prstGeom prst="rect">
            <a:avLst/>
          </a:prstGeom>
          <a:noFill/>
        </p:spPr>
        <p:txBody>
          <a:bodyPr wrap="square" rtlCol="0">
            <a:spAutoFit/>
          </a:bodyPr>
          <a:lstStyle/>
          <a:p>
            <a:r>
              <a:rPr lang="en-US" sz="2400" dirty="0">
                <a:latin typeface="Arial Black" panose="020B0A04020102020204" pitchFamily="34" charset="0"/>
              </a:rPr>
              <a:t>Follow steps to write a summary.</a:t>
            </a:r>
          </a:p>
        </p:txBody>
      </p:sp>
      <p:sp>
        <p:nvSpPr>
          <p:cNvPr id="7" name="TextBox 6">
            <a:extLst>
              <a:ext uri="{FF2B5EF4-FFF2-40B4-BE49-F238E27FC236}">
                <a16:creationId xmlns:a16="http://schemas.microsoft.com/office/drawing/2014/main" id="{C6865947-DD0A-44F3-81A3-E0D0A9BBF063}"/>
              </a:ext>
            </a:extLst>
          </p:cNvPr>
          <p:cNvSpPr txBox="1"/>
          <p:nvPr/>
        </p:nvSpPr>
        <p:spPr>
          <a:xfrm>
            <a:off x="1168922" y="4570786"/>
            <a:ext cx="5703217" cy="830997"/>
          </a:xfrm>
          <a:prstGeom prst="rect">
            <a:avLst/>
          </a:prstGeom>
          <a:noFill/>
        </p:spPr>
        <p:txBody>
          <a:bodyPr wrap="square" rtlCol="0">
            <a:spAutoFit/>
          </a:bodyPr>
          <a:lstStyle/>
          <a:p>
            <a:r>
              <a:rPr lang="en-US" sz="2400" dirty="0">
                <a:latin typeface="Arial Black" panose="020B0A04020102020204" pitchFamily="34" charset="0"/>
              </a:rPr>
              <a:t>Attach a sequence of events to find a story.</a:t>
            </a:r>
          </a:p>
        </p:txBody>
      </p:sp>
      <p:sp>
        <p:nvSpPr>
          <p:cNvPr id="8" name="TextBox 7">
            <a:extLst>
              <a:ext uri="{FF2B5EF4-FFF2-40B4-BE49-F238E27FC236}">
                <a16:creationId xmlns:a16="http://schemas.microsoft.com/office/drawing/2014/main" id="{40A9ABEE-C169-4C8C-A675-D6D2FD4E9EFB}"/>
              </a:ext>
            </a:extLst>
          </p:cNvPr>
          <p:cNvSpPr txBox="1"/>
          <p:nvPr/>
        </p:nvSpPr>
        <p:spPr>
          <a:xfrm>
            <a:off x="1168922" y="5702834"/>
            <a:ext cx="6683606" cy="461665"/>
          </a:xfrm>
          <a:prstGeom prst="rect">
            <a:avLst/>
          </a:prstGeom>
          <a:noFill/>
        </p:spPr>
        <p:txBody>
          <a:bodyPr wrap="square" rtlCol="0">
            <a:spAutoFit/>
          </a:bodyPr>
          <a:lstStyle/>
          <a:p>
            <a:r>
              <a:rPr lang="en-US" sz="2400" dirty="0">
                <a:latin typeface="Arial Black" panose="020B0A04020102020204" pitchFamily="34" charset="0"/>
              </a:rPr>
              <a:t>Create a chain diagram from a story.</a:t>
            </a:r>
          </a:p>
        </p:txBody>
      </p:sp>
      <p:sp>
        <p:nvSpPr>
          <p:cNvPr id="9" name="TextBox 8">
            <a:extLst>
              <a:ext uri="{FF2B5EF4-FFF2-40B4-BE49-F238E27FC236}">
                <a16:creationId xmlns:a16="http://schemas.microsoft.com/office/drawing/2014/main" id="{D37D4893-5B92-452E-BF08-94351CCA0384}"/>
              </a:ext>
            </a:extLst>
          </p:cNvPr>
          <p:cNvSpPr txBox="1"/>
          <p:nvPr/>
        </p:nvSpPr>
        <p:spPr>
          <a:xfrm>
            <a:off x="-1739" y="121165"/>
            <a:ext cx="3780148" cy="369332"/>
          </a:xfrm>
          <a:prstGeom prst="rect">
            <a:avLst/>
          </a:prstGeom>
          <a:solidFill>
            <a:srgbClr val="D0916A"/>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latin typeface="Comic Sans MS" panose="030F0702030302020204" pitchFamily="66" charset="0"/>
              </a:rPr>
              <a:t>Thursday       21/10/1444 H</a:t>
            </a:r>
          </a:p>
        </p:txBody>
      </p:sp>
    </p:spTree>
    <p:extLst>
      <p:ext uri="{BB962C8B-B14F-4D97-AF65-F5344CB8AC3E}">
        <p14:creationId xmlns:p14="http://schemas.microsoft.com/office/powerpoint/2010/main" val="28061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529B05-4DFA-401F-B50A-0A9F71D8785E}"/>
              </a:ext>
            </a:extLst>
          </p:cNvPr>
          <p:cNvPicPr>
            <a:picLocks noChangeAspect="1"/>
          </p:cNvPicPr>
          <p:nvPr/>
        </p:nvPicPr>
        <p:blipFill>
          <a:blip r:embed="rId2"/>
          <a:stretch>
            <a:fillRect/>
          </a:stretch>
        </p:blipFill>
        <p:spPr>
          <a:xfrm>
            <a:off x="39395" y="0"/>
            <a:ext cx="12113210" cy="6858000"/>
          </a:xfrm>
          <a:prstGeom prst="rect">
            <a:avLst/>
          </a:prstGeom>
        </p:spPr>
      </p:pic>
      <p:sp>
        <p:nvSpPr>
          <p:cNvPr id="4" name="TextBox 3">
            <a:extLst>
              <a:ext uri="{FF2B5EF4-FFF2-40B4-BE49-F238E27FC236}">
                <a16:creationId xmlns:a16="http://schemas.microsoft.com/office/drawing/2014/main" id="{185920FF-EACD-489B-82F3-9BF61253D7CA}"/>
              </a:ext>
            </a:extLst>
          </p:cNvPr>
          <p:cNvSpPr txBox="1"/>
          <p:nvPr/>
        </p:nvSpPr>
        <p:spPr>
          <a:xfrm>
            <a:off x="6850871" y="2853540"/>
            <a:ext cx="4927078" cy="461665"/>
          </a:xfrm>
          <a:prstGeom prst="rect">
            <a:avLst/>
          </a:prstGeom>
          <a:noFill/>
        </p:spPr>
        <p:txBody>
          <a:bodyPr wrap="square" rtlCol="0">
            <a:spAutoFit/>
          </a:bodyPr>
          <a:lstStyle/>
          <a:p>
            <a:r>
              <a:rPr lang="en-US" sz="2400" dirty="0">
                <a:latin typeface="Arial Black" panose="020B0A04020102020204" pitchFamily="34" charset="0"/>
              </a:rPr>
              <a:t>Heads together.</a:t>
            </a:r>
          </a:p>
        </p:txBody>
      </p:sp>
      <p:sp>
        <p:nvSpPr>
          <p:cNvPr id="5" name="TextBox 4">
            <a:extLst>
              <a:ext uri="{FF2B5EF4-FFF2-40B4-BE49-F238E27FC236}">
                <a16:creationId xmlns:a16="http://schemas.microsoft.com/office/drawing/2014/main" id="{A0B97B61-C715-46C4-BD85-C4CA26EA7CEC}"/>
              </a:ext>
            </a:extLst>
          </p:cNvPr>
          <p:cNvSpPr txBox="1"/>
          <p:nvPr/>
        </p:nvSpPr>
        <p:spPr>
          <a:xfrm>
            <a:off x="6211419" y="1705040"/>
            <a:ext cx="4927078" cy="461665"/>
          </a:xfrm>
          <a:prstGeom prst="rect">
            <a:avLst/>
          </a:prstGeom>
          <a:noFill/>
        </p:spPr>
        <p:txBody>
          <a:bodyPr wrap="square" rtlCol="0">
            <a:spAutoFit/>
          </a:bodyPr>
          <a:lstStyle/>
          <a:p>
            <a:r>
              <a:rPr lang="en-US" sz="2400" dirty="0">
                <a:latin typeface="Arial Black" panose="020B0A04020102020204" pitchFamily="34" charset="0"/>
              </a:rPr>
              <a:t>Active discussion</a:t>
            </a:r>
          </a:p>
        </p:txBody>
      </p:sp>
      <p:sp>
        <p:nvSpPr>
          <p:cNvPr id="6" name="TextBox 5">
            <a:extLst>
              <a:ext uri="{FF2B5EF4-FFF2-40B4-BE49-F238E27FC236}">
                <a16:creationId xmlns:a16="http://schemas.microsoft.com/office/drawing/2014/main" id="{353878ED-715E-4260-A4A3-2001406137D3}"/>
              </a:ext>
            </a:extLst>
          </p:cNvPr>
          <p:cNvSpPr txBox="1"/>
          <p:nvPr/>
        </p:nvSpPr>
        <p:spPr>
          <a:xfrm>
            <a:off x="0" y="106721"/>
            <a:ext cx="3780148" cy="369332"/>
          </a:xfrm>
          <a:prstGeom prst="rect">
            <a:avLst/>
          </a:prstGeom>
          <a:solidFill>
            <a:srgbClr val="D0916A"/>
          </a:solidFill>
        </p:spPr>
        <p:txBody>
          <a:bodyPr wrap="square" rtlCol="0">
            <a:spAutoFit/>
          </a:bodyPr>
          <a:lstStyle/>
          <a:p>
            <a:r>
              <a:rPr lang="en-US" b="1" dirty="0">
                <a:latin typeface="Comic Sans MS" panose="030F0702030302020204" pitchFamily="66" charset="0"/>
              </a:rPr>
              <a:t>Thursday       21/10/1444 H</a:t>
            </a:r>
          </a:p>
        </p:txBody>
      </p:sp>
    </p:spTree>
    <p:extLst>
      <p:ext uri="{BB962C8B-B14F-4D97-AF65-F5344CB8AC3E}">
        <p14:creationId xmlns:p14="http://schemas.microsoft.com/office/powerpoint/2010/main" val="2880014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49A88C-0DE3-4560-B65C-3AC6F2B7F231}"/>
              </a:ext>
            </a:extLst>
          </p:cNvPr>
          <p:cNvPicPr>
            <a:picLocks noChangeAspect="1"/>
          </p:cNvPicPr>
          <p:nvPr/>
        </p:nvPicPr>
        <p:blipFill>
          <a:blip r:embed="rId2"/>
          <a:stretch>
            <a:fillRect/>
          </a:stretch>
        </p:blipFill>
        <p:spPr>
          <a:xfrm>
            <a:off x="0" y="0"/>
            <a:ext cx="12210785" cy="6858000"/>
          </a:xfrm>
          <a:prstGeom prst="rect">
            <a:avLst/>
          </a:prstGeom>
        </p:spPr>
      </p:pic>
      <p:pic>
        <p:nvPicPr>
          <p:cNvPr id="2" name="Picture 2" descr="فلما ذهبوا به وأجمعوا أن يجعلوه في غيابت الجب وأوحينا إليه لتنبئنهم . [  يوسف: 15]">
            <a:extLst>
              <a:ext uri="{FF2B5EF4-FFF2-40B4-BE49-F238E27FC236}">
                <a16:creationId xmlns:a16="http://schemas.microsoft.com/office/drawing/2014/main" id="{952A0BB0-8E1A-4A9B-8A14-394DDEC0B0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8888" y="980388"/>
            <a:ext cx="6165128" cy="417411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4C65312-6972-46B6-936F-0F75305E31F2}"/>
              </a:ext>
            </a:extLst>
          </p:cNvPr>
          <p:cNvSpPr txBox="1"/>
          <p:nvPr/>
        </p:nvSpPr>
        <p:spPr>
          <a:xfrm>
            <a:off x="10843967" y="6398384"/>
            <a:ext cx="1376314" cy="461665"/>
          </a:xfrm>
          <a:prstGeom prst="rect">
            <a:avLst/>
          </a:prstGeom>
          <a:noFill/>
        </p:spPr>
        <p:txBody>
          <a:bodyPr wrap="square" rtlCol="0">
            <a:spAutoFit/>
          </a:bodyPr>
          <a:lstStyle/>
          <a:p>
            <a:r>
              <a:rPr lang="en-US" sz="2400" b="1" dirty="0">
                <a:highlight>
                  <a:srgbClr val="FFFF00"/>
                </a:highlight>
                <a:latin typeface="Comic Sans MS" panose="030F0702030302020204" pitchFamily="66" charset="0"/>
              </a:rPr>
              <a:t>Pg.136</a:t>
            </a:r>
          </a:p>
        </p:txBody>
      </p:sp>
      <p:sp>
        <p:nvSpPr>
          <p:cNvPr id="8" name="TextBox 7">
            <a:extLst>
              <a:ext uri="{FF2B5EF4-FFF2-40B4-BE49-F238E27FC236}">
                <a16:creationId xmlns:a16="http://schemas.microsoft.com/office/drawing/2014/main" id="{AC816B54-F5C9-4D1C-AA1C-AE105968DA60}"/>
              </a:ext>
            </a:extLst>
          </p:cNvPr>
          <p:cNvSpPr txBox="1"/>
          <p:nvPr/>
        </p:nvSpPr>
        <p:spPr>
          <a:xfrm>
            <a:off x="0" y="106721"/>
            <a:ext cx="3780148" cy="369332"/>
          </a:xfrm>
          <a:prstGeom prst="rect">
            <a:avLst/>
          </a:prstGeom>
          <a:solidFill>
            <a:srgbClr val="D0916A"/>
          </a:solidFill>
        </p:spPr>
        <p:txBody>
          <a:bodyPr wrap="square" rtlCol="0">
            <a:spAutoFit/>
          </a:bodyPr>
          <a:lstStyle/>
          <a:p>
            <a:r>
              <a:rPr lang="en-US" b="1" dirty="0">
                <a:latin typeface="Comic Sans MS" panose="030F0702030302020204" pitchFamily="66" charset="0"/>
              </a:rPr>
              <a:t>Thursday       21/10/1444 H</a:t>
            </a:r>
          </a:p>
        </p:txBody>
      </p:sp>
    </p:spTree>
    <p:extLst>
      <p:ext uri="{BB962C8B-B14F-4D97-AF65-F5344CB8AC3E}">
        <p14:creationId xmlns:p14="http://schemas.microsoft.com/office/powerpoint/2010/main" val="42656309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1C10BD-59FF-4578-9ACE-84CC901963C5}"/>
              </a:ext>
            </a:extLst>
          </p:cNvPr>
          <p:cNvPicPr>
            <a:picLocks noChangeAspect="1"/>
          </p:cNvPicPr>
          <p:nvPr/>
        </p:nvPicPr>
        <p:blipFill>
          <a:blip r:embed="rId3"/>
          <a:stretch>
            <a:fillRect/>
          </a:stretch>
        </p:blipFill>
        <p:spPr>
          <a:xfrm>
            <a:off x="219384" y="28279"/>
            <a:ext cx="11972616" cy="6774749"/>
          </a:xfrm>
          <a:prstGeom prst="rect">
            <a:avLst/>
          </a:prstGeom>
        </p:spPr>
      </p:pic>
      <p:sp>
        <p:nvSpPr>
          <p:cNvPr id="13" name="Rectangle 12">
            <a:extLst>
              <a:ext uri="{FF2B5EF4-FFF2-40B4-BE49-F238E27FC236}">
                <a16:creationId xmlns:a16="http://schemas.microsoft.com/office/drawing/2014/main" id="{A6903108-B8C7-45DB-A163-535752C330B9}"/>
              </a:ext>
            </a:extLst>
          </p:cNvPr>
          <p:cNvSpPr/>
          <p:nvPr/>
        </p:nvSpPr>
        <p:spPr>
          <a:xfrm>
            <a:off x="219384" y="5825765"/>
            <a:ext cx="1609416" cy="9646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456FEA0-747C-41BF-91B4-FC9FC3C99405}"/>
              </a:ext>
            </a:extLst>
          </p:cNvPr>
          <p:cNvSpPr txBox="1"/>
          <p:nvPr/>
        </p:nvSpPr>
        <p:spPr>
          <a:xfrm>
            <a:off x="10843967" y="6398384"/>
            <a:ext cx="1376314" cy="461665"/>
          </a:xfrm>
          <a:prstGeom prst="rect">
            <a:avLst/>
          </a:prstGeom>
          <a:noFill/>
        </p:spPr>
        <p:txBody>
          <a:bodyPr wrap="square" rtlCol="0">
            <a:spAutoFit/>
          </a:bodyPr>
          <a:lstStyle/>
          <a:p>
            <a:r>
              <a:rPr lang="en-US" sz="2400" b="1" dirty="0">
                <a:highlight>
                  <a:srgbClr val="FFFF00"/>
                </a:highlight>
                <a:latin typeface="Comic Sans MS" panose="030F0702030302020204" pitchFamily="66" charset="0"/>
              </a:rPr>
              <a:t>Pg.136</a:t>
            </a:r>
          </a:p>
        </p:txBody>
      </p:sp>
      <p:pic>
        <p:nvPicPr>
          <p:cNvPr id="2" name="Picture 1">
            <a:extLst>
              <a:ext uri="{FF2B5EF4-FFF2-40B4-BE49-F238E27FC236}">
                <a16:creationId xmlns:a16="http://schemas.microsoft.com/office/drawing/2014/main" id="{86B07357-CCC9-4604-B31F-B6563BAB9009}"/>
              </a:ext>
            </a:extLst>
          </p:cNvPr>
          <p:cNvPicPr>
            <a:picLocks noChangeAspect="1"/>
          </p:cNvPicPr>
          <p:nvPr/>
        </p:nvPicPr>
        <p:blipFill rotWithShape="1">
          <a:blip r:embed="rId4"/>
          <a:srcRect r="5051"/>
          <a:stretch/>
        </p:blipFill>
        <p:spPr>
          <a:xfrm>
            <a:off x="0" y="437886"/>
            <a:ext cx="11576115" cy="3139722"/>
          </a:xfrm>
          <a:prstGeom prst="rect">
            <a:avLst/>
          </a:prstGeom>
        </p:spPr>
      </p:pic>
      <p:pic>
        <p:nvPicPr>
          <p:cNvPr id="5" name="Picture 4">
            <a:extLst>
              <a:ext uri="{FF2B5EF4-FFF2-40B4-BE49-F238E27FC236}">
                <a16:creationId xmlns:a16="http://schemas.microsoft.com/office/drawing/2014/main" id="{09902408-EE62-4C7D-B20F-A47A1FF249DB}"/>
              </a:ext>
            </a:extLst>
          </p:cNvPr>
          <p:cNvPicPr>
            <a:picLocks noChangeAspect="1"/>
          </p:cNvPicPr>
          <p:nvPr/>
        </p:nvPicPr>
        <p:blipFill>
          <a:blip r:embed="rId5"/>
          <a:stretch>
            <a:fillRect/>
          </a:stretch>
        </p:blipFill>
        <p:spPr>
          <a:xfrm>
            <a:off x="1616760" y="3663348"/>
            <a:ext cx="8512278" cy="284250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7" name="TextBox 6">
            <a:extLst>
              <a:ext uri="{FF2B5EF4-FFF2-40B4-BE49-F238E27FC236}">
                <a16:creationId xmlns:a16="http://schemas.microsoft.com/office/drawing/2014/main" id="{020D5B1F-DA3B-4F0E-8734-795451E8636E}"/>
              </a:ext>
            </a:extLst>
          </p:cNvPr>
          <p:cNvSpPr txBox="1"/>
          <p:nvPr/>
        </p:nvSpPr>
        <p:spPr>
          <a:xfrm>
            <a:off x="0" y="106721"/>
            <a:ext cx="3780148" cy="369332"/>
          </a:xfrm>
          <a:prstGeom prst="rect">
            <a:avLst/>
          </a:prstGeom>
          <a:solidFill>
            <a:srgbClr val="D0916A"/>
          </a:solidFill>
        </p:spPr>
        <p:txBody>
          <a:bodyPr wrap="square" rtlCol="0">
            <a:spAutoFit/>
          </a:bodyPr>
          <a:lstStyle/>
          <a:p>
            <a:r>
              <a:rPr lang="en-US" b="1" dirty="0">
                <a:latin typeface="Comic Sans MS" panose="030F0702030302020204" pitchFamily="66" charset="0"/>
              </a:rPr>
              <a:t>Thursday       21/10/1444 H</a:t>
            </a:r>
          </a:p>
        </p:txBody>
      </p:sp>
    </p:spTree>
    <p:extLst>
      <p:ext uri="{BB962C8B-B14F-4D97-AF65-F5344CB8AC3E}">
        <p14:creationId xmlns:p14="http://schemas.microsoft.com/office/powerpoint/2010/main" val="40578066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1C10BD-59FF-4578-9ACE-84CC901963C5}"/>
              </a:ext>
            </a:extLst>
          </p:cNvPr>
          <p:cNvPicPr>
            <a:picLocks noChangeAspect="1"/>
          </p:cNvPicPr>
          <p:nvPr/>
        </p:nvPicPr>
        <p:blipFill>
          <a:blip r:embed="rId3"/>
          <a:stretch>
            <a:fillRect/>
          </a:stretch>
        </p:blipFill>
        <p:spPr>
          <a:xfrm>
            <a:off x="219384" y="28279"/>
            <a:ext cx="11972616" cy="6774749"/>
          </a:xfrm>
          <a:prstGeom prst="rect">
            <a:avLst/>
          </a:prstGeom>
        </p:spPr>
      </p:pic>
      <p:sp>
        <p:nvSpPr>
          <p:cNvPr id="13" name="Rectangle 12">
            <a:extLst>
              <a:ext uri="{FF2B5EF4-FFF2-40B4-BE49-F238E27FC236}">
                <a16:creationId xmlns:a16="http://schemas.microsoft.com/office/drawing/2014/main" id="{A6903108-B8C7-45DB-A163-535752C330B9}"/>
              </a:ext>
            </a:extLst>
          </p:cNvPr>
          <p:cNvSpPr/>
          <p:nvPr/>
        </p:nvSpPr>
        <p:spPr>
          <a:xfrm>
            <a:off x="219384" y="5825765"/>
            <a:ext cx="1609416" cy="9646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456FEA0-747C-41BF-91B4-FC9FC3C99405}"/>
              </a:ext>
            </a:extLst>
          </p:cNvPr>
          <p:cNvSpPr txBox="1"/>
          <p:nvPr/>
        </p:nvSpPr>
        <p:spPr>
          <a:xfrm>
            <a:off x="10843967" y="6398384"/>
            <a:ext cx="1376314" cy="461665"/>
          </a:xfrm>
          <a:prstGeom prst="rect">
            <a:avLst/>
          </a:prstGeom>
          <a:noFill/>
        </p:spPr>
        <p:txBody>
          <a:bodyPr wrap="square" rtlCol="0">
            <a:spAutoFit/>
          </a:bodyPr>
          <a:lstStyle/>
          <a:p>
            <a:r>
              <a:rPr lang="en-US" sz="2400" b="1" dirty="0">
                <a:highlight>
                  <a:srgbClr val="FFFF00"/>
                </a:highlight>
                <a:latin typeface="Comic Sans MS" panose="030F0702030302020204" pitchFamily="66" charset="0"/>
              </a:rPr>
              <a:t>Pg.136</a:t>
            </a:r>
          </a:p>
        </p:txBody>
      </p:sp>
      <p:pic>
        <p:nvPicPr>
          <p:cNvPr id="4" name="Picture 3">
            <a:extLst>
              <a:ext uri="{FF2B5EF4-FFF2-40B4-BE49-F238E27FC236}">
                <a16:creationId xmlns:a16="http://schemas.microsoft.com/office/drawing/2014/main" id="{1C5E97B7-0F2C-4EFD-9DDB-58E5A3731F71}"/>
              </a:ext>
            </a:extLst>
          </p:cNvPr>
          <p:cNvPicPr>
            <a:picLocks noChangeAspect="1"/>
          </p:cNvPicPr>
          <p:nvPr/>
        </p:nvPicPr>
        <p:blipFill>
          <a:blip r:embed="rId4"/>
          <a:stretch>
            <a:fillRect/>
          </a:stretch>
        </p:blipFill>
        <p:spPr>
          <a:xfrm>
            <a:off x="86814" y="2631175"/>
            <a:ext cx="11658298" cy="3137569"/>
          </a:xfrm>
          <a:prstGeom prst="rect">
            <a:avLst/>
          </a:prstGeom>
        </p:spPr>
      </p:pic>
      <p:sp>
        <p:nvSpPr>
          <p:cNvPr id="7" name="TextBox 6">
            <a:extLst>
              <a:ext uri="{FF2B5EF4-FFF2-40B4-BE49-F238E27FC236}">
                <a16:creationId xmlns:a16="http://schemas.microsoft.com/office/drawing/2014/main" id="{E92727BB-973F-4AE4-BEE4-B27F0244DC01}"/>
              </a:ext>
            </a:extLst>
          </p:cNvPr>
          <p:cNvSpPr txBox="1"/>
          <p:nvPr/>
        </p:nvSpPr>
        <p:spPr>
          <a:xfrm>
            <a:off x="0" y="106721"/>
            <a:ext cx="3780148" cy="369332"/>
          </a:xfrm>
          <a:prstGeom prst="rect">
            <a:avLst/>
          </a:prstGeom>
          <a:solidFill>
            <a:srgbClr val="D0916A"/>
          </a:solidFill>
        </p:spPr>
        <p:txBody>
          <a:bodyPr wrap="square" rtlCol="0">
            <a:spAutoFit/>
          </a:bodyPr>
          <a:lstStyle/>
          <a:p>
            <a:r>
              <a:rPr lang="en-US" b="1" dirty="0">
                <a:latin typeface="Comic Sans MS" panose="030F0702030302020204" pitchFamily="66" charset="0"/>
              </a:rPr>
              <a:t>Thursday       21/10/1444 H</a:t>
            </a:r>
          </a:p>
        </p:txBody>
      </p:sp>
    </p:spTree>
    <p:extLst>
      <p:ext uri="{BB962C8B-B14F-4D97-AF65-F5344CB8AC3E}">
        <p14:creationId xmlns:p14="http://schemas.microsoft.com/office/powerpoint/2010/main" val="14833900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458CDD-1E44-4132-A61D-4A7A50B656F6}"/>
              </a:ext>
            </a:extLst>
          </p:cNvPr>
          <p:cNvPicPr>
            <a:picLocks noChangeAspect="1"/>
          </p:cNvPicPr>
          <p:nvPr/>
        </p:nvPicPr>
        <p:blipFill rotWithShape="1">
          <a:blip r:embed="rId2"/>
          <a:srcRect l="726" t="2878"/>
          <a:stretch/>
        </p:blipFill>
        <p:spPr>
          <a:xfrm>
            <a:off x="29496" y="301658"/>
            <a:ext cx="12162503" cy="6561846"/>
          </a:xfrm>
          <a:prstGeom prst="rect">
            <a:avLst/>
          </a:prstGeom>
        </p:spPr>
      </p:pic>
      <p:sp>
        <p:nvSpPr>
          <p:cNvPr id="7" name="TextBox 6">
            <a:extLst>
              <a:ext uri="{FF2B5EF4-FFF2-40B4-BE49-F238E27FC236}">
                <a16:creationId xmlns:a16="http://schemas.microsoft.com/office/drawing/2014/main" id="{E2FA0ED3-5E7E-4201-BA09-43B124CA4D51}"/>
              </a:ext>
            </a:extLst>
          </p:cNvPr>
          <p:cNvSpPr txBox="1"/>
          <p:nvPr/>
        </p:nvSpPr>
        <p:spPr>
          <a:xfrm>
            <a:off x="10843967" y="6398384"/>
            <a:ext cx="1376314" cy="461665"/>
          </a:xfrm>
          <a:prstGeom prst="rect">
            <a:avLst/>
          </a:prstGeom>
          <a:noFill/>
        </p:spPr>
        <p:txBody>
          <a:bodyPr wrap="square" rtlCol="0">
            <a:spAutoFit/>
          </a:bodyPr>
          <a:lstStyle/>
          <a:p>
            <a:r>
              <a:rPr lang="en-US" sz="2400" b="1" dirty="0">
                <a:highlight>
                  <a:srgbClr val="FFFF00"/>
                </a:highlight>
                <a:latin typeface="Comic Sans MS" panose="030F0702030302020204" pitchFamily="66" charset="0"/>
              </a:rPr>
              <a:t>Pg.136</a:t>
            </a:r>
          </a:p>
        </p:txBody>
      </p:sp>
      <p:pic>
        <p:nvPicPr>
          <p:cNvPr id="2" name="Picture 1">
            <a:extLst>
              <a:ext uri="{FF2B5EF4-FFF2-40B4-BE49-F238E27FC236}">
                <a16:creationId xmlns:a16="http://schemas.microsoft.com/office/drawing/2014/main" id="{4167306F-44D6-4B19-BC0A-194556A2FE8E}"/>
              </a:ext>
            </a:extLst>
          </p:cNvPr>
          <p:cNvPicPr>
            <a:picLocks noChangeAspect="1"/>
          </p:cNvPicPr>
          <p:nvPr/>
        </p:nvPicPr>
        <p:blipFill rotWithShape="1">
          <a:blip r:embed="rId3"/>
          <a:srcRect t="1577"/>
          <a:stretch/>
        </p:blipFill>
        <p:spPr>
          <a:xfrm>
            <a:off x="201419" y="1018095"/>
            <a:ext cx="11789162" cy="2677684"/>
          </a:xfrm>
          <a:prstGeom prst="rect">
            <a:avLst/>
          </a:prstGeom>
        </p:spPr>
      </p:pic>
    </p:spTree>
    <p:extLst>
      <p:ext uri="{BB962C8B-B14F-4D97-AF65-F5344CB8AC3E}">
        <p14:creationId xmlns:p14="http://schemas.microsoft.com/office/powerpoint/2010/main" val="26534397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1C10BD-59FF-4578-9ACE-84CC901963C5}"/>
              </a:ext>
            </a:extLst>
          </p:cNvPr>
          <p:cNvPicPr>
            <a:picLocks noChangeAspect="1"/>
          </p:cNvPicPr>
          <p:nvPr/>
        </p:nvPicPr>
        <p:blipFill>
          <a:blip r:embed="rId3"/>
          <a:stretch>
            <a:fillRect/>
          </a:stretch>
        </p:blipFill>
        <p:spPr>
          <a:xfrm>
            <a:off x="219384" y="28279"/>
            <a:ext cx="11972616" cy="6774749"/>
          </a:xfrm>
          <a:prstGeom prst="rect">
            <a:avLst/>
          </a:prstGeom>
        </p:spPr>
      </p:pic>
      <p:sp>
        <p:nvSpPr>
          <p:cNvPr id="13" name="Rectangle 12">
            <a:extLst>
              <a:ext uri="{FF2B5EF4-FFF2-40B4-BE49-F238E27FC236}">
                <a16:creationId xmlns:a16="http://schemas.microsoft.com/office/drawing/2014/main" id="{A6903108-B8C7-45DB-A163-535752C330B9}"/>
              </a:ext>
            </a:extLst>
          </p:cNvPr>
          <p:cNvSpPr/>
          <p:nvPr/>
        </p:nvSpPr>
        <p:spPr>
          <a:xfrm>
            <a:off x="219384" y="5825765"/>
            <a:ext cx="1609416" cy="9646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456FEA0-747C-41BF-91B4-FC9FC3C99405}"/>
              </a:ext>
            </a:extLst>
          </p:cNvPr>
          <p:cNvSpPr txBox="1"/>
          <p:nvPr/>
        </p:nvSpPr>
        <p:spPr>
          <a:xfrm>
            <a:off x="10843967" y="6398384"/>
            <a:ext cx="1376314" cy="461665"/>
          </a:xfrm>
          <a:prstGeom prst="rect">
            <a:avLst/>
          </a:prstGeom>
          <a:noFill/>
        </p:spPr>
        <p:txBody>
          <a:bodyPr wrap="square" rtlCol="0">
            <a:spAutoFit/>
          </a:bodyPr>
          <a:lstStyle/>
          <a:p>
            <a:r>
              <a:rPr lang="en-US" sz="2400" b="1" dirty="0">
                <a:highlight>
                  <a:srgbClr val="FFFF00"/>
                </a:highlight>
                <a:latin typeface="Comic Sans MS" panose="030F0702030302020204" pitchFamily="66" charset="0"/>
              </a:rPr>
              <a:t>Pg.136</a:t>
            </a:r>
          </a:p>
        </p:txBody>
      </p:sp>
      <p:pic>
        <p:nvPicPr>
          <p:cNvPr id="2" name="Picture 1">
            <a:extLst>
              <a:ext uri="{FF2B5EF4-FFF2-40B4-BE49-F238E27FC236}">
                <a16:creationId xmlns:a16="http://schemas.microsoft.com/office/drawing/2014/main" id="{CB89447D-7195-4727-A5D0-7F48D661CC72}"/>
              </a:ext>
            </a:extLst>
          </p:cNvPr>
          <p:cNvPicPr>
            <a:picLocks noChangeAspect="1"/>
          </p:cNvPicPr>
          <p:nvPr/>
        </p:nvPicPr>
        <p:blipFill>
          <a:blip r:embed="rId4"/>
          <a:stretch>
            <a:fillRect/>
          </a:stretch>
        </p:blipFill>
        <p:spPr>
          <a:xfrm>
            <a:off x="254764" y="538850"/>
            <a:ext cx="11682472" cy="5959356"/>
          </a:xfrm>
          <a:prstGeom prst="rect">
            <a:avLst/>
          </a:prstGeom>
        </p:spPr>
      </p:pic>
      <p:sp>
        <p:nvSpPr>
          <p:cNvPr id="5" name="Rectangle 4">
            <a:extLst>
              <a:ext uri="{FF2B5EF4-FFF2-40B4-BE49-F238E27FC236}">
                <a16:creationId xmlns:a16="http://schemas.microsoft.com/office/drawing/2014/main" id="{FD40B2F1-9590-46AA-93C8-D7171465B843}"/>
              </a:ext>
            </a:extLst>
          </p:cNvPr>
          <p:cNvSpPr/>
          <p:nvPr/>
        </p:nvSpPr>
        <p:spPr>
          <a:xfrm>
            <a:off x="3441986" y="1226999"/>
            <a:ext cx="5069016" cy="523220"/>
          </a:xfrm>
          <a:prstGeom prst="rect">
            <a:avLst/>
          </a:prstGeom>
        </p:spPr>
        <p:txBody>
          <a:bodyPr wrap="none">
            <a:spAutoFit/>
          </a:bodyPr>
          <a:lstStyle/>
          <a:p>
            <a:r>
              <a:rPr lang="en-US" sz="2800" dirty="0">
                <a:latin typeface="Comic Sans MS" panose="030F0702030302020204" pitchFamily="66" charset="0"/>
              </a:rPr>
              <a:t>Robert was delivering a pizza</a:t>
            </a:r>
          </a:p>
        </p:txBody>
      </p:sp>
      <p:sp>
        <p:nvSpPr>
          <p:cNvPr id="6" name="Rectangle 5">
            <a:extLst>
              <a:ext uri="{FF2B5EF4-FFF2-40B4-BE49-F238E27FC236}">
                <a16:creationId xmlns:a16="http://schemas.microsoft.com/office/drawing/2014/main" id="{C61E1035-FF48-448B-998E-D80676F49198}"/>
              </a:ext>
            </a:extLst>
          </p:cNvPr>
          <p:cNvSpPr/>
          <p:nvPr/>
        </p:nvSpPr>
        <p:spPr>
          <a:xfrm>
            <a:off x="1294343" y="2688794"/>
            <a:ext cx="9980617" cy="584775"/>
          </a:xfrm>
          <a:prstGeom prst="rect">
            <a:avLst/>
          </a:prstGeom>
        </p:spPr>
        <p:txBody>
          <a:bodyPr wrap="none">
            <a:spAutoFit/>
          </a:bodyPr>
          <a:lstStyle/>
          <a:p>
            <a:r>
              <a:rPr lang="en-US" sz="3200" dirty="0">
                <a:latin typeface="Comic Sans MS" panose="030F0702030302020204" pitchFamily="66" charset="0"/>
              </a:rPr>
              <a:t>The elevator broke down and he was trapped inside</a:t>
            </a:r>
          </a:p>
        </p:txBody>
      </p:sp>
      <p:sp>
        <p:nvSpPr>
          <p:cNvPr id="7" name="Rectangle 6">
            <a:extLst>
              <a:ext uri="{FF2B5EF4-FFF2-40B4-BE49-F238E27FC236}">
                <a16:creationId xmlns:a16="http://schemas.microsoft.com/office/drawing/2014/main" id="{7080F1D3-AE2F-4CA2-9AFB-CB2B1331302D}"/>
              </a:ext>
            </a:extLst>
          </p:cNvPr>
          <p:cNvSpPr/>
          <p:nvPr/>
        </p:nvSpPr>
        <p:spPr>
          <a:xfrm>
            <a:off x="1006993" y="4072991"/>
            <a:ext cx="10107254" cy="584775"/>
          </a:xfrm>
          <a:prstGeom prst="rect">
            <a:avLst/>
          </a:prstGeom>
        </p:spPr>
        <p:txBody>
          <a:bodyPr wrap="none">
            <a:spAutoFit/>
          </a:bodyPr>
          <a:lstStyle/>
          <a:p>
            <a:r>
              <a:rPr lang="en-US" sz="3200" dirty="0">
                <a:latin typeface="Comic Sans MS" panose="030F0702030302020204" pitchFamily="66" charset="0"/>
              </a:rPr>
              <a:t>Robert didn’t panic. He ate the pizza and fell asleep</a:t>
            </a:r>
          </a:p>
        </p:txBody>
      </p:sp>
      <p:sp>
        <p:nvSpPr>
          <p:cNvPr id="8" name="Rectangle 7">
            <a:extLst>
              <a:ext uri="{FF2B5EF4-FFF2-40B4-BE49-F238E27FC236}">
                <a16:creationId xmlns:a16="http://schemas.microsoft.com/office/drawing/2014/main" id="{5513639D-0162-4E6E-A46B-95A144FAC4FF}"/>
              </a:ext>
            </a:extLst>
          </p:cNvPr>
          <p:cNvSpPr/>
          <p:nvPr/>
        </p:nvSpPr>
        <p:spPr>
          <a:xfrm>
            <a:off x="1002108" y="5371007"/>
            <a:ext cx="10107254" cy="954107"/>
          </a:xfrm>
          <a:prstGeom prst="rect">
            <a:avLst/>
          </a:prstGeom>
        </p:spPr>
        <p:txBody>
          <a:bodyPr wrap="square">
            <a:spAutoFit/>
          </a:bodyPr>
          <a:lstStyle/>
          <a:p>
            <a:pPr algn="ctr"/>
            <a:r>
              <a:rPr lang="en-US" sz="2800" dirty="0">
                <a:latin typeface="Comic Sans MS" panose="030F0702030302020204" pitchFamily="66" charset="0"/>
              </a:rPr>
              <a:t>The building manager came to fix the elevator and he found Robert asleep inside</a:t>
            </a:r>
          </a:p>
        </p:txBody>
      </p:sp>
      <p:sp>
        <p:nvSpPr>
          <p:cNvPr id="10" name="TextBox 9">
            <a:extLst>
              <a:ext uri="{FF2B5EF4-FFF2-40B4-BE49-F238E27FC236}">
                <a16:creationId xmlns:a16="http://schemas.microsoft.com/office/drawing/2014/main" id="{12C131EF-8E00-48DE-86D7-7588C0F5262D}"/>
              </a:ext>
            </a:extLst>
          </p:cNvPr>
          <p:cNvSpPr txBox="1"/>
          <p:nvPr/>
        </p:nvSpPr>
        <p:spPr>
          <a:xfrm>
            <a:off x="0" y="106721"/>
            <a:ext cx="3780148" cy="369332"/>
          </a:xfrm>
          <a:prstGeom prst="rect">
            <a:avLst/>
          </a:prstGeom>
          <a:solidFill>
            <a:srgbClr val="D0916A"/>
          </a:solidFill>
        </p:spPr>
        <p:txBody>
          <a:bodyPr wrap="square" rtlCol="0">
            <a:spAutoFit/>
          </a:bodyPr>
          <a:lstStyle/>
          <a:p>
            <a:r>
              <a:rPr lang="en-US" b="1" dirty="0">
                <a:latin typeface="Comic Sans MS" panose="030F0702030302020204" pitchFamily="66" charset="0"/>
              </a:rPr>
              <a:t>Thursday       21/10/1444 H</a:t>
            </a:r>
          </a:p>
        </p:txBody>
      </p:sp>
    </p:spTree>
    <p:extLst>
      <p:ext uri="{BB962C8B-B14F-4D97-AF65-F5344CB8AC3E}">
        <p14:creationId xmlns:p14="http://schemas.microsoft.com/office/powerpoint/2010/main" val="20673113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1C10BD-59FF-4578-9ACE-84CC901963C5}"/>
              </a:ext>
            </a:extLst>
          </p:cNvPr>
          <p:cNvPicPr>
            <a:picLocks noChangeAspect="1"/>
          </p:cNvPicPr>
          <p:nvPr/>
        </p:nvPicPr>
        <p:blipFill>
          <a:blip r:embed="rId3"/>
          <a:stretch>
            <a:fillRect/>
          </a:stretch>
        </p:blipFill>
        <p:spPr>
          <a:xfrm>
            <a:off x="219384" y="28279"/>
            <a:ext cx="11972616" cy="6774749"/>
          </a:xfrm>
          <a:prstGeom prst="rect">
            <a:avLst/>
          </a:prstGeom>
        </p:spPr>
      </p:pic>
      <p:pic>
        <p:nvPicPr>
          <p:cNvPr id="1026" name="Picture 2" descr="Premium Photo | Hand writing summary with red marker on transparent wipe  board.">
            <a:extLst>
              <a:ext uri="{FF2B5EF4-FFF2-40B4-BE49-F238E27FC236}">
                <a16:creationId xmlns:a16="http://schemas.microsoft.com/office/drawing/2014/main" id="{81D1CAF0-407A-491C-9EEB-ABED4FEFC3B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711"/>
          <a:stretch/>
        </p:blipFill>
        <p:spPr bwMode="auto">
          <a:xfrm>
            <a:off x="3469825" y="1012634"/>
            <a:ext cx="8637789" cy="581708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A6903108-B8C7-45DB-A163-535752C330B9}"/>
              </a:ext>
            </a:extLst>
          </p:cNvPr>
          <p:cNvSpPr/>
          <p:nvPr/>
        </p:nvSpPr>
        <p:spPr>
          <a:xfrm>
            <a:off x="219384" y="5825765"/>
            <a:ext cx="1609416" cy="9646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456FEA0-747C-41BF-91B4-FC9FC3C99405}"/>
              </a:ext>
            </a:extLst>
          </p:cNvPr>
          <p:cNvSpPr txBox="1"/>
          <p:nvPr/>
        </p:nvSpPr>
        <p:spPr>
          <a:xfrm>
            <a:off x="10843967" y="6398384"/>
            <a:ext cx="1376314" cy="461665"/>
          </a:xfrm>
          <a:prstGeom prst="rect">
            <a:avLst/>
          </a:prstGeom>
          <a:noFill/>
        </p:spPr>
        <p:txBody>
          <a:bodyPr wrap="square" rtlCol="0">
            <a:spAutoFit/>
          </a:bodyPr>
          <a:lstStyle/>
          <a:p>
            <a:r>
              <a:rPr lang="en-US" sz="2400" b="1" dirty="0">
                <a:highlight>
                  <a:srgbClr val="FFFF00"/>
                </a:highlight>
                <a:latin typeface="Comic Sans MS" panose="030F0702030302020204" pitchFamily="66" charset="0"/>
              </a:rPr>
              <a:t>Pg.136</a:t>
            </a:r>
          </a:p>
        </p:txBody>
      </p:sp>
      <p:pic>
        <p:nvPicPr>
          <p:cNvPr id="4" name="Picture 3">
            <a:extLst>
              <a:ext uri="{FF2B5EF4-FFF2-40B4-BE49-F238E27FC236}">
                <a16:creationId xmlns:a16="http://schemas.microsoft.com/office/drawing/2014/main" id="{75D614A4-4650-4687-8AB9-7E75469C718E}"/>
              </a:ext>
            </a:extLst>
          </p:cNvPr>
          <p:cNvPicPr>
            <a:picLocks noChangeAspect="1"/>
          </p:cNvPicPr>
          <p:nvPr/>
        </p:nvPicPr>
        <p:blipFill>
          <a:blip r:embed="rId5"/>
          <a:stretch>
            <a:fillRect/>
          </a:stretch>
        </p:blipFill>
        <p:spPr>
          <a:xfrm>
            <a:off x="-29142" y="982306"/>
            <a:ext cx="11888230" cy="777307"/>
          </a:xfrm>
          <a:prstGeom prst="rect">
            <a:avLst/>
          </a:prstGeom>
        </p:spPr>
      </p:pic>
      <p:sp>
        <p:nvSpPr>
          <p:cNvPr id="5" name="Rectangle 4">
            <a:extLst>
              <a:ext uri="{FF2B5EF4-FFF2-40B4-BE49-F238E27FC236}">
                <a16:creationId xmlns:a16="http://schemas.microsoft.com/office/drawing/2014/main" id="{8052DB71-0573-41E0-9DD7-38DDEA8CF8D0}"/>
              </a:ext>
            </a:extLst>
          </p:cNvPr>
          <p:cNvSpPr/>
          <p:nvPr/>
        </p:nvSpPr>
        <p:spPr>
          <a:xfrm>
            <a:off x="492906" y="3786192"/>
            <a:ext cx="7808823" cy="1938992"/>
          </a:xfrm>
          <a:prstGeom prst="rect">
            <a:avLst/>
          </a:prstGeom>
          <a:solidFill>
            <a:srgbClr val="EDC3A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2400" dirty="0">
                <a:latin typeface="Comic Sans MS" panose="030F0702030302020204" pitchFamily="66" charset="0"/>
              </a:rPr>
              <a:t>Sleep in the Elevator Robert was delivering a pizza. The elevator broke down and he was trapped inside. Robert didn’t panic. He ate the pizza and fell asleep. Then the building manager came to fix the elevator and he found Robert asleep inside.</a:t>
            </a:r>
          </a:p>
        </p:txBody>
      </p:sp>
    </p:spTree>
    <p:extLst>
      <p:ext uri="{BB962C8B-B14F-4D97-AF65-F5344CB8AC3E}">
        <p14:creationId xmlns:p14="http://schemas.microsoft.com/office/powerpoint/2010/main" val="39521906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287</Words>
  <Application>Microsoft Office PowerPoint</Application>
  <PresentationFormat>Widescreen</PresentationFormat>
  <Paragraphs>36</Paragraphs>
  <Slides>11</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Arial Black</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مشاعل بنت خالد بن النمري</dc:creator>
  <cp:lastModifiedBy>مشاعل بنت خالد بن النمري</cp:lastModifiedBy>
  <cp:revision>21</cp:revision>
  <dcterms:created xsi:type="dcterms:W3CDTF">2023-05-01T04:49:57Z</dcterms:created>
  <dcterms:modified xsi:type="dcterms:W3CDTF">2023-05-09T06:00:54Z</dcterms:modified>
</cp:coreProperties>
</file>