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07/05/44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487840"/>
            <a:ext cx="5817104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did you do last night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1" y="1093112"/>
            <a:ext cx="6921685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feel before the exam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1756265"/>
            <a:ext cx="287220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2414685"/>
            <a:ext cx="714836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do on your free time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081859"/>
            <a:ext cx="639630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shop for ?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1026" name="Picture 2" descr="eyeball | anatomy | Britannica">
            <a:extLst>
              <a:ext uri="{FF2B5EF4-FFF2-40B4-BE49-F238E27FC236}">
                <a16:creationId xmlns:a16="http://schemas.microsoft.com/office/drawing/2014/main" id="{0FB46D94-B9CC-45C2-836C-DEE4A99AD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477" y="4101324"/>
            <a:ext cx="2794553" cy="186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1" y="541628"/>
            <a:ext cx="593812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did you do last night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1" y="1146900"/>
            <a:ext cx="7532831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feel when you wake up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135647"/>
            <a:ext cx="639630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shop for ?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9" name="مستطيل 8">
            <a:extLst>
              <a:ext uri="{FF2B5EF4-FFF2-40B4-BE49-F238E27FC236}">
                <a16:creationId xmlns:a16="http://schemas.microsoft.com/office/drawing/2014/main" id="{DF3D8812-C100-4416-B7EF-892F99F44834}"/>
              </a:ext>
            </a:extLst>
          </p:cNvPr>
          <p:cNvSpPr/>
          <p:nvPr/>
        </p:nvSpPr>
        <p:spPr>
          <a:xfrm>
            <a:off x="328200" y="1810053"/>
            <a:ext cx="287220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pic>
        <p:nvPicPr>
          <p:cNvPr id="2050" name="Picture 2" descr="HAND | signification, définition dans le dictionnaire Anglais de Cambridge">
            <a:extLst>
              <a:ext uri="{FF2B5EF4-FFF2-40B4-BE49-F238E27FC236}">
                <a16:creationId xmlns:a16="http://schemas.microsoft.com/office/drawing/2014/main" id="{72BCF02F-99E6-4BE7-8267-D94412333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936" y="3720422"/>
            <a:ext cx="2969064" cy="215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4978D717-FDF9-4BB7-8FE7-52E2AB169F02}"/>
              </a:ext>
            </a:extLst>
          </p:cNvPr>
          <p:cNvSpPr/>
          <p:nvPr/>
        </p:nvSpPr>
        <p:spPr>
          <a:xfrm>
            <a:off x="328201" y="2468473"/>
            <a:ext cx="714836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do on your free time ? </a:t>
            </a:r>
          </a:p>
        </p:txBody>
      </p:sp>
    </p:spTree>
    <p:extLst>
      <p:ext uri="{BB962C8B-B14F-4D97-AF65-F5344CB8AC3E}">
        <p14:creationId xmlns:p14="http://schemas.microsoft.com/office/powerpoint/2010/main" val="183385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6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1" y="1012430"/>
            <a:ext cx="6921685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feel after 11 p.m.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001177"/>
            <a:ext cx="639630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shop for ?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E0C11801-67B5-45BD-B943-45B27B946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1" y="407158"/>
            <a:ext cx="593812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did you do last night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4A346CD9-C912-46DB-86A5-65D7DEC8E247}"/>
              </a:ext>
            </a:extLst>
          </p:cNvPr>
          <p:cNvSpPr/>
          <p:nvPr/>
        </p:nvSpPr>
        <p:spPr>
          <a:xfrm>
            <a:off x="328200" y="1675583"/>
            <a:ext cx="287220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pic>
        <p:nvPicPr>
          <p:cNvPr id="3074" name="Picture 2" descr="Outside Foot Pain - Symptoms, Causes, Treatment &amp; Rehabilitation">
            <a:extLst>
              <a:ext uri="{FF2B5EF4-FFF2-40B4-BE49-F238E27FC236}">
                <a16:creationId xmlns:a16="http://schemas.microsoft.com/office/drawing/2014/main" id="{1A7F3791-01C7-4E2E-B31D-112B5DEF3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041" y="3944436"/>
            <a:ext cx="3804448" cy="202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A79CA48B-ECF0-43CD-BABE-4FF12AA7CD82}"/>
              </a:ext>
            </a:extLst>
          </p:cNvPr>
          <p:cNvSpPr/>
          <p:nvPr/>
        </p:nvSpPr>
        <p:spPr>
          <a:xfrm>
            <a:off x="328201" y="2334003"/>
            <a:ext cx="714836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do on your free time ? </a:t>
            </a:r>
          </a:p>
        </p:txBody>
      </p:sp>
    </p:spTree>
    <p:extLst>
      <p:ext uri="{BB962C8B-B14F-4D97-AF65-F5344CB8AC3E}">
        <p14:creationId xmlns:p14="http://schemas.microsoft.com/office/powerpoint/2010/main" val="72476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1" grpId="0" build="p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1" y="985536"/>
            <a:ext cx="7013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feel after exercising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2974283"/>
            <a:ext cx="639630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shop for ?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023D893C-DA07-476A-AB26-372909673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1" y="380264"/>
            <a:ext cx="593812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did you do last night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9DB036C1-AC55-4BC0-8FF8-4ACE9E2E551E}"/>
              </a:ext>
            </a:extLst>
          </p:cNvPr>
          <p:cNvSpPr/>
          <p:nvPr/>
        </p:nvSpPr>
        <p:spPr>
          <a:xfrm>
            <a:off x="328200" y="1648689"/>
            <a:ext cx="287220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pic>
        <p:nvPicPr>
          <p:cNvPr id="4098" name="Picture 2" descr="Nose clipart for free - Clipart World">
            <a:extLst>
              <a:ext uri="{FF2B5EF4-FFF2-40B4-BE49-F238E27FC236}">
                <a16:creationId xmlns:a16="http://schemas.microsoft.com/office/drawing/2014/main" id="{2A4DFA0A-B64A-44DB-B80C-1FA42CBC5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788" y="3878682"/>
            <a:ext cx="1466954" cy="209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A994CCD6-CED5-480F-A7E8-6D763FBD9B57}"/>
              </a:ext>
            </a:extLst>
          </p:cNvPr>
          <p:cNvSpPr/>
          <p:nvPr/>
        </p:nvSpPr>
        <p:spPr>
          <a:xfrm>
            <a:off x="328201" y="2307109"/>
            <a:ext cx="714836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do on your free time ? </a:t>
            </a:r>
          </a:p>
        </p:txBody>
      </p:sp>
    </p:spTree>
    <p:extLst>
      <p:ext uri="{BB962C8B-B14F-4D97-AF65-F5344CB8AC3E}">
        <p14:creationId xmlns:p14="http://schemas.microsoft.com/office/powerpoint/2010/main" val="189449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1" grpId="0" build="p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985536"/>
            <a:ext cx="634154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feel after a meal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2974283"/>
            <a:ext cx="639630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shop for ?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B7D2FC25-CC86-4BA7-A75D-5774B870D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1" y="380264"/>
            <a:ext cx="593812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did you do last night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84EAE3F9-C036-4769-8CC3-C98C46EB7EDB}"/>
              </a:ext>
            </a:extLst>
          </p:cNvPr>
          <p:cNvSpPr/>
          <p:nvPr/>
        </p:nvSpPr>
        <p:spPr>
          <a:xfrm>
            <a:off x="328200" y="1648689"/>
            <a:ext cx="287220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pic>
        <p:nvPicPr>
          <p:cNvPr id="5122" name="Picture 2" descr="Smiling Mouth PNG Clip Art - Best WEB Clipart">
            <a:extLst>
              <a:ext uri="{FF2B5EF4-FFF2-40B4-BE49-F238E27FC236}">
                <a16:creationId xmlns:a16="http://schemas.microsoft.com/office/drawing/2014/main" id="{6A777DEE-B951-42B0-A11A-7032EAEDD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482" y="4080982"/>
            <a:ext cx="3616979" cy="179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1D5A5E09-EEF3-489A-8CA4-519C005BB002}"/>
              </a:ext>
            </a:extLst>
          </p:cNvPr>
          <p:cNvSpPr/>
          <p:nvPr/>
        </p:nvSpPr>
        <p:spPr>
          <a:xfrm>
            <a:off x="328201" y="2307109"/>
            <a:ext cx="714836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do on your free time ? </a:t>
            </a:r>
          </a:p>
        </p:txBody>
      </p:sp>
    </p:spTree>
    <p:extLst>
      <p:ext uri="{BB962C8B-B14F-4D97-AF65-F5344CB8AC3E}">
        <p14:creationId xmlns:p14="http://schemas.microsoft.com/office/powerpoint/2010/main" val="409351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1" grpId="0" build="p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1" y="1093112"/>
            <a:ext cx="7686246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do you feel after wining a game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081859"/>
            <a:ext cx="6502905" cy="584775"/>
          </a:xfrm>
          <a:prstGeom prst="rect">
            <a:avLst/>
          </a:prstGeom>
          <a:solidFill>
            <a:srgbClr val="FF8181"/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shop for ?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75B4CEBD-59ED-46E3-AA9F-388236CE6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1" y="487840"/>
            <a:ext cx="593812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did you do last night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3380B0CE-DA5B-409A-ADCD-EC6138304B55}"/>
              </a:ext>
            </a:extLst>
          </p:cNvPr>
          <p:cNvSpPr/>
          <p:nvPr/>
        </p:nvSpPr>
        <p:spPr>
          <a:xfrm>
            <a:off x="328200" y="1756265"/>
            <a:ext cx="287220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</a:p>
        </p:txBody>
      </p:sp>
      <p:pic>
        <p:nvPicPr>
          <p:cNvPr id="6146" name="Picture 2" descr="5,445 Human Ear White Background Stock Photos, Pictures &amp;amp; Royalty-Free  Images - iStock">
            <a:extLst>
              <a:ext uri="{FF2B5EF4-FFF2-40B4-BE49-F238E27FC236}">
                <a16:creationId xmlns:a16="http://schemas.microsoft.com/office/drawing/2014/main" id="{43B84609-5A4B-476E-ACCD-E6324EF981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60" t="14545" r="29239" b="14228"/>
          <a:stretch/>
        </p:blipFill>
        <p:spPr bwMode="auto">
          <a:xfrm>
            <a:off x="2354437" y="3852440"/>
            <a:ext cx="1547945" cy="211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84BA371F-BABF-4995-B79E-8943C5039B01}"/>
              </a:ext>
            </a:extLst>
          </p:cNvPr>
          <p:cNvSpPr/>
          <p:nvPr/>
        </p:nvSpPr>
        <p:spPr>
          <a:xfrm>
            <a:off x="328201" y="2414685"/>
            <a:ext cx="714836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do on your free time ? </a:t>
            </a:r>
          </a:p>
        </p:txBody>
      </p:sp>
    </p:spTree>
    <p:extLst>
      <p:ext uri="{BB962C8B-B14F-4D97-AF65-F5344CB8AC3E}">
        <p14:creationId xmlns:p14="http://schemas.microsoft.com/office/powerpoint/2010/main" val="138231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1" grpId="0" build="p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223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Oral examinations  2nd semester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بدر الشهري</cp:lastModifiedBy>
  <cp:revision>28</cp:revision>
  <dcterms:created xsi:type="dcterms:W3CDTF">2021-11-10T12:50:03Z</dcterms:created>
  <dcterms:modified xsi:type="dcterms:W3CDTF">2022-11-30T09:29:09Z</dcterms:modified>
</cp:coreProperties>
</file>