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  <a:srgbClr val="DAD8D8"/>
    <a:srgbClr val="FFA605"/>
    <a:srgbClr val="70E4F0"/>
    <a:srgbClr val="17CEE2"/>
    <a:srgbClr val="FFE4B3"/>
    <a:srgbClr val="C8C6C6"/>
    <a:srgbClr val="FEA982"/>
    <a:srgbClr val="C2EEF4"/>
    <a:srgbClr val="9A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24/10/44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12" Type="http://schemas.microsoft.com/office/2007/relationships/hdphoto" Target="../media/hdphoto3.wdp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056" y="2128076"/>
            <a:ext cx="2000092" cy="200009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t="2412" b="50221"/>
          <a:stretch/>
        </p:blipFill>
        <p:spPr>
          <a:xfrm>
            <a:off x="3003887" y="1543890"/>
            <a:ext cx="6335431" cy="209005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438606" y="847273"/>
            <a:ext cx="249853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١١-١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١١-٣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930537" y="158830"/>
            <a:ext cx="2272636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3"/>
          <a:srcRect l="56089" t="52148"/>
          <a:stretch/>
        </p:blipFill>
        <p:spPr>
          <a:xfrm>
            <a:off x="7217366" y="3866761"/>
            <a:ext cx="2781977" cy="2111474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3"/>
          <a:srcRect l="15401" t="51556" r="46660"/>
          <a:stretch/>
        </p:blipFill>
        <p:spPr>
          <a:xfrm>
            <a:off x="3343597" y="3809231"/>
            <a:ext cx="2403566" cy="213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6308006" y="397736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06" y="3977364"/>
                <a:ext cx="596495" cy="7043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6308005" y="4939772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05" y="4939772"/>
                <a:ext cx="596495" cy="7043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/>
              <p:cNvSpPr txBox="1"/>
              <p:nvPr/>
            </p:nvSpPr>
            <p:spPr>
              <a:xfrm>
                <a:off x="2407392" y="397736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26" name="مربع نص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392" y="3977364"/>
                <a:ext cx="596495" cy="704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مربع نص 26"/>
              <p:cNvSpPr txBox="1"/>
              <p:nvPr/>
            </p:nvSpPr>
            <p:spPr>
              <a:xfrm>
                <a:off x="2407392" y="4939772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27" name="مربع نص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392" y="4939772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23" y="4087188"/>
            <a:ext cx="5908201" cy="212106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438606" y="847273"/>
            <a:ext cx="249853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١١-١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١١-٣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930537" y="158830"/>
            <a:ext cx="2272636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511" y="1455721"/>
            <a:ext cx="3637800" cy="853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/>
          <a:srcRect l="48693"/>
          <a:stretch/>
        </p:blipFill>
        <p:spPr>
          <a:xfrm>
            <a:off x="9247012" y="2499549"/>
            <a:ext cx="2197377" cy="1202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/>
          <a:srcRect r="55084"/>
          <a:stretch/>
        </p:blipFill>
        <p:spPr>
          <a:xfrm>
            <a:off x="4603546" y="2498027"/>
            <a:ext cx="1923686" cy="1202800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7233194" y="2687988"/>
            <a:ext cx="2173427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رابط مستقيم 25"/>
          <p:cNvCxnSpPr/>
          <p:nvPr/>
        </p:nvCxnSpPr>
        <p:spPr>
          <a:xfrm>
            <a:off x="9030587" y="270533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>
            <a:off x="8654435" y="268798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8309410" y="268275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7937651" y="269307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7568529" y="269662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9050692" y="2705336"/>
            <a:ext cx="344706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/>
          <p:cNvSpPr/>
          <p:nvPr/>
        </p:nvSpPr>
        <p:spPr>
          <a:xfrm>
            <a:off x="1372391" y="2692443"/>
            <a:ext cx="2856649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8" name="رابط مستقيم 47"/>
          <p:cNvCxnSpPr/>
          <p:nvPr/>
        </p:nvCxnSpPr>
        <p:spPr>
          <a:xfrm>
            <a:off x="2513182" y="269244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3082655" y="2701152"/>
            <a:ext cx="561960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0" name="رابط مستقيم 49"/>
          <p:cNvCxnSpPr/>
          <p:nvPr/>
        </p:nvCxnSpPr>
        <p:spPr>
          <a:xfrm>
            <a:off x="3653974" y="270281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>
            <a:off x="1948767" y="270143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3080200" y="269641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ستطيل 55"/>
          <p:cNvSpPr/>
          <p:nvPr/>
        </p:nvSpPr>
        <p:spPr>
          <a:xfrm>
            <a:off x="3665355" y="2700739"/>
            <a:ext cx="553033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/>
          <p:cNvSpPr/>
          <p:nvPr/>
        </p:nvSpPr>
        <p:spPr>
          <a:xfrm>
            <a:off x="2512859" y="2700739"/>
            <a:ext cx="555961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58"/>
          <p:cNvSpPr/>
          <p:nvPr/>
        </p:nvSpPr>
        <p:spPr>
          <a:xfrm>
            <a:off x="2081388" y="5606330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0" name="رابط مستقيم 59"/>
          <p:cNvCxnSpPr/>
          <p:nvPr/>
        </p:nvCxnSpPr>
        <p:spPr>
          <a:xfrm>
            <a:off x="3599735" y="560633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ستطيل 60"/>
          <p:cNvSpPr/>
          <p:nvPr/>
        </p:nvSpPr>
        <p:spPr>
          <a:xfrm>
            <a:off x="4746992" y="5621812"/>
            <a:ext cx="396882" cy="57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2" name="رابط مستقيم 61"/>
          <p:cNvCxnSpPr/>
          <p:nvPr/>
        </p:nvCxnSpPr>
        <p:spPr>
          <a:xfrm>
            <a:off x="4371402" y="561917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>
            <a:off x="2829026" y="561310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>
            <a:off x="4754577" y="561310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>
            <a:off x="3989521" y="560633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>
            <a:off x="3220713" y="561310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>
            <a:off x="2453336" y="560633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ستطيل 67"/>
          <p:cNvSpPr/>
          <p:nvPr/>
        </p:nvSpPr>
        <p:spPr>
          <a:xfrm>
            <a:off x="4370444" y="5625948"/>
            <a:ext cx="396882" cy="57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مربع نص 72"/>
              <p:cNvSpPr txBox="1"/>
              <p:nvPr/>
            </p:nvSpPr>
            <p:spPr>
              <a:xfrm>
                <a:off x="5417009" y="5529642"/>
                <a:ext cx="596495" cy="8196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num>
                        <m:den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>
          <p:sp>
            <p:nvSpPr>
              <p:cNvPr id="73" name="مربع نص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09" y="5529642"/>
                <a:ext cx="596495" cy="8196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3" b="997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82" y="243571"/>
            <a:ext cx="1438187" cy="21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47" grpId="0" animBg="1"/>
      <p:bldP spid="49" grpId="0" animBg="1"/>
      <p:bldP spid="56" grpId="0" animBg="1"/>
      <p:bldP spid="57" grpId="0" animBg="1"/>
      <p:bldP spid="59" grpId="0" animBg="1"/>
      <p:bldP spid="61" grpId="0" animBg="1"/>
      <p:bldP spid="68" grpId="0" animBg="1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438606" y="847273"/>
            <a:ext cx="249853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١١-١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١١-٣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930537" y="158830"/>
            <a:ext cx="2272636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9" y="1447665"/>
            <a:ext cx="6252958" cy="475682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8438606" y="4641670"/>
            <a:ext cx="1297577" cy="7326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54" y="3095518"/>
            <a:ext cx="228794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12"/>
          <a:stretch/>
        </p:blipFill>
        <p:spPr>
          <a:xfrm>
            <a:off x="706683" y="1854416"/>
            <a:ext cx="5018626" cy="2647646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438606" y="847273"/>
            <a:ext cx="249853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١١-١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١١-٣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930537" y="158830"/>
            <a:ext cx="2272636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060" y="1903739"/>
            <a:ext cx="5985601" cy="3162201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3109" y="4750980"/>
            <a:ext cx="4102200" cy="795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8677284" y="5277378"/>
                <a:ext cx="596495" cy="8196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5277378"/>
                <a:ext cx="596495" cy="8196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ربع نص 24"/>
          <p:cNvSpPr txBox="1"/>
          <p:nvPr/>
        </p:nvSpPr>
        <p:spPr>
          <a:xfrm>
            <a:off x="4545875" y="2624018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082944" y="2633825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545874" y="3539321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39400" y="3545460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مربع نص 28"/>
              <p:cNvSpPr txBox="1"/>
              <p:nvPr/>
            </p:nvSpPr>
            <p:spPr>
              <a:xfrm>
                <a:off x="3437302" y="5546380"/>
                <a:ext cx="596495" cy="8196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num>
                        <m:den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١٢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02" y="5546380"/>
                <a:ext cx="596495" cy="8196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صورة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1" y="4603169"/>
            <a:ext cx="1319102" cy="20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438606" y="847273"/>
            <a:ext cx="249853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١١-١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١١-٣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930537" y="158830"/>
            <a:ext cx="2272636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5540" y="1464676"/>
            <a:ext cx="6207280" cy="4944833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3936278" y="2802638"/>
            <a:ext cx="2501458" cy="17693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3555" r="9208" b="3492"/>
          <a:stretch/>
        </p:blipFill>
        <p:spPr>
          <a:xfrm>
            <a:off x="9171369" y="2457534"/>
            <a:ext cx="2595883" cy="32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438606" y="847273"/>
            <a:ext cx="2498537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١١-١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١١-٣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930537" y="158830"/>
            <a:ext cx="2272636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2"/>
          <a:stretch/>
        </p:blipFill>
        <p:spPr>
          <a:xfrm>
            <a:off x="2162042" y="1602243"/>
            <a:ext cx="7087214" cy="325178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505732" y="4985228"/>
            <a:ext cx="49290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، لأن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أجزاء تمثل نصف الشكل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4" b="90926" l="5679" r="93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22"/>
          <a:stretch/>
        </p:blipFill>
        <p:spPr>
          <a:xfrm>
            <a:off x="8862905" y="1980350"/>
            <a:ext cx="2862139" cy="38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96</Words>
  <Application>Microsoft Office PowerPoint</Application>
  <PresentationFormat>شاشة عريضة</PresentationFormat>
  <Paragraphs>42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155</cp:revision>
  <dcterms:created xsi:type="dcterms:W3CDTF">2022-12-02T21:48:32Z</dcterms:created>
  <dcterms:modified xsi:type="dcterms:W3CDTF">2023-05-14T18:01:39Z</dcterms:modified>
</cp:coreProperties>
</file>