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2" r:id="rId1"/>
    <p:sldMasterId id="2147483684" r:id="rId2"/>
  </p:sldMasterIdLst>
  <p:sldIdLst>
    <p:sldId id="256" r:id="rId3"/>
    <p:sldId id="258" r:id="rId4"/>
    <p:sldId id="582" r:id="rId5"/>
    <p:sldId id="756" r:id="rId6"/>
    <p:sldId id="298" r:id="rId7"/>
    <p:sldId id="257" r:id="rId8"/>
    <p:sldId id="295" r:id="rId9"/>
    <p:sldId id="299" r:id="rId10"/>
    <p:sldId id="300" r:id="rId11"/>
    <p:sldId id="757" r:id="rId12"/>
    <p:sldId id="758" r:id="rId13"/>
    <p:sldId id="263" r:id="rId14"/>
    <p:sldId id="281" r:id="rId15"/>
    <p:sldId id="286" r:id="rId16"/>
    <p:sldId id="287" r:id="rId17"/>
    <p:sldId id="297" r:id="rId18"/>
    <p:sldId id="282" r:id="rId19"/>
    <p:sldId id="290" r:id="rId20"/>
    <p:sldId id="291" r:id="rId21"/>
    <p:sldId id="292" r:id="rId22"/>
    <p:sldId id="296" r:id="rId23"/>
    <p:sldId id="285" r:id="rId24"/>
    <p:sldId id="284" r:id="rId25"/>
  </p:sldIdLst>
  <p:sldSz cx="9144000" cy="6858000" type="screen4x3"/>
  <p:notesSz cx="6858000" cy="9144000"/>
  <p:embeddedFontLst>
    <p:embeddedFont>
      <p:font typeface="Aharoni" panose="02010803020104030203" charset="-79"/>
      <p:bold r:id="rId26"/>
    </p:embeddedFont>
    <p:embeddedFont>
      <p:font typeface="Arabic Typesetting" panose="03020402040406030203" pitchFamily="66" charset="-78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Blackadder ITC" pitchFamily="82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volini" panose="03000502040302020204" pitchFamily="66" charset="0"/>
      <p:regular r:id="rId39"/>
      <p:bold r:id="rId40"/>
      <p:italic r:id="rId41"/>
      <p:boldItalic r:id="rId42"/>
    </p:embeddedFont>
    <p:embeddedFont>
      <p:font typeface="Gill Sans MT" panose="020B0502020104020203" pitchFamily="34" charset="77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4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19.47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2237 1 5871 0 0,'0'0'0'0'0,"-108"20"960"0"0,-64 13-989 0 0,-2 2 152 0 0,-32 9-105 0 0,-23 8-195 0 0,7 0 144 0 0,9-2-53 0 0,16-2 14 0 0,17-3 159 0 0,-17 11 113 0 0,10 2-3439 0 0,35-10-614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20.76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2871.66577"/>
      <inkml:brushProperty name="anchorY" value="93.4423"/>
      <inkml:brushProperty name="scaleFactor" value="0.5"/>
    </inkml:brush>
  </inkml:definitions>
  <inkml:trace contextRef="#ctx0" brushRef="#br0">2251 4 2471 0 0,'0'0'0'0'0,"-4"-1"256"0"0,-6-1-298 0 0,-6 1 392 0 0,-9 1 281 0 0,-8 2 94 0 0,-8 1 235 0 0,-7 1 44 0 0,-1 0-542 0 0,1-1 178 0 0,-13 0 674 0 0,-4 0-839 0 0,-7 1 286 0 0,-5 2-89 0 0,-2 2-186 0 0,-5 3 24 0 0,-7 3-27 0 0,-7 4-2 0 0,-8 5-309 0 0,-35 10 191 0 0,-36 12-400 0 0,-8 4-117 0 0,-2 2 0 0 0,-18 8-784 0 0,11-1 317 0 0,39-9-12400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7T19:46:13.60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31 1 2303 0 0,'0'0'0'0'0,"-7"4"200"0"0,-5 2-233 0 0,1 0-2853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32.45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5756.98096"/>
      <inkml:brushProperty name="anchorY" value="283.11258"/>
      <inkml:brushProperty name="scaleFactor" value="0.5"/>
    </inkml:brush>
  </inkml:definitions>
  <inkml:trace contextRef="#ctx0" brushRef="#br0">85 64 6703 0 0,'0'0'0'0'0,"-19"-15"696"0"0,-9-5-924 0 0,4 2-16 0 0,12 9-388 0 0,11 7 187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34.08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6472.65723"/>
      <inkml:brushProperty name="anchorY" value="979.31366"/>
      <inkml:brushProperty name="scaleFactor" value="0.5"/>
    </inkml:brush>
  </inkml:definitions>
  <inkml:trace contextRef="#ctx0" brushRef="#br0">124 36 3223 0 0,'0'0'0'0'0,"-12"-5"312"0"0,-12-3-364 0 0,0 1 1411 0 0,2 1 1357 0 0,5 1-1471 0 0,5 3-1162 0 0,5 0 213 0 0,3 1-364 0 0,3 1 388 0 0,1 0-153 0 0,1 1 46 0 0,2-1 1644 0 0,-1 2-1621 0 0,0 1-38 0 0,3 1-57 0 0,-1 1-72 0 0,2 2 25 0 0,-1-1-16 0 0,2 2-16 0 0,-2-2 79 0 0,-1-1-24 0 0,2 1-26 0 0,-2-1-27 0 0,0-1-69 0 0,-1-2 127 0 0,1 3 33 0 0,3 0-80 0 0,0 0 69 0 0,2 1-22 0 0,-1-1 25 0 0,1 1 13 0 0,-1-2-96 0 0,2 2 29 0 0,-2-1 62 0 0,2 1-78 0 0,-2-1 83 0 0,1 1-5 0 0,-1-2 12 0 0,2 1 9 0 0,-2-1-20 0 0,2-1-12 0 0,-1 0-82 0 0,2-1 13 0 0,-3-1-10 0 0,-1 0 18 0 0,-2-1-99 0 0,1-1 123 0 0,-1 0-22 0 0,-1 0 8 0 0,-1 0-25 0 0,-1 0 92 0 0,-1 1 399 0 0,1-2-495 0 0,0 1 29 0 0,0 0-13 0 0,0 0 0 0 0,0-1 1568 0 0,2 5-2514 0 0,10 3 83 0 0,15 4-462 0 0,9 2-5883 0 0,-2-2-1887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5T18:14:23.53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49 32 5063 0 0,'0'0'0'0'0,"-19"-15"8200"0"0,-4-2-7205 0 0,20 18-2585 0 0,0 0-2007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5T18:28:05.05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513 60 3767 0 0,'0'0'178'0'0,"0"-1"-74"0"0,-1-1 137 0 0,0 0 1 0 0,1-1-1 0 0,0 1 1 0 0,0 0-1 0 0,0 0 1 0 0,0-1 0 0 0,0 1-1 0 0,1 0 1 0 0,-1 0-1 0 0,1-1 1 0 0,0-1-1 0 0,0 1 371 0 0,7-24 12804 0 0,-8 28-13184 0 0,-3 13-32 0 0,-1-1 0 0 0,0-1 0 0 0,-1 0 0 0 0,-7 15 0 0 0,0-1-99 0 0,-9 20 131 0 0,-2-1 0 0 0,-39 58 0 0 0,6-31 93 0 0,-1 0-63 0 0,51-63-249 0 0,0 0-1 0 0,1 1 0 0 0,1-1 1 0 0,-1 1-1 0 0,-4 15 1 0 0,1-1 37 0 0,-2-1 0 0 0,-14 28 0 0 0,18-39-8 0 0,-29 49 128 0 0,17-33-159 0 0,6-7 42 0 0,-23 28 22 0 0,12-19-22 0 0,21-26-41 0 0,0 0-10 0 0,-10 15-69 0 0,6-11 66 0 0,3-6 55 0 0,-1 0-43 0 0,-1-2-11 0 0,3-1 0 0 0,-6-7 0 0 0,4 2 0 0 0,3 2 20 0 0,0 2 167 0 0,0 2-119 0 0,0-6-68 0 0,-3-3-72 0 0,4 6 123 0 0,1-3 226 0 0,6-14-160 0 0,-2 2-209 0 0,7-37-1 0 0,-5 12 353 0 0,-5 38-243 0 0,-2 3 8 0 0,-2-30 10 0 0,2 27-50 0 0,0 3-54 0 0,0 16-15 0 0,-4 20-79 0 0,1-18 258 0 0,2-9-34 0 0,0-1-1 0 0,0 15 1 0 0,1 6-71 0 0,-4-6 10 0 0,3-20 1 0 0,2 18-11 0 0,4 3 6 0 0,-5-21 8 0 0,3 10 45 0 0,0-5-49 0 0,2-1 0 0 0,1 0 0 0 0,0 0 0 0 0,-1-2-11 0 0,-3-2-21 0 0,5 0 64 0 0,0-3-32 0 0,0 2-42 0 0,-2-2 37 0 0,-5 2 5 0 0,1 0-1 0 0,0 0 1 0 0,0-1-1 0 0,0 1 1 0 0,0 0 0 0 0,0 0-1 0 0,-1 0 1 0 0,1-1 0 0 0,0 0-1 0 0,0 1 1 0 0,-1-1-1 0 0,1 1 1 0 0,1-2 0 0 0,6-4-1 0 0,12-11 24 0 0,12-9 18 0 0,-7 8 2 0 0,-11 8 19 0 0,22-14 1 0 0,-21 13-47 0 0,-9 8-16 0 0,-3 1-2 0 0,6 0 15 0 0,-22 17 40 0 0,0-5-53 0 0,-24 15 0 0 0,8-6 0 0 0,-31 18-72 0 0,46-26 72 0 0,-3-1-64 0 0,-10 8 64 0 0,16-8 0 0 0,4-4-91 0 0,7-6 38 0 0,0 1 17 0 0,-1-1 39 0 0,1 0 0 0 0,-1 1 0 0 0,1-1 0 0 0,-1 0 0 0 0,1 0 0 0 0,0 0 0 0 0,-1 0 0 0 0,0 0 0 0 0,1 0 0 0 0,-1 0 0 0 0,1 0 0 0 0,-1 0 0 0 0,1 0 0 0 0,-1 0 0 0 0,0 0 0 0 0,1 0 0 0 0,0 0 0 0 0,-1 0 0 0 0,0-1 0 0 0,-5-1-3 0 0,-1-5 0 0 0,7 4 0 0 0,0 1 0 0 0,-2 1 0 0 0,-2-16 0 0 0,3 0 49 0 0,0 0 1 0 0,2-24-1 0 0,0 11-5 0 0,-1 25-32 0 0,0 0 0 0 0,1 0 1 0 0,1-6-1 0 0,1-7 3 0 0,4-19 113 0 0,-2 15-117 0 0,-5 21 42 0 0,0 0 0 0 0,3-1-42 0 0,-3 7-11 0 0,0 33-152 0 0,-2 14 216 0 0,1-49-64 0 0,2 16 0 0 0,1-12 0 0 0,-2 3 3 0 0,5 5-70 0 0,-4-9 78 0 0,0-4 31 0 0,3 4-31 0 0,0-1-22 0 0,-4-3-31 0 0,4 4 31 0 0,1-1 11 0 0,0-1 0 0 0,1 0 0 0 0,1-2 0 0 0,1 0 0 0 0,-1-2 0 0 0,0-2 11 0 0,-1 0 31 0 0,1 0-31 0 0,-1 0-11 0 0,0-2 0 0 0,-1 0 11 0 0,1 0 31 0 0,18-10-31 0 0,-7 4 53 0 0,-11 6-64 0 0,0 0 0 0 0,0 1-15 0 0,-5 2-43 0 0,4-2 43 0 0,1 0 15 0 0,0 0-12 0 0,-5 1-36 0 0,4 0 25 0 0,-5 1-31 0 0,6-1-3762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3:23:46.450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77 65 455 0 0,'0'0'0'0'0,"-3"-2"0"0"0,-3-2 514 0 0,-1 1 478 0 0,0-2-666 0 0,2 1-11 0 0,0 1-62 0 0,2 1-21 0 0,0 0 142 0 0,1 0-305 0 0,0 0 87 0 0,0 1-35 0 0,1-1 37 0 0,-2 1 184 0 0,0 0 72 0 0,1 0-166 0 0,0 1 72 0 0,0 0 1376 0 0,4 1-854 0 0,1 1-382 0 0,4 1-8 0 0,1 0-205 0 0,0 0 29 0 0,1 0-55 0 0,-2-2-123 0 0,-1 0 51 0 0,-3 0-14 0 0,-1-1-1 0 0,1 0 152 0 0,0 0-202 0 0,-2 0 66 0 0,1 1 137 0 0,-2-1-195 0 0,1 0 393 0 0,1 0-357 0 0,0 0 107 0 0,-1 0-159 0 0,1 0 53 0 0,-1 0 95 0 0,0 0 700 0 0,-1-2-808 0 0,0 1 130 0 0,0 0-6 0 0,0-1-64 0 0,0 2-95 0 0,-1-2-78 0 0,0 1 11 0 0,0-1-88 0 0,0 2 95 0 0,0-1-116 0 0,-1-1 119 0 0,0-1 58 0 0,-2 0-109 0 0,1 0 171 0 0,1 1-79 0 0,-2-1 18 0 0,0 1 148 0 0,-1-1 49 0 0,0 1-15 0 0,1 1-152 0 0,0-1 47 0 0,1 1 51 0 0,0 0-255 0 0,2 1 161 0 0,0 0-141 0 0,0-1 36 0 0,0 1-12 0 0,-1 0 0 0 0,0 0 0 0 0,0-1-93 0 0,-1 0 120 0 0,1 1-41 0 0,0-1 14 0 0,1 1 0 0 0,-1 0 0 0 0,0 0 0 0 0,-2-1 0 0 0,1 1 0 0 0,0 0 103 0 0,1 0-132 0 0,1-1 118 0 0,-1 1-110 0 0,0-1 31 0 0,1 1-10 0 0,0-1 0 0 0,0 1 0 0 0,1 0-112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96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FF12-7B51-4FAB-ADFC-2F0F1E279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1CE23-7E97-4B39-A52B-E8E63E355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DFF12-0C54-4B45-9D7A-90DF0288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E6FBB-0DAC-4260-B989-1C0EE6D4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59D41-A03E-48CF-A00F-3823D760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9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C83C-C083-458B-9AAE-7DF74A4A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1ED26-D6E5-4ADF-B459-F093FB7B3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09145-8B20-4417-A556-616B056C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306C-E51D-4B9A-8612-FCE7E6CE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F01B1-A071-4CF3-9E2E-63B760EA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8052-2A23-45E3-ACB7-2CA1112E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0E3AC-651F-41C5-9A2C-20598F0AD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CC43A-0082-48B2-B423-09D65FF1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8A98C-A645-423B-8250-98D12CF2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02B36-7062-457C-A12A-30DB539D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6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2EB7-7883-45EA-8841-6D7D6C29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762B-0441-4D63-B2C8-DB8785303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EF42A-1D49-46C2-8C58-377540D4F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874A5-6D67-41B5-AB4A-BFD4B887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DEC59-8DA5-4330-BEA1-F8C13BB3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B73C1-5CA9-40D3-8A2C-EEBA31FB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5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FA2A-2D9C-477D-8744-0795D0458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9192A-537A-4C48-B3B1-1E3B51D5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B3438-CA27-4FB5-B09B-5F041CB6F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4FC62-385E-483E-B6A0-D00FC2BEE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92F4E4-ECF9-4BF5-826E-9B63867E1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F562F-BA4F-494B-82CF-CB851375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51432-2039-43DD-9694-EE3309BB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32028-E418-4A4E-9587-3F678EAB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8E9CE-8D35-4CD9-93AD-80BB2872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F5768-8C17-43B2-A384-D5488AD1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AB3BC-4C3A-4E92-8407-CBD3A78A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9F3D0-DFE1-4BE3-99AA-934C9D27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4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0DAFA-FD8F-48E2-BD3C-D051CA33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A4D00-5360-4477-A632-A1906C0B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0C178-C7DA-4457-9A12-9662BCBA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9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22E5-836D-49F2-9CD5-5A3FFDC9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2058A-56F1-4A8E-B8DA-E6E6E259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3D356-0226-4916-8EB7-87848303B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F6159-E3A0-4A2B-8844-C0C6C217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2FDC5-EBF2-4C6E-A686-6239A606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B390-4E07-4588-94CE-06FA70A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152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8FD3D-ADF2-4855-827F-70DE870F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51A4C-8605-4939-B6D6-741A55A02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6B96E-C0AF-405B-8647-F58BE4E84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B08CA-810F-45AB-84D6-C9E90788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C72E9-8490-4DDE-9420-18F7F06A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62E4E-2FB9-4449-AA2F-2E5CF7A1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5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C1D4-D65D-4B11-834A-027089D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67C9D-2346-4D86-B866-EFC034328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688A3-9360-4A05-90D9-7F4F0DD5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EDF3-5E4F-44F9-BC28-B16C82FF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391A2-FF94-4B9C-9018-5B17B896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00DE46-6D65-4253-8498-EFC281B9E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18251-0C0C-4D26-ADED-AF64998DD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1FF9-761E-44CD-BDE4-AF8ABF4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EF6E0-709D-4F2A-A2A4-C7D81EFA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01759-28C0-4BD7-AAAB-42F26A3F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0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12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26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35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7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735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9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0F9F-31D2-494D-B436-22A4F5C52A5A}" type="datetimeFigureOut">
              <a:rPr lang="ar-SA" smtClean="0"/>
              <a:t>22 شعبان، 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9D6DD-1BBC-498E-A959-2F540A17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87B3C-2419-47A6-8E3F-33F653AC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326ED-F311-4431-843F-FDF9CA657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2480-5C51-4312-920F-3383A5EB7877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4C80-5BB3-4C8A-8803-69DCD0D0A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416B0-7E6D-44CC-8A01-590921FBA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en.wikipedia.org/wiki/Valdivian_temperate_rain_forest" TargetMode="External"/><Relationship Id="rId7" Type="http://schemas.openxmlformats.org/officeDocument/2006/relationships/hyperlink" Target="http://scaniaz.blogspot.com/2015/01/wow-50-of-coolest-hotels-in-world.html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customXml" Target="../ink/ink6.xml"/><Relationship Id="rId5" Type="http://schemas.openxmlformats.org/officeDocument/2006/relationships/hyperlink" Target="https://blogs.lse.ac.uk/impactofsocialsciences/2017/04/05/crowdsourcing-raises-methodological-and-ethical-questions-for-academia/" TargetMode="External"/><Relationship Id="rId10" Type="http://schemas.openxmlformats.org/officeDocument/2006/relationships/hyperlink" Target="https://global-geography.org/af/Geography/Asia/United_Arab_Emirates/Pictures/Dubai_Creek/Desert_near_Lahab_1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hyperlink" Target="http://commons.wikimedia.org/wiki/File:Flag-map_of_New_Zealand_(without_outlying_islands).svg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hyperlink" Target="https://commons.wikimedia.org/wiki/File:United_States_on_the_globe_(Puerto_Rico_special)_(Americas_centered).sv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087403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customXml" Target="../ink/ink8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0873832" TargetMode="External"/><Relationship Id="rId2" Type="http://schemas.openxmlformats.org/officeDocument/2006/relationships/hyperlink" Target="https://youtu.be/3EUyY4JTIXw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087359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J6SysVkR9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4.xml"/><Relationship Id="rId5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13590"/>
            <a:ext cx="7772400" cy="1691796"/>
          </a:xfrm>
        </p:spPr>
        <p:txBody>
          <a:bodyPr>
            <a:normAutofit/>
          </a:bodyPr>
          <a:lstStyle/>
          <a:p>
            <a:pPr rtl="0"/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Super Goal 4</a:t>
            </a:r>
            <a:endParaRPr lang="ar-SA" sz="8800" dirty="0">
              <a:latin typeface="Aharoni" panose="02010803020104030203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360F36-5D4B-43A4-A7ED-3BA70BE0F6B3}"/>
              </a:ext>
            </a:extLst>
          </p:cNvPr>
          <p:cNvGrpSpPr/>
          <p:nvPr/>
        </p:nvGrpSpPr>
        <p:grpSpPr>
          <a:xfrm>
            <a:off x="7713494" y="5851633"/>
            <a:ext cx="1245240" cy="329760"/>
            <a:chOff x="7713494" y="5851633"/>
            <a:chExt cx="1245240" cy="329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C1173C-4990-4151-A465-DFBE35BEA278}"/>
                    </a:ext>
                  </a:extLst>
                </p14:cNvPr>
                <p14:cNvContentPartPr/>
                <p14:nvPr/>
              </p14:nvContentPartPr>
              <p14:xfrm>
                <a:off x="8153054" y="5851633"/>
                <a:ext cx="805680" cy="195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7C1173C-4990-4151-A465-DFBE35BEA27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44054" y="5842993"/>
                  <a:ext cx="823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886D34E-2E4E-4AFB-B27C-233265AF8561}"/>
                    </a:ext>
                  </a:extLst>
                </p14:cNvPr>
                <p14:cNvContentPartPr/>
                <p14:nvPr/>
              </p14:nvContentPartPr>
              <p14:xfrm>
                <a:off x="7713494" y="6019393"/>
                <a:ext cx="810360" cy="162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886D34E-2E4E-4AFB-B27C-233265AF85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704494" y="6010393"/>
                  <a:ext cx="828000" cy="179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1122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1360" y="2030226"/>
            <a:ext cx="4532640" cy="397052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796" y="2131660"/>
            <a:ext cx="4431205" cy="3869090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2901" y="2144795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5771" y="2247665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866591" cy="3634148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1"/>
            <a:ext cx="3762824" cy="3538985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BAC0AC24-E6EF-4513-ADEE-2B63211C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279" y="1342790"/>
            <a:ext cx="2413000" cy="1809749"/>
          </a:xfrm>
          <a:prstGeom prst="rect">
            <a:avLst/>
          </a:prstGeom>
        </p:spPr>
      </p:pic>
      <p:pic>
        <p:nvPicPr>
          <p:cNvPr id="25" name="Picture 24" descr="A crowd of people in a busy street&#10;&#10;Description automatically generated with low confidence">
            <a:extLst>
              <a:ext uri="{FF2B5EF4-FFF2-40B4-BE49-F238E27FC236}">
                <a16:creationId xmlns:a16="http://schemas.microsoft.com/office/drawing/2014/main" id="{84B59E70-919C-4C06-B811-EF59C58C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58875" y="1227537"/>
            <a:ext cx="1520129" cy="760064"/>
          </a:xfrm>
          <a:prstGeom prst="rect">
            <a:avLst/>
          </a:prstGeom>
        </p:spPr>
      </p:pic>
      <p:pic>
        <p:nvPicPr>
          <p:cNvPr id="23" name="Picture 22" descr="A picture containing tree, outdoor, building, area&#10;&#10;Description automatically generated">
            <a:extLst>
              <a:ext uri="{FF2B5EF4-FFF2-40B4-BE49-F238E27FC236}">
                <a16:creationId xmlns:a16="http://schemas.microsoft.com/office/drawing/2014/main" id="{E71F4BAF-F734-4B74-AEA9-CEF700F57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8889" y="4614946"/>
            <a:ext cx="1441879" cy="958850"/>
          </a:xfrm>
          <a:prstGeom prst="rect">
            <a:avLst/>
          </a:prstGeom>
        </p:spPr>
      </p:pic>
      <p:pic>
        <p:nvPicPr>
          <p:cNvPr id="22" name="Picture 21" descr="A person with a stethoscope around the neck&#10;&#10;Description automatically generated with medium confidence">
            <a:extLst>
              <a:ext uri="{FF2B5EF4-FFF2-40B4-BE49-F238E27FC236}">
                <a16:creationId xmlns:a16="http://schemas.microsoft.com/office/drawing/2014/main" id="{8F38398F-4A73-4AA3-B1ED-4BC6A7D5F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47" y="3217933"/>
            <a:ext cx="1280076" cy="1595111"/>
          </a:xfrm>
          <a:prstGeom prst="rect">
            <a:avLst/>
          </a:prstGeom>
        </p:spPr>
      </p:pic>
      <p:pic>
        <p:nvPicPr>
          <p:cNvPr id="20" name="Picture 19" descr="A picture containing sky, outdoor, nature, dune&#10;&#10;Description automatically generated">
            <a:extLst>
              <a:ext uri="{FF2B5EF4-FFF2-40B4-BE49-F238E27FC236}">
                <a16:creationId xmlns:a16="http://schemas.microsoft.com/office/drawing/2014/main" id="{FDA1C3E9-E5B5-4EE2-B906-3786E4EBC4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152986" y="3390145"/>
            <a:ext cx="2413000" cy="1610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0523FA-F22A-4E23-BE1B-D808671F6F6F}"/>
                  </a:ext>
                </a:extLst>
              </p14:cNvPr>
              <p14:cNvContentPartPr/>
              <p14:nvPr/>
            </p14:nvContentPartPr>
            <p14:xfrm>
              <a:off x="1771845" y="2703239"/>
              <a:ext cx="17550" cy="1161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0523FA-F22A-4E23-BE1B-D808671F6F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2891" y="2694444"/>
                <a:ext cx="35100" cy="2884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74C8AF4-976D-4DCC-9459-D9386E2D506D}"/>
              </a:ext>
            </a:extLst>
          </p:cNvPr>
          <p:cNvSpPr/>
          <p:nvPr/>
        </p:nvSpPr>
        <p:spPr>
          <a:xfrm>
            <a:off x="6180206" y="1164686"/>
            <a:ext cx="20701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Crowded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09A24-7D2F-4E20-85FE-CA88ACFE623C}"/>
              </a:ext>
            </a:extLst>
          </p:cNvPr>
          <p:cNvSpPr/>
          <p:nvPr/>
        </p:nvSpPr>
        <p:spPr>
          <a:xfrm>
            <a:off x="2549965" y="3896962"/>
            <a:ext cx="178636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Allergic to mosquitos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E6C86A-D14C-4934-80AA-6FF896E74545}"/>
              </a:ext>
            </a:extLst>
          </p:cNvPr>
          <p:cNvSpPr/>
          <p:nvPr/>
        </p:nvSpPr>
        <p:spPr>
          <a:xfrm>
            <a:off x="6055052" y="2208041"/>
            <a:ext cx="2721669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Arabian Desert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B02DF-4C79-428C-B924-BC394770418E}"/>
              </a:ext>
            </a:extLst>
          </p:cNvPr>
          <p:cNvSpPr/>
          <p:nvPr/>
        </p:nvSpPr>
        <p:spPr>
          <a:xfrm>
            <a:off x="227197" y="3185700"/>
            <a:ext cx="22286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rainforest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832B93-543B-4620-A5C7-BC2D406EE8DE}"/>
              </a:ext>
            </a:extLst>
          </p:cNvPr>
          <p:cNvSpPr/>
          <p:nvPr/>
        </p:nvSpPr>
        <p:spPr>
          <a:xfrm>
            <a:off x="227526" y="5515210"/>
            <a:ext cx="241207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0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Treetop resort</a:t>
            </a:r>
          </a:p>
        </p:txBody>
      </p:sp>
    </p:spTree>
    <p:extLst>
      <p:ext uri="{BB962C8B-B14F-4D97-AF65-F5344CB8AC3E}">
        <p14:creationId xmlns:p14="http://schemas.microsoft.com/office/powerpoint/2010/main" val="24867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C15AF45-8F3D-4FC0-848C-0E5F15B89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3474" y="2203612"/>
            <a:ext cx="1920240" cy="24461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07559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16" descr="A picture containing text, aircraft, balloon, transport&#10;&#10;Description automatically generated">
            <a:extLst>
              <a:ext uri="{FF2B5EF4-FFF2-40B4-BE49-F238E27FC236}">
                <a16:creationId xmlns:a16="http://schemas.microsoft.com/office/drawing/2014/main" id="{5DF6DE27-F64E-4864-972C-48A38BFAF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15973" y="2466575"/>
            <a:ext cx="1920240" cy="19202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4446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F4F659BB-14E8-44D7-A29A-8925752C0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5" y="2764213"/>
            <a:ext cx="1920240" cy="13249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7465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18E840D-0002-4E30-9C6B-AC5C98868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497" y="2805018"/>
            <a:ext cx="1920240" cy="1243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D32B7-718A-4C91-9699-8D4426A44604}"/>
              </a:ext>
            </a:extLst>
          </p:cNvPr>
          <p:cNvSpPr txBox="1"/>
          <p:nvPr/>
        </p:nvSpPr>
        <p:spPr>
          <a:xfrm>
            <a:off x="3157358" y="1150831"/>
            <a:ext cx="1689756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45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countries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87BDDF6-F0D3-4BF8-A6E6-B8C929D0D73F}"/>
                  </a:ext>
                </a:extLst>
              </p14:cNvPr>
              <p14:cNvContentPartPr/>
              <p14:nvPr/>
            </p14:nvContentPartPr>
            <p14:xfrm>
              <a:off x="3713955" y="2994839"/>
              <a:ext cx="188460" cy="3191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87BDDF6-F0D3-4BF8-A6E6-B8C929D0D7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9631" y="2990521"/>
                <a:ext cx="197108" cy="32777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9028F91-6F1D-4D17-8C5D-782B568E01A1}"/>
              </a:ext>
            </a:extLst>
          </p:cNvPr>
          <p:cNvSpPr/>
          <p:nvPr/>
        </p:nvSpPr>
        <p:spPr>
          <a:xfrm>
            <a:off x="2283714" y="4386816"/>
            <a:ext cx="2380606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Costa </a:t>
            </a:r>
            <a:r>
              <a:rPr lang="en-US" sz="4050" b="1" spc="38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rica</a:t>
            </a:r>
            <a:endParaRPr lang="en-US" sz="4050" b="1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5A482-5C57-4B8F-926C-720042B548F9}"/>
              </a:ext>
            </a:extLst>
          </p:cNvPr>
          <p:cNvSpPr/>
          <p:nvPr/>
        </p:nvSpPr>
        <p:spPr>
          <a:xfrm>
            <a:off x="-187147" y="4386816"/>
            <a:ext cx="261368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New Zealand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0460F-4536-414D-B9D0-0B488CFDDD64}"/>
              </a:ext>
            </a:extLst>
          </p:cNvPr>
          <p:cNvSpPr/>
          <p:nvPr/>
        </p:nvSpPr>
        <p:spPr>
          <a:xfrm>
            <a:off x="6734561" y="4110701"/>
            <a:ext cx="2380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Antarctica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4D7409-F4DA-4B40-924E-E108A1D71FFD}"/>
              </a:ext>
            </a:extLst>
          </p:cNvPr>
          <p:cNvSpPr/>
          <p:nvPr/>
        </p:nvSpPr>
        <p:spPr>
          <a:xfrm>
            <a:off x="4847114" y="4127838"/>
            <a:ext cx="168756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Europe </a:t>
            </a:r>
          </a:p>
        </p:txBody>
      </p:sp>
    </p:spTree>
    <p:extLst>
      <p:ext uri="{BB962C8B-B14F-4D97-AF65-F5344CB8AC3E}">
        <p14:creationId xmlns:p14="http://schemas.microsoft.com/office/powerpoint/2010/main" val="38151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087DE4-1199-4558-9D97-CA75299882CC}"/>
              </a:ext>
            </a:extLst>
          </p:cNvPr>
          <p:cNvSpPr txBox="1"/>
          <p:nvPr/>
        </p:nvSpPr>
        <p:spPr>
          <a:xfrm>
            <a:off x="221671" y="1149924"/>
            <a:ext cx="450272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i="1" dirty="0">
                <a:solidFill>
                  <a:srgbClr val="000099"/>
                </a:solidFill>
              </a:rPr>
              <a:t>Which places are they talking about? </a:t>
            </a:r>
          </a:p>
          <a:p>
            <a:endParaRPr lang="en-US" sz="2400" b="1" i="1" dirty="0">
              <a:solidFill>
                <a:srgbClr val="000099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What are the good and bad points of visiting each place? 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000099"/>
                </a:solidFill>
              </a:rPr>
              <a:t>Where are mosquitoes going to be a problem? </a:t>
            </a:r>
          </a:p>
          <a:p>
            <a:endParaRPr lang="en-US" sz="2400" b="1" i="1" dirty="0">
              <a:solidFill>
                <a:srgbClr val="000099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Where do you think the traveler wants to go?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9AEF07D-6C4D-402C-9E05-E72B8939A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8" y="2002482"/>
            <a:ext cx="4195440" cy="21606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E2EC3C-0496-41FD-BDF8-72F35807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4330048"/>
            <a:ext cx="4195440" cy="21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B1F11C6-47D2-43B6-9CF8-CF08E5E9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23" y="858983"/>
            <a:ext cx="8100978" cy="5541818"/>
          </a:xfrm>
          <a:prstGeom prst="rect">
            <a:avLst/>
          </a:prstGeom>
        </p:spPr>
      </p:pic>
      <p:pic>
        <p:nvPicPr>
          <p:cNvPr id="5" name="unit4-3">
            <a:hlinkClick r:id="" action="ppaction://media"/>
            <a:extLst>
              <a:ext uri="{FF2B5EF4-FFF2-40B4-BE49-F238E27FC236}">
                <a16:creationId xmlns:a16="http://schemas.microsoft.com/office/drawing/2014/main" id="{3CFF224F-6B27-483F-AF48-891FEECBE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187" y="1087582"/>
            <a:ext cx="720436" cy="7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8B292B-AF79-4D8D-AF85-CFEBFBE4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13" y="928255"/>
            <a:ext cx="6869951" cy="5306289"/>
          </a:xfrm>
          <a:prstGeom prst="rect">
            <a:avLst/>
          </a:prstGeom>
        </p:spPr>
      </p:pic>
      <p:pic>
        <p:nvPicPr>
          <p:cNvPr id="5" name="unit4-4">
            <a:hlinkClick r:id="" action="ppaction://media"/>
            <a:extLst>
              <a:ext uri="{FF2B5EF4-FFF2-40B4-BE49-F238E27FC236}">
                <a16:creationId xmlns:a16="http://schemas.microsoft.com/office/drawing/2014/main" id="{3587F405-21F6-4C6B-A41F-E340050EC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891" y="1600199"/>
            <a:ext cx="824345" cy="8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E06B412-1DE2-4CDC-BBF7-061926D9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36" y="1987076"/>
            <a:ext cx="6654927" cy="23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3BBC-6B0D-428B-8FE2-53A678A2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4337-92E5-49D1-9023-54F0B2A13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https://wordwall.net/resource/10874034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5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A1CD1D-AC64-45B6-8193-B449646AFA41}"/>
              </a:ext>
            </a:extLst>
          </p:cNvPr>
          <p:cNvSpPr txBox="1"/>
          <p:nvPr/>
        </p:nvSpPr>
        <p:spPr>
          <a:xfrm>
            <a:off x="332508" y="3845713"/>
            <a:ext cx="8506691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Arial Narrow" panose="020B0606020202030204" pitchFamily="34" charset="0"/>
              </a:rPr>
              <a:t>1. Omar doesn’t want to go to India because it’s a bit too crowded, and he doesn’t like the food.</a:t>
            </a:r>
          </a:p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2. He’s allergic to mosquitoes.</a:t>
            </a:r>
          </a:p>
          <a:p>
            <a:r>
              <a:rPr lang="en-US" sz="3200" dirty="0">
                <a:solidFill>
                  <a:srgbClr val="000099"/>
                </a:solidFill>
                <a:latin typeface="Arial Narrow" panose="020B0606020202030204" pitchFamily="34" charset="0"/>
              </a:rPr>
              <a:t>3. He’s looking for a place that is off the beaten track.</a:t>
            </a:r>
            <a:endParaRPr lang="ar-SA" sz="40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9C43854-DEA6-4012-BDC7-D18F67A1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09" y="1369962"/>
            <a:ext cx="5141781" cy="18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7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F01C60C-5370-4857-B0F8-2D0AA5579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4808EA-25A8-46EF-8EB7-883460B07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1D3425-E0B5-4756-A973-1E160EBC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02290" y="3526496"/>
            <a:ext cx="2267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5FA6734-B67C-430F-9F38-C6BB2D2D1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521947"/>
            <a:ext cx="2769308" cy="3068485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96BDBCF-F2D3-4464-816A-B0B709F5C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09" y="1677250"/>
            <a:ext cx="2769309" cy="2769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14B9DA-9D62-473B-88B9-9B43B9E03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37A4E5-05B8-4EAF-8250-2CA7DB86C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6906D7-10A9-4C9F-AAB3-77888DE1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821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293EC6B-77EC-4922-A91F-4F95DED0F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955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0C30C25-400F-455F-9CE5-CEEEC263A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r="36648" b="-1"/>
          <a:stretch/>
        </p:blipFill>
        <p:spPr>
          <a:xfrm>
            <a:off x="1022985" y="1339596"/>
            <a:ext cx="2886678" cy="417880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A1B534B-FCCA-43F7-AA85-27E157FD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299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B5ABB6-56C4-4C6B-89AB-72AE334D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433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CDE8F9-A5AD-4D4B-8293-871845DDC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r="18614"/>
          <a:stretch/>
        </p:blipFill>
        <p:spPr>
          <a:xfrm>
            <a:off x="5232463" y="1339596"/>
            <a:ext cx="2886678" cy="41788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4D1A11-4AED-49FD-A83C-AA896E097A61}"/>
                  </a:ext>
                </a:extLst>
              </p14:cNvPr>
              <p14:cNvContentPartPr/>
              <p14:nvPr/>
            </p14:nvContentPartPr>
            <p14:xfrm>
              <a:off x="7918374" y="796873"/>
              <a:ext cx="33480" cy="2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4D1A11-4AED-49FD-A83C-AA896E097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09374" y="787873"/>
                <a:ext cx="5112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14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86400"/>
            <a:ext cx="7772400" cy="2085200"/>
          </a:xfrm>
        </p:spPr>
        <p:txBody>
          <a:bodyPr>
            <a:normAutofit/>
          </a:bodyPr>
          <a:lstStyle/>
          <a:p>
            <a:pPr rtl="0"/>
            <a:r>
              <a:rPr lang="en-US" sz="11500" dirty="0">
                <a:latin typeface="Aharoni" panose="02010803020104030203" pitchFamily="2" charset="-79"/>
                <a:cs typeface="Aharoni" panose="02010803020104030203" pitchFamily="2" charset="-79"/>
              </a:rPr>
              <a:t>Unit 4</a:t>
            </a:r>
            <a:endParaRPr lang="ar-SA" sz="115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755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B26DBC-1F7F-4AC0-A88C-69712701E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099884-7695-4976-8EBD-ECB5AF053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04175-FECF-43E3-8E39-84CC8936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107" y="1468464"/>
            <a:ext cx="2144126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endParaRPr lang="en-US" sz="31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F6B6B9-C579-41A6-A7D1-A7AB4AA6D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482171"/>
            <a:ext cx="5670087" cy="5149101"/>
            <a:chOff x="632237" y="482171"/>
            <a:chExt cx="7560115" cy="51491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0B55B5-5A26-423B-ACDC-B151A280A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D2DF8D-6B65-43EB-86A8-9DB52572A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4163961-0280-48BA-BC84-97E03B00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1540" y="977099"/>
            <a:ext cx="4949104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484D0EAE-2EA5-4F77-9720-F15A1C4E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b="31742"/>
          <a:stretch/>
        </p:blipFill>
        <p:spPr>
          <a:xfrm>
            <a:off x="953416" y="1554680"/>
            <a:ext cx="4712189" cy="298950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AC20BB-5902-4D8F-9A2A-E4B516EF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0720" y="3526496"/>
            <a:ext cx="21333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C7852F8-6371-4D0E-ADF1-AD67B8F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356817-A471-4572-AE96-579F6D6BF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0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207C-5CEF-4AA3-BF7A-9BEDAC4AD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D43E1-C12B-486A-AB8D-6270DA5AB0A9}"/>
              </a:ext>
            </a:extLst>
          </p:cNvPr>
          <p:cNvSpPr txBox="1"/>
          <p:nvPr/>
        </p:nvSpPr>
        <p:spPr>
          <a:xfrm>
            <a:off x="1478508" y="1939835"/>
            <a:ext cx="457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https://youtu.be/3EUyY4JTIXw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F1BC7-BE88-4204-B3E9-5EB75BB49AC2}"/>
              </a:ext>
            </a:extLst>
          </p:cNvPr>
          <p:cNvSpPr txBox="1"/>
          <p:nvPr/>
        </p:nvSpPr>
        <p:spPr>
          <a:xfrm>
            <a:off x="1314735" y="2523950"/>
            <a:ext cx="4344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https://wordwall.net/resource/10873832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0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on Person 700*536 transprent Png Free Download - Symbol, Logo, Circle. -  CleanPNG / KissPNG">
            <a:extLst>
              <a:ext uri="{FF2B5EF4-FFF2-40B4-BE49-F238E27FC236}">
                <a16:creationId xmlns:a16="http://schemas.microsoft.com/office/drawing/2014/main" id="{5AD2CAF4-FA38-4F6B-A13F-9BC2813F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8" y="1024559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9758A07-4FA6-430E-A866-9A2C8E82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184340"/>
            <a:ext cx="8645236" cy="2094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9DBCD-81A9-4E2B-96AE-1BF576CC9F4F}"/>
              </a:ext>
            </a:extLst>
          </p:cNvPr>
          <p:cNvSpPr txBox="1"/>
          <p:nvPr/>
        </p:nvSpPr>
        <p:spPr>
          <a:xfrm>
            <a:off x="3028921" y="1251046"/>
            <a:ext cx="1843330" cy="6005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Blackadder ITC" panose="04020505051007020D02" pitchFamily="82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71366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 Work for Android - APK Download">
            <a:extLst>
              <a:ext uri="{FF2B5EF4-FFF2-40B4-BE49-F238E27FC236}">
                <a16:creationId xmlns:a16="http://schemas.microsoft.com/office/drawing/2014/main" id="{E3BA6EF0-B268-4690-B9E0-6F51E1DA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01" y="3429000"/>
            <a:ext cx="4290515" cy="28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B6E15F8-9866-4635-B62C-EB154CCD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9" y="870628"/>
            <a:ext cx="6466118" cy="22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5c3219f9-af84-4ac8-81c8-d636b60a5220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7344-AB67-4829-B16F-CA572156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89" r="772" b="2609"/>
          <a:stretch/>
        </p:blipFill>
        <p:spPr>
          <a:xfrm>
            <a:off x="5412246" y="1159822"/>
            <a:ext cx="3471508" cy="4236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B96FF2BB-144E-4A76-87C9-DFABE66109D5}"/>
              </a:ext>
            </a:extLst>
          </p:cNvPr>
          <p:cNvSpPr/>
          <p:nvPr/>
        </p:nvSpPr>
        <p:spPr>
          <a:xfrm>
            <a:off x="116681" y="2487268"/>
            <a:ext cx="5220632" cy="1155386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Online Classroom Rules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D90D47-933C-4BB3-8512-41C39073BB02}"/>
                  </a:ext>
                </a:extLst>
              </p14:cNvPr>
              <p14:cNvContentPartPr/>
              <p14:nvPr/>
            </p14:nvContentPartPr>
            <p14:xfrm>
              <a:off x="4932855" y="5178327"/>
              <a:ext cx="11520" cy="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BD90D47-933C-4BB3-8512-41C39073BB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4215" y="5169687"/>
                <a:ext cx="291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6250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95769D-C185-46DC-825F-9CDCEC8F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79" y="1073104"/>
            <a:ext cx="5078274" cy="116800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Content Placeholder 4" descr="A picture containing birthday, cake, indoor, made&#10;&#10;Description automatically generated">
            <a:extLst>
              <a:ext uri="{FF2B5EF4-FFF2-40B4-BE49-F238E27FC236}">
                <a16:creationId xmlns:a16="http://schemas.microsoft.com/office/drawing/2014/main" id="{757086E7-24D6-4C51-B128-15B61DF1B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2" y="2399369"/>
            <a:ext cx="7192049" cy="3227266"/>
          </a:xfr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780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6DF1-D609-474C-8691-17023568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7CCA-BD84-4C4D-9BE2-B07ADC11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https://wordwall.net/resource/10873591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1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rge skydiving group mid-air">
            <a:extLst>
              <a:ext uri="{FF2B5EF4-FFF2-40B4-BE49-F238E27FC236}">
                <a16:creationId xmlns:a16="http://schemas.microsoft.com/office/drawing/2014/main" id="{56013444-5885-440D-8276-EA6E407D4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252" r="5084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1F05455-8559-4033-98F3-803B139A787D}"/>
              </a:ext>
            </a:extLst>
          </p:cNvPr>
          <p:cNvSpPr txBox="1"/>
          <p:nvPr/>
        </p:nvSpPr>
        <p:spPr>
          <a:xfrm>
            <a:off x="3732477" y="1193800"/>
            <a:ext cx="4563818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objectives of the lesson :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At the end of this session, you will be able to :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 Answer questions about </a:t>
            </a:r>
            <a:r>
              <a:rPr lang="en-US" dirty="0" err="1"/>
              <a:t>coversation</a:t>
            </a: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Practice the conversation 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Introduce suggestions about vacation</a:t>
            </a:r>
          </a:p>
          <a:p>
            <a:pPr marL="1143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dirty="0"/>
              <a:t> places </a:t>
            </a:r>
          </a:p>
        </p:txBody>
      </p:sp>
      <p:sp>
        <p:nvSpPr>
          <p:cNvPr id="2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3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CA2D-2D93-4222-9152-E4FEE738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500-9D94-42F6-8233-2215A002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https://youtu.be/_J6SysVkR9g</a:t>
            </a:r>
            <a:endParaRPr lang="en-US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4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7063" y="533400"/>
            <a:ext cx="6809874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53" y="763203"/>
            <a:ext cx="6467094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G_3593">
            <a:hlinkClick r:id="" action="ppaction://media"/>
            <a:extLst>
              <a:ext uri="{FF2B5EF4-FFF2-40B4-BE49-F238E27FC236}">
                <a16:creationId xmlns:a16="http://schemas.microsoft.com/office/drawing/2014/main" id="{556B9958-B7FB-433D-AEC3-9983BE6F29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927" y="1457647"/>
            <a:ext cx="5740146" cy="32288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CF4976-7446-4C26-9194-165BB3EEC19F}"/>
                  </a:ext>
                </a:extLst>
              </p14:cNvPr>
              <p14:cNvContentPartPr/>
              <p14:nvPr/>
            </p14:nvContentPartPr>
            <p14:xfrm>
              <a:off x="6956106" y="4861545"/>
              <a:ext cx="30600" cy="23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CF4976-7446-4C26-9194-165BB3EEC1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7106" y="4852683"/>
                <a:ext cx="48240" cy="40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CDB56B-A303-4472-83DB-9FC31FA3CBCF}"/>
                  </a:ext>
                </a:extLst>
              </p14:cNvPr>
              <p14:cNvContentPartPr/>
              <p14:nvPr/>
            </p14:nvContentPartPr>
            <p14:xfrm>
              <a:off x="6568746" y="4748145"/>
              <a:ext cx="139320" cy="65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CDB56B-A303-4472-83DB-9FC31FA3CB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9746" y="4739145"/>
                <a:ext cx="156960" cy="8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046595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93419-EC42-45D4-A361-CF40848A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62" y="1240076"/>
            <a:ext cx="2045860" cy="4584527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Some  vocabulaies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4C175-ABF9-4114-A288-B57913086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195" y="1240077"/>
            <a:ext cx="4526120" cy="4916465"/>
          </a:xfrm>
        </p:spPr>
        <p:txBody>
          <a:bodyPr anchor="t">
            <a:normAutofit/>
          </a:bodyPr>
          <a:lstStyle/>
          <a:p>
            <a:r>
              <a:rPr lang="en-US"/>
              <a:t>Exotic = weird and new</a:t>
            </a:r>
          </a:p>
          <a:p>
            <a:r>
              <a:rPr lang="en-US"/>
              <a:t>Ecological = environmental</a:t>
            </a:r>
          </a:p>
          <a:p>
            <a:r>
              <a:rPr lang="en-US"/>
              <a:t>Allergic to mosquitos</a:t>
            </a:r>
          </a:p>
          <a:p>
            <a:r>
              <a:rPr lang="en-US"/>
              <a:t>Treetop resort</a:t>
            </a:r>
          </a:p>
          <a:p>
            <a:r>
              <a:rPr lang="en-US"/>
              <a:t>Rain forest</a:t>
            </a:r>
          </a:p>
          <a:p>
            <a:r>
              <a:rPr lang="en-US"/>
              <a:t>Alp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1124</TotalTime>
  <Words>205</Words>
  <Application>Microsoft Office PowerPoint</Application>
  <PresentationFormat>On-screen Show (4:3)</PresentationFormat>
  <Paragraphs>48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Gallery</vt:lpstr>
      <vt:lpstr>Office Theme</vt:lpstr>
      <vt:lpstr>Super Goal 4</vt:lpstr>
      <vt:lpstr>Unit 4</vt:lpstr>
      <vt:lpstr>PowerPoint Presentation</vt:lpstr>
      <vt:lpstr>PowerPoint Presentation</vt:lpstr>
      <vt:lpstr>revision</vt:lpstr>
      <vt:lpstr>PowerPoint Presentation</vt:lpstr>
      <vt:lpstr>Warm up</vt:lpstr>
      <vt:lpstr>PowerPoint Presentation</vt:lpstr>
      <vt:lpstr>Some  vocabulaies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check</vt:lpstr>
      <vt:lpstr>PowerPoint Presentation</vt:lpstr>
      <vt:lpstr>PowerPoint Presentation</vt:lpstr>
      <vt:lpstr>PowerPoint Presentation</vt:lpstr>
      <vt:lpstr>PowerPoint Presentation</vt:lpstr>
      <vt:lpstr>Enrichment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dc:creator>ڪپړۑآء اڷٲﻣير</dc:creator>
  <cp:lastModifiedBy>Suha Mohsen</cp:lastModifiedBy>
  <cp:revision>62</cp:revision>
  <dcterms:created xsi:type="dcterms:W3CDTF">2020-10-27T16:21:59Z</dcterms:created>
  <dcterms:modified xsi:type="dcterms:W3CDTF">2023-03-14T17:23:17Z</dcterms:modified>
</cp:coreProperties>
</file>