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3" r:id="rId13"/>
    <p:sldId id="269" r:id="rId14"/>
    <p:sldId id="270" r:id="rId15"/>
    <p:sldId id="272" r:id="rId16"/>
    <p:sldId id="271" r:id="rId17"/>
    <p:sldId id="257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53A4-E46C-435C-8587-F962A374B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8C873-2368-4E09-A38A-8E64A6268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9FC9-E134-4333-9287-4DEF2F1F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680C-B34B-4F0F-BE94-24E39E36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54CF-332F-420D-9979-817867DF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9C33-0324-4A5D-A56A-809B5DF4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6E3CD-D7BB-4E83-A76C-5FE8441FF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4D0D-2CFC-4157-8A0C-9084A465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288F-EDD1-4A4F-AB67-BEC24958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39DD-5FA2-4AB5-9D55-D457C1BE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83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CCBBB-A0E1-4D34-9137-FD8BB0FAA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11CA7-D6C3-478C-BA3C-39D58B9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1512A-D17C-4F60-BD69-63095751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A45E-AC1F-492C-8B79-24A45325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A2974-A399-4F74-A327-DBB6660B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9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B027-8C33-42AB-A212-6EB1DC3C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2AF4-5E45-4A80-877C-8DF729E9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9090-92B3-4539-BA13-2F460CD9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081B-EE2E-4DF4-A274-175563CB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733BC-D851-47B5-914C-B6B7F63A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70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55B7-ED71-4F6B-9607-F25DC1BC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5DC7D-DCA3-4CC7-AD42-3E2B69DEF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E26C-D923-4669-860E-4D26DDC3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16380-F25D-4890-97B4-CE3831EB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4DDF-1BBD-4A2C-A61F-24E75CE9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80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2F9F-2488-44BA-AD34-4D2E4D21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B0C0-7ACF-4B6A-A9B0-2ED1FCE3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964AB-AC9E-466E-8D41-4456766E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3BCFA-60B2-46FE-A582-EA68F1E4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6D541-855B-495C-83C1-F9B83612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15193-11EB-4287-81A7-7F8FA867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11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6ED2-1256-44CD-961B-4E4C1E5D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81FFA-FE22-43E7-9BE6-8190E924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9BCC1-56F7-48B6-B5EF-A6F8316C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1A946-6A8B-4024-A377-86B16715D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1BCD6-FE93-4E68-A823-F4F098F1D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00B41-024C-434F-907B-9B54C673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9AE61-1E0D-4BF5-827C-211A9A03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5A3A1-98BB-4686-8B48-3E42572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7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05CF-AE4D-4B44-A723-8F107FA9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EA21D-0D4B-4B0E-A361-4A536F5F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D990E-F6B2-4E57-AB61-AF4F8E5F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66206-7519-4C72-BEE4-34C7724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7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6075A-6836-4796-8F91-3520699B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8E87A-B46E-401C-B560-0637A39C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E2596-C0E5-4B59-A6AD-23345238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9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C2F1-9757-492C-8B71-D6188F82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2ED9-04C3-482D-9200-F16A70DC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E2DB4-811F-4E9B-AD87-BD0899DD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28E77-E838-4DEC-89B3-45ACAB1B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F12BF-D2BE-4DFC-82FF-2D4D6A62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666B0-142B-419B-B4B7-FDEEB16F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8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90FD-1644-4F04-A721-FE8DF4DA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F6810-E2A1-4935-AFD1-7A55C39A5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A6768-F4A5-4D92-BCC7-150DE767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495C4-5D06-4750-B5C4-A57A7362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85F8-3577-4BCF-8A7C-9380CC07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6AC6-BA79-4F39-B27A-C40E871C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4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5EEDD-8E06-455A-9A24-0D4B05FC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1637C-346E-4DF8-B09F-B0642BF1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4F1B-B976-4A8D-9852-C2A946AEB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AACA-5760-4825-B3B3-74AEC7E1A63F}" type="datetimeFigureOut">
              <a:rPr lang="ar-SA" smtClean="0"/>
              <a:t>23/07/42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D65A-9667-4137-BEF0-9DDC887F8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B845-DC3A-44DA-AF34-B7D391B1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C1E4-2A86-4C23-ADAF-93ED9C8F64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28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pinterest.com/pin/505388389403722116/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nuskateacher.blogspot.com/2013/08/visual-vocabulary-weather.html" TargetMode="External"/><Relationship Id="rId3" Type="http://schemas.openxmlformats.org/officeDocument/2006/relationships/hyperlink" Target="https://www.pinterest.com/pin/505388389403722116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Product/Temperature-Vocabulary-Word-Wall-1042096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hyperlink" Target="https://www.pinterest.com/pin/505388389403722116/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5hm3hn5c21" TargetMode="Externa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weather-forecast-symbol-partly-26335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zworldireland.org/2594-2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interest.com/pin/241998179947505672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7" Type="http://schemas.openxmlformats.org/officeDocument/2006/relationships/hyperlink" Target="https://openclipart.org/detail/202312/cloud-icon-by-dustwin-2023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freesvg.org/simple-white-cloud-icon-vector-graphic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rvinggfm.deviantart.com/art/The-Four-Seasons-Vivaldi-291465048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53883894037221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.me/i/whats-your-favorite-season-why-spring-summer-winter-ashley-18097639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06CE9-9432-4970-A00E-21A5DA469934}"/>
              </a:ext>
            </a:extLst>
          </p:cNvPr>
          <p:cNvSpPr txBox="1"/>
          <p:nvPr/>
        </p:nvSpPr>
        <p:spPr>
          <a:xfrm>
            <a:off x="3531704" y="3020964"/>
            <a:ext cx="512859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U 5 </a:t>
            </a:r>
          </a:p>
          <a:p>
            <a:pPr algn="ctr"/>
            <a:r>
              <a:rPr lang="en-US" sz="4400" b="1" dirty="0"/>
              <a:t>what’s the weather like?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58401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DBD3A-AE2F-4987-97E8-C8ADEE3EC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70" t="26655" r="25807" b="10545"/>
          <a:stretch/>
        </p:blipFill>
        <p:spPr>
          <a:xfrm>
            <a:off x="0" y="0"/>
            <a:ext cx="7723162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2341D17-3BC9-48A7-8CC9-206DD04FDA12}"/>
              </a:ext>
            </a:extLst>
          </p:cNvPr>
          <p:cNvSpPr/>
          <p:nvPr/>
        </p:nvSpPr>
        <p:spPr>
          <a:xfrm>
            <a:off x="8441635" y="81749"/>
            <a:ext cx="3538330" cy="87464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Who’s this?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46601-2E5D-4334-8DA2-C7352337CEBA}"/>
              </a:ext>
            </a:extLst>
          </p:cNvPr>
          <p:cNvSpPr txBox="1"/>
          <p:nvPr/>
        </p:nvSpPr>
        <p:spPr>
          <a:xfrm>
            <a:off x="9114182" y="1103209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 weather man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07831FC-E4B1-4C48-AE80-FC8A70CADD91}"/>
              </a:ext>
            </a:extLst>
          </p:cNvPr>
          <p:cNvSpPr/>
          <p:nvPr/>
        </p:nvSpPr>
        <p:spPr>
          <a:xfrm>
            <a:off x="6891131" y="1711690"/>
            <a:ext cx="5088834" cy="1255643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he pointing at?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39CB604-6006-47F6-8EF3-AB22107B1349}"/>
              </a:ext>
            </a:extLst>
          </p:cNvPr>
          <p:cNvSpPr/>
          <p:nvPr/>
        </p:nvSpPr>
        <p:spPr>
          <a:xfrm>
            <a:off x="6155636" y="3429000"/>
            <a:ext cx="6036364" cy="1714501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part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of the world is he going to talk about??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945FE-EE8E-436A-90E5-C9B32DE925DC}"/>
              </a:ext>
            </a:extLst>
          </p:cNvPr>
          <p:cNvSpPr txBox="1"/>
          <p:nvPr/>
        </p:nvSpPr>
        <p:spPr>
          <a:xfrm>
            <a:off x="8579355" y="5209107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Central America 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pic>
        <p:nvPicPr>
          <p:cNvPr id="8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id="{9BFC4BA1-8457-4514-B38F-44B2BC8496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790" end="19615.0625"/>
                </p14:media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91548" y="5525580"/>
            <a:ext cx="609600" cy="6096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56E449A-2E15-4B27-AEEA-21C260229134}"/>
              </a:ext>
            </a:extLst>
          </p:cNvPr>
          <p:cNvSpPr/>
          <p:nvPr/>
        </p:nvSpPr>
        <p:spPr>
          <a:xfrm>
            <a:off x="89910" y="2173358"/>
            <a:ext cx="4230299" cy="160898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Where is the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weather going to be cloudy?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E6BFA-D323-43FF-869A-8800A725BB55}"/>
              </a:ext>
            </a:extLst>
          </p:cNvPr>
          <p:cNvSpPr txBox="1"/>
          <p:nvPr/>
        </p:nvSpPr>
        <p:spPr>
          <a:xfrm>
            <a:off x="1010480" y="3824585"/>
            <a:ext cx="275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Florida</a:t>
            </a:r>
            <a:endParaRPr lang="ar-SA" sz="24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26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42439-54CE-4636-8834-EB92AC2F0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54" t="56824" r="26385" b="26347"/>
          <a:stretch/>
        </p:blipFill>
        <p:spPr>
          <a:xfrm>
            <a:off x="869852" y="1324065"/>
            <a:ext cx="10452295" cy="2813539"/>
          </a:xfrm>
          <a:prstGeom prst="rect">
            <a:avLst/>
          </a:prstGeom>
        </p:spPr>
      </p:pic>
      <p:pic>
        <p:nvPicPr>
          <p:cNvPr id="7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id="{B085C62D-6E2D-44DB-AB68-E6B602F3E4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890" end="0.0625"/>
                </p14:media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54235" y="714465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DC6B4-E5AF-4E5A-A66F-2F870FF080DA}"/>
              </a:ext>
            </a:extLst>
          </p:cNvPr>
          <p:cNvSpPr txBox="1"/>
          <p:nvPr/>
        </p:nvSpPr>
        <p:spPr>
          <a:xfrm>
            <a:off x="1712014" y="4470427"/>
            <a:ext cx="87679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Are these weather words about temperature?</a:t>
            </a:r>
            <a:endParaRPr lang="ar-SA" sz="3200" b="1" dirty="0">
              <a:highlight>
                <a:srgbClr val="FF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85988C-4230-42A3-A944-4BA31D2631D7}"/>
              </a:ext>
            </a:extLst>
          </p:cNvPr>
          <p:cNvSpPr/>
          <p:nvPr/>
        </p:nvSpPr>
        <p:spPr>
          <a:xfrm>
            <a:off x="5327374" y="5302022"/>
            <a:ext cx="1325217" cy="463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No </a:t>
            </a: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03D54-680C-442C-9079-187435ACB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27887" r="39192" b="52554"/>
          <a:stretch/>
        </p:blipFill>
        <p:spPr>
          <a:xfrm>
            <a:off x="2165855" y="1069145"/>
            <a:ext cx="8226049" cy="1336430"/>
          </a:xfrm>
          <a:prstGeom prst="rect">
            <a:avLst/>
          </a:prstGeom>
        </p:spPr>
      </p:pic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39DB845-D719-4E41-BB77-E6DC11099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23982" y="2926689"/>
            <a:ext cx="4944036" cy="371509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983B71-58CE-499E-8B81-AAF55DA99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2409" y="2499255"/>
            <a:ext cx="8772939" cy="41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3F186-2EF2-4102-8954-2104BE8A9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4" t="27887" r="39192" b="20806"/>
          <a:stretch/>
        </p:blipFill>
        <p:spPr>
          <a:xfrm>
            <a:off x="168811" y="1075296"/>
            <a:ext cx="7287066" cy="4707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FA4AB0-D359-43B8-AD10-AEB0B6F19239}"/>
              </a:ext>
            </a:extLst>
          </p:cNvPr>
          <p:cNvSpPr/>
          <p:nvPr/>
        </p:nvSpPr>
        <p:spPr>
          <a:xfrm>
            <a:off x="4253949" y="2490257"/>
            <a:ext cx="7287066" cy="4001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MyriadPro-Light"/>
              </a:rPr>
              <a:t>hot, degrees, Fahrenheit, Celsius, cold, below zero, cool, warm</a:t>
            </a:r>
            <a:endParaRPr lang="ar-SA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C764C-7994-4346-AA8D-460D838F612C}"/>
              </a:ext>
            </a:extLst>
          </p:cNvPr>
          <p:cNvSpPr txBox="1"/>
          <p:nvPr/>
        </p:nvSpPr>
        <p:spPr>
          <a:xfrm>
            <a:off x="6182855" y="3444414"/>
            <a:ext cx="12730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Jeddah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ACD67-FBD1-4584-9451-036EE627BE1A}"/>
              </a:ext>
            </a:extLst>
          </p:cNvPr>
          <p:cNvSpPr/>
          <p:nvPr/>
        </p:nvSpPr>
        <p:spPr>
          <a:xfrm>
            <a:off x="7148634" y="39060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It often falls below zero Celsius</a:t>
            </a: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71C63-5295-44F8-9D3A-34CA5784D3DE}"/>
              </a:ext>
            </a:extLst>
          </p:cNvPr>
          <p:cNvSpPr/>
          <p:nvPr/>
        </p:nvSpPr>
        <p:spPr>
          <a:xfrm>
            <a:off x="6320373" y="430532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Cherry blossoms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1A0EE-21A9-4B38-A744-8C928A52456B}"/>
              </a:ext>
            </a:extLst>
          </p:cNvPr>
          <p:cNvSpPr/>
          <p:nvPr/>
        </p:nvSpPr>
        <p:spPr>
          <a:xfrm>
            <a:off x="6450446" y="47669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The leaves on the trees change color</a:t>
            </a:r>
            <a:endParaRPr lang="ar-S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DCC8E-3E35-4519-BD55-EDB08FC51CBB}"/>
              </a:ext>
            </a:extLst>
          </p:cNvPr>
          <p:cNvSpPr/>
          <p:nvPr/>
        </p:nvSpPr>
        <p:spPr>
          <a:xfrm>
            <a:off x="6939096" y="5158224"/>
            <a:ext cx="508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Pro-Light"/>
              </a:rPr>
              <a:t>warm tomorrow, about 86 degrees Fahrenheit, 30 degrees Celsius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0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E5500-6173-4AF1-824D-36D702AEB5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131" t="22402" r="9565" b="13412"/>
          <a:stretch/>
        </p:blipFill>
        <p:spPr>
          <a:xfrm>
            <a:off x="2511287" y="297092"/>
            <a:ext cx="7169426" cy="6263815"/>
          </a:xfrm>
          <a:prstGeom prst="rect">
            <a:avLst/>
          </a:prstGeom>
        </p:spPr>
      </p:pic>
      <p:pic>
        <p:nvPicPr>
          <p:cNvPr id="5" name="SG Bk 4 F-SA_2020_2-03">
            <a:hlinkClick r:id="" action="ppaction://media"/>
            <a:extLst>
              <a:ext uri="{FF2B5EF4-FFF2-40B4-BE49-F238E27FC236}">
                <a16:creationId xmlns:a16="http://schemas.microsoft.com/office/drawing/2014/main" id="{96F8CF45-2E67-4404-BF08-00F7FDBB0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75861" y="1083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06CE9-9432-4970-A00E-21A5DA469934}"/>
              </a:ext>
            </a:extLst>
          </p:cNvPr>
          <p:cNvSpPr txBox="1"/>
          <p:nvPr/>
        </p:nvSpPr>
        <p:spPr>
          <a:xfrm>
            <a:off x="3425687" y="3707295"/>
            <a:ext cx="51285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hlinkClick r:id="rId6"/>
              </a:rPr>
              <a:t>https://learningapps.org/watch?v=p5hm3hn5c21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ctr"/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4474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E7BD0B-0E2A-42E0-A01D-5EF13F44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76939" y="171215"/>
            <a:ext cx="7387984" cy="569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06CE9-9432-4970-A00E-21A5DA469934}"/>
              </a:ext>
            </a:extLst>
          </p:cNvPr>
          <p:cNvSpPr txBox="1"/>
          <p:nvPr/>
        </p:nvSpPr>
        <p:spPr>
          <a:xfrm>
            <a:off x="3240156" y="3429000"/>
            <a:ext cx="51285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WORKBOOK</a:t>
            </a:r>
            <a:r>
              <a:rPr lang="en-US" sz="4400" b="1" u="sng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4400" b="1" dirty="0"/>
              <a:t>P 107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257862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3D2126-9643-47FD-BACF-C15C742B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600" y="1713932"/>
            <a:ext cx="10134600" cy="33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3703937-AEEB-4AF2-A50B-7988AD6DF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98"/>
          <a:stretch/>
        </p:blipFill>
        <p:spPr>
          <a:xfrm>
            <a:off x="2791884" y="-358714"/>
            <a:ext cx="6608231" cy="7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6D4D5-0F44-4B42-8CFC-51B692D5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5165" y="1477506"/>
            <a:ext cx="3538330" cy="90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58DF8-3597-48E1-BB56-F2D9C306BB35}"/>
              </a:ext>
            </a:extLst>
          </p:cNvPr>
          <p:cNvSpPr txBox="1"/>
          <p:nvPr/>
        </p:nvSpPr>
        <p:spPr>
          <a:xfrm>
            <a:off x="4389782" y="1739343"/>
            <a:ext cx="2869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Objectives:</a:t>
            </a:r>
            <a:endParaRPr lang="ar-SA" sz="3600" b="1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9961B-A363-4F82-BF82-0D1DA0511E34}"/>
              </a:ext>
            </a:extLst>
          </p:cNvPr>
          <p:cNvSpPr/>
          <p:nvPr/>
        </p:nvSpPr>
        <p:spPr>
          <a:xfrm>
            <a:off x="2874544" y="3102947"/>
            <a:ext cx="7234673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Compare weather around the world</a:t>
            </a:r>
            <a:endParaRPr lang="ar-SA" sz="3200" i="0" dirty="0">
              <a:effectLst/>
              <a:latin typeface="Aharoni" panose="02010803020104030203" pitchFamily="2" charset="-79"/>
            </a:endParaRPr>
          </a:p>
          <a:p>
            <a:endParaRPr lang="ar-SA" sz="2800" dirty="0">
              <a:latin typeface="HelveticaNeue"/>
            </a:endParaRPr>
          </a:p>
          <a:p>
            <a:endParaRPr lang="ar-SA" sz="3200" dirty="0">
              <a:latin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Talk about seasons</a:t>
            </a:r>
            <a:endParaRPr lang="ar-SA" sz="3200" dirty="0">
              <a:latin typeface="Aharoni" panose="02010803020104030203" pitchFamily="2" charset="-79"/>
            </a:endParaRPr>
          </a:p>
          <a:p>
            <a:endParaRPr lang="ar-SA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A5A33B3-82A2-4256-9C5A-BD824D16A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82783" y="3044279"/>
            <a:ext cx="769442" cy="76944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C04D457-15D5-46B6-9A99-5AA469EBF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05102" y="4403929"/>
            <a:ext cx="769442" cy="7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tree, nature, pond&#10;&#10;Description automatically generated">
            <a:extLst>
              <a:ext uri="{FF2B5EF4-FFF2-40B4-BE49-F238E27FC236}">
                <a16:creationId xmlns:a16="http://schemas.microsoft.com/office/drawing/2014/main" id="{9EA83210-BC03-4D95-B4F4-D2C343FB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BA9C5A-63D1-4A2C-A838-659BF9815E79}"/>
              </a:ext>
            </a:extLst>
          </p:cNvPr>
          <p:cNvSpPr/>
          <p:nvPr/>
        </p:nvSpPr>
        <p:spPr>
          <a:xfrm>
            <a:off x="4512365" y="2421835"/>
            <a:ext cx="3167270" cy="2014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Name the four seasons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9C806-2D02-4FFF-BEC0-015A9557231F}"/>
              </a:ext>
            </a:extLst>
          </p:cNvPr>
          <p:cNvSpPr/>
          <p:nvPr/>
        </p:nvSpPr>
        <p:spPr>
          <a:xfrm>
            <a:off x="6506818" y="5631022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December 21 to March 20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DFC38-C409-4D3E-8589-2E766E7B83A5}"/>
              </a:ext>
            </a:extLst>
          </p:cNvPr>
          <p:cNvSpPr/>
          <p:nvPr/>
        </p:nvSpPr>
        <p:spPr>
          <a:xfrm>
            <a:off x="-689108" y="2642657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Pro-Light"/>
              </a:rPr>
              <a:t>March 21 to June 20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B7957C-CADE-49C3-A4F4-D9B30B4EC223}"/>
              </a:ext>
            </a:extLst>
          </p:cNvPr>
          <p:cNvSpPr/>
          <p:nvPr/>
        </p:nvSpPr>
        <p:spPr>
          <a:xfrm>
            <a:off x="6506818" y="1852425"/>
            <a:ext cx="568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June 21 to September 21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4D282-57B8-4420-9A6E-296BFDD8290A}"/>
              </a:ext>
            </a:extLst>
          </p:cNvPr>
          <p:cNvSpPr/>
          <p:nvPr/>
        </p:nvSpPr>
        <p:spPr>
          <a:xfrm>
            <a:off x="-172280" y="5794947"/>
            <a:ext cx="6460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MyriadPro-Light"/>
              </a:rPr>
              <a:t>September 22 to December 20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79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C664BD-D954-414E-8528-B904B4B6F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018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00AEB-2CBD-4AE8-9917-9E48980B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22346" r="23730" b="10340"/>
          <a:stretch/>
        </p:blipFill>
        <p:spPr>
          <a:xfrm>
            <a:off x="0" y="0"/>
            <a:ext cx="11169747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29D3F01-7CFB-4C9C-A15A-164EBEE2BD62}"/>
              </a:ext>
            </a:extLst>
          </p:cNvPr>
          <p:cNvSpPr/>
          <p:nvPr/>
        </p:nvSpPr>
        <p:spPr>
          <a:xfrm>
            <a:off x="2226363" y="351185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Where does it look hot?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A08A7-540B-4674-989E-2DAABE275108}"/>
              </a:ext>
            </a:extLst>
          </p:cNvPr>
          <p:cNvSpPr/>
          <p:nvPr/>
        </p:nvSpPr>
        <p:spPr>
          <a:xfrm>
            <a:off x="3061252" y="2064028"/>
            <a:ext cx="3034748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D36BCAF-6A3C-433D-8928-7A1025CF0FFE}"/>
              </a:ext>
            </a:extLst>
          </p:cNvPr>
          <p:cNvSpPr/>
          <p:nvPr/>
        </p:nvSpPr>
        <p:spPr>
          <a:xfrm>
            <a:off x="2670312" y="2292628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Does it look humid or dry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CB04776-658B-4106-8A3B-122802AB2BCA}"/>
              </a:ext>
            </a:extLst>
          </p:cNvPr>
          <p:cNvSpPr/>
          <p:nvPr/>
        </p:nvSpPr>
        <p:spPr>
          <a:xfrm>
            <a:off x="954155" y="1374916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can people do in summer?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D0BFC73-879A-41FC-A8A7-5D0769C52C17}"/>
              </a:ext>
            </a:extLst>
          </p:cNvPr>
          <p:cNvSpPr/>
          <p:nvPr/>
        </p:nvSpPr>
        <p:spPr>
          <a:xfrm>
            <a:off x="7832034" y="1636647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Where does it look cold?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592BC-9F8F-43A6-8138-DB2D78D1AF99}"/>
              </a:ext>
            </a:extLst>
          </p:cNvPr>
          <p:cNvSpPr/>
          <p:nvPr/>
        </p:nvSpPr>
        <p:spPr>
          <a:xfrm>
            <a:off x="178904" y="3876261"/>
            <a:ext cx="2789583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BAEE84B-9607-4475-9C0B-9CD41E08CAA6}"/>
              </a:ext>
            </a:extLst>
          </p:cNvPr>
          <p:cNvSpPr/>
          <p:nvPr/>
        </p:nvSpPr>
        <p:spPr>
          <a:xfrm>
            <a:off x="2251032" y="4668081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do you think the temperature is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B9C50F-37AC-4ACD-BEA5-30EE4B9BE384}"/>
              </a:ext>
            </a:extLst>
          </p:cNvPr>
          <p:cNvCxnSpPr>
            <a:cxnSpLocks/>
          </p:cNvCxnSpPr>
          <p:nvPr/>
        </p:nvCxnSpPr>
        <p:spPr>
          <a:xfrm>
            <a:off x="3061252" y="6559826"/>
            <a:ext cx="9806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A90C6489-3324-40FC-B32D-CE49AC8D2108}"/>
              </a:ext>
            </a:extLst>
          </p:cNvPr>
          <p:cNvSpPr/>
          <p:nvPr/>
        </p:nvSpPr>
        <p:spPr>
          <a:xfrm>
            <a:off x="5711686" y="5976735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can people do in winter?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00AEB-2CBD-4AE8-9917-9E48980B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22346" r="23730" b="10340"/>
          <a:stretch/>
        </p:blipFill>
        <p:spPr>
          <a:xfrm>
            <a:off x="0" y="0"/>
            <a:ext cx="11169747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29D3F01-7CFB-4C9C-A15A-164EBEE2BD62}"/>
              </a:ext>
            </a:extLst>
          </p:cNvPr>
          <p:cNvSpPr/>
          <p:nvPr/>
        </p:nvSpPr>
        <p:spPr>
          <a:xfrm>
            <a:off x="6665842" y="755382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time of the year is in Montreal?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D36BCAF-6A3C-433D-8928-7A1025CF0FFE}"/>
              </a:ext>
            </a:extLst>
          </p:cNvPr>
          <p:cNvSpPr/>
          <p:nvPr/>
        </p:nvSpPr>
        <p:spPr>
          <a:xfrm>
            <a:off x="2868177" y="5334000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What’s the weather like?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CB04776-658B-4106-8A3B-122802AB2BCA}"/>
              </a:ext>
            </a:extLst>
          </p:cNvPr>
          <p:cNvSpPr/>
          <p:nvPr/>
        </p:nvSpPr>
        <p:spPr>
          <a:xfrm>
            <a:off x="2968487" y="3876261"/>
            <a:ext cx="4200939" cy="1166177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time of year are there beautiful cherry blossoms in Japan?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D0BFC73-879A-41FC-A8A7-5D0769C52C17}"/>
              </a:ext>
            </a:extLst>
          </p:cNvPr>
          <p:cNvSpPr/>
          <p:nvPr/>
        </p:nvSpPr>
        <p:spPr>
          <a:xfrm>
            <a:off x="7832034" y="1636647"/>
            <a:ext cx="4200939" cy="689112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What’s the weather like there?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592BC-9F8F-43A6-8138-DB2D78D1AF99}"/>
              </a:ext>
            </a:extLst>
          </p:cNvPr>
          <p:cNvSpPr/>
          <p:nvPr/>
        </p:nvSpPr>
        <p:spPr>
          <a:xfrm>
            <a:off x="178904" y="3876261"/>
            <a:ext cx="2789583" cy="2915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B9C50F-37AC-4ACD-BEA5-30EE4B9BE384}"/>
              </a:ext>
            </a:extLst>
          </p:cNvPr>
          <p:cNvCxnSpPr>
            <a:cxnSpLocks/>
          </p:cNvCxnSpPr>
          <p:nvPr/>
        </p:nvCxnSpPr>
        <p:spPr>
          <a:xfrm>
            <a:off x="9130747" y="4611757"/>
            <a:ext cx="675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09942C-A41D-4997-9FD6-58D8CB170FDD}"/>
              </a:ext>
            </a:extLst>
          </p:cNvPr>
          <p:cNvCxnSpPr>
            <a:cxnSpLocks/>
          </p:cNvCxnSpPr>
          <p:nvPr/>
        </p:nvCxnSpPr>
        <p:spPr>
          <a:xfrm>
            <a:off x="8169965" y="2657062"/>
            <a:ext cx="596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CF3C13-BD08-4D4D-8C72-7E974352B751}"/>
              </a:ext>
            </a:extLst>
          </p:cNvPr>
          <p:cNvCxnSpPr>
            <a:cxnSpLocks/>
          </p:cNvCxnSpPr>
          <p:nvPr/>
        </p:nvCxnSpPr>
        <p:spPr>
          <a:xfrm>
            <a:off x="6871251" y="3074506"/>
            <a:ext cx="14511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477BCF-6C64-4832-BCC9-A68841DD8E1C}"/>
              </a:ext>
            </a:extLst>
          </p:cNvPr>
          <p:cNvCxnSpPr>
            <a:cxnSpLocks/>
          </p:cNvCxnSpPr>
          <p:nvPr/>
        </p:nvCxnSpPr>
        <p:spPr>
          <a:xfrm>
            <a:off x="9130747" y="5201480"/>
            <a:ext cx="940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115B8-C11B-440C-B498-1519FC818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7" t="23577" r="25115" b="808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id="{1D14488E-CB60-4BE5-B774-2F74B66284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407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3479" y="261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FBC33-093C-4456-AFDB-5B7C6BB28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3" t="50000" r="25115" b="13623"/>
          <a:stretch/>
        </p:blipFill>
        <p:spPr>
          <a:xfrm>
            <a:off x="903288" y="414940"/>
            <a:ext cx="10385423" cy="4251307"/>
          </a:xfrm>
          <a:prstGeom prst="rect">
            <a:avLst/>
          </a:prstGeom>
        </p:spPr>
      </p:pic>
      <p:pic>
        <p:nvPicPr>
          <p:cNvPr id="3" name="SG Bk 4 F-SA_2020_2-02">
            <a:hlinkClick r:id="" action="ppaction://media"/>
            <a:extLst>
              <a:ext uri="{FF2B5EF4-FFF2-40B4-BE49-F238E27FC236}">
                <a16:creationId xmlns:a16="http://schemas.microsoft.com/office/drawing/2014/main" id="{2D2A816C-9B95-45B4-AF2F-0FF59A7227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22" end="54653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26" y="188171"/>
            <a:ext cx="834888" cy="834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7774BF-1B7C-4234-B8BB-EC93D2F2576A}"/>
              </a:ext>
            </a:extLst>
          </p:cNvPr>
          <p:cNvSpPr txBox="1"/>
          <p:nvPr/>
        </p:nvSpPr>
        <p:spPr>
          <a:xfrm>
            <a:off x="2946952" y="4881246"/>
            <a:ext cx="52147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Where is ……….. from? </a:t>
            </a:r>
            <a:endParaRPr lang="ar-SA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20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227</Words>
  <Application>Microsoft Office PowerPoint</Application>
  <PresentationFormat>Widescreen</PresentationFormat>
  <Paragraphs>43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HelveticaNeue</vt:lpstr>
      <vt:lpstr>MyriadPro-Light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نورا العتيبي</cp:lastModifiedBy>
  <cp:revision>3</cp:revision>
  <dcterms:created xsi:type="dcterms:W3CDTF">2021-03-06T18:40:53Z</dcterms:created>
  <dcterms:modified xsi:type="dcterms:W3CDTF">2021-03-06T18:52:42Z</dcterms:modified>
</cp:coreProperties>
</file>