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C4E7F5-0A74-471A-A293-558BA19F9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A4C5416-451A-42D4-91B6-E154984AF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936FF3-6967-4866-A81D-4B3B6404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403F06-BB89-4C1B-877B-4D66FFCB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5C3942-3427-4AC0-9011-5E09C436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62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FEA014-C09B-4B54-9E0C-B96DEB06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16E8702-8931-4CB5-8ED4-6275D8047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A55935-17B0-47F4-B931-2D998905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78D58C-1392-44C3-8820-04477ABE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34FE81-A336-4806-A4AC-830DA70C1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612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53F6512-EF03-4978-82F5-8DEFC864F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8A83374-63A5-4B04-946E-82B1BECBA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FA204E-478C-4FA7-8D86-8B7F7E607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CF4DAB-23AD-4D86-B6FE-DB645A99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80B8B2-F336-425D-B761-18B98BE3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41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019A31-881E-4D4A-AB9B-55E2CD33D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319A4E-689E-4998-B9F0-95E734E1B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3F487B-672C-4FD7-8AB5-F6AC34A5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310A02-0CEB-4EC3-AB89-2617ADB8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34EEEF-5E06-4211-AF07-A7E76617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353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352ADE-B359-451E-993F-E9EFEBBF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553F480-41B7-437E-8FE3-56A001F0B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976B1F-B5BF-4CA9-BEE1-6AFE0470B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627994-BD4B-465C-9953-FAE7B4C4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4584EB-EAE7-40B5-9736-AF0FC3BE8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729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E2C746-104A-441C-96A1-1DB72D0C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2BB4EE-6717-4224-9747-ABB92BEB5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95C68F-B424-4EBE-B83A-CCEB74081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81EC21B-98A5-4A7E-A398-45805E891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555DECD-3CC4-4F53-99BC-42E018D3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8127F3-C8DC-4034-89D4-3F6A89E0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37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D07571-C315-4D1B-A1E4-2717172DA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35D7F18-5D1F-4E29-A09C-FE2D57751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0F7197A-70FB-4505-83A6-65D33F8CF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07E9DB1-2071-468A-9B5B-AA06D5E82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4D84C92-8A0B-420A-BDCE-862F40F46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441D605-63F5-4237-9D4B-41B4836C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81C5C70-7147-4049-8098-A73B8D3FC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0D2586A-ACE8-4B3C-9549-992029D47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82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90F9D9-637A-49B2-B5CE-2B6728CC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96C98F9-58E5-47BA-AFB3-82E19A89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0002002-D6EF-4C3F-AB93-027D9818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5D7CDA5-85E1-4583-B50F-E6115BE43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599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3A246FA-173B-48B9-89D2-FCC4433D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D182D0B-9249-403A-99FF-592DCA63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07431F0-E432-4AF6-826E-7A9151C6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054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1E71AE-8D9C-4B02-8E8F-94E828191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9296B6-A4C2-43C1-A6B1-64CA61097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2496BA-0782-4A86-BEDA-9ADC7980A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7579BB4-6E74-474A-BA20-79A9AF09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134B3D0-189A-4E8D-847C-B07041FB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15FB1E-FE71-4F34-A732-707B5F79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707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3DE314-083D-4A1B-AB42-38C5045E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207A970-CD4F-4593-B245-3AE6743EA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2D81B56-83D6-4DD9-B028-CD96D8A7E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7779A9-70D8-4ABD-9970-398498FD1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690A3B2-ED3F-4833-912C-B55F00EF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2FBA987-8FB3-4979-9DE9-9D6169BA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441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D767389-7708-4E62-BD0B-600B0E7BE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82B752C-FFB1-4121-B113-AD2A58DA1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8D3112-567D-4CBA-9437-EAB946215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2FF77-DE86-4E0C-89AA-43EDB12DCF9B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E8FC48-407A-42D9-B747-DCD4E7767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DD1D98-AE90-47D8-A929-0A2F14CB7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D6F91-A904-4C4F-AAF1-F582887674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46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6.wdp"/><Relationship Id="rId7" Type="http://schemas.microsoft.com/office/2007/relationships/hdphoto" Target="../media/hdphoto8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microsoft.com/office/2007/relationships/hdphoto" Target="../media/hdphoto7.wdp"/><Relationship Id="rId4" Type="http://schemas.openxmlformats.org/officeDocument/2006/relationships/image" Target="../media/image9.png"/><Relationship Id="rId9" Type="http://schemas.microsoft.com/office/2007/relationships/hdphoto" Target="../media/hdphoto9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576F21B-623E-4C6A-B65A-DEDB3B1F2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24150" y="2245518"/>
            <a:ext cx="7886700" cy="22669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C4A3EFA-9FA0-498D-AE52-384BC76242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03006" y="869156"/>
            <a:ext cx="59721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D6865E5-E4D9-4C00-B913-9CD9E547A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6112" y="1926432"/>
            <a:ext cx="7705725" cy="6477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E84020D-8CAE-4CC9-8DED-DA9C4327CD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5937" y="3209924"/>
            <a:ext cx="9105900" cy="11525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421911F-3ACB-4C67-B3CD-3E33E12BB6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67837" y="826293"/>
            <a:ext cx="16002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505041C-5A30-4899-AA24-DCC3A0EEE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3731" y="1690687"/>
            <a:ext cx="7696200" cy="6762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7DC7265-D8FF-432D-A89B-D67F1F6A1A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17831" y="859631"/>
            <a:ext cx="1562100" cy="7239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CD741917-9BC9-4170-9AFA-91CFC8DCCD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74181" y="3245643"/>
            <a:ext cx="7905750" cy="138112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52CE69D9-8D74-4760-8004-0289A938F28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10450" y="2569368"/>
            <a:ext cx="36290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572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شاشة عريضة</PresentationFormat>
  <Paragraphs>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2022-02-12T07:59:51Z</dcterms:created>
  <dcterms:modified xsi:type="dcterms:W3CDTF">2022-02-12T08:06:14Z</dcterms:modified>
</cp:coreProperties>
</file>