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4" r:id="rId4"/>
    <p:sldId id="266" r:id="rId5"/>
    <p:sldId id="267" r:id="rId6"/>
    <p:sldId id="268" r:id="rId7"/>
    <p:sldId id="265" r:id="rId8"/>
    <p:sldId id="269" r:id="rId9"/>
    <p:sldId id="263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53C58A-5B45-4EAF-A625-8FC47EA63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ACD1C13-12BA-4743-8769-28B7D3232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0631B6-C1A5-45F3-AAF1-87FC740B1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12-7084-4172-8174-D2FBF8BBE474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CB611F-3145-47D9-B13E-E6B809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484E93-C113-4E3B-9EF2-96D3CCDA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5575-6B37-4BBD-B925-5732E95C5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828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E62B9F-46DF-4A1A-BE2D-87E97D8A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A29406C-7E84-448D-AC7D-63AA4BFC2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386E8D-58DA-48EB-8FA9-1479AD9B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12-7084-4172-8174-D2FBF8BBE474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3A59EB-FC45-48D6-9217-D1F2C06E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3FB664-5EA4-44B6-BB73-08B283D2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5575-6B37-4BBD-B925-5732E95C5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796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686BEE-B03A-420C-91E6-151F6C391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6C3C365-0BD5-4B30-8F0A-5AADFF7E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B1343F-8486-4F81-81C4-C2D470F3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12-7084-4172-8174-D2FBF8BBE474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A5E170-A89E-48E3-8EE9-F7D7FC7C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C6B769-F69B-4642-A26A-89090D81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5575-6B37-4BBD-B925-5732E95C5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273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408941-220A-4CA6-B455-FE75F836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70F477-A87A-4F10-8CEB-B4C99990F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F1DC3B-7472-4A49-A92A-EAC6C17A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12-7084-4172-8174-D2FBF8BBE474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5FD06D-BCE9-4979-8943-A4284C96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851C73-314D-4BC4-AC1E-46A16FA3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5575-6B37-4BBD-B925-5732E95C5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15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1C4E66-15B4-4ABE-9F47-1B34939E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9407DC-7988-475B-A66F-F2C8F0CC2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D3F6E8-5841-4019-A895-33C016AF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12-7084-4172-8174-D2FBF8BBE474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575732-1F7C-4FBF-9CD7-815A7BE8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0C92C8-7263-452B-8E90-08DC862F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5575-6B37-4BBD-B925-5732E95C5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558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1FD526-9E02-44C8-AB43-F1CF9D75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F9EE96-CB3A-4DB7-823B-FAF18E0EC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85933E-4AE1-485A-830A-CF4B68AA3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13C72B7-C90D-4294-92E7-607A161A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12-7084-4172-8174-D2FBF8BBE474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05FA4C-3583-4A49-97C4-BFCB29E9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819127E-0F4E-46B2-9E9C-8C875983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5575-6B37-4BBD-B925-5732E95C5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244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2D648C-6B75-4F7C-87C7-2A2BF174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2226BF1-CA79-4298-BA35-0296DB68D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003E4EE-8589-46C7-ABF0-50CC2C521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60A9730-CF16-4BD2-AAB5-2D513A6EC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3B2B534-D804-4466-B445-712EADD81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F5DF26E-D31A-477F-A0AC-355001C7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12-7084-4172-8174-D2FBF8BBE474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9F8253C-F68D-4282-9FCD-D47A8C38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0EB7715-9305-4C69-8716-BE6C5CA4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5575-6B37-4BBD-B925-5732E95C5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288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CCB02D-FD3A-4D14-BEE8-E4978642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4D3727F-1406-4090-837D-3375BAB6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12-7084-4172-8174-D2FBF8BBE474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AEC94C4-7A52-4508-823E-2BF1408C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10DF494-A806-420C-ABE8-C8B8BB30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5575-6B37-4BBD-B925-5732E95C5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07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3185807-3E36-40B0-A6BC-6BE686AC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12-7084-4172-8174-D2FBF8BBE474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2B42996-C170-4A24-BD77-9CE0D048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35C9BFE-C22B-4E50-8022-E73D343E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5575-6B37-4BBD-B925-5732E95C5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7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1FAEEB-363C-4CD5-B945-8AE0D03F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108929-B388-46B7-8E3E-B7B359EE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8F6945-9C15-4CCB-8612-E43B48E6C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98CA56-E496-4B7C-BD49-D2AD7477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12-7084-4172-8174-D2FBF8BBE474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56E9A0-527A-4E24-8938-F122DF89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B88E81D-A0D5-474F-95E0-FCA839BA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5575-6B37-4BBD-B925-5732E95C5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327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2B63FF-5BA9-41FA-8B3C-BB623FF9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E0DA599-BD7C-4971-961A-9DCC21094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2CBF953-3AB0-471F-A2B2-C815DFAF8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FD5B02-12A4-44EC-8984-A444B3E4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12-7084-4172-8174-D2FBF8BBE474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B9107C-6662-4EA9-9453-D5F67708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CBCE56A-072A-4757-9FEF-2DAEDE49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5575-6B37-4BBD-B925-5732E95C5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812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4FB2650-E5E6-46E5-AD3D-F0CB7B00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93A80A-48C9-4973-BD18-C5A7525B9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C512FC-0B25-4851-BF1A-4F1340AC2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7112-7084-4172-8174-D2FBF8BBE474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363DCD-18FB-4C91-B965-61CF6A439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3859F7-C70E-40A4-918C-2B44EEAB4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15575-6B37-4BBD-B925-5732E95C5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46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7 - 1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القسمة على 3 وعلى 4 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8E7CCCB-6544-44D1-9544-00D53F4F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12" y="685800"/>
            <a:ext cx="6657975" cy="198596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51C2E7B-BF95-4F75-8F95-3F7B4D744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337" y="2919412"/>
            <a:ext cx="4133850" cy="20478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B513AC2-48F5-4EFC-8D8D-80B6D6119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181" y="3371849"/>
            <a:ext cx="4152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8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F665248-E424-4E23-8EB2-AEED1D82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744" y="873919"/>
            <a:ext cx="8417718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0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F27BE6D-ACF3-47F4-83C8-246DAB7D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619" y="885825"/>
            <a:ext cx="8315326" cy="10858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3FCCFC9-5D51-4342-B73D-76206DFED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131" y="3362325"/>
            <a:ext cx="83439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F29B819-C9B6-4540-8F30-9EFE77779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169" y="892969"/>
            <a:ext cx="70008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1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BB85B9E-ADB7-4FAE-935F-7EC3A727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180" y="714375"/>
            <a:ext cx="3821907" cy="7715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D141B68-2649-47C7-B6A6-9609F133D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87" y="1688305"/>
            <a:ext cx="6362700" cy="15525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0E79AD2-236A-49F8-9B85-2CEED533B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737" y="1943100"/>
            <a:ext cx="2104745" cy="211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3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69DFCB8-7376-490E-8777-637B3EA1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568" y="866774"/>
            <a:ext cx="5972175" cy="10953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2CAB54B-6ABD-4230-9FB6-0C47E8ABB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2428874"/>
            <a:ext cx="6781800" cy="19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1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543926" y="1843088"/>
            <a:ext cx="2321136" cy="257889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أستعمل النماذج وحقائق المترابطة والطرح المتكرر ، لأجد ناتج القسمة على 3 و على 4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5B6EE18-C404-456C-9085-AB8BDDAD7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1843088"/>
            <a:ext cx="6241257" cy="24955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1F62BE6-28D6-401C-9EAA-F5973F765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269" y="4533900"/>
            <a:ext cx="65817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0E340EF7-3F0F-4D20-A6A6-5465FD14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56" y="1396598"/>
            <a:ext cx="504825" cy="3619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703FDCF-D392-4CDD-AC99-000C8CEF2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683419"/>
            <a:ext cx="5862637" cy="5905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F6728C1-2990-4115-852D-E2F45A5AB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231" y="1396598"/>
            <a:ext cx="4543425" cy="37028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76AA81A-8671-4A0E-8521-C28EA41BC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731" y="2326480"/>
            <a:ext cx="3650457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4D55E73-18AD-4D21-901B-70AFD611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134" y="985837"/>
            <a:ext cx="699373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7E9B803-2F47-48E2-B876-8A34E389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776" y="866075"/>
            <a:ext cx="6623955" cy="479611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839BEB5-09BA-44AB-B917-E0D01BD5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731" y="2328862"/>
            <a:ext cx="1607344" cy="1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2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4AA32D-3734-466E-846B-4A0B76650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205" y="1800225"/>
            <a:ext cx="7134225" cy="24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4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B20BC54-9C1D-4A3C-A4EB-1BB014344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981" y="797718"/>
            <a:ext cx="4352925" cy="6381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65326B1-C1A3-4053-BEC3-3A7D31A5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919" y="1571624"/>
            <a:ext cx="4638385" cy="7143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B2EB2DA-E8B2-4B3C-A223-822F48F93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919" y="3250406"/>
            <a:ext cx="463838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DCAADB9-8466-4D9F-BF7F-E8D97E61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7" y="957262"/>
            <a:ext cx="76866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5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86C2316-2BE1-489A-B1F1-24AC3B6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0471CA7-7E11-4F6C-9B22-7649DEF5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944" y="1659730"/>
            <a:ext cx="6636543" cy="314086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5F71D02-FC05-4DE6-8AF4-DBE91FF35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762" y="828675"/>
            <a:ext cx="4352925" cy="5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</Words>
  <Application>Microsoft Office PowerPoint</Application>
  <PresentationFormat>شاشة عريضة</PresentationFormat>
  <Paragraphs>7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2022-02-12T08:06:51Z</dcterms:created>
  <dcterms:modified xsi:type="dcterms:W3CDTF">2022-02-12T08:25:40Z</dcterms:modified>
</cp:coreProperties>
</file>