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D6915D-AF96-4C90-88EE-0690BF192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820A478-B88C-4D2D-98A1-0D35FB235C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0CBF1B0-5CAF-4DFB-9E58-C3BAB669B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4695-1345-4CD1-98BD-5381B3A9E94F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741888D-EB70-4063-A80A-57F9855DD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4354EE4-1B1F-42FE-9E30-9AA9FF9C2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F143-1675-44BD-B312-3DB639CD7F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7076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3834DB-4034-4017-982C-695D48DF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428044D-429F-41EF-93AC-AF28E1570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F42E413-4981-4709-91C4-0B3F8DA3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4695-1345-4CD1-98BD-5381B3A9E94F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9C44595-F93D-43AE-9F8D-564724026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E65137-AFA7-47FF-ABD2-85AB8A579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F143-1675-44BD-B312-3DB639CD7F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155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CF32446-5EA8-40EC-8B6E-06B0F69F61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0AA57B9-160D-4F92-8411-ED4F5FD1D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A0A9C8-0483-4900-A82C-4D2CD51C6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4695-1345-4CD1-98BD-5381B3A9E94F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206E8A9-7D3B-40B9-B763-1659B7D48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34F673D-0933-493B-B032-10B42C2EF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F143-1675-44BD-B312-3DB639CD7F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01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E47B04-0EA6-41A7-8EC8-21760048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5236CD5-0A70-48E2-8E86-D491D325F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F74147-C7BC-4A91-9B6B-7BF3545F1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4695-1345-4CD1-98BD-5381B3A9E94F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2F807C5-1AB4-4196-AC69-20A994D43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8C4D66-B568-4B8C-8A70-77D15DB8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F143-1675-44BD-B312-3DB639CD7F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17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EFBE45-E730-44C1-AD37-80D191AE3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4629297-5F84-4AF3-9D51-B75705A9D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69BF507-C500-41F5-A32F-DF99D493E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4695-1345-4CD1-98BD-5381B3A9E94F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77E8FBF-1C50-486D-8556-3AD022F75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AACADA8-FF5D-40CB-8153-2712E5701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F143-1675-44BD-B312-3DB639CD7F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62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6A468A-5DBF-4CDD-B988-1FEFF6718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620344D-FE98-4B33-A5C5-55CAE0A18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D256552-BEE0-44D8-ABB6-87CF9BF59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95250B4-38D3-4461-B8DD-CB913671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4695-1345-4CD1-98BD-5381B3A9E94F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5DE2978-656F-4C41-9827-08B1015D9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0FBAC86-16DD-4F8A-9DE0-FE4CEF28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F143-1675-44BD-B312-3DB639CD7F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12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ECF800-B87A-421C-81CA-E41110D24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285ECF5-D33F-4E66-959A-E2D9D9E4B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5E578C1-51E4-4896-B58E-A6724C5D8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865E52F-EFA3-4F7D-A176-1670B1141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2E04C87-58F3-4091-9533-4A7D45ED50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1BCE576-5FDA-4E93-BE33-F28A74212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4695-1345-4CD1-98BD-5381B3A9E94F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36D3ED6-964A-4DDF-BF87-D9AF0643D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F6ACE8F-53F7-4D6B-9D86-7DC1294CE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F143-1675-44BD-B312-3DB639CD7F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0782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6365DE-FF30-4C30-A6EA-E4E000262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F3894F2-FDB8-43B8-96DD-C47189561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4695-1345-4CD1-98BD-5381B3A9E94F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CD6C738-E8F4-4A1E-8D75-F65E5D211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863FF25-EDAB-4A9C-8A6D-21369D5FD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F143-1675-44BD-B312-3DB639CD7F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534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3799872-92DF-435A-9A54-5FA0834E8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4695-1345-4CD1-98BD-5381B3A9E94F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8D00E57-8A83-4570-BD8D-0000E3F2B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A318069-D80F-43A0-9D71-DC32AA8FD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F143-1675-44BD-B312-3DB639CD7F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591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169A2C-8445-40C7-89F9-BDB9AE1D5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BA09484-A0AB-4A18-8A5B-962554778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6B4FFCF-620F-4119-8A48-793CBA004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AA0F2B4-5AA9-44A3-9486-E087DFD88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4695-1345-4CD1-98BD-5381B3A9E94F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B7F77FE-C1E1-41A9-B14F-C8E5ECDE8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3317FDE-AD75-420B-AB78-29289D0EE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F143-1675-44BD-B312-3DB639CD7F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312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D67CF06-6011-4273-B4D7-A3DB78F8B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6D7E811-9CA5-4E4C-8AA0-8D1A6B044B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5A74B86-70B0-475F-8376-667E205FD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21A99C3-B3CF-4A31-99B0-32F96BAD3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4695-1345-4CD1-98BD-5381B3A9E94F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BA74628-3CEC-4582-977C-DCF3B749A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0D075FC-12FF-4411-8986-D81C4563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F143-1675-44BD-B312-3DB639CD7F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693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CBB89F6-C2C1-41B0-80F5-7CCA00917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4193042-9075-47E6-8D72-A40774081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C22487-A33A-4200-B494-5672ABCA0E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74695-1345-4CD1-98BD-5381B3A9E94F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8E9007C-E91D-49BB-8BF2-E614D951D7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67E2021-63EF-4FD3-800E-67E3AD0A3C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0F143-1675-44BD-B312-3DB639CD7FF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651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044552" y="2314945"/>
            <a:ext cx="47363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منتصف الفصل</a:t>
            </a:r>
          </a:p>
          <a:p>
            <a:pPr algn="ctr"/>
            <a:r>
              <a:rPr lang="ar-SA" sz="6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1 - 3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>
            <a:cxnSpLocks/>
          </p:cNvCxnSpPr>
          <p:nvPr/>
        </p:nvCxnSpPr>
        <p:spPr>
          <a:xfrm flipH="1">
            <a:off x="6460036" y="850106"/>
            <a:ext cx="71436" cy="472201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553BAFC7-422D-4D26-9AD7-5C5345335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9406" y="692944"/>
            <a:ext cx="4419600" cy="71437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7B6B6057-F8C4-4AD0-BFDC-9B31937506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268" y="1407319"/>
            <a:ext cx="3667125" cy="504825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44931308-1F8F-4E46-9A26-E570A424C4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3755" y="2621756"/>
            <a:ext cx="3536153" cy="495300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7298DABF-75C8-4371-9252-1C6E6CDE87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3755" y="3826669"/>
            <a:ext cx="3667124" cy="552450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36CD711D-E9E4-44C0-910D-6B06B816FC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94783" y="792956"/>
            <a:ext cx="4086225" cy="1733550"/>
          </a:xfrm>
          <a:prstGeom prst="rect">
            <a:avLst/>
          </a:prstGeom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AEADE1D2-C10D-4AD2-8628-44FADE1D53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54402" y="2976562"/>
            <a:ext cx="445770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6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/>
          <p:nvPr/>
        </p:nvCxnSpPr>
        <p:spPr>
          <a:xfrm>
            <a:off x="6607970" y="692944"/>
            <a:ext cx="0" cy="489346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صورة 7">
            <a:extLst>
              <a:ext uri="{FF2B5EF4-FFF2-40B4-BE49-F238E27FC236}">
                <a16:creationId xmlns:a16="http://schemas.microsoft.com/office/drawing/2014/main" id="{A299D80B-5248-4953-913D-C7D8D093C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5163" y="692945"/>
            <a:ext cx="3940968" cy="2278856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F64FA501-29D1-4B5F-AD9E-2F28F5B01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76" y="742950"/>
            <a:ext cx="4114799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515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/>
          <p:nvPr/>
        </p:nvCxnSpPr>
        <p:spPr>
          <a:xfrm>
            <a:off x="6607970" y="692944"/>
            <a:ext cx="0" cy="489346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F8722221-1DDA-4125-93C5-0457B9044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6558" y="800098"/>
            <a:ext cx="4171946" cy="410051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DDA034E8-C841-48A4-A308-DB7A63EEFB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251" y="692944"/>
            <a:ext cx="4162425" cy="227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26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93AB071F-4E39-4F90-99F0-FACC77646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6543" y="837010"/>
            <a:ext cx="4143380" cy="17526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0C478E7-06B4-4571-879C-39FC7A22AF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75" y="747712"/>
            <a:ext cx="3993356" cy="1476375"/>
          </a:xfrm>
          <a:prstGeom prst="rect">
            <a:avLst/>
          </a:prstGeom>
        </p:spPr>
      </p:pic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12AF8483-7A3B-4D74-BF9D-F8D17B621E95}"/>
              </a:ext>
            </a:extLst>
          </p:cNvPr>
          <p:cNvCxnSpPr/>
          <p:nvPr/>
        </p:nvCxnSpPr>
        <p:spPr>
          <a:xfrm>
            <a:off x="6607970" y="692944"/>
            <a:ext cx="0" cy="489346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9177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Office PowerPoint</Application>
  <PresentationFormat>شاشة عريضة</PresentationFormat>
  <Paragraphs>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2022-02-12T09:31:50Z</dcterms:created>
  <dcterms:modified xsi:type="dcterms:W3CDTF">2022-02-12T09:39:43Z</dcterms:modified>
</cp:coreProperties>
</file>