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4" r:id="rId4"/>
    <p:sldId id="266" r:id="rId5"/>
    <p:sldId id="265" r:id="rId6"/>
    <p:sldId id="267" r:id="rId7"/>
    <p:sldId id="263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788F09-926C-479F-80AC-D06BE0B26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6FED6B5-C052-4719-8441-28BE45778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803B2A-0FDF-4645-9B74-53E76391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0A61-7D47-4EF2-BB0A-A68803486C2A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FCD5A0-D662-40BC-A6DB-20422CA2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E3E8BE-5398-4970-ACA6-C060542C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62A7-5D32-471E-8135-41B7BE9B99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029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5B9DA8-0049-428F-AE7B-327B2C44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6EF014-9F80-40ED-917B-71D2B679C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EA2E6B-929E-4CB7-809A-66BF7F7F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0A61-7D47-4EF2-BB0A-A68803486C2A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B962AC-E7B4-48F3-A31A-2E697C6A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9C3166-7465-4B82-BEE3-27982E4C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62A7-5D32-471E-8135-41B7BE9B99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831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36C600B-544B-42AB-83D4-B90E0C671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BCA600-B43E-467A-A0E5-29676FF13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E340B2-6CA6-41CC-B3E3-DD6C870A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0A61-7D47-4EF2-BB0A-A68803486C2A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2B6BE9-51ED-4716-B3EE-3518DC9D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44A1BC-D7E5-4387-9A92-F2243C5D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62A7-5D32-471E-8135-41B7BE9B99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277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FF4239-A307-4DAE-B5C3-6ADCD088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2F903-2379-4891-BD82-408DC5295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EECC53-0244-46CE-B13B-0C8E79AE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0A61-7D47-4EF2-BB0A-A68803486C2A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159C8B-B15A-4A8F-B4D1-EAFB3531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4970FF-518E-48C8-AA46-4073A32A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62A7-5D32-471E-8135-41B7BE9B99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787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97AE89-2135-4B1F-A33F-D7D80950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A34627E-920B-4444-A887-91FED9644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FFF571-DA80-4AC1-A352-86580421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0A61-7D47-4EF2-BB0A-A68803486C2A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EDC1E0-35A5-402C-83A0-5FF35809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D456FC-03D0-40E7-9377-1171FB2A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62A7-5D32-471E-8135-41B7BE9B99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49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32A433-1810-4606-A6D7-8F60EC91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262FD6-C889-4F3F-A28F-152FD9B56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09EDA19-7279-44AF-A38E-95335A82B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70481B-85CA-42A0-8150-091724A4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0A61-7D47-4EF2-BB0A-A68803486C2A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3B82AE-8D96-4A1F-81AE-405723B9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FBEE9AC-3F4A-4919-9E19-1E13E16B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62A7-5D32-471E-8135-41B7BE9B99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4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179613-C766-43BB-93B4-E7889DA6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2DA0492-E90F-441C-9004-0C783B0FD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0D177D-7D71-41B4-B463-A560D283C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BD5149E-3C0E-4FFB-81CD-0B335F79F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6BA3E27-9CAC-4507-81C0-011B6DE0F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CB61723-75E4-4FDE-9C9D-F2C744A6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0A61-7D47-4EF2-BB0A-A68803486C2A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7E012B5-280C-4042-8841-CC03578E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E804484-D0CA-4D57-AB2D-43314DED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62A7-5D32-471E-8135-41B7BE9B99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13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32D6A5-13BA-4369-B82A-A76FB197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F4A41F3-11CA-48C7-A00E-464E1CC7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0A61-7D47-4EF2-BB0A-A68803486C2A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0CBB642-06A3-4558-9369-ABDC73FDE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F81EF0C-A04A-40C1-8CD2-8A702F17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62A7-5D32-471E-8135-41B7BE9B99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73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7DDD77F-DCDB-4AB9-A214-F831227E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0A61-7D47-4EF2-BB0A-A68803486C2A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FC0F7DE-25B7-4C4A-B0DF-966C487B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D016E2B-CF7A-45D4-B3DF-B430E3E2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62A7-5D32-471E-8135-41B7BE9B99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613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CA03BF-41ED-47F1-AF24-7EADCCA4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98492C-F990-40D6-A367-71E64D595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B137285-7DAA-487D-AFF3-590D8420F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C740B8D-DF27-4520-8D10-7C023F30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0A61-7D47-4EF2-BB0A-A68803486C2A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5FAE68-67A5-4AD8-936C-8630560E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8BF3A78-E310-411D-8B8B-ACD69490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62A7-5D32-471E-8135-41B7BE9B99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67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3C140D-DEF1-43C7-8148-34162C08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2AE3944-A0FD-424A-965F-4149E1714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67CEFE-0CED-40C9-95B7-CCE57C911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B92DC10-7FFA-4EA6-84A2-7E0B3007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0A61-7D47-4EF2-BB0A-A68803486C2A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DC95597-28C9-4DA7-AA69-328EF7C7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34D1C3-391E-443E-9C56-FDC97A5F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62A7-5D32-471E-8135-41B7BE9B99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60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6DF436E-DAC3-4EAA-9E53-752CC253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63AAB9E-8AAF-497A-A347-F2340559D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0A963B-B392-4817-BAF7-C9BA1A9BD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0A61-7D47-4EF2-BB0A-A68803486C2A}" type="datetimeFigureOut">
              <a:rPr lang="ar-SA" smtClean="0"/>
              <a:t>18/07/43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8ECE59-87D5-446F-85F8-7B727C461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EA1E74-CF56-4459-B96F-F43FA5F0F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62A7-5D32-471E-8135-41B7BE9B99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065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7 - 4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القسمة على 8 وعلى 9 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49D0D9E-929A-4E9C-816B-F67AF050A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719138"/>
            <a:ext cx="3936206" cy="8763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3890ABC-B55A-49C3-8B77-A7CFBF44C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1683543"/>
            <a:ext cx="8660606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1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543926" y="1843088"/>
            <a:ext cx="2321136" cy="257889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أستعمل النماذج وطرائق أخرى لأجد ناتج القسمة على 8 و على 9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9D2DDE7-C90B-4C37-A4FF-44231FDA7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209" y="1423988"/>
            <a:ext cx="6035279" cy="32337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32205A9-49B8-430B-898D-9337C9E0C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394" y="4745831"/>
            <a:ext cx="6607969" cy="6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0E340EF7-3F0F-4D20-A6A6-5465FD14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441" y="1388258"/>
            <a:ext cx="504825" cy="3619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4CDAAE5-B994-40D9-A9F1-5682F2298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559" y="1360879"/>
            <a:ext cx="5834882" cy="44827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2EBA1A4-8F09-43D0-BEEB-50D6617BE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574" y="597694"/>
            <a:ext cx="60579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26766FD-134B-4C89-B064-AF0ECE8C2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705" y="1264444"/>
            <a:ext cx="6068590" cy="449089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8260ED9-41F2-4074-A8E2-FFDE76989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707232"/>
            <a:ext cx="4986337" cy="55721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418DC1E-D5AC-47AA-B114-2F758AC6C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102" y="1264444"/>
            <a:ext cx="418518" cy="35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6FDB83B-86D0-4C4A-9AA7-8CCC73B56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1645443"/>
            <a:ext cx="8674894" cy="8953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B9A16CC-3317-4F6F-AED8-A8993B2D7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781" y="830284"/>
            <a:ext cx="5572125" cy="5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84A0C63-AA48-4EB3-960D-3D4E63311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268" y="826294"/>
            <a:ext cx="4219575" cy="21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86C2316-2BE1-489A-B1F1-24AC3B6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AC195DF-3D0D-40A8-9F0F-A2CDE8EF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488" y="795338"/>
            <a:ext cx="5110161" cy="59769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C367B54-5B63-4ADC-AB5A-BA19F64B2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549" y="1688306"/>
            <a:ext cx="8910637" cy="7524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4DE615C-EFFE-4D1A-BBB0-783354573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212" y="3178969"/>
            <a:ext cx="8562974" cy="1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B41A5C8-1B24-47F1-A874-02E3C2FEB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129" y="1362075"/>
            <a:ext cx="3864769" cy="185856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4D8A1F0-0ECC-4CE3-9AC3-67C766711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720" y="1226344"/>
            <a:ext cx="3864768" cy="18002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3836DA6-78C7-4543-B647-B4A5428BE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344" y="666750"/>
            <a:ext cx="3200400" cy="695325"/>
          </a:xfrm>
          <a:prstGeom prst="rect">
            <a:avLst/>
          </a:prstGeom>
        </p:spPr>
      </p:pic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86BA81C-FF3F-4FAF-A0D3-57BC4B011A8A}"/>
              </a:ext>
            </a:extLst>
          </p:cNvPr>
          <p:cNvCxnSpPr/>
          <p:nvPr/>
        </p:nvCxnSpPr>
        <p:spPr>
          <a:xfrm>
            <a:off x="6600825" y="1362075"/>
            <a:ext cx="0" cy="43100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5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72078EC-3BF8-4FDC-9896-012F5ADF6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276" y="792956"/>
            <a:ext cx="8470667" cy="50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6433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</Words>
  <Application>Microsoft Office PowerPoint</Application>
  <PresentationFormat>شاشة عريضة</PresentationFormat>
  <Paragraphs>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2022-02-19T14:40:28Z</dcterms:created>
  <dcterms:modified xsi:type="dcterms:W3CDTF">2022-02-19T15:01:21Z</dcterms:modified>
</cp:coreProperties>
</file>