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93" r:id="rId2"/>
    <p:sldId id="322" r:id="rId3"/>
    <p:sldId id="259" r:id="rId4"/>
    <p:sldId id="294" r:id="rId5"/>
    <p:sldId id="323" r:id="rId6"/>
    <p:sldId id="324" r:id="rId7"/>
    <p:sldId id="325" r:id="rId8"/>
    <p:sldId id="278" r:id="rId9"/>
    <p:sldId id="282" r:id="rId10"/>
    <p:sldId id="280" r:id="rId11"/>
    <p:sldId id="285" r:id="rId12"/>
    <p:sldId id="284" r:id="rId13"/>
    <p:sldId id="326" r:id="rId14"/>
    <p:sldId id="277" r:id="rId15"/>
    <p:sldId id="327" r:id="rId16"/>
    <p:sldId id="297" r:id="rId17"/>
  </p:sldIdLst>
  <p:sldSz cx="12192000" cy="6858000"/>
  <p:notesSz cx="6858000" cy="9144000"/>
  <p:embeddedFontLst>
    <p:embeddedFont>
      <p:font typeface="굴림체" panose="020B0609000101010101" pitchFamily="49" charset="-127"/>
      <p:regular r:id="rId20"/>
    </p:embeddedFont>
    <p:embeddedFont>
      <p:font typeface="맑은 고딕" panose="020B0503020000020004" pitchFamily="34" charset="-127"/>
      <p:regular r:id="rId21"/>
      <p:bold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libri Light" panose="020F0302020204030204" pitchFamily="34" charset="0"/>
      <p:regular r:id="rId27"/>
      <p:italic r:id="rId28"/>
    </p:embeddedFont>
    <p:embeddedFont>
      <p:font typeface="Comic Sans MS" panose="030F0702030302020204" pitchFamily="66" charset="0"/>
      <p:regular r:id="rId29"/>
      <p:bold r:id="rId30"/>
      <p:italic r:id="rId31"/>
      <p:boldItalic r:id="rId32"/>
    </p:embeddedFont>
    <p:embeddedFont>
      <p:font typeface="IBM Plex Serif" panose="02060503050406000203" pitchFamily="18" charset="0"/>
      <p:regular r:id="rId33"/>
      <p:bold r:id="rId34"/>
    </p:embeddedFont>
    <p:embeddedFont>
      <p:font typeface="Noto Sans" panose="020B0502040504020204" pitchFamily="34" charset="0"/>
      <p:regular r:id="rId35"/>
      <p:bold r:id="rId36"/>
      <p:italic r:id="rId37"/>
      <p:boldItalic r:id="rId38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D43F"/>
    <a:srgbClr val="222F64"/>
    <a:srgbClr val="DBAFB8"/>
    <a:srgbClr val="B35669"/>
    <a:srgbClr val="FDE7FC"/>
    <a:srgbClr val="592A34"/>
    <a:srgbClr val="944657"/>
    <a:srgbClr val="C00000"/>
    <a:srgbClr val="2D2F2D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264" autoAdjust="0"/>
  </p:normalViewPr>
  <p:slideViewPr>
    <p:cSldViewPr>
      <p:cViewPr varScale="1">
        <p:scale>
          <a:sx n="69" d="100"/>
          <a:sy n="69" d="100"/>
        </p:scale>
        <p:origin x="492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CCFBE2-2B8D-499C-81C9-2CD5B3EB8E93}" type="datetimeFigureOut">
              <a:rPr lang="ko-KR" altLang="en-US" smtClean="0"/>
              <a:pPr/>
              <a:t>2023-04-13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54DD7E-3179-445A-81DB-781C4554AFF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95366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545AC5-813F-4ED1-B011-8EA17CB93331}" type="datetimeFigureOut">
              <a:rPr lang="ko-KR" altLang="en-US" smtClean="0"/>
              <a:pPr/>
              <a:t>2023-04-13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504B90-27FD-422C-8CC6-2AADAD122D0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707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04B90-27FD-422C-8CC6-2AADAD122D08}" type="slidenum">
              <a:rPr lang="ko-KR" altLang="en-US" smtClean="0"/>
              <a:pPr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93820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latin typeface="Calibri" panose="020F0502020204030204" pitchFamily="34" charset="0"/>
              </a:defRPr>
            </a:lvl1pPr>
          </a:lstStyle>
          <a:p>
            <a:fld id="{ED3D6733-6F27-4404-AB51-585418F146E5}" type="datetimeFigureOut">
              <a:rPr lang="ko-KR" altLang="en-US" smtClean="0"/>
              <a:pPr/>
              <a:t>2023-04-13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latin typeface="Calibri" panose="020F0502020204030204" pitchFamily="34" charset="0"/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latin typeface="Calibri" panose="020F0502020204030204" pitchFamily="34" charset="0"/>
              </a:defRPr>
            </a:lvl1pPr>
          </a:lstStyle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9" name="제목 1"/>
          <p:cNvSpPr>
            <a:spLocks noGrp="1"/>
          </p:cNvSpPr>
          <p:nvPr>
            <p:ph type="ctrTitle"/>
          </p:nvPr>
        </p:nvSpPr>
        <p:spPr>
          <a:xfrm>
            <a:off x="0" y="4653137"/>
            <a:ext cx="12192000" cy="93610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굴림체" pitchFamily="49" charset="-127"/>
              <a:buNone/>
              <a:defRPr lang="ko-KR" altLang="en-US" sz="5400" kern="1200" baseline="0" dirty="0">
                <a:solidFill>
                  <a:srgbClr val="C0D43F"/>
                </a:solidFill>
                <a:effectLst/>
                <a:latin typeface="Calibri" panose="020F0502020204030204" pitchFamily="34" charset="0"/>
                <a:ea typeface="맑은 고딕" pitchFamily="50" charset="-127"/>
                <a:cs typeface="+mj-cs"/>
              </a:defRPr>
            </a:lvl1pPr>
          </a:lstStyle>
          <a:p>
            <a:endParaRPr lang="ko-KR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2023-04-13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2023-04-13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19403" y="39804"/>
            <a:ext cx="10214928" cy="796908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2500" b="1" kern="1200" baseline="0" dirty="0">
                <a:solidFill>
                  <a:schemeClr val="bg1"/>
                </a:solidFill>
                <a:latin typeface="Calibri" panose="020F0502020204030204" pitchFamily="34" charset="0"/>
                <a:ea typeface="맑은 고딕" pitchFamily="50" charset="-127"/>
                <a:cs typeface="+mj-cs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latin typeface="Calibri" panose="020F0502020204030204" pitchFamily="34" charset="0"/>
              </a:defRPr>
            </a:lvl1pPr>
          </a:lstStyle>
          <a:p>
            <a:fld id="{ED3D6733-6F27-4404-AB51-585418F146E5}" type="datetimeFigureOut">
              <a:rPr lang="ko-KR" altLang="en-US" smtClean="0"/>
              <a:pPr/>
              <a:t>2023-04-13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latin typeface="Calibri" panose="020F0502020204030204" pitchFamily="34" charset="0"/>
              </a:defRPr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latin typeface="Calibri" panose="020F0502020204030204" pitchFamily="34" charset="0"/>
              </a:defRPr>
            </a:lvl1pPr>
          </a:lstStyle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6" name="내용 개체 틀 2"/>
          <p:cNvSpPr>
            <a:spLocks noGrp="1"/>
          </p:cNvSpPr>
          <p:nvPr>
            <p:ph idx="1"/>
          </p:nvPr>
        </p:nvSpPr>
        <p:spPr>
          <a:xfrm>
            <a:off x="527382" y="1124744"/>
            <a:ext cx="11203367" cy="4881686"/>
          </a:xfrm>
        </p:spPr>
        <p:txBody>
          <a:bodyPr>
            <a:normAutofit/>
          </a:bodyPr>
          <a:lstStyle>
            <a:lvl1pPr algn="l">
              <a:buNone/>
              <a:defRPr sz="16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맑은 고딕" pitchFamily="50" charset="-127"/>
              </a:defRPr>
            </a:lvl1pPr>
            <a:lvl2pPr algn="l">
              <a:buNone/>
              <a:defRPr sz="16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맑은 고딕" pitchFamily="50" charset="-127"/>
              </a:defRPr>
            </a:lvl2pPr>
            <a:lvl3pPr algn="l">
              <a:buNone/>
              <a:defRPr sz="16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맑은 고딕" pitchFamily="50" charset="-127"/>
              </a:defRPr>
            </a:lvl3pPr>
            <a:lvl4pPr algn="l">
              <a:buNone/>
              <a:defRPr sz="16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맑은 고딕" pitchFamily="50" charset="-127"/>
              </a:defRPr>
            </a:lvl4pPr>
            <a:lvl5pPr algn="l">
              <a:buNone/>
              <a:defRPr sz="16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맑은 고딕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0" y="6500835"/>
            <a:ext cx="2844800" cy="220641"/>
          </a:xfrm>
        </p:spPr>
        <p:txBody>
          <a:bodyPr/>
          <a:lstStyle>
            <a:lvl1pPr>
              <a:defRPr baseline="0">
                <a:latin typeface="Calibri" panose="020F0502020204030204" pitchFamily="34" charset="0"/>
              </a:defRPr>
            </a:lvl1pPr>
          </a:lstStyle>
          <a:p>
            <a:fld id="{ED3D6733-6F27-4404-AB51-585418F146E5}" type="datetimeFigureOut">
              <a:rPr lang="ko-KR" altLang="en-US" smtClean="0"/>
              <a:pPr/>
              <a:t>2023-04-13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165600" y="6500835"/>
            <a:ext cx="3860800" cy="220641"/>
          </a:xfrm>
        </p:spPr>
        <p:txBody>
          <a:bodyPr/>
          <a:lstStyle>
            <a:lvl1pPr>
              <a:defRPr baseline="0">
                <a:latin typeface="Calibri" panose="020F0502020204030204" pitchFamily="34" charset="0"/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737600" y="6500835"/>
            <a:ext cx="2844800" cy="220641"/>
          </a:xfrm>
        </p:spPr>
        <p:txBody>
          <a:bodyPr/>
          <a:lstStyle>
            <a:lvl1pPr>
              <a:defRPr baseline="0">
                <a:latin typeface="Calibri" panose="020F0502020204030204" pitchFamily="34" charset="0"/>
              </a:defRPr>
            </a:lvl1pPr>
          </a:lstStyle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1" name="내용 개체 틀 2"/>
          <p:cNvSpPr>
            <a:spLocks noGrp="1"/>
          </p:cNvSpPr>
          <p:nvPr>
            <p:ph idx="1"/>
          </p:nvPr>
        </p:nvSpPr>
        <p:spPr>
          <a:xfrm>
            <a:off x="527382" y="1124744"/>
            <a:ext cx="11203367" cy="4881686"/>
          </a:xfrm>
        </p:spPr>
        <p:txBody>
          <a:bodyPr>
            <a:normAutofit/>
          </a:bodyPr>
          <a:lstStyle>
            <a:lvl1pPr algn="l">
              <a:buNone/>
              <a:defRPr sz="16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맑은 고딕" pitchFamily="50" charset="-127"/>
              </a:defRPr>
            </a:lvl1pPr>
            <a:lvl2pPr algn="l">
              <a:buNone/>
              <a:defRPr sz="16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맑은 고딕" pitchFamily="50" charset="-127"/>
              </a:defRPr>
            </a:lvl2pPr>
            <a:lvl3pPr algn="l">
              <a:buNone/>
              <a:defRPr sz="16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맑은 고딕" pitchFamily="50" charset="-127"/>
              </a:defRPr>
            </a:lvl3pPr>
            <a:lvl4pPr algn="l">
              <a:buNone/>
              <a:defRPr sz="16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맑은 고딕" pitchFamily="50" charset="-127"/>
              </a:defRPr>
            </a:lvl4pPr>
            <a:lvl5pPr algn="l">
              <a:buNone/>
              <a:defRPr sz="16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맑은 고딕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719403" y="39804"/>
            <a:ext cx="10214928" cy="796908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2500" b="1" kern="1200" baseline="0" dirty="0">
                <a:solidFill>
                  <a:schemeClr val="bg1"/>
                </a:solidFill>
                <a:latin typeface="Calibri" panose="020F0502020204030204" pitchFamily="34" charset="0"/>
                <a:ea typeface="맑은 고딕" pitchFamily="50" charset="-127"/>
                <a:cs typeface="+mj-cs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2023-04-13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6" name="제목 1"/>
          <p:cNvSpPr>
            <a:spLocks noGrp="1"/>
          </p:cNvSpPr>
          <p:nvPr>
            <p:ph type="ctrTitle"/>
          </p:nvPr>
        </p:nvSpPr>
        <p:spPr>
          <a:xfrm>
            <a:off x="433938" y="5013176"/>
            <a:ext cx="11500515" cy="122413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굴림체" pitchFamily="49" charset="-127"/>
              <a:buNone/>
              <a:defRPr lang="ko-KR" altLang="en-US" sz="7000" kern="1200" baseline="0" dirty="0">
                <a:solidFill>
                  <a:srgbClr val="C0D43F"/>
                </a:solidFill>
                <a:effectLst/>
                <a:latin typeface="Noto Sans" pitchFamily="34" charset="0"/>
                <a:ea typeface="맑은 고딕" pitchFamily="50" charset="-127"/>
                <a:cs typeface="+mj-cs"/>
              </a:defRPr>
            </a:lvl1pPr>
          </a:lstStyle>
          <a:p>
            <a:endParaRPr lang="ko-KR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23/09/1444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31197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19026"/>
            <a:ext cx="10972800" cy="796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062021"/>
            <a:ext cx="10972800" cy="5286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429397"/>
            <a:ext cx="2844800" cy="2920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D6733-6F27-4404-AB51-585418F146E5}" type="datetimeFigureOut">
              <a:rPr lang="ko-KR" altLang="en-US" smtClean="0"/>
              <a:pPr/>
              <a:t>2023-04-13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429397"/>
            <a:ext cx="3860800" cy="2920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429397"/>
            <a:ext cx="2844800" cy="2920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1" r:id="rId3"/>
    <p:sldLayoutId id="2147483656" r:id="rId4"/>
    <p:sldLayoutId id="2147483650" r:id="rId5"/>
    <p:sldLayoutId id="2147483657" r:id="rId6"/>
    <p:sldLayoutId id="2147483658" r:id="rId7"/>
  </p:sldLayoutIdLst>
  <p:txStyles>
    <p:titleStyle>
      <a:lvl1pPr algn="l" defTabSz="914400" rtl="0" eaLnBrk="1" latinLnBrk="1" hangingPunct="1">
        <a:spcBef>
          <a:spcPct val="0"/>
        </a:spcBef>
        <a:buNone/>
        <a:defRPr lang="ko-KR" altLang="en-US" sz="3500" kern="1200">
          <a:solidFill>
            <a:sysClr val="windowText" lastClr="000000"/>
          </a:solidFill>
          <a:latin typeface="맑은 고딕" pitchFamily="50" charset="-127"/>
          <a:ea typeface="맑은 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lang="ko-KR" altLang="en-US" sz="25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lang="ko-KR" altLang="en-US" sz="18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lang="ko-KR" altLang="en-US" sz="18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lang="ko-KR" altLang="en-US" sz="18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lang="ko-KR" altLang="en-US" sz="18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12.jp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2.jp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/>
          <p:cNvSpPr>
            <a:spLocks noGrp="1"/>
          </p:cNvSpPr>
          <p:nvPr>
            <p:ph type="ctrTitle"/>
          </p:nvPr>
        </p:nvSpPr>
        <p:spPr>
          <a:xfrm>
            <a:off x="7164188" y="2960948"/>
            <a:ext cx="3347864" cy="93610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/>
              <a:t>Unit 16</a:t>
            </a:r>
            <a:endParaRPr lang="ko-KR" altLang="en-US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500201-0BC3-496B-9A81-5A72B65C81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2" b="17458"/>
          <a:stretch/>
        </p:blipFill>
        <p:spPr>
          <a:xfrm rot="20819520">
            <a:off x="1195194" y="1366021"/>
            <a:ext cx="2744824" cy="34620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Google Shape;214;p17">
            <a:extLst>
              <a:ext uri="{FF2B5EF4-FFF2-40B4-BE49-F238E27FC236}">
                <a16:creationId xmlns:a16="http://schemas.microsoft.com/office/drawing/2014/main" id="{2DC556D9-DC24-E8F2-5978-7B07E453FE9E}"/>
              </a:ext>
            </a:extLst>
          </p:cNvPr>
          <p:cNvSpPr txBox="1">
            <a:spLocks/>
          </p:cNvSpPr>
          <p:nvPr/>
        </p:nvSpPr>
        <p:spPr>
          <a:xfrm>
            <a:off x="3925349" y="3645024"/>
            <a:ext cx="7944444" cy="171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spcFirstLastPara="1" vert="horz" wrap="square" lIns="0" tIns="0" rIns="0" bIns="0" numCol="1" rtlCol="0" anchor="b" anchorCtr="0" compatLnSpc="1">
            <a:prstTxWarp prst="textNoShape">
              <a:avLst/>
            </a:prstTxWarp>
            <a:noAutofit/>
          </a:bodyPr>
          <a:lstStyle>
            <a:lvl1pPr mar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굴림체" pitchFamily="49" charset="-127"/>
              <a:buNone/>
              <a:defRPr lang="ko-KR" altLang="en-US" sz="5400" kern="1200" baseline="0" dirty="0">
                <a:solidFill>
                  <a:srgbClr val="C0D43F"/>
                </a:solidFill>
                <a:effectLst/>
                <a:latin typeface="Calibri" panose="020F0502020204030204" pitchFamily="34" charset="0"/>
                <a:ea typeface="맑은 고딕" pitchFamily="50" charset="-127"/>
                <a:cs typeface="+mj-cs"/>
              </a:defRPr>
            </a:lvl1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bg1"/>
                </a:solidFill>
              </a:rPr>
              <a:t>What did you do last week?</a:t>
            </a:r>
          </a:p>
        </p:txBody>
      </p:sp>
      <p:sp>
        <p:nvSpPr>
          <p:cNvPr id="6" name="Google Shape;214;p17">
            <a:extLst>
              <a:ext uri="{FF2B5EF4-FFF2-40B4-BE49-F238E27FC236}">
                <a16:creationId xmlns:a16="http://schemas.microsoft.com/office/drawing/2014/main" id="{70BB91FB-6B15-3055-DBBC-36E93E188E3C}"/>
              </a:ext>
            </a:extLst>
          </p:cNvPr>
          <p:cNvSpPr txBox="1">
            <a:spLocks/>
          </p:cNvSpPr>
          <p:nvPr/>
        </p:nvSpPr>
        <p:spPr>
          <a:xfrm>
            <a:off x="3925349" y="4797152"/>
            <a:ext cx="7944444" cy="171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spcFirstLastPara="1" vert="horz" wrap="square" lIns="0" tIns="0" rIns="0" bIns="0" numCol="1" rtlCol="0" anchor="b" anchorCtr="0" compatLnSpc="1">
            <a:prstTxWarp prst="textNoShape">
              <a:avLst/>
            </a:prstTxWarp>
            <a:noAutofit/>
          </a:bodyPr>
          <a:lstStyle>
            <a:lvl1pPr mar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굴림체" pitchFamily="49" charset="-127"/>
              <a:buNone/>
              <a:defRPr lang="ko-KR" altLang="en-US" sz="5400" kern="1200" baseline="0" dirty="0">
                <a:solidFill>
                  <a:srgbClr val="C0D43F"/>
                </a:solidFill>
                <a:effectLst/>
                <a:latin typeface="Calibri" panose="020F0502020204030204" pitchFamily="34" charset="0"/>
                <a:ea typeface="맑은 고딕" pitchFamily="50" charset="-127"/>
                <a:cs typeface="+mj-cs"/>
              </a:defRPr>
            </a:lvl1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Listen &amp; Discuss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4271758F-6D42-4C73-A960-E9E8E7071E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92" y="1628800"/>
            <a:ext cx="9721079" cy="4003964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403BF5E2-BFB2-4F1A-8669-2DE72CF9E939}"/>
              </a:ext>
            </a:extLst>
          </p:cNvPr>
          <p:cNvSpPr txBox="1"/>
          <p:nvPr/>
        </p:nvSpPr>
        <p:spPr>
          <a:xfrm>
            <a:off x="7786256" y="3429001"/>
            <a:ext cx="2479963" cy="20621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 race</a:t>
            </a:r>
          </a:p>
          <a:p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Console  </a:t>
            </a:r>
          </a:p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Smartphone  </a:t>
            </a:r>
          </a:p>
          <a:p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Searching  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ar-SA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66BDA9-B597-EE50-0FE9-FB07C1802AF5}"/>
              </a:ext>
            </a:extLst>
          </p:cNvPr>
          <p:cNvSpPr/>
          <p:nvPr/>
        </p:nvSpPr>
        <p:spPr>
          <a:xfrm>
            <a:off x="10081975" y="6238191"/>
            <a:ext cx="184146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chemeClr val="accent3"/>
                </a:solidFill>
              </a:rPr>
              <a:t>Page 141</a:t>
            </a:r>
          </a:p>
        </p:txBody>
      </p:sp>
    </p:spTree>
    <p:extLst>
      <p:ext uri="{BB962C8B-B14F-4D97-AF65-F5344CB8AC3E}">
        <p14:creationId xmlns:p14="http://schemas.microsoft.com/office/powerpoint/2010/main" val="14561886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5BBE0D0F-E5C8-4A6B-AE08-EE1F3CA859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8074" y="1995055"/>
            <a:ext cx="8243454" cy="3315939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403BF5E2-BFB2-4F1A-8669-2DE72CF9E939}"/>
              </a:ext>
            </a:extLst>
          </p:cNvPr>
          <p:cNvSpPr txBox="1"/>
          <p:nvPr/>
        </p:nvSpPr>
        <p:spPr>
          <a:xfrm>
            <a:off x="2701638" y="3248892"/>
            <a:ext cx="942108" cy="20621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</a:p>
          <a:p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</a:p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 </a:t>
            </a:r>
          </a:p>
          <a:p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  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ar-SA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EDDAD0-46D6-FA40-4496-C127CB2DC63D}"/>
              </a:ext>
            </a:extLst>
          </p:cNvPr>
          <p:cNvSpPr/>
          <p:nvPr/>
        </p:nvSpPr>
        <p:spPr>
          <a:xfrm>
            <a:off x="10081975" y="6238191"/>
            <a:ext cx="184146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chemeClr val="accent3"/>
                </a:solidFill>
              </a:rPr>
              <a:t>Page 141</a:t>
            </a:r>
          </a:p>
        </p:txBody>
      </p:sp>
    </p:spTree>
    <p:extLst>
      <p:ext uri="{BB962C8B-B14F-4D97-AF65-F5344CB8AC3E}">
        <p14:creationId xmlns:p14="http://schemas.microsoft.com/office/powerpoint/2010/main" val="27800201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60A3302B-E6C8-464F-8AF1-4E10707EDA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05" y="1196752"/>
            <a:ext cx="11544989" cy="3816424"/>
          </a:xfrm>
          <a:prstGeom prst="rect">
            <a:avLst/>
          </a:prstGeom>
        </p:spPr>
      </p:pic>
      <p:pic>
        <p:nvPicPr>
          <p:cNvPr id="3" name="SG Bk 2 F-SA_2020_47">
            <a:hlinkClick r:id="" action="ppaction://media"/>
            <a:extLst>
              <a:ext uri="{FF2B5EF4-FFF2-40B4-BE49-F238E27FC236}">
                <a16:creationId xmlns:a16="http://schemas.microsoft.com/office/drawing/2014/main" id="{0AB52147-550E-4256-9286-67A0D36C33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43872" y="1196752"/>
            <a:ext cx="1296144" cy="128639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D91D675-7ACD-2749-3F3C-97E3DD75DADA}"/>
              </a:ext>
            </a:extLst>
          </p:cNvPr>
          <p:cNvSpPr/>
          <p:nvPr/>
        </p:nvSpPr>
        <p:spPr>
          <a:xfrm>
            <a:off x="10081975" y="6238191"/>
            <a:ext cx="184146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chemeClr val="accent3"/>
                </a:solidFill>
              </a:rPr>
              <a:t>Page 141</a:t>
            </a:r>
          </a:p>
        </p:txBody>
      </p:sp>
    </p:spTree>
    <p:extLst>
      <p:ext uri="{BB962C8B-B14F-4D97-AF65-F5344CB8AC3E}">
        <p14:creationId xmlns:p14="http://schemas.microsoft.com/office/powerpoint/2010/main" val="1527687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69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12408B-7AF5-0A29-C717-A754E8BF4EE3}"/>
              </a:ext>
            </a:extLst>
          </p:cNvPr>
          <p:cNvSpPr txBox="1"/>
          <p:nvPr/>
        </p:nvSpPr>
        <p:spPr>
          <a:xfrm>
            <a:off x="4673842" y="692696"/>
            <a:ext cx="28443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rgbClr val="C0D43F"/>
                </a:solidFill>
                <a:latin typeface="Calibri" panose="020F0502020204030204" pitchFamily="34" charset="0"/>
                <a:ea typeface="맑은 고딕" pitchFamily="50" charset="-127"/>
              </a:rPr>
              <a:t>H</a:t>
            </a:r>
            <a:r>
              <a:rPr lang="en-US" altLang="ko-KR" sz="4400" b="1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ea typeface="맑은 고딕" pitchFamily="50" charset="-127"/>
              </a:rPr>
              <a:t>omework</a:t>
            </a:r>
            <a:endParaRPr lang="ko-KR" altLang="en-US" sz="4400" b="1" dirty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ea typeface="맑은 고딕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28B849-0534-60A2-7562-532DC185F307}"/>
              </a:ext>
            </a:extLst>
          </p:cNvPr>
          <p:cNvSpPr txBox="1"/>
          <p:nvPr/>
        </p:nvSpPr>
        <p:spPr>
          <a:xfrm>
            <a:off x="3791744" y="2348880"/>
            <a:ext cx="42844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rgbClr val="C0D43F"/>
                </a:solidFill>
                <a:latin typeface="Calibri" panose="020F0502020204030204" pitchFamily="34" charset="0"/>
                <a:ea typeface="맑은 고딕" pitchFamily="50" charset="-127"/>
              </a:rPr>
              <a:t>Page </a:t>
            </a:r>
            <a:r>
              <a:rPr lang="en-US" altLang="ko-KR" sz="4400" b="1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ea typeface="맑은 고딕" pitchFamily="50" charset="-127"/>
              </a:rPr>
              <a:t>253</a:t>
            </a:r>
            <a:endParaRPr lang="ko-KR" altLang="en-US" sz="4400" b="1" dirty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99254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3070"/>
          <a:stretch/>
        </p:blipFill>
        <p:spPr bwMode="auto">
          <a:xfrm>
            <a:off x="2908519" y="211169"/>
            <a:ext cx="5198090" cy="5538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3265098" y="1740958"/>
            <a:ext cx="287258" cy="2953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19" b="1" dirty="0">
                <a:solidFill>
                  <a:srgbClr val="FF0000"/>
                </a:solidFill>
                <a:latin typeface="Comic Sans MS" pitchFamily="66" charset="0"/>
              </a:rPr>
              <a:t>5</a:t>
            </a:r>
            <a:endParaRPr lang="ar-SA" sz="1319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3302913" y="2184465"/>
            <a:ext cx="287258" cy="2953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19" b="1" dirty="0">
                <a:solidFill>
                  <a:srgbClr val="FF0000"/>
                </a:solidFill>
                <a:latin typeface="Comic Sans MS" pitchFamily="66" charset="0"/>
              </a:rPr>
              <a:t>7</a:t>
            </a:r>
            <a:endParaRPr lang="ar-SA" sz="1319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247090" y="2577873"/>
            <a:ext cx="287258" cy="2953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19" b="1" dirty="0">
                <a:solidFill>
                  <a:srgbClr val="FF0000"/>
                </a:solidFill>
                <a:latin typeface="Comic Sans MS" pitchFamily="66" charset="0"/>
              </a:rPr>
              <a:t>3</a:t>
            </a:r>
            <a:endParaRPr lang="ar-SA" sz="1319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3247090" y="2954238"/>
            <a:ext cx="287258" cy="2953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19" b="1" dirty="0">
                <a:solidFill>
                  <a:srgbClr val="FF0000"/>
                </a:solidFill>
                <a:latin typeface="Comic Sans MS" pitchFamily="66" charset="0"/>
              </a:rPr>
              <a:t>4</a:t>
            </a:r>
            <a:endParaRPr lang="ar-SA" sz="1319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3247090" y="4114469"/>
            <a:ext cx="287258" cy="2953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19" b="1" dirty="0">
                <a:solidFill>
                  <a:srgbClr val="FF0000"/>
                </a:solidFill>
                <a:latin typeface="Comic Sans MS" pitchFamily="66" charset="0"/>
              </a:rPr>
              <a:t>6</a:t>
            </a:r>
            <a:endParaRPr lang="ar-SA" sz="1319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3302913" y="4905738"/>
            <a:ext cx="287258" cy="2953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19" b="1" dirty="0">
                <a:solidFill>
                  <a:srgbClr val="FF0000"/>
                </a:solidFill>
                <a:latin typeface="Comic Sans MS" pitchFamily="66" charset="0"/>
              </a:rPr>
              <a:t>8</a:t>
            </a:r>
            <a:endParaRPr lang="ar-SA" sz="1319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3302913" y="5275297"/>
            <a:ext cx="287258" cy="2953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19" b="1" dirty="0">
                <a:solidFill>
                  <a:srgbClr val="FF0000"/>
                </a:solidFill>
                <a:latin typeface="Comic Sans MS" pitchFamily="66" charset="0"/>
              </a:rPr>
              <a:t>2</a:t>
            </a:r>
            <a:endParaRPr lang="ar-SA" sz="1319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361" y="1485065"/>
            <a:ext cx="2607216" cy="2260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145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905" y="158418"/>
            <a:ext cx="7727190" cy="622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3009827" y="2668785"/>
            <a:ext cx="5486985" cy="3628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1758" b="1" dirty="0">
                <a:solidFill>
                  <a:srgbClr val="FF0066"/>
                </a:solidFill>
                <a:latin typeface="Comic Sans MS" pitchFamily="66" charset="0"/>
              </a:rPr>
              <a:t>Majid played tennis in the morning. </a:t>
            </a:r>
            <a:endParaRPr lang="ar-SA" sz="1758" b="1" dirty="0">
              <a:solidFill>
                <a:srgbClr val="FF0066"/>
              </a:solidFill>
              <a:latin typeface="Comic Sans MS" pitchFamily="66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3024911" y="3671060"/>
            <a:ext cx="6887140" cy="3628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1758" b="1" dirty="0">
                <a:solidFill>
                  <a:srgbClr val="FF0066"/>
                </a:solidFill>
                <a:latin typeface="Comic Sans MS" pitchFamily="66" charset="0"/>
              </a:rPr>
              <a:t>Majid and his uncle watched a DVD together.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3024725" y="4726086"/>
            <a:ext cx="7027624" cy="3628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1758" b="1" dirty="0">
                <a:solidFill>
                  <a:srgbClr val="FF0066"/>
                </a:solidFill>
                <a:latin typeface="Comic Sans MS" pitchFamily="66" charset="0"/>
              </a:rPr>
              <a:t>Majid and his uncle went out to a restaurant. </a:t>
            </a:r>
            <a:endParaRPr lang="ar-SA" sz="1758" b="1" dirty="0">
              <a:solidFill>
                <a:srgbClr val="FF0066"/>
              </a:solidFill>
              <a:latin typeface="Comic Sans MS" pitchFamily="66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3036423" y="5728361"/>
            <a:ext cx="4335018" cy="3628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1758" b="1" dirty="0">
                <a:solidFill>
                  <a:srgbClr val="FF0066"/>
                </a:solidFill>
                <a:latin typeface="Comic Sans MS" pitchFamily="66" charset="0"/>
              </a:rPr>
              <a:t>They saw a </a:t>
            </a:r>
            <a:r>
              <a:rPr lang="en-US" sz="1758" b="1" i="1" dirty="0">
                <a:solidFill>
                  <a:srgbClr val="FF0066"/>
                </a:solidFill>
                <a:latin typeface="Comic Sans MS" pitchFamily="66" charset="0"/>
              </a:rPr>
              <a:t>Star Wars </a:t>
            </a:r>
            <a:r>
              <a:rPr lang="en-US" sz="1758" b="1" dirty="0">
                <a:solidFill>
                  <a:srgbClr val="FF0066"/>
                </a:solidFill>
                <a:latin typeface="Comic Sans MS" pitchFamily="66" charset="0"/>
              </a:rPr>
              <a:t>film.</a:t>
            </a:r>
            <a:endParaRPr lang="ar-SA" sz="1758" b="1" dirty="0">
              <a:solidFill>
                <a:srgbClr val="FF0066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27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/>
              <a:t>THANK YOU</a:t>
            </a:r>
            <a:endParaRPr lang="ko-KR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8F0227A-7612-4482-B690-752D010E2EC5}"/>
              </a:ext>
            </a:extLst>
          </p:cNvPr>
          <p:cNvSpPr/>
          <p:nvPr/>
        </p:nvSpPr>
        <p:spPr>
          <a:xfrm>
            <a:off x="3464653" y="692696"/>
            <a:ext cx="5262694" cy="74635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SA" sz="44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Diwani Bent" panose="02010400000000000000" pitchFamily="2" charset="-78"/>
              </a:rPr>
              <a:t>بسم الله الرحمن الرحيم</a:t>
            </a:r>
            <a:endParaRPr lang="en-US" sz="4400" b="1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Diwani Bent" panose="02010400000000000000" pitchFamily="2" charset="-78"/>
            </a:endParaRPr>
          </a:p>
        </p:txBody>
      </p:sp>
      <p:sp>
        <p:nvSpPr>
          <p:cNvPr id="3" name="Google Shape;193;p14">
            <a:extLst>
              <a:ext uri="{FF2B5EF4-FFF2-40B4-BE49-F238E27FC236}">
                <a16:creationId xmlns:a16="http://schemas.microsoft.com/office/drawing/2014/main" id="{145704A2-C181-1A5D-F1DD-C6472FFF3145}"/>
              </a:ext>
            </a:extLst>
          </p:cNvPr>
          <p:cNvSpPr txBox="1">
            <a:spLocks/>
          </p:cNvSpPr>
          <p:nvPr/>
        </p:nvSpPr>
        <p:spPr>
          <a:xfrm>
            <a:off x="2855640" y="1844824"/>
            <a:ext cx="1440368" cy="92899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3500" kern="120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4400" b="1" dirty="0">
                <a:ln/>
                <a:solidFill>
                  <a:schemeClr val="accent3"/>
                </a:solidFill>
              </a:rPr>
              <a:t>Day:</a:t>
            </a:r>
          </a:p>
        </p:txBody>
      </p:sp>
      <p:sp>
        <p:nvSpPr>
          <p:cNvPr id="4" name="Google Shape;193;p14">
            <a:extLst>
              <a:ext uri="{FF2B5EF4-FFF2-40B4-BE49-F238E27FC236}">
                <a16:creationId xmlns:a16="http://schemas.microsoft.com/office/drawing/2014/main" id="{804AEC93-4CB5-FD56-5936-2DB669F45AD5}"/>
              </a:ext>
            </a:extLst>
          </p:cNvPr>
          <p:cNvSpPr txBox="1">
            <a:spLocks/>
          </p:cNvSpPr>
          <p:nvPr/>
        </p:nvSpPr>
        <p:spPr>
          <a:xfrm>
            <a:off x="2846056" y="2924944"/>
            <a:ext cx="1440368" cy="928996"/>
          </a:xfrm>
          <a:prstGeom prst="rect">
            <a:avLst/>
          </a:prstGeom>
          <a:noFill/>
          <a:ln>
            <a:noFill/>
          </a:ln>
          <a:effectLst>
            <a:outerShdw blurRad="85725" dist="28575" dir="5400000" algn="bl" rotWithShape="0">
              <a:schemeClr val="accent6">
                <a:alpha val="25000"/>
              </a:schemeClr>
            </a:outerShdw>
          </a:effectLst>
        </p:spPr>
        <p:txBody>
          <a:bodyPr spcFirstLastPara="1" wrap="square" lIns="0" tIns="0" rIns="0" bIns="0" anchor="t" anchorCtr="0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IBM Plex Serif"/>
              <a:buNone/>
              <a:defRPr sz="5400" b="1" i="0" u="none" strike="noStrike" cap="none">
                <a:solidFill>
                  <a:schemeClr val="lt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IBM Plex Serif"/>
              <a:buNone/>
              <a:defRPr sz="5400" b="1" i="0" u="none" strike="noStrike" cap="none">
                <a:solidFill>
                  <a:schemeClr val="lt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IBM Plex Serif"/>
              <a:buNone/>
              <a:defRPr sz="5400" b="1" i="0" u="none" strike="noStrike" cap="none">
                <a:solidFill>
                  <a:schemeClr val="lt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IBM Plex Serif"/>
              <a:buNone/>
              <a:defRPr sz="5400" b="1" i="0" u="none" strike="noStrike" cap="none">
                <a:solidFill>
                  <a:schemeClr val="lt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IBM Plex Serif"/>
              <a:buNone/>
              <a:defRPr sz="5400" b="1" i="0" u="none" strike="noStrike" cap="none">
                <a:solidFill>
                  <a:schemeClr val="lt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IBM Plex Serif"/>
              <a:buNone/>
              <a:defRPr sz="5400" b="1" i="0" u="none" strike="noStrike" cap="none">
                <a:solidFill>
                  <a:schemeClr val="lt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IBM Plex Serif"/>
              <a:buNone/>
              <a:defRPr sz="5400" b="1" i="0" u="none" strike="noStrike" cap="none">
                <a:solidFill>
                  <a:schemeClr val="lt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IBM Plex Serif"/>
              <a:buNone/>
              <a:defRPr sz="5400" b="1" i="0" u="none" strike="noStrike" cap="none">
                <a:solidFill>
                  <a:schemeClr val="lt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IBM Plex Serif"/>
              <a:buNone/>
              <a:defRPr sz="5400" b="1" i="0" u="none" strike="noStrike" cap="none">
                <a:solidFill>
                  <a:schemeClr val="lt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9pPr>
          </a:lstStyle>
          <a:p>
            <a:r>
              <a:rPr lang="en-US" sz="4400" dirty="0">
                <a:ln/>
                <a:solidFill>
                  <a:schemeClr val="accent3"/>
                </a:solidFill>
              </a:rPr>
              <a:t>Date:</a:t>
            </a:r>
          </a:p>
        </p:txBody>
      </p:sp>
    </p:spTree>
    <p:extLst>
      <p:ext uri="{BB962C8B-B14F-4D97-AF65-F5344CB8AC3E}">
        <p14:creationId xmlns:p14="http://schemas.microsoft.com/office/powerpoint/2010/main" val="3518755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4763852" y="612636"/>
            <a:ext cx="26642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rgbClr val="C0D43F"/>
                </a:solidFill>
                <a:latin typeface="Calibri" panose="020F0502020204030204" pitchFamily="34" charset="0"/>
                <a:ea typeface="맑은 고딕" pitchFamily="50" charset="-127"/>
              </a:rPr>
              <a:t>O</a:t>
            </a:r>
            <a:r>
              <a:rPr lang="en-US" altLang="ko-KR" sz="4400" b="1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ea typeface="맑은 고딕" pitchFamily="50" charset="-127"/>
              </a:rPr>
              <a:t>bjectives</a:t>
            </a:r>
            <a:endParaRPr lang="ko-KR" altLang="en-US" sz="4400" b="1" dirty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ea typeface="맑은 고딕" pitchFamily="50" charset="-127"/>
            </a:endParaRPr>
          </a:p>
        </p:txBody>
      </p:sp>
      <p:grpSp>
        <p:nvGrpSpPr>
          <p:cNvPr id="30" name="그룹 29"/>
          <p:cNvGrpSpPr/>
          <p:nvPr/>
        </p:nvGrpSpPr>
        <p:grpSpPr>
          <a:xfrm>
            <a:off x="1931568" y="2507253"/>
            <a:ext cx="5604592" cy="507117"/>
            <a:chOff x="395536" y="2528277"/>
            <a:chExt cx="5604592" cy="507117"/>
          </a:xfrm>
        </p:grpSpPr>
        <p:sp>
          <p:nvSpPr>
            <p:cNvPr id="33" name="Text Box 11"/>
            <p:cNvSpPr txBox="1">
              <a:spLocks noChangeArrowheads="1"/>
            </p:cNvSpPr>
            <p:nvPr/>
          </p:nvSpPr>
          <p:spPr bwMode="auto">
            <a:xfrm>
              <a:off x="1079178" y="2732875"/>
              <a:ext cx="4920950" cy="302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>
                <a:lnSpc>
                  <a:spcPts val="1200"/>
                </a:lnSpc>
                <a:defRPr/>
              </a:pPr>
              <a:r>
                <a:rPr lang="en-US" altLang="ko-KR" sz="2800" dirty="0">
                  <a:solidFill>
                    <a:schemeClr val="bg1">
                      <a:lumMod val="85000"/>
                    </a:schemeClr>
                  </a:solidFill>
                  <a:latin typeface="Calibri" panose="020F0502020204030204" pitchFamily="34" charset="0"/>
                  <a:ea typeface="맑은 고딕" pitchFamily="50" charset="-127"/>
                </a:rPr>
                <a:t>Describe pastime activities </a:t>
              </a:r>
            </a:p>
          </p:txBody>
        </p:sp>
        <p:sp>
          <p:nvSpPr>
            <p:cNvPr id="35" name="TextBox 13"/>
            <p:cNvSpPr txBox="1">
              <a:spLocks noChangeArrowheads="1"/>
            </p:cNvSpPr>
            <p:nvPr/>
          </p:nvSpPr>
          <p:spPr bwMode="auto">
            <a:xfrm>
              <a:off x="395536" y="2528277"/>
              <a:ext cx="508473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2500" b="1" dirty="0">
                  <a:solidFill>
                    <a:schemeClr val="bg1">
                      <a:lumMod val="85000"/>
                    </a:schemeClr>
                  </a:solidFill>
                  <a:latin typeface="Calibri" panose="020F0502020204030204" pitchFamily="34" charset="0"/>
                  <a:ea typeface="맑은 고딕" pitchFamily="50" charset="-127"/>
                </a:rPr>
                <a:t>0</a:t>
              </a:r>
              <a:r>
                <a:rPr lang="en-US" altLang="ko-KR" sz="2500" b="1" dirty="0">
                  <a:solidFill>
                    <a:srgbClr val="C0D43F"/>
                  </a:solidFill>
                  <a:latin typeface="Calibri" panose="020F0502020204030204" pitchFamily="34" charset="0"/>
                  <a:ea typeface="맑은 고딕" pitchFamily="50" charset="-127"/>
                </a:rPr>
                <a:t>2</a:t>
              </a:r>
              <a:endParaRPr lang="ko-KR" altLang="en-US" sz="2500" b="1" dirty="0">
                <a:solidFill>
                  <a:srgbClr val="C0D43F"/>
                </a:solidFill>
                <a:latin typeface="Calibri" panose="020F0502020204030204" pitchFamily="34" charset="0"/>
                <a:ea typeface="맑은 고딕" pitchFamily="50" charset="-127"/>
              </a:endParaRPr>
            </a:p>
          </p:txBody>
        </p:sp>
      </p:grpSp>
      <p:grpSp>
        <p:nvGrpSpPr>
          <p:cNvPr id="36" name="그룹 35"/>
          <p:cNvGrpSpPr/>
          <p:nvPr/>
        </p:nvGrpSpPr>
        <p:grpSpPr>
          <a:xfrm>
            <a:off x="1931568" y="3233158"/>
            <a:ext cx="3852292" cy="478968"/>
            <a:chOff x="395536" y="2528277"/>
            <a:chExt cx="3852292" cy="478968"/>
          </a:xfrm>
        </p:grpSpPr>
        <p:sp>
          <p:nvSpPr>
            <p:cNvPr id="39" name="Text Box 11"/>
            <p:cNvSpPr txBox="1">
              <a:spLocks noChangeArrowheads="1"/>
            </p:cNvSpPr>
            <p:nvPr/>
          </p:nvSpPr>
          <p:spPr bwMode="auto">
            <a:xfrm>
              <a:off x="1079178" y="2761024"/>
              <a:ext cx="316865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lnSpc>
                  <a:spcPts val="1200"/>
                </a:lnSpc>
                <a:defRPr/>
              </a:pPr>
              <a:endParaRPr lang="en-US" altLang="ko-KR" sz="11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ea typeface="맑은 고딕" pitchFamily="50" charset="-127"/>
                <a:cs typeface="굴림" pitchFamily="50" charset="-127"/>
              </a:endParaRPr>
            </a:p>
          </p:txBody>
        </p:sp>
        <p:sp>
          <p:nvSpPr>
            <p:cNvPr id="40" name="TextBox 13"/>
            <p:cNvSpPr txBox="1">
              <a:spLocks noChangeArrowheads="1"/>
            </p:cNvSpPr>
            <p:nvPr/>
          </p:nvSpPr>
          <p:spPr bwMode="auto">
            <a:xfrm>
              <a:off x="395536" y="2528277"/>
              <a:ext cx="508473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2500" b="1" dirty="0">
                  <a:solidFill>
                    <a:schemeClr val="bg1">
                      <a:lumMod val="85000"/>
                    </a:schemeClr>
                  </a:solidFill>
                  <a:latin typeface="Calibri" panose="020F0502020204030204" pitchFamily="34" charset="0"/>
                  <a:ea typeface="맑은 고딕" pitchFamily="50" charset="-127"/>
                </a:rPr>
                <a:t>0</a:t>
              </a:r>
              <a:r>
                <a:rPr lang="en-US" altLang="ko-KR" sz="2500" b="1" dirty="0">
                  <a:solidFill>
                    <a:srgbClr val="C0D43F"/>
                  </a:solidFill>
                  <a:latin typeface="Calibri" panose="020F0502020204030204" pitchFamily="34" charset="0"/>
                  <a:ea typeface="맑은 고딕" pitchFamily="50" charset="-127"/>
                </a:rPr>
                <a:t>3</a:t>
              </a:r>
              <a:endParaRPr lang="ko-KR" altLang="en-US" sz="2500" b="1" dirty="0">
                <a:solidFill>
                  <a:srgbClr val="C0D43F"/>
                </a:solidFill>
                <a:latin typeface="Calibri" panose="020F0502020204030204" pitchFamily="34" charset="0"/>
                <a:ea typeface="맑은 고딕" pitchFamily="50" charset="-127"/>
              </a:endParaRPr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1931568" y="1781348"/>
            <a:ext cx="8556920" cy="507119"/>
            <a:chOff x="395536" y="2528277"/>
            <a:chExt cx="8556920" cy="507119"/>
          </a:xfrm>
        </p:grpSpPr>
        <p:sp>
          <p:nvSpPr>
            <p:cNvPr id="19" name="Text Box 11"/>
            <p:cNvSpPr txBox="1">
              <a:spLocks noChangeArrowheads="1"/>
            </p:cNvSpPr>
            <p:nvPr/>
          </p:nvSpPr>
          <p:spPr bwMode="auto">
            <a:xfrm>
              <a:off x="1079178" y="2732877"/>
              <a:ext cx="7873278" cy="302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>
                <a:lnSpc>
                  <a:spcPts val="1200"/>
                </a:lnSpc>
                <a:defRPr/>
              </a:pPr>
              <a:r>
                <a:rPr lang="en-US" altLang="ko-KR" sz="2800" dirty="0">
                  <a:solidFill>
                    <a:schemeClr val="bg1">
                      <a:lumMod val="85000"/>
                    </a:schemeClr>
                  </a:solidFill>
                  <a:latin typeface="Calibri" panose="020F0502020204030204" pitchFamily="34" charset="0"/>
                  <a:ea typeface="맑은 고딕" pitchFamily="50" charset="-127"/>
                  <a:cs typeface="굴림" pitchFamily="50" charset="-127"/>
                </a:rPr>
                <a:t>State leisure activities , entertainments , and chores </a:t>
              </a: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395536" y="2528277"/>
              <a:ext cx="508473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2500" b="1" dirty="0">
                  <a:solidFill>
                    <a:schemeClr val="bg1">
                      <a:lumMod val="85000"/>
                    </a:schemeClr>
                  </a:solidFill>
                  <a:latin typeface="Calibri" panose="020F0502020204030204" pitchFamily="34" charset="0"/>
                  <a:ea typeface="맑은 고딕" pitchFamily="50" charset="-127"/>
                </a:rPr>
                <a:t>0</a:t>
              </a:r>
              <a:r>
                <a:rPr lang="en-US" altLang="ko-KR" sz="2500" b="1" dirty="0">
                  <a:solidFill>
                    <a:srgbClr val="C0D43F"/>
                  </a:solidFill>
                  <a:latin typeface="Calibri" panose="020F0502020204030204" pitchFamily="34" charset="0"/>
                  <a:ea typeface="맑은 고딕" pitchFamily="50" charset="-127"/>
                </a:rPr>
                <a:t>1</a:t>
              </a:r>
              <a:endParaRPr lang="ko-KR" altLang="en-US" sz="2500" b="1" dirty="0">
                <a:solidFill>
                  <a:srgbClr val="C0D43F"/>
                </a:solidFill>
                <a:latin typeface="Calibri" panose="020F0502020204030204" pitchFamily="34" charset="0"/>
                <a:ea typeface="맑은 고딕" pitchFamily="50" charset="-127"/>
              </a:endParaRPr>
            </a:p>
          </p:txBody>
        </p:sp>
      </p:grpSp>
      <p:sp>
        <p:nvSpPr>
          <p:cNvPr id="3" name="Text Box 11">
            <a:extLst>
              <a:ext uri="{FF2B5EF4-FFF2-40B4-BE49-F238E27FC236}">
                <a16:creationId xmlns:a16="http://schemas.microsoft.com/office/drawing/2014/main" id="{4A6EE2FB-EB41-CD21-DF0C-5262330EED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0170" y="3407693"/>
            <a:ext cx="4920950" cy="302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ts val="1200"/>
              </a:lnSpc>
              <a:defRPr/>
            </a:pPr>
            <a:r>
              <a:rPr lang="en-US" altLang="ko-KR" sz="28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ea typeface="맑은 고딕" pitchFamily="50" charset="-127"/>
              </a:rPr>
              <a:t>Use new words correctly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91344" y="1706117"/>
            <a:ext cx="3960440" cy="5155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indent="-2286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kumimoji="1" lang="ko-KR" altLang="ko-KR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맑은 고딕" pitchFamily="50" charset="-127"/>
                <a:cs typeface="굴림" pitchFamily="50" charset="-127"/>
              </a:rPr>
              <a:t> </a:t>
            </a:r>
            <a:r>
              <a:rPr kumimoji="1" lang="en-US" altLang="ko-KR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맑은 고딕" pitchFamily="50" charset="-127"/>
                <a:cs typeface="굴림" pitchFamily="50" charset="-127"/>
              </a:rPr>
              <a:t>What did you do yesterday? Last week? Last month?</a:t>
            </a:r>
          </a:p>
          <a:p>
            <a:pPr indent="-2286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kumimoji="1" lang="en-US" altLang="ko-KR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맑은 고딕" pitchFamily="50" charset="-127"/>
                <a:cs typeface="굴림" pitchFamily="50" charset="-127"/>
              </a:rPr>
              <a:t> Where did you go yesterday? Last week? Last month?</a:t>
            </a: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endParaRPr kumimoji="1" lang="ko-KR" altLang="ko-KR" sz="2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맑은 고딕" pitchFamily="50" charset="-127"/>
              <a:cs typeface="굴림" pitchFamily="50" charset="-127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127448" y="836712"/>
            <a:ext cx="228024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4400" b="1" dirty="0">
                <a:solidFill>
                  <a:srgbClr val="C0D43F"/>
                </a:solidFill>
                <a:latin typeface="Calibri" panose="020F0502020204030204" pitchFamily="34" charset="0"/>
                <a:ea typeface="맑은 고딕" pitchFamily="50" charset="-127"/>
                <a:cs typeface="굴림" pitchFamily="50" charset="-127"/>
              </a:rPr>
              <a:t>Warm</a:t>
            </a:r>
            <a:r>
              <a:rPr kumimoji="1" lang="en-US" altLang="ko-KR" sz="4000" b="1" dirty="0">
                <a:solidFill>
                  <a:srgbClr val="C0D43F"/>
                </a:solidFill>
                <a:latin typeface="Calibri" panose="020F0502020204030204" pitchFamily="34" charset="0"/>
                <a:ea typeface="맑은 고딕" pitchFamily="50" charset="-127"/>
                <a:cs typeface="굴림" pitchFamily="50" charset="-127"/>
              </a:rPr>
              <a:t> up</a:t>
            </a:r>
            <a:endParaRPr kumimoji="1" lang="ko-KR" altLang="ko-KR" sz="4000" b="1" dirty="0">
              <a:solidFill>
                <a:srgbClr val="C0D43F"/>
              </a:solidFill>
              <a:latin typeface="Calibri" panose="020F0502020204030204" pitchFamily="34" charset="0"/>
              <a:ea typeface="맑은 고딕" pitchFamily="50" charset="-127"/>
              <a:cs typeface="굴림" pitchFamily="50" charset="-127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3C07189-BE78-146A-F454-2488E1356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/>
              <a:t>Vocabulary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AFABD7-AD63-0FC4-7C95-FA13B4F562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912" y="1556792"/>
            <a:ext cx="6466137" cy="43080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291614E-8DB7-288E-7E92-F514D63899F2}"/>
              </a:ext>
            </a:extLst>
          </p:cNvPr>
          <p:cNvSpPr/>
          <p:nvPr/>
        </p:nvSpPr>
        <p:spPr>
          <a:xfrm>
            <a:off x="263352" y="2987549"/>
            <a:ext cx="463780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Car race</a:t>
            </a:r>
          </a:p>
        </p:txBody>
      </p:sp>
    </p:spTree>
    <p:extLst>
      <p:ext uri="{BB962C8B-B14F-4D97-AF65-F5344CB8AC3E}">
        <p14:creationId xmlns:p14="http://schemas.microsoft.com/office/powerpoint/2010/main" val="3277607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3C07189-BE78-146A-F454-2488E1356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/>
              <a:t>Vocabulary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91614E-8DB7-288E-7E92-F514D63899F2}"/>
              </a:ext>
            </a:extLst>
          </p:cNvPr>
          <p:cNvSpPr/>
          <p:nvPr/>
        </p:nvSpPr>
        <p:spPr>
          <a:xfrm>
            <a:off x="8418447" y="2852936"/>
            <a:ext cx="215315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Zoo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85D4A6-D7E3-A5AD-D20F-D06F5E511D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36" y="1196752"/>
            <a:ext cx="7270248" cy="53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105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3C07189-BE78-146A-F454-2488E1356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/>
              <a:t>Vocabulary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91614E-8DB7-288E-7E92-F514D63899F2}"/>
              </a:ext>
            </a:extLst>
          </p:cNvPr>
          <p:cNvSpPr/>
          <p:nvPr/>
        </p:nvSpPr>
        <p:spPr>
          <a:xfrm>
            <a:off x="-18779" y="2987549"/>
            <a:ext cx="520206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Volley</a:t>
            </a:r>
            <a:r>
              <a:rPr lang="en-US" sz="8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ball</a:t>
            </a:r>
            <a:endParaRPr lang="en-US" sz="8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EE9540-2C5D-68D3-774C-2FFD78D594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287" y="1140433"/>
            <a:ext cx="6854376" cy="51407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21544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096B8C43-C9D9-4B52-A7FC-C15E40D3F8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403" y="980728"/>
            <a:ext cx="10753193" cy="5638751"/>
          </a:xfrm>
          <a:prstGeom prst="rect">
            <a:avLst/>
          </a:prstGeom>
        </p:spPr>
      </p:pic>
      <p:pic>
        <p:nvPicPr>
          <p:cNvPr id="4" name="unit8-1">
            <a:hlinkClick r:id="" action="ppaction://media"/>
            <a:extLst>
              <a:ext uri="{FF2B5EF4-FFF2-40B4-BE49-F238E27FC236}">
                <a16:creationId xmlns:a16="http://schemas.microsoft.com/office/drawing/2014/main" id="{F09FB891-3A1A-41F0-9572-7508C3BA90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1488" y="1199669"/>
            <a:ext cx="1036000" cy="10282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80C119-19E4-4975-66EF-44DF3BEF2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Listen &amp; Discuss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012FB8-BA21-C738-7D4C-45DE5243EF15}"/>
              </a:ext>
            </a:extLst>
          </p:cNvPr>
          <p:cNvSpPr/>
          <p:nvPr/>
        </p:nvSpPr>
        <p:spPr>
          <a:xfrm>
            <a:off x="10081975" y="6238191"/>
            <a:ext cx="184146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chemeClr val="accent3"/>
                </a:solidFill>
              </a:rPr>
              <a:t>Page 140</a:t>
            </a:r>
          </a:p>
        </p:txBody>
      </p:sp>
    </p:spTree>
    <p:extLst>
      <p:ext uri="{BB962C8B-B14F-4D97-AF65-F5344CB8AC3E}">
        <p14:creationId xmlns:p14="http://schemas.microsoft.com/office/powerpoint/2010/main" val="1300961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057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88AC3266-4F69-46BF-94EF-B4F29DE506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17" y="332656"/>
            <a:ext cx="10369152" cy="6127483"/>
          </a:xfrm>
          <a:prstGeom prst="rect">
            <a:avLst/>
          </a:prstGeom>
        </p:spPr>
      </p:pic>
      <p:pic>
        <p:nvPicPr>
          <p:cNvPr id="5" name="unit8-2">
            <a:hlinkClick r:id="" action="ppaction://media"/>
            <a:extLst>
              <a:ext uri="{FF2B5EF4-FFF2-40B4-BE49-F238E27FC236}">
                <a16:creationId xmlns:a16="http://schemas.microsoft.com/office/drawing/2014/main" id="{BB755C7E-1418-4449-B43E-0583229449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9417" y="3212976"/>
            <a:ext cx="1429544" cy="141879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E171A84-98C3-4C87-3258-60CF89A10583}"/>
              </a:ext>
            </a:extLst>
          </p:cNvPr>
          <p:cNvSpPr/>
          <p:nvPr/>
        </p:nvSpPr>
        <p:spPr>
          <a:xfrm>
            <a:off x="10081975" y="6238191"/>
            <a:ext cx="184146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chemeClr val="accent3"/>
                </a:solidFill>
              </a:rPr>
              <a:t>Page 141</a:t>
            </a:r>
          </a:p>
        </p:txBody>
      </p:sp>
    </p:spTree>
    <p:extLst>
      <p:ext uri="{BB962C8B-B14F-4D97-AF65-F5344CB8AC3E}">
        <p14:creationId xmlns:p14="http://schemas.microsoft.com/office/powerpoint/2010/main" val="4107884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88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사용자 지정 1">
      <a:majorFont>
        <a:latin typeface="Calibri"/>
        <a:ea typeface="맑은 고딕"/>
        <a:cs typeface=""/>
      </a:majorFont>
      <a:minorFont>
        <a:latin typeface="Calibri Light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10039</TotalTime>
  <Words>142</Words>
  <Application>Microsoft Office PowerPoint</Application>
  <PresentationFormat>Widescreen</PresentationFormat>
  <Paragraphs>51</Paragraphs>
  <Slides>16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Comic Sans MS</vt:lpstr>
      <vt:lpstr>Calibri Light</vt:lpstr>
      <vt:lpstr>Noto Sans</vt:lpstr>
      <vt:lpstr>굴림체</vt:lpstr>
      <vt:lpstr>Arial</vt:lpstr>
      <vt:lpstr>IBM Plex Serif</vt:lpstr>
      <vt:lpstr>Calibri</vt:lpstr>
      <vt:lpstr>맑은 고딕</vt:lpstr>
      <vt:lpstr>Office 테마</vt:lpstr>
      <vt:lpstr>Unit 16</vt:lpstr>
      <vt:lpstr>PowerPoint Presentation</vt:lpstr>
      <vt:lpstr>PowerPoint Presentation</vt:lpstr>
      <vt:lpstr>PowerPoint Presentation</vt:lpstr>
      <vt:lpstr>Vocabulary</vt:lpstr>
      <vt:lpstr>Vocabulary</vt:lpstr>
      <vt:lpstr>Vocabulary</vt:lpstr>
      <vt:lpstr>Listen &amp; Discuss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Manager>Slide Members</Manager>
  <Company>YESFORM Co.,Ltd.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Members</dc:title>
  <dc:subject>Powerpoint Templates , Diagram, Chart, Google slides, Keynote</dc:subject>
  <dc:creator>Slide Members by HS.SEO</dc:creator>
  <cp:keywords>SlideMembers, ppt, PPT Templates, Presentation, Diagram, Chart, Yesform, Google slides, Keynote, Free Slides</cp:keywords>
  <dc:description>The copyright of this document is at Slide Members. Unauthorized copying may result in legal sanctions.</dc:description>
  <cp:lastModifiedBy>nadia alghamdi</cp:lastModifiedBy>
  <cp:revision>5</cp:revision>
  <dcterms:created xsi:type="dcterms:W3CDTF">2010-02-01T08:03:16Z</dcterms:created>
  <dcterms:modified xsi:type="dcterms:W3CDTF">2023-04-13T19:56:06Z</dcterms:modified>
  <cp:category>www.slidemembers.com</cp:category>
</cp:coreProperties>
</file>