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E55A8E-FBEA-44BA-B653-D8B2D7CA4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CBC75AB-3900-4417-A2DA-8025CEFDA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D5D2BE-A9DC-4743-9BC5-E351FE39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264290-30D2-4DF7-B592-E47354FC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844115-EBE3-4688-8492-0AC23999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81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8C9336-55E2-4120-8999-8310621A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25A09EF-ADDC-4F7B-9D3F-D92A0C3BC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170D76-6AA8-41C8-84E9-11CC28DE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109900-C7D1-422C-B47A-B22D50E7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70A38C-D6EC-43B6-AB71-88F3797C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43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FC05560-20B0-46A3-A729-6629B651E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EBEBCDC-A00A-4784-B0B9-91BCCC2F7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F7A64E-4DE5-4730-B893-C4B644D3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8DFF4E-ADBB-4D9A-9336-AB1C8775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8A2D5B-052D-4760-AAA3-ABCC08AA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301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BD4BC8-FB96-4AB0-8039-E61BB743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B15065-BAA7-4540-BAB8-32D82CB3A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A4DE5B-DDD8-43F9-BA20-12949B47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057797-7105-4C0C-91D0-F37954E5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82244-38A9-4ADB-9696-2143F301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82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3256A-FE58-4D54-8FD3-5E200D1C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770ED2-77DF-45F8-84F9-AEFBCE523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B495FE-4D8A-434A-A71F-8883F5A2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1F5887-3833-4371-B680-3AABAC0D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0382EA-25A8-4252-91C8-FB8F1BE8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80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F24BB2-B1E6-4798-8F2D-19A23106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A9423D-5776-420C-9173-85F57FBB3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9FD35D-EE39-4B4A-B536-12FB18A20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796252-C33C-46B9-9C93-CDE85281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2BBD12-3C5A-4FBA-BAAC-8FE8DC05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3766F9-63F5-4526-BF48-024F3F36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02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08B871-9C70-4E9F-BD17-57ECA7DE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A52FA0-C82B-4F63-896B-14EAFA949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F85C17-5ABA-4F2A-A9B6-BCF2EF75B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40F9612-545F-46A1-9605-7DBB8B468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A5E579F-8704-417F-9088-DBE6868B2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DF7D2AC-1817-4655-8135-BCE91D04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C406E93-8112-4AAA-8E1D-D76E89D8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7144464-6ED3-46A3-9F8A-36256A93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4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1D277B-A713-4E7C-97F4-C7C37793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4B94340-83E2-4932-A26F-FF9D987C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6CE6BE-3A42-431D-88ED-A2108EB7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A2020EB-1992-41DC-9137-2C88BF22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7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4208B8-8ED4-423F-B68B-335FA39C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57B0CCF-828E-496A-890B-D273B843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B2CB8-3CF5-4C01-B48D-98FAD65D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5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BFD0FC-7741-4385-9B83-34212F85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57524E-FFB7-4656-87C3-32C8DE05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0FD633-671B-4B0E-8AF7-099F1B789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228737-A64E-4D91-A706-3AA91370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2EF6C9-4FAC-4914-B6A3-8DD14773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9BD43-8947-4E12-84F7-5A20E56E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227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1F16A7-3E69-44A0-B2B4-2F3A42B6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CDCA35C-FA76-46B5-A09A-41185F0A8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C8C85D-BE36-403A-8B71-845E3554D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57287E-F701-4F71-9EC9-B5BC7A72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F10166-6CA0-4DF9-804A-64BCDF44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141BDF-6090-4FF6-8AB9-96E5FCF7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06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C637399-CD57-4E26-A976-9AAAA314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A6CA4B-A1DF-4EBB-B3DE-D30AD6EF8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25D183-14E3-4DA3-BEB7-C55851EE3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1F44-AF84-432B-AE91-569F84C58849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9422D3-F15A-4D41-BD17-E6A763C23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7ECCA9-D7C9-493F-B548-A03F4FC39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7B926-A966-4F13-89DF-378DAB90C1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44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7 - 5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استقصاء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815388" y="1843088"/>
            <a:ext cx="2049674" cy="257889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أختار الخطة المناسبة لأحل المسألة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D60EF5-5B8F-40B4-B9BA-BE7D1AFD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83" y="2185987"/>
            <a:ext cx="2049674" cy="19788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FAA2B4A-DB39-40CC-9623-0ED5FC02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8975" y="1975247"/>
            <a:ext cx="5472113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46EBA0-E839-4B9A-ACA1-0B3B2468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31" y="1745456"/>
            <a:ext cx="7770020" cy="2597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DDF672-1C36-42C0-A50D-058FDE83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06" y="828675"/>
            <a:ext cx="7650957" cy="4314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341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11947C-9DD5-45D0-807A-470FFF61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6" y="842963"/>
            <a:ext cx="2857499" cy="6572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C043EF-991F-4B4F-B4F4-CF8F84F5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81" y="1571627"/>
            <a:ext cx="4179094" cy="2121692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69F95B8-9DF7-44B4-928B-37400C2C7ED0}"/>
              </a:ext>
            </a:extLst>
          </p:cNvPr>
          <p:cNvCxnSpPr/>
          <p:nvPr/>
        </p:nvCxnSpPr>
        <p:spPr>
          <a:xfrm>
            <a:off x="6550819" y="1500189"/>
            <a:ext cx="0" cy="42862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2C3EB206-ACD1-47DD-ACC4-2545DF0BD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0" y="1171576"/>
            <a:ext cx="3979069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1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69F95B8-9DF7-44B4-928B-37400C2C7ED0}"/>
              </a:ext>
            </a:extLst>
          </p:cNvPr>
          <p:cNvCxnSpPr/>
          <p:nvPr/>
        </p:nvCxnSpPr>
        <p:spPr>
          <a:xfrm>
            <a:off x="6550819" y="1500189"/>
            <a:ext cx="0" cy="42862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DDA12A37-00AA-465A-A88D-9C90BE33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790575"/>
            <a:ext cx="4233861" cy="28670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E1F49A-1F27-48D6-86BF-465D6B45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10" y="790575"/>
            <a:ext cx="4079081" cy="17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2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69F95B8-9DF7-44B4-928B-37400C2C7ED0}"/>
              </a:ext>
            </a:extLst>
          </p:cNvPr>
          <p:cNvCxnSpPr/>
          <p:nvPr/>
        </p:nvCxnSpPr>
        <p:spPr>
          <a:xfrm>
            <a:off x="6600826" y="1521621"/>
            <a:ext cx="0" cy="42862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1C2FD4A3-6FEB-43B0-8F2A-E4FABB10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07245"/>
            <a:ext cx="3802855" cy="27646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41F22E8-331D-48C7-B9E0-3C12E5B4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6" y="807246"/>
            <a:ext cx="4121943" cy="16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F403F2-0FD1-45B2-ADE8-896ABF2A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83" y="766763"/>
            <a:ext cx="4493418" cy="32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8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شاشة عريضة</PresentationFormat>
  <Paragraphs>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2022-02-19T18:32:46Z</dcterms:created>
  <dcterms:modified xsi:type="dcterms:W3CDTF">2022-02-19T18:43:36Z</dcterms:modified>
</cp:coreProperties>
</file>