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3" r:id="rId2"/>
    <p:sldId id="322" r:id="rId3"/>
    <p:sldId id="431" r:id="rId4"/>
    <p:sldId id="259" r:id="rId5"/>
    <p:sldId id="424" r:id="rId6"/>
    <p:sldId id="289" r:id="rId7"/>
    <p:sldId id="283" r:id="rId8"/>
    <p:sldId id="326" r:id="rId9"/>
    <p:sldId id="297" r:id="rId10"/>
  </p:sldIdLst>
  <p:sldSz cx="12192000" cy="6858000"/>
  <p:notesSz cx="6858000" cy="9144000"/>
  <p:embeddedFontLst>
    <p:embeddedFont>
      <p:font typeface="굴림체" panose="020B0609000101010101" pitchFamily="49" charset="-127"/>
      <p:regular r:id="rId13"/>
    </p:embeddedFont>
    <p:embeddedFont>
      <p:font typeface="맑은 고딕" panose="020B0503020000020004" pitchFamily="34" charset="-127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IBM Plex Serif" panose="02060503050406000203" pitchFamily="18" charset="0"/>
      <p:regular r:id="rId22"/>
      <p:bold r:id="rId23"/>
    </p:embeddedFont>
    <p:embeddedFont>
      <p:font typeface="Noto Sans" panose="020B0502040504020204" pitchFamily="34" charset="0"/>
      <p:regular r:id="rId24"/>
      <p:bold r:id="rId25"/>
      <p:italic r:id="rId26"/>
      <p:boldItalic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43F"/>
    <a:srgbClr val="222F64"/>
    <a:srgbClr val="DBAFB8"/>
    <a:srgbClr val="B35669"/>
    <a:srgbClr val="FDE7FC"/>
    <a:srgbClr val="592A34"/>
    <a:srgbClr val="944657"/>
    <a:srgbClr val="C00000"/>
    <a:srgbClr val="2D2F2D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64" autoAdjust="0"/>
  </p:normalViewPr>
  <p:slideViewPr>
    <p:cSldViewPr>
      <p:cViewPr varScale="1">
        <p:scale>
          <a:sx n="63" d="100"/>
          <a:sy n="63" d="100"/>
        </p:scale>
        <p:origin x="52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382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0" y="4653137"/>
            <a:ext cx="12192000" cy="93610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C0D43F"/>
                </a:solidFill>
                <a:effectLst/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9403" y="39804"/>
            <a:ext cx="1021492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527382" y="1124744"/>
            <a:ext cx="11203367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500835"/>
            <a:ext cx="2844800" cy="220641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500835"/>
            <a:ext cx="3860800" cy="220641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500835"/>
            <a:ext cx="2844800" cy="220641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527382" y="1124744"/>
            <a:ext cx="11203367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719403" y="39804"/>
            <a:ext cx="1021492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433938" y="5013176"/>
            <a:ext cx="11500515" cy="12241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rgbClr val="C0D43F"/>
                </a:solidFill>
                <a:effectLst/>
                <a:latin typeface="Noto Sans" pitchFamily="34" charset="0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24/09/1444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119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9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19026"/>
            <a:ext cx="109728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062021"/>
            <a:ext cx="109728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429397"/>
            <a:ext cx="2844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429397"/>
            <a:ext cx="3860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429397"/>
            <a:ext cx="2844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  <p:sldLayoutId id="2147483658" r:id="rId7"/>
    <p:sldLayoutId id="2147483659" r:id="rId8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ordwall.net/resource/18745932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7164188" y="2960948"/>
            <a:ext cx="3347864" cy="93610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/>
              <a:t>Unit 16</a:t>
            </a:r>
            <a:endParaRPr lang="ko-KR" alt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500201-0BC3-496B-9A81-5A72B65C8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0819520">
            <a:off x="1195194" y="1366021"/>
            <a:ext cx="2744824" cy="3462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Google Shape;214;p17">
            <a:extLst>
              <a:ext uri="{FF2B5EF4-FFF2-40B4-BE49-F238E27FC236}">
                <a16:creationId xmlns:a16="http://schemas.microsoft.com/office/drawing/2014/main" id="{2DC556D9-DC24-E8F2-5978-7B07E453FE9E}"/>
              </a:ext>
            </a:extLst>
          </p:cNvPr>
          <p:cNvSpPr txBox="1">
            <a:spLocks/>
          </p:cNvSpPr>
          <p:nvPr/>
        </p:nvSpPr>
        <p:spPr>
          <a:xfrm>
            <a:off x="3925349" y="3645024"/>
            <a:ext cx="7944444" cy="171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C0D43F"/>
                </a:solidFill>
                <a:effectLst/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What did you do last week?</a:t>
            </a:r>
          </a:p>
        </p:txBody>
      </p:sp>
      <p:sp>
        <p:nvSpPr>
          <p:cNvPr id="6" name="Google Shape;214;p17">
            <a:extLst>
              <a:ext uri="{FF2B5EF4-FFF2-40B4-BE49-F238E27FC236}">
                <a16:creationId xmlns:a16="http://schemas.microsoft.com/office/drawing/2014/main" id="{70BB91FB-6B15-3055-DBBC-36E93E188E3C}"/>
              </a:ext>
            </a:extLst>
          </p:cNvPr>
          <p:cNvSpPr txBox="1">
            <a:spLocks/>
          </p:cNvSpPr>
          <p:nvPr/>
        </p:nvSpPr>
        <p:spPr>
          <a:xfrm>
            <a:off x="3925349" y="4797152"/>
            <a:ext cx="7944444" cy="171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C0D43F"/>
                </a:solidFill>
                <a:effectLst/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Form, meaning &amp; Function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F0227A-7612-4482-B690-752D010E2EC5}"/>
              </a:ext>
            </a:extLst>
          </p:cNvPr>
          <p:cNvSpPr/>
          <p:nvPr/>
        </p:nvSpPr>
        <p:spPr>
          <a:xfrm>
            <a:off x="3464653" y="692696"/>
            <a:ext cx="5262694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iwani Bent" panose="020104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iwani Bent" panose="02010400000000000000" pitchFamily="2" charset="-78"/>
            </a:endParaRPr>
          </a:p>
        </p:txBody>
      </p:sp>
      <p:sp>
        <p:nvSpPr>
          <p:cNvPr id="3" name="Google Shape;193;p14">
            <a:extLst>
              <a:ext uri="{FF2B5EF4-FFF2-40B4-BE49-F238E27FC236}">
                <a16:creationId xmlns:a16="http://schemas.microsoft.com/office/drawing/2014/main" id="{145704A2-C181-1A5D-F1DD-C6472FFF3145}"/>
              </a:ext>
            </a:extLst>
          </p:cNvPr>
          <p:cNvSpPr txBox="1">
            <a:spLocks/>
          </p:cNvSpPr>
          <p:nvPr/>
        </p:nvSpPr>
        <p:spPr>
          <a:xfrm>
            <a:off x="2855640" y="1844824"/>
            <a:ext cx="1440368" cy="9289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500" kern="120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b="1" dirty="0">
                <a:ln/>
                <a:solidFill>
                  <a:schemeClr val="accent3"/>
                </a:solidFill>
              </a:rPr>
              <a:t>Day:</a:t>
            </a:r>
          </a:p>
        </p:txBody>
      </p:sp>
      <p:sp>
        <p:nvSpPr>
          <p:cNvPr id="4" name="Google Shape;193;p14">
            <a:extLst>
              <a:ext uri="{FF2B5EF4-FFF2-40B4-BE49-F238E27FC236}">
                <a16:creationId xmlns:a16="http://schemas.microsoft.com/office/drawing/2014/main" id="{804AEC93-4CB5-FD56-5936-2DB669F45AD5}"/>
              </a:ext>
            </a:extLst>
          </p:cNvPr>
          <p:cNvSpPr txBox="1">
            <a:spLocks/>
          </p:cNvSpPr>
          <p:nvPr/>
        </p:nvSpPr>
        <p:spPr>
          <a:xfrm>
            <a:off x="2846056" y="2924944"/>
            <a:ext cx="1440368" cy="928996"/>
          </a:xfrm>
          <a:prstGeom prst="rect">
            <a:avLst/>
          </a:prstGeom>
          <a:noFill/>
          <a:ln>
            <a:noFill/>
          </a:ln>
          <a:effectLst>
            <a:outerShdw blurRad="85725" dist="28575" dir="5400000" algn="bl" rotWithShape="0">
              <a:schemeClr val="accent6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r>
              <a:rPr lang="en-US" sz="4400" dirty="0">
                <a:ln/>
                <a:solidFill>
                  <a:schemeClr val="accent3"/>
                </a:solidFill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351875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763852" y="612636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rPr>
              <a:t>O</a:t>
            </a:r>
            <a:r>
              <a:rPr lang="en-US" altLang="ko-KR" sz="4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</a:rPr>
              <a:t>bjectives</a:t>
            </a:r>
            <a:endParaRPr lang="ko-KR" altLang="en-US" sz="44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맑은 고딕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1931568" y="2507253"/>
            <a:ext cx="5604592" cy="507117"/>
            <a:chOff x="395536" y="2528277"/>
            <a:chExt cx="5604592" cy="507117"/>
          </a:xfrm>
        </p:grpSpPr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1079178" y="2732875"/>
              <a:ext cx="4920950" cy="30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28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  <a:cs typeface="굴림" pitchFamily="50" charset="-127"/>
                </a:rPr>
                <a:t>Revise past tense rules</a:t>
              </a:r>
            </a:p>
          </p:txBody>
        </p:sp>
        <p:sp>
          <p:nvSpPr>
            <p:cNvPr id="35" name="TextBox 13"/>
            <p:cNvSpPr txBox="1">
              <a:spLocks noChangeArrowheads="1"/>
            </p:cNvSpPr>
            <p:nvPr/>
          </p:nvSpPr>
          <p:spPr bwMode="auto">
            <a:xfrm>
              <a:off x="395536" y="2528277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</a:rPr>
                <a:t>0</a:t>
              </a:r>
              <a:r>
                <a:rPr lang="en-US" altLang="ko-KR" sz="2500" b="1" dirty="0">
                  <a:solidFill>
                    <a:srgbClr val="C0D43F"/>
                  </a:solidFill>
                  <a:latin typeface="Calibri" panose="020F0502020204030204" pitchFamily="34" charset="0"/>
                  <a:ea typeface="맑은 고딕" pitchFamily="50" charset="-127"/>
                </a:rPr>
                <a:t>2</a:t>
              </a:r>
              <a:endParaRPr lang="ko-KR" altLang="en-US" sz="25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1931568" y="3233158"/>
            <a:ext cx="3852292" cy="478968"/>
            <a:chOff x="395536" y="2528277"/>
            <a:chExt cx="3852292" cy="478968"/>
          </a:xfrm>
        </p:grpSpPr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1079178" y="2761024"/>
              <a:ext cx="31686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endParaRPr lang="en-US" altLang="ko-KR" sz="11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40" name="TextBox 13"/>
            <p:cNvSpPr txBox="1">
              <a:spLocks noChangeArrowheads="1"/>
            </p:cNvSpPr>
            <p:nvPr/>
          </p:nvSpPr>
          <p:spPr bwMode="auto">
            <a:xfrm>
              <a:off x="395536" y="2528277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</a:rPr>
                <a:t>0</a:t>
              </a:r>
              <a:r>
                <a:rPr lang="en-US" altLang="ko-KR" sz="2500" b="1" dirty="0">
                  <a:solidFill>
                    <a:srgbClr val="C0D43F"/>
                  </a:solidFill>
                  <a:latin typeface="Calibri" panose="020F0502020204030204" pitchFamily="34" charset="0"/>
                  <a:ea typeface="맑은 고딕" pitchFamily="50" charset="-127"/>
                </a:rPr>
                <a:t>3</a:t>
              </a:r>
              <a:endParaRPr lang="ko-KR" altLang="en-US" sz="25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931568" y="1781348"/>
            <a:ext cx="8556920" cy="507119"/>
            <a:chOff x="395536" y="2528277"/>
            <a:chExt cx="8556920" cy="507119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079178" y="2732877"/>
              <a:ext cx="7873278" cy="30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28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  <a:cs typeface="굴림" pitchFamily="50" charset="-127"/>
                </a:rPr>
                <a:t>Revise present tense rules</a:t>
              </a: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395536" y="2528277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</a:rPr>
                <a:t>0</a:t>
              </a:r>
              <a:r>
                <a:rPr lang="en-US" altLang="ko-KR" sz="2500" b="1" dirty="0">
                  <a:solidFill>
                    <a:srgbClr val="C0D43F"/>
                  </a:solidFill>
                  <a:latin typeface="Calibri" panose="020F0502020204030204" pitchFamily="34" charset="0"/>
                  <a:ea typeface="맑은 고딕" pitchFamily="50" charset="-127"/>
                </a:rPr>
                <a:t>1</a:t>
              </a:r>
              <a:endParaRPr lang="ko-KR" altLang="en-US" sz="25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endParaRPr>
            </a:p>
          </p:txBody>
        </p:sp>
      </p:grpSp>
      <p:sp>
        <p:nvSpPr>
          <p:cNvPr id="3" name="Text Box 11">
            <a:extLst>
              <a:ext uri="{FF2B5EF4-FFF2-40B4-BE49-F238E27FC236}">
                <a16:creationId xmlns:a16="http://schemas.microsoft.com/office/drawing/2014/main" id="{4A6EE2FB-EB41-CD21-DF0C-5262330EE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170" y="3407693"/>
            <a:ext cx="7158238" cy="3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altLang="ko-KR" sz="28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</a:rPr>
              <a:t>Compare present tense to past tense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50950FD-E3F5-4C53-99F8-089F35DF0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052736"/>
            <a:ext cx="9937104" cy="5364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805A2E-7AD9-B3DE-5AB0-C36E29CFC712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147</a:t>
            </a:r>
          </a:p>
        </p:txBody>
      </p:sp>
    </p:spTree>
    <p:extLst>
      <p:ext uri="{BB962C8B-B14F-4D97-AF65-F5344CB8AC3E}">
        <p14:creationId xmlns:p14="http://schemas.microsoft.com/office/powerpoint/2010/main" val="2982648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9AE5E2F-C062-69AE-788F-DB82D75AE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764704"/>
            <a:ext cx="20397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4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  <a:cs typeface="굴림" pitchFamily="50" charset="-127"/>
              </a:rPr>
              <a:t>Practice</a:t>
            </a:r>
            <a:endParaRPr kumimoji="1" lang="ko-KR" altLang="ko-KR" sz="4000" b="1" dirty="0">
              <a:solidFill>
                <a:srgbClr val="C0D43F"/>
              </a:solidFill>
              <a:latin typeface="Calibri" panose="020F0502020204030204" pitchFamily="34" charset="0"/>
              <a:ea typeface="맑은 고딕" pitchFamily="50" charset="-127"/>
              <a:cs typeface="굴림" pitchFamily="50" charset="-127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B19585E-7AE6-7585-6932-C871A35DDC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0" b="22688"/>
          <a:stretch/>
        </p:blipFill>
        <p:spPr>
          <a:xfrm>
            <a:off x="2423592" y="2276872"/>
            <a:ext cx="774072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032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50BE754-0F4C-4760-9ACD-48B38C62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763" y="1773383"/>
            <a:ext cx="8396475" cy="340720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A07A799-25BE-476D-8CA3-FC4106D99D0E}"/>
              </a:ext>
            </a:extLst>
          </p:cNvPr>
          <p:cNvSpPr txBox="1"/>
          <p:nvPr/>
        </p:nvSpPr>
        <p:spPr>
          <a:xfrm>
            <a:off x="2479965" y="2133600"/>
            <a:ext cx="51261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</a:p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</a:p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</a:p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</a:p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</a:p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</a:p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</a:p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805A2E-7AD9-B3DE-5AB0-C36E29CFC712}"/>
              </a:ext>
            </a:extLst>
          </p:cNvPr>
          <p:cNvSpPr/>
          <p:nvPr/>
        </p:nvSpPr>
        <p:spPr>
          <a:xfrm>
            <a:off x="10200456" y="617966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147</a:t>
            </a:r>
          </a:p>
        </p:txBody>
      </p:sp>
    </p:spTree>
    <p:extLst>
      <p:ext uri="{BB962C8B-B14F-4D97-AF65-F5344CB8AC3E}">
        <p14:creationId xmlns:p14="http://schemas.microsoft.com/office/powerpoint/2010/main" val="62004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F1B95DD-9CB9-4DF3-ABBF-9FF2149CA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21" y="1039092"/>
            <a:ext cx="8576359" cy="523701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2D736D1-9C25-4C67-9205-81CF8DA8CB67}"/>
              </a:ext>
            </a:extLst>
          </p:cNvPr>
          <p:cNvSpPr txBox="1"/>
          <p:nvPr/>
        </p:nvSpPr>
        <p:spPr>
          <a:xfrm>
            <a:off x="3754583" y="1330036"/>
            <a:ext cx="9975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eats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DDC108F-CC47-470F-A09D-97662BF0874A}"/>
              </a:ext>
            </a:extLst>
          </p:cNvPr>
          <p:cNvSpPr txBox="1"/>
          <p:nvPr/>
        </p:nvSpPr>
        <p:spPr>
          <a:xfrm>
            <a:off x="8104907" y="1343889"/>
            <a:ext cx="1620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went out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CFD95EC-6D18-4241-8431-53372A39A6E0}"/>
              </a:ext>
            </a:extLst>
          </p:cNvPr>
          <p:cNvSpPr txBox="1"/>
          <p:nvPr/>
        </p:nvSpPr>
        <p:spPr>
          <a:xfrm>
            <a:off x="5084622" y="1620982"/>
            <a:ext cx="9975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C4AFB8A-61E5-415B-95A1-55BBB3419A98}"/>
              </a:ext>
            </a:extLst>
          </p:cNvPr>
          <p:cNvSpPr txBox="1"/>
          <p:nvPr/>
        </p:nvSpPr>
        <p:spPr>
          <a:xfrm>
            <a:off x="3006436" y="1939640"/>
            <a:ext cx="9975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7C15DE5-910E-47DC-8060-24675A0DCE54}"/>
              </a:ext>
            </a:extLst>
          </p:cNvPr>
          <p:cNvSpPr txBox="1"/>
          <p:nvPr/>
        </p:nvSpPr>
        <p:spPr>
          <a:xfrm>
            <a:off x="8021776" y="1884220"/>
            <a:ext cx="19396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didn’t go out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7CDC555-8C0B-46CF-8F4E-A5F1ABB63ED6}"/>
              </a:ext>
            </a:extLst>
          </p:cNvPr>
          <p:cNvSpPr txBox="1"/>
          <p:nvPr/>
        </p:nvSpPr>
        <p:spPr>
          <a:xfrm>
            <a:off x="2715485" y="2202877"/>
            <a:ext cx="18288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cleaned out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3BEA252-B99E-4A2E-88BD-774097160886}"/>
              </a:ext>
            </a:extLst>
          </p:cNvPr>
          <p:cNvSpPr txBox="1"/>
          <p:nvPr/>
        </p:nvSpPr>
        <p:spPr>
          <a:xfrm>
            <a:off x="3117271" y="2535388"/>
            <a:ext cx="10252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52D41DF-22CE-40AA-8EBC-273DBEB4CF8D}"/>
              </a:ext>
            </a:extLst>
          </p:cNvPr>
          <p:cNvSpPr txBox="1"/>
          <p:nvPr/>
        </p:nvSpPr>
        <p:spPr>
          <a:xfrm>
            <a:off x="6386939" y="2521534"/>
            <a:ext cx="15101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didn’t like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F67DE96-20C7-4F6E-BDBE-F00D0F69CE5E}"/>
              </a:ext>
            </a:extLst>
          </p:cNvPr>
          <p:cNvSpPr txBox="1"/>
          <p:nvPr/>
        </p:nvSpPr>
        <p:spPr>
          <a:xfrm>
            <a:off x="2313701" y="2798623"/>
            <a:ext cx="1177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drinks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CD22AD7-4434-47C8-BC4C-F53C62B47474}"/>
              </a:ext>
            </a:extLst>
          </p:cNvPr>
          <p:cNvSpPr txBox="1"/>
          <p:nvPr/>
        </p:nvSpPr>
        <p:spPr>
          <a:xfrm>
            <a:off x="2951014" y="3131136"/>
            <a:ext cx="1177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6EADCAE-DA9F-4EB5-B622-311B74469DE1}"/>
              </a:ext>
            </a:extLst>
          </p:cNvPr>
          <p:cNvSpPr txBox="1"/>
          <p:nvPr/>
        </p:nvSpPr>
        <p:spPr>
          <a:xfrm>
            <a:off x="5295989" y="3115642"/>
            <a:ext cx="1177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spent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22909BE-9A3A-45F5-A640-478D50CFF9C9}"/>
              </a:ext>
            </a:extLst>
          </p:cNvPr>
          <p:cNvSpPr txBox="1"/>
          <p:nvPr/>
        </p:nvSpPr>
        <p:spPr>
          <a:xfrm>
            <a:off x="2757046" y="3394373"/>
            <a:ext cx="18288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know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C7B0EC3-FFD7-4A70-A69B-DF3870D41B2C}"/>
              </a:ext>
            </a:extLst>
          </p:cNvPr>
          <p:cNvSpPr txBox="1"/>
          <p:nvPr/>
        </p:nvSpPr>
        <p:spPr>
          <a:xfrm>
            <a:off x="3131124" y="3726882"/>
            <a:ext cx="1177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plays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5249D99-A3C4-4DD8-A110-CE38F5C6BF7F}"/>
              </a:ext>
            </a:extLst>
          </p:cNvPr>
          <p:cNvSpPr txBox="1"/>
          <p:nvPr/>
        </p:nvSpPr>
        <p:spPr>
          <a:xfrm>
            <a:off x="2369122" y="4003976"/>
            <a:ext cx="7620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DBE226C-A79A-4875-B188-7C22E38121A1}"/>
              </a:ext>
            </a:extLst>
          </p:cNvPr>
          <p:cNvSpPr txBox="1"/>
          <p:nvPr/>
        </p:nvSpPr>
        <p:spPr>
          <a:xfrm>
            <a:off x="5818903" y="4003972"/>
            <a:ext cx="9144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D9503E5-A7A1-491A-832D-E12B3B27AF7B}"/>
              </a:ext>
            </a:extLst>
          </p:cNvPr>
          <p:cNvSpPr txBox="1"/>
          <p:nvPr/>
        </p:nvSpPr>
        <p:spPr>
          <a:xfrm>
            <a:off x="3685310" y="4322632"/>
            <a:ext cx="9559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went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C58A085-7243-4D9F-B622-CC7465AFE2B3}"/>
              </a:ext>
            </a:extLst>
          </p:cNvPr>
          <p:cNvSpPr txBox="1"/>
          <p:nvPr/>
        </p:nvSpPr>
        <p:spPr>
          <a:xfrm>
            <a:off x="6968833" y="4322632"/>
            <a:ext cx="10529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rode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131A1F9-230F-4EF4-A29A-25AC22C5E6EC}"/>
              </a:ext>
            </a:extLst>
          </p:cNvPr>
          <p:cNvSpPr txBox="1"/>
          <p:nvPr/>
        </p:nvSpPr>
        <p:spPr>
          <a:xfrm>
            <a:off x="2466104" y="4613579"/>
            <a:ext cx="1177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drives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BDAC42F-0741-4780-AEA3-230893F5D9B2}"/>
              </a:ext>
            </a:extLst>
          </p:cNvPr>
          <p:cNvSpPr txBox="1"/>
          <p:nvPr/>
        </p:nvSpPr>
        <p:spPr>
          <a:xfrm>
            <a:off x="2895594" y="4932234"/>
            <a:ext cx="18565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speak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3A43264-00F5-44F2-92D6-C4F3768FDB07}"/>
              </a:ext>
            </a:extLst>
          </p:cNvPr>
          <p:cNvSpPr txBox="1"/>
          <p:nvPr/>
        </p:nvSpPr>
        <p:spPr>
          <a:xfrm>
            <a:off x="8575943" y="4918381"/>
            <a:ext cx="1177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gave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5E01DA9-8051-4747-9466-31F1D97E885E}"/>
              </a:ext>
            </a:extLst>
          </p:cNvPr>
          <p:cNvSpPr txBox="1"/>
          <p:nvPr/>
        </p:nvSpPr>
        <p:spPr>
          <a:xfrm>
            <a:off x="5860468" y="5195474"/>
            <a:ext cx="10529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5B03BF4B-F6B7-4C67-8469-5D67A4AFCD40}"/>
              </a:ext>
            </a:extLst>
          </p:cNvPr>
          <p:cNvSpPr txBox="1"/>
          <p:nvPr/>
        </p:nvSpPr>
        <p:spPr>
          <a:xfrm>
            <a:off x="2133590" y="5541837"/>
            <a:ext cx="19812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take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E60C1C1-6A3E-4031-BF6A-C140D68D0BB5}"/>
              </a:ext>
            </a:extLst>
          </p:cNvPr>
          <p:cNvSpPr txBox="1"/>
          <p:nvPr/>
        </p:nvSpPr>
        <p:spPr>
          <a:xfrm>
            <a:off x="5527960" y="5541833"/>
            <a:ext cx="16764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searched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087A884-58DF-45FB-B6B8-9A8FBF7BAF07}"/>
              </a:ext>
            </a:extLst>
          </p:cNvPr>
          <p:cNvSpPr txBox="1"/>
          <p:nvPr/>
        </p:nvSpPr>
        <p:spPr>
          <a:xfrm>
            <a:off x="3061848" y="5818925"/>
            <a:ext cx="1177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805A2E-7AD9-B3DE-5AB0-C36E29CFC712}"/>
              </a:ext>
            </a:extLst>
          </p:cNvPr>
          <p:cNvSpPr/>
          <p:nvPr/>
        </p:nvSpPr>
        <p:spPr>
          <a:xfrm>
            <a:off x="10118762" y="6211669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147</a:t>
            </a:r>
          </a:p>
        </p:txBody>
      </p:sp>
    </p:spTree>
    <p:extLst>
      <p:ext uri="{BB962C8B-B14F-4D97-AF65-F5344CB8AC3E}">
        <p14:creationId xmlns:p14="http://schemas.microsoft.com/office/powerpoint/2010/main" val="71005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12408B-7AF5-0A29-C717-A754E8BF4EE3}"/>
              </a:ext>
            </a:extLst>
          </p:cNvPr>
          <p:cNvSpPr txBox="1"/>
          <p:nvPr/>
        </p:nvSpPr>
        <p:spPr>
          <a:xfrm>
            <a:off x="4673842" y="692696"/>
            <a:ext cx="2844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rPr>
              <a:t>H</a:t>
            </a:r>
            <a:r>
              <a:rPr lang="en-US" altLang="ko-KR" sz="4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</a:rPr>
              <a:t>omework</a:t>
            </a:r>
            <a:endParaRPr lang="ko-KR" altLang="en-US" sz="44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맑은 고딕" pitchFamily="50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3D6C0-1635-9AFF-B6F3-8C51C503E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750169"/>
            <a:ext cx="4176464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925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THANK YOU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10091</TotalTime>
  <Words>92</Words>
  <Application>Microsoft Office PowerPoint</Application>
  <PresentationFormat>Widescreen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맑은 고딕</vt:lpstr>
      <vt:lpstr>IBM Plex Serif</vt:lpstr>
      <vt:lpstr>Calibri Light</vt:lpstr>
      <vt:lpstr>Noto Sans</vt:lpstr>
      <vt:lpstr>굴림체</vt:lpstr>
      <vt:lpstr>Arial</vt:lpstr>
      <vt:lpstr>Calibri</vt:lpstr>
      <vt:lpstr>Office 테마</vt:lpstr>
      <vt:lpstr>Unit 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nadia alghamdi</cp:lastModifiedBy>
  <cp:revision>9</cp:revision>
  <dcterms:created xsi:type="dcterms:W3CDTF">2010-02-01T08:03:16Z</dcterms:created>
  <dcterms:modified xsi:type="dcterms:W3CDTF">2023-04-13T22:46:39Z</dcterms:modified>
  <cp:category>www.slidemembers.com</cp:category>
</cp:coreProperties>
</file>