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0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55848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그림 7" descr="그림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700808"/>
            <a:ext cx="8402527" cy="3661265"/>
          </a:xfrm>
          <a:prstGeom prst="rect">
            <a:avLst/>
          </a:prstGeom>
        </p:spPr>
        <p:txBody>
          <a:bodyPr lIns="34289" tIns="34289" rIns="34289" bIns="34289"/>
          <a:lstStyle>
            <a:lvl1pPr marL="342900" indent="-342900" algn="l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i="1">
                <a:solidFill>
                  <a:srgbClr val="595959"/>
                </a:solidFill>
              </a:defRPr>
            </a:lvl1pPr>
            <a:lvl2pPr marL="342900" indent="114300" algn="l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i="1">
                <a:solidFill>
                  <a:srgbClr val="595959"/>
                </a:solidFill>
              </a:defRPr>
            </a:lvl2pPr>
            <a:lvl3pPr marL="342900" indent="571500" algn="l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i="1">
                <a:solidFill>
                  <a:srgbClr val="595959"/>
                </a:solidFill>
              </a:defRPr>
            </a:lvl3pPr>
            <a:lvl4pPr marL="342900" indent="1028700" algn="l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i="1">
                <a:solidFill>
                  <a:srgbClr val="595959"/>
                </a:solidFill>
              </a:defRPr>
            </a:lvl4pPr>
            <a:lvl5pPr marL="342900" indent="1485900" algn="l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i="1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539552" y="887103"/>
            <a:ext cx="7661197" cy="597682"/>
          </a:xfrm>
          <a:prstGeom prst="rect">
            <a:avLst/>
          </a:prstGeom>
        </p:spPr>
        <p:txBody>
          <a:bodyPr lIns="34289" tIns="34289" rIns="34289" bIns="34289"/>
          <a:lstStyle>
            <a:lvl1pPr>
              <a:lnSpc>
                <a:spcPct val="100000"/>
              </a:lnSpc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1036" y="5702893"/>
            <a:ext cx="235765" cy="225446"/>
          </a:xfrm>
          <a:prstGeom prst="rect">
            <a:avLst/>
          </a:prstGeom>
        </p:spPr>
        <p:txBody>
          <a:bodyPr lIns="34289" tIns="34289" rIns="34289" bIns="34289"/>
          <a:lstStyle>
            <a:lvl1pPr defTabSz="914400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2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393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39" y="2057400"/>
            <a:ext cx="2949182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8" y="6414762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صورة 4" descr="صورة 4"/>
          <p:cNvPicPr>
            <a:picLocks noChangeAspect="1"/>
          </p:cNvPicPr>
          <p:nvPr/>
        </p:nvPicPr>
        <p:blipFill>
          <a:blip r:embed="rId3">
            <a:alphaModFix amt="74885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05" name="Good Morning 🌤"/>
          <p:cNvSpPr txBox="1"/>
          <p:nvPr/>
        </p:nvSpPr>
        <p:spPr>
          <a:xfrm>
            <a:off x="2477865" y="2425970"/>
            <a:ext cx="4188270" cy="586739"/>
          </a:xfrm>
          <a:prstGeom prst="rect">
            <a:avLst/>
          </a:prstGeom>
          <a:solidFill>
            <a:srgbClr val="ADADA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Good Morning 🌤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صورة 4" descr="صورة 4"/>
          <p:cNvPicPr>
            <a:picLocks noChangeAspect="1"/>
          </p:cNvPicPr>
          <p:nvPr/>
        </p:nvPicPr>
        <p:blipFill>
          <a:blip r:embed="rId5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43" name="If we want to link our lesson today with Islamic religion, we can listen to this:"/>
          <p:cNvSpPr txBox="1"/>
          <p:nvPr/>
        </p:nvSpPr>
        <p:spPr>
          <a:xfrm>
            <a:off x="2021476" y="701835"/>
            <a:ext cx="5101048" cy="590267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If we want to link our lesson today with Islamic religion, we can listen to this: </a:t>
            </a:r>
          </a:p>
        </p:txBody>
      </p:sp>
      <p:sp>
        <p:nvSpPr>
          <p:cNvPr id="144" name="Text"/>
          <p:cNvSpPr txBox="1"/>
          <p:nvPr/>
        </p:nvSpPr>
        <p:spPr>
          <a:xfrm>
            <a:off x="3058492" y="1486033"/>
            <a:ext cx="3027016" cy="4385482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58492" y="1486033"/>
            <a:ext cx="2935578" cy="4239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قال_رسول_الله_صلى_الله_عليه_وسلم_اغتنم_خمس_قبل_خمس_‼️‼️‼️‼️‼️☝🏻.m4a" descr="قال_رسول_الله_صلى_الله_عليه_وسلم_اغتنم_خمس_قبل_خمس_‼️‼️‼️‼️‼️☝🏻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200011" y="1487038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234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0" fill="hold" display="0">
                  <p:stCondLst>
                    <p:cond delay="indefinite"/>
                  </p:stCondLst>
                </p:cTn>
                <p:tgtEl>
                  <p:spTgt spid="146"/>
                </p:tgtEl>
              </p:cMediaNode>
            </p:audio>
          </p:childTnLst>
        </p:cTn>
      </p:par>
    </p:tnLst>
    <p:bldLst>
      <p:bldP spid="143" grpId="1" animBg="1" advAuto="0"/>
      <p:bldP spid="144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صورة 4" descr="صورة 4"/>
          <p:cNvPicPr>
            <a:picLocks noChangeAspect="1"/>
          </p:cNvPicPr>
          <p:nvPr/>
        </p:nvPicPr>
        <p:blipFill>
          <a:blip r:embed="rId3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49" name="When we want to link our lesson with our homeland, we can say that: Saudi Arabia has developed a lot and has many interesting places, which helps people to go out during weekdays and enjoy their time, and the most famous of these places: the Riyadh seaso"/>
          <p:cNvSpPr txBox="1"/>
          <p:nvPr/>
        </p:nvSpPr>
        <p:spPr>
          <a:xfrm>
            <a:off x="685272" y="478711"/>
            <a:ext cx="7773456" cy="1249049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When we want to link our lesson with our homeland, we can say that: Saudi Arabia has developed a lot and has many interesting places, which helps people to go out during weekdays and enjoy their time, and the most famous of these places: the Riyadh season</a:t>
            </a:r>
          </a:p>
        </p:txBody>
      </p:sp>
      <p:pic>
        <p:nvPicPr>
          <p:cNvPr id="150" name="IMG_1781.jpeg" descr="IMG_178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05856" y="1915715"/>
            <a:ext cx="5532288" cy="3026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صورة 4" descr="صورة 4"/>
          <p:cNvPicPr>
            <a:picLocks noChangeAspect="1"/>
          </p:cNvPicPr>
          <p:nvPr/>
        </p:nvPicPr>
        <p:blipFill>
          <a:blip r:embed="rId3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53" name="1- listen and Discuss:"/>
          <p:cNvSpPr txBox="1"/>
          <p:nvPr/>
        </p:nvSpPr>
        <p:spPr>
          <a:xfrm>
            <a:off x="1022717" y="157435"/>
            <a:ext cx="3027016" cy="372749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1- listen and Discuss:</a:t>
            </a:r>
          </a:p>
        </p:txBody>
      </p:sp>
      <p:pic>
        <p:nvPicPr>
          <p:cNvPr id="154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7117" y="2001736"/>
            <a:ext cx="6454848" cy="477654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Before Listen:…"/>
          <p:cNvSpPr txBox="1"/>
          <p:nvPr/>
        </p:nvSpPr>
        <p:spPr>
          <a:xfrm>
            <a:off x="467444" y="641436"/>
            <a:ext cx="4137561" cy="1249049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Before Listen:</a:t>
            </a:r>
          </a:p>
          <a:p>
            <a:pPr algn="ctr">
              <a:defRPr sz="2000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Q1: How Many boys do you see ? </a:t>
            </a:r>
          </a:p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Q2: What are their names?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  <p:bldP spid="155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صورة 4" descr="صورة 4"/>
          <p:cNvPicPr>
            <a:picLocks noChangeAspect="1"/>
          </p:cNvPicPr>
          <p:nvPr/>
        </p:nvPicPr>
        <p:blipFill>
          <a:blip r:embed="rId5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58" name="1- listen and Discuss:"/>
          <p:cNvSpPr txBox="1"/>
          <p:nvPr/>
        </p:nvSpPr>
        <p:spPr>
          <a:xfrm>
            <a:off x="1022717" y="157435"/>
            <a:ext cx="3027016" cy="372749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1- listen and Discuss:</a:t>
            </a:r>
          </a:p>
        </p:txBody>
      </p:sp>
      <p:pic>
        <p:nvPicPr>
          <p:cNvPr id="159" name="صورة 2" descr="صورة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67117" y="2001736"/>
            <a:ext cx="6454848" cy="477654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During Listening:…"/>
          <p:cNvSpPr txBox="1"/>
          <p:nvPr/>
        </p:nvSpPr>
        <p:spPr>
          <a:xfrm>
            <a:off x="467444" y="641436"/>
            <a:ext cx="4137561" cy="1249049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During Listening:</a:t>
            </a:r>
          </a:p>
          <a:p>
            <a:pPr algn="ctr">
              <a:defRPr sz="2000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Q1: How Many boys do you see ? </a:t>
            </a:r>
          </a:p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Q2: What are their names?</a:t>
            </a:r>
          </a:p>
        </p:txBody>
      </p:sp>
      <p:pic>
        <p:nvPicPr>
          <p:cNvPr id="161" name="unit8-1" descr="unit8-1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3668221" y="680151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646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</p:cTn>
                <p:tgtEl>
                  <p:spTgt spid="161"/>
                </p:tgtEl>
              </p:cMediaNode>
            </p:audio>
          </p:childTnLst>
        </p:cTn>
      </p:par>
    </p:tnLst>
    <p:bldLst>
      <p:bldP spid="158" grpId="1" animBg="1" advAuto="0"/>
      <p:bldP spid="160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صورة 4" descr="صورة 4"/>
          <p:cNvPicPr>
            <a:picLocks noChangeAspect="1"/>
          </p:cNvPicPr>
          <p:nvPr/>
        </p:nvPicPr>
        <p:blipFill>
          <a:blip r:embed="rId5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64" name="During Listening:…"/>
          <p:cNvSpPr txBox="1"/>
          <p:nvPr/>
        </p:nvSpPr>
        <p:spPr>
          <a:xfrm>
            <a:off x="206063" y="215020"/>
            <a:ext cx="3960077" cy="1148528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During Listening:</a:t>
            </a:r>
          </a:p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Q1: How Many boys do you see ? </a:t>
            </a:r>
          </a:p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Q2: What are their names?</a:t>
            </a:r>
          </a:p>
        </p:txBody>
      </p:sp>
      <p:pic>
        <p:nvPicPr>
          <p:cNvPr id="165" name="صورة 1" descr="صورة 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98189" y="1355758"/>
            <a:ext cx="6747622" cy="5857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unit8-2" descr="unit8-2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3183669" y="216085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8896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</p:cTn>
                <p:tgtEl>
                  <p:spTgt spid="166"/>
                </p:tgtEl>
              </p:cMediaNode>
            </p:audio>
          </p:childTnLst>
        </p:cTn>
      </p:par>
    </p:tnLst>
    <p:bldLst>
      <p:bldP spid="164" grpId="1" animBg="1" advAuto="0"/>
      <p:bldP spid="165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صورة 4" descr="صورة 4"/>
          <p:cNvPicPr>
            <a:picLocks noChangeAspect="1"/>
          </p:cNvPicPr>
          <p:nvPr/>
        </p:nvPicPr>
        <p:blipFill>
          <a:blip r:embed="rId3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69" name="Who can tell me the all days of the week in order:"/>
          <p:cNvSpPr txBox="1"/>
          <p:nvPr/>
        </p:nvSpPr>
        <p:spPr>
          <a:xfrm>
            <a:off x="1656365" y="2439378"/>
            <a:ext cx="5831270" cy="1088557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500"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Who can tell me the all days of the week in order: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صورة 4" descr="صورة 4"/>
          <p:cNvPicPr>
            <a:picLocks noChangeAspect="1"/>
          </p:cNvPicPr>
          <p:nvPr/>
        </p:nvPicPr>
        <p:blipFill>
          <a:blip r:embed="rId3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72" name="Q1: What day did Omar went to friend’s house?…"/>
          <p:cNvSpPr txBox="1"/>
          <p:nvPr/>
        </p:nvSpPr>
        <p:spPr>
          <a:xfrm>
            <a:off x="1699468" y="1636076"/>
            <a:ext cx="5745063" cy="3585849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Q1: What day did Omar went to friend’s house?</a:t>
            </a:r>
          </a:p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Q2: Was Omar happy?</a:t>
            </a:r>
          </a:p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Q3: What day did Ahmed bought a new smartphone?</a:t>
            </a:r>
          </a:p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Q4: Where did Ahmed present the project?</a:t>
            </a:r>
          </a:p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Q5: When Saeed went to the art museum? </a:t>
            </a:r>
          </a:p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Q6: Did Imad stay at home or did he go out?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صورة 4" descr="صورة 4"/>
          <p:cNvPicPr>
            <a:picLocks noChangeAspect="1"/>
          </p:cNvPicPr>
          <p:nvPr/>
        </p:nvPicPr>
        <p:blipFill>
          <a:blip r:embed="rId3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75" name="New Vocabulary:"/>
          <p:cNvSpPr txBox="1"/>
          <p:nvPr/>
        </p:nvSpPr>
        <p:spPr>
          <a:xfrm>
            <a:off x="3441352" y="1240539"/>
            <a:ext cx="2261296" cy="372749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New Vocabulary: </a:t>
            </a:r>
          </a:p>
        </p:txBody>
      </p:sp>
      <p:pic>
        <p:nvPicPr>
          <p:cNvPr id="176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9536" r="4"/>
          <a:stretch>
            <a:fillRect/>
          </a:stretch>
        </p:blipFill>
        <p:spPr>
          <a:xfrm>
            <a:off x="570232" y="2187115"/>
            <a:ext cx="2597547" cy="1913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50" y="0"/>
                </a:moveTo>
                <a:cubicBezTo>
                  <a:pt x="1186" y="0"/>
                  <a:pt x="0" y="1610"/>
                  <a:pt x="0" y="3598"/>
                </a:cubicBezTo>
                <a:lnTo>
                  <a:pt x="0" y="17998"/>
                </a:lnTo>
                <a:cubicBezTo>
                  <a:pt x="0" y="19986"/>
                  <a:pt x="1186" y="21600"/>
                  <a:pt x="2650" y="21600"/>
                </a:cubicBezTo>
                <a:lnTo>
                  <a:pt x="21227" y="21600"/>
                </a:lnTo>
                <a:cubicBezTo>
                  <a:pt x="21355" y="21600"/>
                  <a:pt x="21477" y="21570"/>
                  <a:pt x="21600" y="21546"/>
                </a:cubicBezTo>
                <a:lnTo>
                  <a:pt x="21600" y="49"/>
                </a:lnTo>
                <a:cubicBezTo>
                  <a:pt x="21477" y="26"/>
                  <a:pt x="21355" y="0"/>
                  <a:pt x="21227" y="0"/>
                </a:cubicBezTo>
                <a:lnTo>
                  <a:pt x="2650" y="0"/>
                </a:lnTo>
                <a:close/>
              </a:path>
            </a:pathLst>
          </a:custGeom>
          <a:ln w="12700">
            <a:miter lim="400000"/>
          </a:ln>
          <a:effectLst>
            <a:outerShdw blurRad="50800" dist="25400" dir="7800000" rotWithShape="0">
              <a:srgbClr val="000000">
                <a:alpha val="40000"/>
              </a:srgbClr>
            </a:outerShdw>
          </a:effectLst>
        </p:spPr>
      </p:pic>
      <p:sp>
        <p:nvSpPr>
          <p:cNvPr id="177" name="Car Race"/>
          <p:cNvSpPr txBox="1"/>
          <p:nvPr/>
        </p:nvSpPr>
        <p:spPr>
          <a:xfrm>
            <a:off x="738357" y="4170841"/>
            <a:ext cx="2261297" cy="372749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Car Race</a:t>
            </a:r>
          </a:p>
        </p:txBody>
      </p:sp>
      <p:pic>
        <p:nvPicPr>
          <p:cNvPr id="178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81505" y="2202799"/>
            <a:ext cx="2580991" cy="188196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Zoo"/>
          <p:cNvSpPr txBox="1"/>
          <p:nvPr/>
        </p:nvSpPr>
        <p:spPr>
          <a:xfrm>
            <a:off x="3441352" y="4170841"/>
            <a:ext cx="2261296" cy="372749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Zoo</a:t>
            </a:r>
          </a:p>
        </p:txBody>
      </p:sp>
      <p:pic>
        <p:nvPicPr>
          <p:cNvPr id="180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41117" y="2145245"/>
            <a:ext cx="2527671" cy="1895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0" y="0"/>
                </a:moveTo>
                <a:cubicBezTo>
                  <a:pt x="1208" y="0"/>
                  <a:pt x="0" y="1611"/>
                  <a:pt x="0" y="3599"/>
                </a:cubicBezTo>
                <a:lnTo>
                  <a:pt x="0" y="18001"/>
                </a:lnTo>
                <a:cubicBezTo>
                  <a:pt x="0" y="19989"/>
                  <a:pt x="1208" y="21600"/>
                  <a:pt x="2700" y="21600"/>
                </a:cubicBezTo>
                <a:lnTo>
                  <a:pt x="18900" y="21600"/>
                </a:lnTo>
                <a:cubicBezTo>
                  <a:pt x="20392" y="21600"/>
                  <a:pt x="21600" y="19989"/>
                  <a:pt x="21600" y="18001"/>
                </a:cubicBezTo>
                <a:lnTo>
                  <a:pt x="21600" y="3599"/>
                </a:lnTo>
                <a:cubicBezTo>
                  <a:pt x="21600" y="1611"/>
                  <a:pt x="20392" y="0"/>
                  <a:pt x="18900" y="0"/>
                </a:cubicBezTo>
                <a:lnTo>
                  <a:pt x="2700" y="0"/>
                </a:lnTo>
                <a:close/>
              </a:path>
            </a:pathLst>
          </a:custGeom>
          <a:ln w="12700">
            <a:miter lim="400000"/>
          </a:ln>
          <a:effectLst>
            <a:outerShdw blurRad="50800" dist="25400" dir="7800000" rotWithShape="0">
              <a:srgbClr val="000000">
                <a:alpha val="40000"/>
              </a:srgbClr>
            </a:outerShdw>
          </a:effectLst>
        </p:spPr>
      </p:pic>
      <p:sp>
        <p:nvSpPr>
          <p:cNvPr id="181" name="Volleyball"/>
          <p:cNvSpPr txBox="1"/>
          <p:nvPr/>
        </p:nvSpPr>
        <p:spPr>
          <a:xfrm>
            <a:off x="6274372" y="4170841"/>
            <a:ext cx="2261296" cy="372749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Volleyball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animBg="1" advAuto="0"/>
      <p:bldP spid="176" grpId="2" animBg="1" advAuto="0"/>
      <p:bldP spid="177" grpId="3" animBg="1" advAuto="0"/>
      <p:bldP spid="178" grpId="4" animBg="1" advAuto="0"/>
      <p:bldP spid="179" grpId="5" animBg="1" advAuto="0"/>
      <p:bldP spid="180" grpId="6" animBg="1" advAuto="0"/>
      <p:bldP spid="181" grpId="7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صورة 4" descr="صورة 4"/>
          <p:cNvPicPr>
            <a:picLocks noChangeAspect="1"/>
          </p:cNvPicPr>
          <p:nvPr/>
        </p:nvPicPr>
        <p:blipFill>
          <a:blip r:embed="rId3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pic>
        <p:nvPicPr>
          <p:cNvPr id="184" name="صورة 1" descr="صورة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7066" y="2015835"/>
            <a:ext cx="8549868" cy="2826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صورة 4" descr="صورة 4"/>
          <p:cNvPicPr>
            <a:picLocks noChangeAspect="1"/>
          </p:cNvPicPr>
          <p:nvPr/>
        </p:nvPicPr>
        <p:blipFill>
          <a:blip r:embed="rId3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87" name="Fun…"/>
          <p:cNvSpPr txBox="1"/>
          <p:nvPr/>
        </p:nvSpPr>
        <p:spPr>
          <a:xfrm>
            <a:off x="2451280" y="1807310"/>
            <a:ext cx="4241440" cy="161543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5000">
                <a:solidFill>
                  <a:srgbClr val="FFFFFF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Fun</a:t>
            </a:r>
          </a:p>
          <a:p>
            <a:pPr algn="ctr">
              <a:defRPr sz="5000">
                <a:solidFill>
                  <a:srgbClr val="FFFFFF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Time!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صورة 4" descr="صورة 4"/>
          <p:cNvPicPr>
            <a:picLocks noChangeAspect="1"/>
          </p:cNvPicPr>
          <p:nvPr/>
        </p:nvPicPr>
        <p:blipFill>
          <a:blip r:embed="rId3">
            <a:alphaModFix amt="74885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08" name="Today:…"/>
          <p:cNvSpPr txBox="1"/>
          <p:nvPr/>
        </p:nvSpPr>
        <p:spPr>
          <a:xfrm>
            <a:off x="2804943" y="2182562"/>
            <a:ext cx="2519917" cy="938854"/>
          </a:xfrm>
          <a:prstGeom prst="rect">
            <a:avLst/>
          </a:prstGeom>
          <a:solidFill>
            <a:srgbClr val="ADADA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Today: </a:t>
            </a:r>
          </a:p>
          <a:p>
            <a: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Date:</a:t>
            </a:r>
          </a:p>
        </p:txBody>
      </p:sp>
      <p:sp>
        <p:nvSpPr>
          <p:cNvPr id="109" name="Thursday…"/>
          <p:cNvSpPr txBox="1"/>
          <p:nvPr/>
        </p:nvSpPr>
        <p:spPr>
          <a:xfrm>
            <a:off x="3990070" y="2182562"/>
            <a:ext cx="2469544" cy="93885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Thursday </a:t>
            </a:r>
          </a:p>
          <a:p>
            <a:pPr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21-10-1444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1" animBg="1" advAuto="0"/>
      <p:bldP spid="109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455" y="1634836"/>
            <a:ext cx="7523020" cy="4003965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مربع نص 3"/>
          <p:cNvSpPr txBox="1"/>
          <p:nvPr/>
        </p:nvSpPr>
        <p:spPr>
          <a:xfrm>
            <a:off x="6307975" y="3429001"/>
            <a:ext cx="2388525" cy="1957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Car race</a:t>
            </a:r>
          </a:p>
          <a:p>
            <a:pPr>
              <a:defRPr sz="3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Console  </a:t>
            </a:r>
          </a:p>
          <a:p>
            <a:pPr>
              <a:defRPr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Smartphone  </a:t>
            </a:r>
          </a:p>
          <a:p>
            <a:pPr>
              <a:defRPr sz="3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Searching  </a:t>
            </a:r>
            <a:r>
              <a:rPr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1" animBg="1" advAuto="0"/>
      <p:bldP spid="190" grpId="2" build="p" bldLvl="5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صورة 1" descr="صورة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073" y="1995053"/>
            <a:ext cx="8243456" cy="3315942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مربع نص 3"/>
          <p:cNvSpPr txBox="1"/>
          <p:nvPr/>
        </p:nvSpPr>
        <p:spPr>
          <a:xfrm>
            <a:off x="1223357" y="3248892"/>
            <a:ext cx="850670" cy="1957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</a:t>
            </a:r>
          </a:p>
          <a:p>
            <a:pPr>
              <a:defRPr sz="3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yes</a:t>
            </a:r>
          </a:p>
          <a:p>
            <a:pPr>
              <a:defRPr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  </a:t>
            </a:r>
          </a:p>
          <a:p>
            <a:pPr>
              <a:defRPr sz="3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yes  </a:t>
            </a:r>
            <a:r>
              <a:rPr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1" animBg="1" advAuto="0"/>
      <p:bldP spid="193" grpId="2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صورة 4" descr="صورة 4"/>
          <p:cNvPicPr>
            <a:picLocks noChangeAspect="1"/>
          </p:cNvPicPr>
          <p:nvPr/>
        </p:nvPicPr>
        <p:blipFill>
          <a:blip r:embed="rId3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96" name="We Must not forget to enter the Madrasati platform and the Ain channel, Because it is important for the student"/>
          <p:cNvSpPr txBox="1"/>
          <p:nvPr/>
        </p:nvSpPr>
        <p:spPr>
          <a:xfrm>
            <a:off x="1699468" y="1991045"/>
            <a:ext cx="5745063" cy="664849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We Must not forget to enter the Madrasati platform and the Ain channel, Because it is important for the student </a:t>
            </a:r>
          </a:p>
        </p:txBody>
      </p:sp>
      <p:pic>
        <p:nvPicPr>
          <p:cNvPr id="197" name="IMG_1779.jpeg" descr="IMG_1779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19923" y="3143442"/>
            <a:ext cx="3830774" cy="1183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1778.jpeg" descr="IMG_1778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26144" y="3103548"/>
            <a:ext cx="3162306" cy="1263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  <p:bldP spid="197" grpId="3" animBg="1" advAuto="0"/>
      <p:bldP spid="198" grpId="2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صورة 4" descr="صورة 4"/>
          <p:cNvPicPr>
            <a:picLocks noChangeAspect="1"/>
          </p:cNvPicPr>
          <p:nvPr/>
        </p:nvPicPr>
        <p:blipFill>
          <a:blip r:embed="rId3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pic>
        <p:nvPicPr>
          <p:cNvPr id="201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30248" y="1530668"/>
            <a:ext cx="3483504" cy="3796664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Exercise A and B…"/>
          <p:cNvSpPr txBox="1"/>
          <p:nvPr/>
        </p:nvSpPr>
        <p:spPr>
          <a:xfrm>
            <a:off x="4227354" y="4658383"/>
            <a:ext cx="2048315" cy="664849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Exercise A and B</a:t>
            </a:r>
          </a:p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P:253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1" animBg="1" advAuto="0"/>
      <p:bldP spid="202" grpId="2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صورة 4" descr="صورة 4"/>
          <p:cNvPicPr>
            <a:picLocks noChangeAspect="1"/>
          </p:cNvPicPr>
          <p:nvPr/>
        </p:nvPicPr>
        <p:blipFill>
          <a:blip r:embed="rId3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205" name="Thank You…"/>
          <p:cNvSpPr txBox="1"/>
          <p:nvPr/>
        </p:nvSpPr>
        <p:spPr>
          <a:xfrm>
            <a:off x="2451280" y="2583180"/>
            <a:ext cx="4241440" cy="169163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5000">
                <a:solidFill>
                  <a:srgbClr val="FFFFFF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Thank You </a:t>
            </a:r>
          </a:p>
          <a:p>
            <a:pPr algn="ctr">
              <a:defRPr sz="5000">
                <a:solidFill>
                  <a:srgbClr val="FFFFFF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pPr>
            <a:r>
              <a:t>Everyone 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110" y="1052736"/>
            <a:ext cx="8162485" cy="674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044" y="1988840"/>
            <a:ext cx="4774037" cy="427069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مستطيل 1"/>
          <p:cNvSpPr txBox="1"/>
          <p:nvPr/>
        </p:nvSpPr>
        <p:spPr>
          <a:xfrm>
            <a:off x="677148" y="2348878"/>
            <a:ext cx="259169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5</a:t>
            </a:r>
          </a:p>
        </p:txBody>
      </p:sp>
      <p:sp>
        <p:nvSpPr>
          <p:cNvPr id="210" name="مستطيل 2"/>
          <p:cNvSpPr txBox="1"/>
          <p:nvPr/>
        </p:nvSpPr>
        <p:spPr>
          <a:xfrm>
            <a:off x="728768" y="2738671"/>
            <a:ext cx="259168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7</a:t>
            </a:r>
          </a:p>
        </p:txBody>
      </p:sp>
      <p:sp>
        <p:nvSpPr>
          <p:cNvPr id="211" name="مستطيل 9"/>
          <p:cNvSpPr txBox="1"/>
          <p:nvPr/>
        </p:nvSpPr>
        <p:spPr>
          <a:xfrm>
            <a:off x="652567" y="3131674"/>
            <a:ext cx="259168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3</a:t>
            </a:r>
          </a:p>
        </p:txBody>
      </p:sp>
      <p:sp>
        <p:nvSpPr>
          <p:cNvPr id="212" name="مستطيل 10"/>
          <p:cNvSpPr txBox="1"/>
          <p:nvPr/>
        </p:nvSpPr>
        <p:spPr>
          <a:xfrm>
            <a:off x="652567" y="3573015"/>
            <a:ext cx="259168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4</a:t>
            </a:r>
          </a:p>
        </p:txBody>
      </p:sp>
      <p:sp>
        <p:nvSpPr>
          <p:cNvPr id="213" name="مستطيل 11"/>
          <p:cNvSpPr txBox="1"/>
          <p:nvPr/>
        </p:nvSpPr>
        <p:spPr>
          <a:xfrm>
            <a:off x="652567" y="4653134"/>
            <a:ext cx="259168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6</a:t>
            </a:r>
          </a:p>
        </p:txBody>
      </p:sp>
      <p:sp>
        <p:nvSpPr>
          <p:cNvPr id="214" name="مستطيل 12"/>
          <p:cNvSpPr txBox="1"/>
          <p:nvPr/>
        </p:nvSpPr>
        <p:spPr>
          <a:xfrm>
            <a:off x="652567" y="5445224"/>
            <a:ext cx="259168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</a:t>
            </a:r>
          </a:p>
        </p:txBody>
      </p:sp>
      <p:sp>
        <p:nvSpPr>
          <p:cNvPr id="215" name="مستطيل 13"/>
          <p:cNvSpPr txBox="1"/>
          <p:nvPr/>
        </p:nvSpPr>
        <p:spPr>
          <a:xfrm>
            <a:off x="652567" y="5796380"/>
            <a:ext cx="259168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2</a:t>
            </a:r>
          </a:p>
        </p:txBody>
      </p:sp>
      <p:pic>
        <p:nvPicPr>
          <p:cNvPr id="216" name="صورة 3" descr="صورة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61508" y="1759680"/>
            <a:ext cx="3534970" cy="3018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1" animBg="1" advAuto="0"/>
      <p:bldP spid="208" grpId="2" animBg="1" advAuto="0"/>
      <p:bldP spid="209" grpId="4" animBg="1" advAuto="0"/>
      <p:bldP spid="210" grpId="5" animBg="1" advAuto="0"/>
      <p:bldP spid="211" grpId="6" animBg="1" advAuto="0"/>
      <p:bldP spid="212" grpId="7" animBg="1" advAuto="0"/>
      <p:bldP spid="213" grpId="8" animBg="1" advAuto="0"/>
      <p:bldP spid="214" grpId="9" animBg="1" advAuto="0"/>
      <p:bldP spid="215" grpId="10" animBg="1" advAuto="0"/>
      <p:bldP spid="216" grpId="3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185" y="895615"/>
            <a:ext cx="2905673" cy="589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543" y="1494919"/>
            <a:ext cx="4824539" cy="565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7543" y="2055172"/>
            <a:ext cx="7538998" cy="4254149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مستطيل 1"/>
          <p:cNvSpPr txBox="1"/>
          <p:nvPr/>
        </p:nvSpPr>
        <p:spPr>
          <a:xfrm>
            <a:off x="1353329" y="2951205"/>
            <a:ext cx="5151050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Majid played tennis in the morning. </a:t>
            </a:r>
          </a:p>
        </p:txBody>
      </p:sp>
      <p:sp>
        <p:nvSpPr>
          <p:cNvPr id="222" name="مستطيل 2"/>
          <p:cNvSpPr txBox="1"/>
          <p:nvPr/>
        </p:nvSpPr>
        <p:spPr>
          <a:xfrm>
            <a:off x="1369818" y="3815303"/>
            <a:ext cx="6506130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Majid and his uncle watched a DVD together.</a:t>
            </a:r>
          </a:p>
        </p:txBody>
      </p:sp>
      <p:sp>
        <p:nvSpPr>
          <p:cNvPr id="223" name="مستطيل 9"/>
          <p:cNvSpPr txBox="1"/>
          <p:nvPr/>
        </p:nvSpPr>
        <p:spPr>
          <a:xfrm>
            <a:off x="1316793" y="4695527"/>
            <a:ext cx="6568191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Majid and his uncle went out to a restaurant. </a:t>
            </a:r>
          </a:p>
        </p:txBody>
      </p:sp>
      <p:sp>
        <p:nvSpPr>
          <p:cNvPr id="224" name="مستطيل 10"/>
          <p:cNvSpPr txBox="1"/>
          <p:nvPr/>
        </p:nvSpPr>
        <p:spPr>
          <a:xfrm>
            <a:off x="1377359" y="5615502"/>
            <a:ext cx="3998823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They saw a Star Wars film.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1" animBg="1" advAuto="0"/>
      <p:bldP spid="219" grpId="2" animBg="1" advAuto="0"/>
      <p:bldP spid="220" grpId="3" animBg="1" advAuto="0"/>
      <p:bldP spid="221" grpId="4" animBg="1" advAuto="0"/>
      <p:bldP spid="222" grpId="5" animBg="1" advAuto="0"/>
      <p:bldP spid="223" grpId="6" animBg="1" advAuto="0"/>
      <p:bldP spid="224" grpId="7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صورة 4" descr="صورة 4"/>
          <p:cNvPicPr>
            <a:picLocks noChangeAspect="1"/>
          </p:cNvPicPr>
          <p:nvPr/>
        </p:nvPicPr>
        <p:blipFill>
          <a:blip r:embed="rId3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12" name="Check HomeWork:"/>
          <p:cNvSpPr txBox="1"/>
          <p:nvPr/>
        </p:nvSpPr>
        <p:spPr>
          <a:xfrm>
            <a:off x="3167519" y="1432057"/>
            <a:ext cx="4086851" cy="507054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Check HomeWork:</a:t>
            </a:r>
          </a:p>
        </p:txBody>
      </p:sp>
      <p:pic>
        <p:nvPicPr>
          <p:cNvPr id="113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58358" y="2012178"/>
            <a:ext cx="1505172" cy="15254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صورة 4" descr="صورة 4"/>
          <p:cNvPicPr>
            <a:picLocks noChangeAspect="1"/>
          </p:cNvPicPr>
          <p:nvPr/>
        </p:nvPicPr>
        <p:blipFill>
          <a:blip r:embed="rId3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16" name="Quick Review:"/>
          <p:cNvSpPr txBox="1"/>
          <p:nvPr/>
        </p:nvSpPr>
        <p:spPr>
          <a:xfrm>
            <a:off x="2528574" y="1391489"/>
            <a:ext cx="4086852" cy="507054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Quick Review:</a:t>
            </a:r>
          </a:p>
        </p:txBody>
      </p:sp>
      <p:sp>
        <p:nvSpPr>
          <p:cNvPr id="117" name="Q: What is the title of the last unit that we finished studying?"/>
          <p:cNvSpPr txBox="1"/>
          <p:nvPr/>
        </p:nvSpPr>
        <p:spPr>
          <a:xfrm>
            <a:off x="1978373" y="2191933"/>
            <a:ext cx="5187255" cy="938854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Q: What is the title of the last unit that we finished studying?</a:t>
            </a:r>
          </a:p>
        </p:txBody>
      </p:sp>
      <p:sp>
        <p:nvSpPr>
          <p:cNvPr id="118" name="Let’s Celebrate…"/>
          <p:cNvSpPr txBox="1"/>
          <p:nvPr/>
        </p:nvSpPr>
        <p:spPr>
          <a:xfrm>
            <a:off x="1978373" y="3429000"/>
            <a:ext cx="5187255" cy="1370653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Let’s Celebrate </a:t>
            </a:r>
          </a:p>
          <a:p>
            <a:pPr algn="ctr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What are going to wear there?</a:t>
            </a:r>
          </a:p>
          <a:p>
            <a:pPr algn="ctr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Then and Now </a:t>
            </a:r>
          </a:p>
        </p:txBody>
      </p:sp>
      <p:sp>
        <p:nvSpPr>
          <p:cNvPr id="119" name="Approved"/>
          <p:cNvSpPr/>
          <p:nvPr/>
        </p:nvSpPr>
        <p:spPr>
          <a:xfrm>
            <a:off x="5805319" y="4337776"/>
            <a:ext cx="434416" cy="434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 animBg="1" advAuto="0"/>
      <p:bldP spid="117" grpId="2" animBg="1" advAuto="0"/>
      <p:bldP spid="118" grpId="3" animBg="1" advAuto="0"/>
      <p:bldP spid="119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صورة 4" descr="صورة 4"/>
          <p:cNvPicPr>
            <a:picLocks noChangeAspect="1"/>
          </p:cNvPicPr>
          <p:nvPr/>
        </p:nvPicPr>
        <p:blipFill>
          <a:blip r:embed="rId3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22" name="Super Goal 1…"/>
          <p:cNvSpPr txBox="1"/>
          <p:nvPr/>
        </p:nvSpPr>
        <p:spPr>
          <a:xfrm>
            <a:off x="1991050" y="1685606"/>
            <a:ext cx="5161900" cy="1802454"/>
          </a:xfrm>
          <a:prstGeom prst="rect">
            <a:avLst/>
          </a:prstGeom>
          <a:solidFill>
            <a:srgbClr val="ADADA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Super Goal 1</a:t>
            </a:r>
          </a:p>
          <a:p>
            <a:pPr algn="ctr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Unit:16</a:t>
            </a:r>
          </a:p>
          <a:p>
            <a:pPr algn="ctr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Lesson:1</a:t>
            </a:r>
          </a:p>
          <a:p>
            <a:pPr algn="ctr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(Listen and Discuss)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صورة 4" descr="صورة 4"/>
          <p:cNvPicPr>
            <a:picLocks noChangeAspect="1"/>
          </p:cNvPicPr>
          <p:nvPr/>
        </p:nvPicPr>
        <p:blipFill>
          <a:blip r:embed="rId3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25" name="What Did You Do Last Week ?"/>
          <p:cNvSpPr txBox="1"/>
          <p:nvPr/>
        </p:nvSpPr>
        <p:spPr>
          <a:xfrm>
            <a:off x="1849062" y="2557815"/>
            <a:ext cx="5445876" cy="507054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What Did You Do Last Week 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صورة 4" descr="صورة 4"/>
          <p:cNvPicPr>
            <a:picLocks noChangeAspect="1"/>
          </p:cNvPicPr>
          <p:nvPr/>
        </p:nvPicPr>
        <p:blipFill>
          <a:blip r:embed="rId3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28" name="Open your book: P: 140 and 141"/>
          <p:cNvSpPr txBox="1"/>
          <p:nvPr/>
        </p:nvSpPr>
        <p:spPr>
          <a:xfrm>
            <a:off x="3258796" y="113601"/>
            <a:ext cx="2626408" cy="299246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Open your book: P: 140 and 141</a:t>
            </a:r>
          </a:p>
        </p:txBody>
      </p:sp>
      <p:sp>
        <p:nvSpPr>
          <p:cNvPr id="129" name="Objectives:"/>
          <p:cNvSpPr txBox="1"/>
          <p:nvPr/>
        </p:nvSpPr>
        <p:spPr>
          <a:xfrm>
            <a:off x="3583339" y="1682242"/>
            <a:ext cx="1977322" cy="507054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Objectives:</a:t>
            </a:r>
          </a:p>
        </p:txBody>
      </p:sp>
      <p:sp>
        <p:nvSpPr>
          <p:cNvPr id="130" name="State leisure activities, entertainments, and chores…"/>
          <p:cNvSpPr txBox="1"/>
          <p:nvPr/>
        </p:nvSpPr>
        <p:spPr>
          <a:xfrm>
            <a:off x="1065595" y="2481486"/>
            <a:ext cx="7012810" cy="960208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57187" indent="-357187" algn="ctr">
              <a:lnSpc>
                <a:spcPct val="150000"/>
              </a:lnSpc>
              <a:buSzPct val="100000"/>
              <a:buChar char="-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State leisure activities, entertainments, and chores </a:t>
            </a:r>
          </a:p>
          <a:p>
            <a:pPr marL="357187" indent="-357187" algn="ctr">
              <a:lnSpc>
                <a:spcPct val="150000"/>
              </a:lnSpc>
              <a:buSzPct val="100000"/>
              <a:buChar char="-"/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Describe pastime activities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animBg="1" advAuto="0"/>
      <p:bldP spid="129" grpId="2" animBg="1" advAuto="0"/>
      <p:bldP spid="130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صورة 4" descr="صورة 4"/>
          <p:cNvPicPr>
            <a:picLocks noChangeAspect="1"/>
          </p:cNvPicPr>
          <p:nvPr/>
        </p:nvPicPr>
        <p:blipFill>
          <a:blip r:embed="rId3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33" name="Warm Up:"/>
          <p:cNvSpPr txBox="1"/>
          <p:nvPr/>
        </p:nvSpPr>
        <p:spPr>
          <a:xfrm>
            <a:off x="4189322" y="113601"/>
            <a:ext cx="765356" cy="275465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Warm Up:</a:t>
            </a:r>
          </a:p>
        </p:txBody>
      </p:sp>
      <p:sp>
        <p:nvSpPr>
          <p:cNvPr id="134" name="Q1: What did you do Last week?…"/>
          <p:cNvSpPr txBox="1"/>
          <p:nvPr/>
        </p:nvSpPr>
        <p:spPr>
          <a:xfrm>
            <a:off x="931214" y="2215930"/>
            <a:ext cx="7281572" cy="938854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Q1: What did you do Last week?</a:t>
            </a:r>
          </a:p>
          <a:p>
            <a:pPr algn="ctr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Q2: Where did you go Last week?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animBg="1" advAuto="0"/>
      <p:bldP spid="134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صورة 4" descr="صورة 4"/>
          <p:cNvPicPr>
            <a:picLocks noChangeAspect="1"/>
          </p:cNvPicPr>
          <p:nvPr/>
        </p:nvPicPr>
        <p:blipFill>
          <a:blip r:embed="rId3">
            <a:alphaModFix amt="75114"/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rotWithShape="0">
              <a:srgbClr val="000000">
                <a:alpha val="20000"/>
              </a:srgbClr>
            </a:outerShdw>
          </a:effectLst>
        </p:spPr>
      </p:pic>
      <p:sp>
        <p:nvSpPr>
          <p:cNvPr id="137" name="What can you see?"/>
          <p:cNvSpPr txBox="1"/>
          <p:nvPr/>
        </p:nvSpPr>
        <p:spPr>
          <a:xfrm>
            <a:off x="3897740" y="133885"/>
            <a:ext cx="1348520" cy="275464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What can you see?</a:t>
            </a:r>
          </a:p>
        </p:txBody>
      </p:sp>
      <p:sp>
        <p:nvSpPr>
          <p:cNvPr id="138" name="Text"/>
          <p:cNvSpPr txBox="1"/>
          <p:nvPr/>
        </p:nvSpPr>
        <p:spPr>
          <a:xfrm>
            <a:off x="1985979" y="1815422"/>
            <a:ext cx="5172042" cy="3693687"/>
          </a:xfrm>
          <a:prstGeom prst="rect">
            <a:avLst/>
          </a:prstGeom>
          <a:solidFill>
            <a:srgbClr val="999999">
              <a:alpha val="7990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7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5979" y="1815422"/>
            <a:ext cx="4366175" cy="340999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What activities did you do ?"/>
          <p:cNvSpPr txBox="1"/>
          <p:nvPr/>
        </p:nvSpPr>
        <p:spPr>
          <a:xfrm>
            <a:off x="3058492" y="1090496"/>
            <a:ext cx="3027016" cy="372749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What activities did you do 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animBg="1" advAuto="0"/>
      <p:bldP spid="138" grpId="2" animBg="1" advAuto="0"/>
      <p:bldP spid="140" grpId="3" animBg="1" advAuto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On-screen Show (4:3)</PresentationFormat>
  <Paragraphs>83</Paragraphs>
  <Slides>26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</cp:revision>
  <dcterms:modified xsi:type="dcterms:W3CDTF">2023-05-18T21:12:20Z</dcterms:modified>
</cp:coreProperties>
</file>