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323" r:id="rId2"/>
    <p:sldId id="294" r:id="rId3"/>
    <p:sldId id="410" r:id="rId4"/>
    <p:sldId id="259" r:id="rId5"/>
    <p:sldId id="449" r:id="rId6"/>
    <p:sldId id="434" r:id="rId7"/>
    <p:sldId id="282" r:id="rId8"/>
    <p:sldId id="448" r:id="rId9"/>
    <p:sldId id="435" r:id="rId10"/>
    <p:sldId id="262" r:id="rId11"/>
    <p:sldId id="260" r:id="rId12"/>
    <p:sldId id="263" r:id="rId13"/>
    <p:sldId id="415" r:id="rId14"/>
    <p:sldId id="279" r:id="rId15"/>
    <p:sldId id="280" r:id="rId16"/>
    <p:sldId id="297" r:id="rId17"/>
  </p:sldIdLst>
  <p:sldSz cx="12192000" cy="6858000"/>
  <p:notesSz cx="6858000" cy="9144000"/>
  <p:embeddedFontLst>
    <p:embeddedFont>
      <p:font typeface="Calibri" pitchFamily="34" charset="0"/>
      <p:regular r:id="rId20"/>
      <p:bold r:id="rId21"/>
      <p:italic r:id="rId22"/>
      <p:boldItalic r:id="rId23"/>
    </p:embeddedFont>
    <p:embeddedFont>
      <p:font typeface="Comic Sans MS" pitchFamily="66" charset="0"/>
      <p:regular r:id="rId24"/>
      <p:bold r:id="rId25"/>
      <p:italic r:id="rId26"/>
      <p:boldItalic r:id="rId27"/>
    </p:embeddedFont>
    <p:embeddedFont>
      <p:font typeface="Poppins" charset="0"/>
      <p:regular r:id="rId28"/>
      <p:bold r:id="rId29"/>
      <p:italic r:id="rId30"/>
      <p:boldItalic r:id="rId31"/>
    </p:embeddedFont>
    <p:embeddedFont>
      <p:font typeface="굴림체" charset="-127"/>
      <p:regular r:id="rId32"/>
    </p:embeddedFont>
    <p:embeddedFont>
      <p:font typeface="맑은 고딕" pitchFamily="34" charset="-127"/>
      <p:regular r:id="rId33"/>
      <p:bold r:id="rId34"/>
    </p:embeddedFont>
    <p:embeddedFont>
      <p:font typeface="Calibri Light" pitchFamily="34" charset="0"/>
      <p:regular r:id="rId35"/>
      <p:italic r:id="rId36"/>
    </p:embeddedFont>
    <p:embeddedFont>
      <p:font typeface="BrowalliaUPC" charset="-34"/>
      <p:regular r:id="rId37"/>
      <p:bold r:id="rId38"/>
      <p:italic r:id="rId39"/>
      <p:boldItalic r:id="rId40"/>
    </p:embeddedFont>
  </p:embeddedFontLst>
  <p:defaultTextStyle>
    <a:defPPr>
      <a:defRPr lang="ko-KR"/>
    </a:defPPr>
    <a:lvl1pPr marL="0" algn="l" defTabSz="995391" rtl="0" eaLnBrk="1" latinLnBrk="1" hangingPunct="1">
      <a:defRPr sz="1999" kern="1200">
        <a:solidFill>
          <a:schemeClr val="tx1"/>
        </a:solidFill>
        <a:latin typeface="+mn-lt"/>
        <a:ea typeface="+mn-ea"/>
        <a:cs typeface="+mn-cs"/>
      </a:defRPr>
    </a:lvl1pPr>
    <a:lvl2pPr marL="497696" algn="l" defTabSz="995391" rtl="0" eaLnBrk="1" latinLnBrk="1" hangingPunct="1">
      <a:defRPr sz="1999" kern="1200">
        <a:solidFill>
          <a:schemeClr val="tx1"/>
        </a:solidFill>
        <a:latin typeface="+mn-lt"/>
        <a:ea typeface="+mn-ea"/>
        <a:cs typeface="+mn-cs"/>
      </a:defRPr>
    </a:lvl2pPr>
    <a:lvl3pPr marL="995391" algn="l" defTabSz="995391" rtl="0" eaLnBrk="1" latinLnBrk="1" hangingPunct="1">
      <a:defRPr sz="1999" kern="1200">
        <a:solidFill>
          <a:schemeClr val="tx1"/>
        </a:solidFill>
        <a:latin typeface="+mn-lt"/>
        <a:ea typeface="+mn-ea"/>
        <a:cs typeface="+mn-cs"/>
      </a:defRPr>
    </a:lvl3pPr>
    <a:lvl4pPr marL="1493087" algn="l" defTabSz="995391" rtl="0" eaLnBrk="1" latinLnBrk="1" hangingPunct="1">
      <a:defRPr sz="1999" kern="1200">
        <a:solidFill>
          <a:schemeClr val="tx1"/>
        </a:solidFill>
        <a:latin typeface="+mn-lt"/>
        <a:ea typeface="+mn-ea"/>
        <a:cs typeface="+mn-cs"/>
      </a:defRPr>
    </a:lvl4pPr>
    <a:lvl5pPr marL="1990783" algn="l" defTabSz="995391" rtl="0" eaLnBrk="1" latinLnBrk="1" hangingPunct="1">
      <a:defRPr sz="1999" kern="1200">
        <a:solidFill>
          <a:schemeClr val="tx1"/>
        </a:solidFill>
        <a:latin typeface="+mn-lt"/>
        <a:ea typeface="+mn-ea"/>
        <a:cs typeface="+mn-cs"/>
      </a:defRPr>
    </a:lvl5pPr>
    <a:lvl6pPr marL="2488478" algn="l" defTabSz="995391" rtl="0" eaLnBrk="1" latinLnBrk="1" hangingPunct="1">
      <a:defRPr sz="1999" kern="1200">
        <a:solidFill>
          <a:schemeClr val="tx1"/>
        </a:solidFill>
        <a:latin typeface="+mn-lt"/>
        <a:ea typeface="+mn-ea"/>
        <a:cs typeface="+mn-cs"/>
      </a:defRPr>
    </a:lvl6pPr>
    <a:lvl7pPr marL="2986174" algn="l" defTabSz="995391" rtl="0" eaLnBrk="1" latinLnBrk="1" hangingPunct="1">
      <a:defRPr sz="1999" kern="1200">
        <a:solidFill>
          <a:schemeClr val="tx1"/>
        </a:solidFill>
        <a:latin typeface="+mn-lt"/>
        <a:ea typeface="+mn-ea"/>
        <a:cs typeface="+mn-cs"/>
      </a:defRPr>
    </a:lvl7pPr>
    <a:lvl8pPr marL="3483871" algn="l" defTabSz="995391" rtl="0" eaLnBrk="1" latinLnBrk="1" hangingPunct="1">
      <a:defRPr sz="1999" kern="1200">
        <a:solidFill>
          <a:schemeClr val="tx1"/>
        </a:solidFill>
        <a:latin typeface="+mn-lt"/>
        <a:ea typeface="+mn-ea"/>
        <a:cs typeface="+mn-cs"/>
      </a:defRPr>
    </a:lvl8pPr>
    <a:lvl9pPr marL="3981566" algn="l" defTabSz="995391" rtl="0" eaLnBrk="1" latinLnBrk="1" hangingPunct="1">
      <a:defRPr sz="199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4" pos="384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E7682"/>
    <a:srgbClr val="F2F2F2"/>
    <a:srgbClr val="166678"/>
    <a:srgbClr val="603941"/>
    <a:srgbClr val="0B4E61"/>
    <a:srgbClr val="DAC294"/>
    <a:srgbClr val="59B394"/>
    <a:srgbClr val="836F59"/>
    <a:srgbClr val="B48D3E"/>
    <a:srgbClr val="B052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보통 스타일 2 - 강조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031" autoAdjust="0"/>
    <p:restoredTop sz="94792" autoAdjust="0"/>
  </p:normalViewPr>
  <p:slideViewPr>
    <p:cSldViewPr>
      <p:cViewPr>
        <p:scale>
          <a:sx n="48" d="100"/>
          <a:sy n="48" d="100"/>
        </p:scale>
        <p:origin x="-648" y="-4"/>
      </p:cViewPr>
      <p:guideLst>
        <p:guide orient="horz" pos="2160"/>
        <p:guide pos="3841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70" d="100"/>
          <a:sy n="70" d="100"/>
        </p:scale>
        <p:origin x="3048" y="67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7.fntdata"/><Relationship Id="rId39" Type="http://schemas.openxmlformats.org/officeDocument/2006/relationships/font" Target="fonts/font20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font" Target="fonts/font1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font" Target="fonts/font21.fntdata"/><Relationship Id="rId45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31" Type="http://schemas.openxmlformats.org/officeDocument/2006/relationships/font" Target="fonts/font12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43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dia alghamdi" userId="ff15695cc4030d6b" providerId="LiveId" clId="{2C1AA757-6A07-48C7-BDD8-EC59811A29FE}"/>
    <pc:docChg chg="undo custSel addSld delSld modSld sldOrd">
      <pc:chgData name="nadia alghamdi" userId="ff15695cc4030d6b" providerId="LiveId" clId="{2C1AA757-6A07-48C7-BDD8-EC59811A29FE}" dt="2022-02-05T19:55:00.886" v="170" actId="1076"/>
      <pc:docMkLst>
        <pc:docMk/>
      </pc:docMkLst>
      <pc:sldChg chg="modSp mod">
        <pc:chgData name="nadia alghamdi" userId="ff15695cc4030d6b" providerId="LiveId" clId="{2C1AA757-6A07-48C7-BDD8-EC59811A29FE}" dt="2022-02-01T18:20:33.435" v="53" actId="207"/>
        <pc:sldMkLst>
          <pc:docMk/>
          <pc:sldMk cId="2845702756" sldId="413"/>
        </pc:sldMkLst>
        <pc:spChg chg="mod">
          <ac:chgData name="nadia alghamdi" userId="ff15695cc4030d6b" providerId="LiveId" clId="{2C1AA757-6A07-48C7-BDD8-EC59811A29FE}" dt="2022-02-01T18:20:33.435" v="53" actId="207"/>
          <ac:spMkLst>
            <pc:docMk/>
            <pc:sldMk cId="2845702756" sldId="413"/>
            <ac:spMk id="3" creationId="{06C69331-504E-4009-A895-4A6B6B12E3E4}"/>
          </ac:spMkLst>
        </pc:spChg>
      </pc:sldChg>
      <pc:sldChg chg="addSp modSp mod">
        <pc:chgData name="nadia alghamdi" userId="ff15695cc4030d6b" providerId="LiveId" clId="{2C1AA757-6A07-48C7-BDD8-EC59811A29FE}" dt="2022-02-05T19:42:50.014" v="86" actId="14100"/>
        <pc:sldMkLst>
          <pc:docMk/>
          <pc:sldMk cId="1439959775" sldId="423"/>
        </pc:sldMkLst>
        <pc:spChg chg="mod">
          <ac:chgData name="nadia alghamdi" userId="ff15695cc4030d6b" providerId="LiveId" clId="{2C1AA757-6A07-48C7-BDD8-EC59811A29FE}" dt="2022-02-01T18:01:09.870" v="27"/>
          <ac:spMkLst>
            <pc:docMk/>
            <pc:sldMk cId="1439959775" sldId="423"/>
            <ac:spMk id="4" creationId="{D28D9FB1-2FD3-4E2B-BD8A-F45F697EFBB6}"/>
          </ac:spMkLst>
        </pc:spChg>
        <pc:spChg chg="add mod">
          <ac:chgData name="nadia alghamdi" userId="ff15695cc4030d6b" providerId="LiveId" clId="{2C1AA757-6A07-48C7-BDD8-EC59811A29FE}" dt="2022-02-05T19:42:50.014" v="86" actId="14100"/>
          <ac:spMkLst>
            <pc:docMk/>
            <pc:sldMk cId="1439959775" sldId="423"/>
            <ac:spMk id="6" creationId="{EE06884B-9C82-4D11-AA6C-453F9763F0E0}"/>
          </ac:spMkLst>
        </pc:spChg>
      </pc:sldChg>
      <pc:sldChg chg="addSp delSp modSp mod ord">
        <pc:chgData name="nadia alghamdi" userId="ff15695cc4030d6b" providerId="LiveId" clId="{2C1AA757-6A07-48C7-BDD8-EC59811A29FE}" dt="2022-02-05T19:55:00.886" v="170" actId="1076"/>
        <pc:sldMkLst>
          <pc:docMk/>
          <pc:sldMk cId="150306709" sldId="424"/>
        </pc:sldMkLst>
        <pc:spChg chg="add mod">
          <ac:chgData name="nadia alghamdi" userId="ff15695cc4030d6b" providerId="LiveId" clId="{2C1AA757-6A07-48C7-BDD8-EC59811A29FE}" dt="2022-02-05T19:54:57.716" v="169" actId="1076"/>
          <ac:spMkLst>
            <pc:docMk/>
            <pc:sldMk cId="150306709" sldId="424"/>
            <ac:spMk id="2" creationId="{279D2270-ADC3-43F9-A484-E615FF482E74}"/>
          </ac:spMkLst>
        </pc:spChg>
        <pc:picChg chg="add mod">
          <ac:chgData name="nadia alghamdi" userId="ff15695cc4030d6b" providerId="LiveId" clId="{2C1AA757-6A07-48C7-BDD8-EC59811A29FE}" dt="2022-02-05T19:54:53.901" v="168" actId="14100"/>
          <ac:picMkLst>
            <pc:docMk/>
            <pc:sldMk cId="150306709" sldId="424"/>
            <ac:picMk id="5" creationId="{998A28EF-0CCD-42D8-B3F7-F7F3026BB591}"/>
          </ac:picMkLst>
        </pc:picChg>
        <pc:picChg chg="del mod">
          <ac:chgData name="nadia alghamdi" userId="ff15695cc4030d6b" providerId="LiveId" clId="{2C1AA757-6A07-48C7-BDD8-EC59811A29FE}" dt="2022-02-05T19:49:27.913" v="155" actId="478"/>
          <ac:picMkLst>
            <pc:docMk/>
            <pc:sldMk cId="150306709" sldId="424"/>
            <ac:picMk id="6" creationId="{DA549C98-C374-4535-B550-0A301276F9BD}"/>
          </ac:picMkLst>
        </pc:picChg>
        <pc:picChg chg="add del mod">
          <ac:chgData name="nadia alghamdi" userId="ff15695cc4030d6b" providerId="LiveId" clId="{2C1AA757-6A07-48C7-BDD8-EC59811A29FE}" dt="2022-02-05T19:53:27.589" v="161" actId="478"/>
          <ac:picMkLst>
            <pc:docMk/>
            <pc:sldMk cId="150306709" sldId="424"/>
            <ac:picMk id="8" creationId="{E6D6AF0F-7C9E-4721-9701-7C89DC3F834D}"/>
          </ac:picMkLst>
        </pc:picChg>
        <pc:picChg chg="add mod">
          <ac:chgData name="nadia alghamdi" userId="ff15695cc4030d6b" providerId="LiveId" clId="{2C1AA757-6A07-48C7-BDD8-EC59811A29FE}" dt="2022-02-05T19:55:00.886" v="170" actId="1076"/>
          <ac:picMkLst>
            <pc:docMk/>
            <pc:sldMk cId="150306709" sldId="424"/>
            <ac:picMk id="10" creationId="{8852F5D3-16F6-4762-91E7-422786508E6A}"/>
          </ac:picMkLst>
        </pc:picChg>
      </pc:sldChg>
      <pc:sldChg chg="ord">
        <pc:chgData name="nadia alghamdi" userId="ff15695cc4030d6b" providerId="LiveId" clId="{2C1AA757-6A07-48C7-BDD8-EC59811A29FE}" dt="2022-02-01T18:04:39.215" v="50"/>
        <pc:sldMkLst>
          <pc:docMk/>
          <pc:sldMk cId="1742118392" sldId="425"/>
        </pc:sldMkLst>
      </pc:sldChg>
      <pc:sldChg chg="del">
        <pc:chgData name="nadia alghamdi" userId="ff15695cc4030d6b" providerId="LiveId" clId="{2C1AA757-6A07-48C7-BDD8-EC59811A29FE}" dt="2022-02-05T19:40:02.727" v="64" actId="47"/>
        <pc:sldMkLst>
          <pc:docMk/>
          <pc:sldMk cId="1215700782" sldId="426"/>
        </pc:sldMkLst>
      </pc:sldChg>
      <pc:sldChg chg="addSp delSp modSp add mod ord">
        <pc:chgData name="nadia alghamdi" userId="ff15695cc4030d6b" providerId="LiveId" clId="{2C1AA757-6A07-48C7-BDD8-EC59811A29FE}" dt="2022-02-01T18:36:51.615" v="60"/>
        <pc:sldMkLst>
          <pc:docMk/>
          <pc:sldMk cId="2213905292" sldId="427"/>
        </pc:sldMkLst>
        <pc:picChg chg="add mod">
          <ac:chgData name="nadia alghamdi" userId="ff15695cc4030d6b" providerId="LiveId" clId="{2C1AA757-6A07-48C7-BDD8-EC59811A29FE}" dt="2022-02-01T18:36:51.615" v="60"/>
          <ac:picMkLst>
            <pc:docMk/>
            <pc:sldMk cId="2213905292" sldId="427"/>
            <ac:picMk id="3" creationId="{C4178184-AF70-4B9E-B083-B58140EE620A}"/>
          </ac:picMkLst>
        </pc:picChg>
        <pc:picChg chg="del">
          <ac:chgData name="nadia alghamdi" userId="ff15695cc4030d6b" providerId="LiveId" clId="{2C1AA757-6A07-48C7-BDD8-EC59811A29FE}" dt="2022-02-01T18:36:30.675" v="57" actId="478"/>
          <ac:picMkLst>
            <pc:docMk/>
            <pc:sldMk cId="2213905292" sldId="427"/>
            <ac:picMk id="5" creationId="{0CA5F304-F66D-4FC6-B623-E107B25A26EB}"/>
          </ac:picMkLst>
        </pc:picChg>
      </pc:sldChg>
      <pc:sldChg chg="add modAnim">
        <pc:chgData name="nadia alghamdi" userId="ff15695cc4030d6b" providerId="LiveId" clId="{2C1AA757-6A07-48C7-BDD8-EC59811A29FE}" dt="2022-02-05T19:39:36.327" v="62"/>
        <pc:sldMkLst>
          <pc:docMk/>
          <pc:sldMk cId="3308879033" sldId="431"/>
        </pc:sldMkLst>
      </pc:sldChg>
      <pc:sldChg chg="add modAnim">
        <pc:chgData name="nadia alghamdi" userId="ff15695cc4030d6b" providerId="LiveId" clId="{2C1AA757-6A07-48C7-BDD8-EC59811A29FE}" dt="2022-02-05T19:40:09.291" v="65"/>
        <pc:sldMkLst>
          <pc:docMk/>
          <pc:sldMk cId="4132247932" sldId="432"/>
        </pc:sldMkLst>
      </pc:sldChg>
      <pc:sldChg chg="add modAnim">
        <pc:chgData name="nadia alghamdi" userId="ff15695cc4030d6b" providerId="LiveId" clId="{2C1AA757-6A07-48C7-BDD8-EC59811A29FE}" dt="2022-02-05T19:40:17.354" v="66"/>
        <pc:sldMkLst>
          <pc:docMk/>
          <pc:sldMk cId="521789813" sldId="433"/>
        </pc:sldMkLst>
      </pc:sldChg>
      <pc:sldChg chg="add modAnim">
        <pc:chgData name="nadia alghamdi" userId="ff15695cc4030d6b" providerId="LiveId" clId="{2C1AA757-6A07-48C7-BDD8-EC59811A29FE}" dt="2022-02-05T19:40:51.879" v="69"/>
        <pc:sldMkLst>
          <pc:docMk/>
          <pc:sldMk cId="2257155888" sldId="434"/>
        </pc:sldMkLst>
      </pc:sldChg>
      <pc:sldChg chg="add modAnim">
        <pc:chgData name="nadia alghamdi" userId="ff15695cc4030d6b" providerId="LiveId" clId="{2C1AA757-6A07-48C7-BDD8-EC59811A29FE}" dt="2022-02-05T19:40:21.278" v="67"/>
        <pc:sldMkLst>
          <pc:docMk/>
          <pc:sldMk cId="730531150" sldId="435"/>
        </pc:sldMkLst>
      </pc:sldChg>
      <pc:sldChg chg="add modAnim">
        <pc:chgData name="nadia alghamdi" userId="ff15695cc4030d6b" providerId="LiveId" clId="{2C1AA757-6A07-48C7-BDD8-EC59811A29FE}" dt="2022-02-05T19:40:25.510" v="68"/>
        <pc:sldMkLst>
          <pc:docMk/>
          <pc:sldMk cId="1772617698" sldId="436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C48D063-0279-4228-BA55-65F3C115751C}" type="doc">
      <dgm:prSet loTypeId="urn:microsoft.com/office/officeart/2005/8/layout/vList3" loCatId="list" qsTypeId="urn:microsoft.com/office/officeart/2005/8/quickstyle/simple1" qsCatId="simple" csTypeId="urn:microsoft.com/office/officeart/2005/8/colors/colorful3" csCatId="colorful" phldr="1"/>
      <dgm:spPr/>
    </dgm:pt>
    <dgm:pt modelId="{D87B4608-E2C4-454F-8074-730EFA175301}">
      <dgm:prSet phldrT="[Text]" custT="1"/>
      <dgm:spPr/>
      <dgm:t>
        <a:bodyPr/>
        <a:lstStyle/>
        <a:p>
          <a:pPr>
            <a:buFontTx/>
            <a:buChar char="-"/>
          </a:pPr>
          <a:r>
            <a:rPr lang="en-US" sz="2400" dirty="0">
              <a:solidFill>
                <a:srgbClr val="002060"/>
              </a:solidFill>
              <a:latin typeface="Comic Sans MS" panose="030F0702030302020204" pitchFamily="66" charset="0"/>
            </a:rPr>
            <a:t>Use simple past of the verb “ Be ”</a:t>
          </a:r>
          <a:endParaRPr lang="en-US" sz="2400" dirty="0"/>
        </a:p>
      </dgm:t>
    </dgm:pt>
    <dgm:pt modelId="{D5374199-14F1-4824-8B6A-175184C72858}" type="parTrans" cxnId="{71BF1D76-3A2C-45E5-A7C0-E09B4213AEA2}">
      <dgm:prSet/>
      <dgm:spPr/>
      <dgm:t>
        <a:bodyPr/>
        <a:lstStyle/>
        <a:p>
          <a:endParaRPr lang="en-US"/>
        </a:p>
      </dgm:t>
    </dgm:pt>
    <dgm:pt modelId="{008F110C-F39A-4A8E-AE10-BD4B082F71D1}" type="sibTrans" cxnId="{71BF1D76-3A2C-45E5-A7C0-E09B4213AEA2}">
      <dgm:prSet/>
      <dgm:spPr/>
      <dgm:t>
        <a:bodyPr/>
        <a:lstStyle/>
        <a:p>
          <a:endParaRPr lang="en-US"/>
        </a:p>
      </dgm:t>
    </dgm:pt>
    <dgm:pt modelId="{C2D52224-EE35-41D5-A157-8FE77230C9E1}">
      <dgm:prSet phldrT="[Text]" custT="1"/>
      <dgm:spPr/>
      <dgm:t>
        <a:bodyPr/>
        <a:lstStyle/>
        <a:p>
          <a:pPr>
            <a:buFontTx/>
            <a:buChar char="-"/>
          </a:pPr>
          <a:r>
            <a:rPr lang="en-US" sz="2400" kern="1200" dirty="0">
              <a:solidFill>
                <a:srgbClr val="002060"/>
              </a:solidFill>
              <a:latin typeface="Comic Sans MS" panose="030F0702030302020204" pitchFamily="66" charset="0"/>
            </a:rPr>
            <a:t>Use the verb “ born ” in questions and statements </a:t>
          </a:r>
          <a:endParaRPr lang="en-US" sz="2400" kern="1200" dirty="0">
            <a:solidFill>
              <a:srgbClr val="002060"/>
            </a:solidFill>
            <a:latin typeface="Comic Sans MS" panose="030F0702030302020204" pitchFamily="66" charset="0"/>
            <a:ea typeface="맑은 고딕"/>
            <a:cs typeface="+mn-cs"/>
          </a:endParaRPr>
        </a:p>
      </dgm:t>
    </dgm:pt>
    <dgm:pt modelId="{13FB1C43-A97E-4C5A-90AD-BF3E6AEC4D99}" type="parTrans" cxnId="{8FE8A885-71F7-4A00-AA22-0F8470B97465}">
      <dgm:prSet/>
      <dgm:spPr/>
      <dgm:t>
        <a:bodyPr/>
        <a:lstStyle/>
        <a:p>
          <a:endParaRPr lang="en-US"/>
        </a:p>
      </dgm:t>
    </dgm:pt>
    <dgm:pt modelId="{8DDC52C6-5910-478F-90FA-E20E9BB49A39}" type="sibTrans" cxnId="{8FE8A885-71F7-4A00-AA22-0F8470B97465}">
      <dgm:prSet/>
      <dgm:spPr/>
      <dgm:t>
        <a:bodyPr/>
        <a:lstStyle/>
        <a:p>
          <a:endParaRPr lang="en-US"/>
        </a:p>
      </dgm:t>
    </dgm:pt>
    <dgm:pt modelId="{BB83222A-5D1B-45E2-B04B-5B6018923F8B}">
      <dgm:prSet phldrT="[Text]"/>
      <dgm:spPr/>
      <dgm:t>
        <a:bodyPr/>
        <a:lstStyle/>
        <a:p>
          <a:r>
            <a:rPr lang="en-US" dirty="0">
              <a:solidFill>
                <a:srgbClr val="002060"/>
              </a:solidFill>
              <a:latin typeface="Comic Sans MS" panose="030F0702030302020204" pitchFamily="66" charset="0"/>
            </a:rPr>
            <a:t>Complete information after listening</a:t>
          </a:r>
          <a:endParaRPr lang="en-US" dirty="0"/>
        </a:p>
      </dgm:t>
    </dgm:pt>
    <dgm:pt modelId="{8F22401B-BAC2-4DB9-A536-F177EE2A75F0}" type="parTrans" cxnId="{72D39DA8-16C8-45CE-B9A6-97224F2B2EDF}">
      <dgm:prSet/>
      <dgm:spPr/>
      <dgm:t>
        <a:bodyPr/>
        <a:lstStyle/>
        <a:p>
          <a:endParaRPr lang="en-US"/>
        </a:p>
      </dgm:t>
    </dgm:pt>
    <dgm:pt modelId="{B8B8A3C0-54A3-4FFD-B93F-D45E133C21CE}" type="sibTrans" cxnId="{72D39DA8-16C8-45CE-B9A6-97224F2B2EDF}">
      <dgm:prSet/>
      <dgm:spPr/>
      <dgm:t>
        <a:bodyPr/>
        <a:lstStyle/>
        <a:p>
          <a:endParaRPr lang="en-US"/>
        </a:p>
      </dgm:t>
    </dgm:pt>
    <dgm:pt modelId="{1653060B-FADB-4F31-B4F9-54C2225056B6}">
      <dgm:prSet/>
      <dgm:spPr/>
      <dgm:t>
        <a:bodyPr/>
        <a:lstStyle/>
        <a:p>
          <a:pPr>
            <a:buFontTx/>
            <a:buChar char="-"/>
          </a:pPr>
          <a:r>
            <a:rPr lang="en-US" dirty="0">
              <a:solidFill>
                <a:srgbClr val="002060"/>
              </a:solidFill>
              <a:latin typeface="Comic Sans MS" panose="030F0702030302020204" pitchFamily="66" charset="0"/>
            </a:rPr>
            <a:t>Practice pronunciation of “was” &amp; “were”</a:t>
          </a:r>
          <a:endParaRPr lang="en-US" dirty="0"/>
        </a:p>
      </dgm:t>
    </dgm:pt>
    <dgm:pt modelId="{90A7997F-CE03-42F0-BD58-4BF1F639B6C4}" type="parTrans" cxnId="{8D304262-7FB0-413F-878F-AA559084EB07}">
      <dgm:prSet/>
      <dgm:spPr/>
      <dgm:t>
        <a:bodyPr/>
        <a:lstStyle/>
        <a:p>
          <a:endParaRPr lang="en-US"/>
        </a:p>
      </dgm:t>
    </dgm:pt>
    <dgm:pt modelId="{0B508199-2BE3-4925-9FF8-862AF32C0D89}" type="sibTrans" cxnId="{8D304262-7FB0-413F-878F-AA559084EB07}">
      <dgm:prSet/>
      <dgm:spPr/>
      <dgm:t>
        <a:bodyPr/>
        <a:lstStyle/>
        <a:p>
          <a:endParaRPr lang="en-US"/>
        </a:p>
      </dgm:t>
    </dgm:pt>
    <dgm:pt modelId="{57CB0084-DF29-4DB4-8CD7-E4A4654CAFC0}" type="pres">
      <dgm:prSet presAssocID="{6C48D063-0279-4228-BA55-65F3C115751C}" presName="linearFlow" presStyleCnt="0">
        <dgm:presLayoutVars>
          <dgm:dir/>
          <dgm:resizeHandles val="exact"/>
        </dgm:presLayoutVars>
      </dgm:prSet>
      <dgm:spPr/>
    </dgm:pt>
    <dgm:pt modelId="{61F19793-11A3-4555-9CC3-C7435B67567D}" type="pres">
      <dgm:prSet presAssocID="{D87B4608-E2C4-454F-8074-730EFA175301}" presName="composite" presStyleCnt="0"/>
      <dgm:spPr/>
    </dgm:pt>
    <dgm:pt modelId="{27FDFAFE-98AD-4D7A-81E8-2BB483EE7A4A}" type="pres">
      <dgm:prSet presAssocID="{D87B4608-E2C4-454F-8074-730EFA175301}" presName="imgShp" presStyleLbl="fgImgPlace1" presStyleIdx="0" presStyleCnt="4"/>
      <dgm:spPr/>
    </dgm:pt>
    <dgm:pt modelId="{B24677DB-3F14-4D68-8093-FA1B4FE8F2D3}" type="pres">
      <dgm:prSet presAssocID="{D87B4608-E2C4-454F-8074-730EFA175301}" presName="txShp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CF3CAB-1F4D-4FE9-BCA9-7DE356462012}" type="pres">
      <dgm:prSet presAssocID="{008F110C-F39A-4A8E-AE10-BD4B082F71D1}" presName="spacing" presStyleCnt="0"/>
      <dgm:spPr/>
    </dgm:pt>
    <dgm:pt modelId="{BF03486C-83BB-494F-A45D-A0FDA3229934}" type="pres">
      <dgm:prSet presAssocID="{C2D52224-EE35-41D5-A157-8FE77230C9E1}" presName="composite" presStyleCnt="0"/>
      <dgm:spPr/>
    </dgm:pt>
    <dgm:pt modelId="{B171446E-12D4-45FD-A77F-4B7BC6B03E9F}" type="pres">
      <dgm:prSet presAssocID="{C2D52224-EE35-41D5-A157-8FE77230C9E1}" presName="imgShp" presStyleLbl="fgImgPlace1" presStyleIdx="1" presStyleCnt="4"/>
      <dgm:spPr/>
    </dgm:pt>
    <dgm:pt modelId="{C2CAB044-4252-4F9B-A7D0-706917C62240}" type="pres">
      <dgm:prSet presAssocID="{C2D52224-EE35-41D5-A157-8FE77230C9E1}" presName="tx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79698CC-5D0A-4834-B619-EC17449C0FCD}" type="pres">
      <dgm:prSet presAssocID="{8DDC52C6-5910-478F-90FA-E20E9BB49A39}" presName="spacing" presStyleCnt="0"/>
      <dgm:spPr/>
    </dgm:pt>
    <dgm:pt modelId="{07933879-2DD3-437F-AC62-A2C272ABF339}" type="pres">
      <dgm:prSet presAssocID="{BB83222A-5D1B-45E2-B04B-5B6018923F8B}" presName="composite" presStyleCnt="0"/>
      <dgm:spPr/>
    </dgm:pt>
    <dgm:pt modelId="{C7693992-B4D9-44D9-A91E-E41CA6B9CA41}" type="pres">
      <dgm:prSet presAssocID="{BB83222A-5D1B-45E2-B04B-5B6018923F8B}" presName="imgShp" presStyleLbl="fgImgPlace1" presStyleIdx="2" presStyleCnt="4"/>
      <dgm:spPr/>
    </dgm:pt>
    <dgm:pt modelId="{E0342FB2-1EA6-4C6C-8B36-165965772671}" type="pres">
      <dgm:prSet presAssocID="{BB83222A-5D1B-45E2-B04B-5B6018923F8B}" presName="tx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74CFED-AC9F-4971-A068-2F09467EB205}" type="pres">
      <dgm:prSet presAssocID="{B8B8A3C0-54A3-4FFD-B93F-D45E133C21CE}" presName="spacing" presStyleCnt="0"/>
      <dgm:spPr/>
    </dgm:pt>
    <dgm:pt modelId="{287FB08E-D12C-44F4-A665-5A8CFF2D5BE7}" type="pres">
      <dgm:prSet presAssocID="{1653060B-FADB-4F31-B4F9-54C2225056B6}" presName="composite" presStyleCnt="0"/>
      <dgm:spPr/>
    </dgm:pt>
    <dgm:pt modelId="{0B67995C-7C72-40EF-A4B6-4317FFDE3429}" type="pres">
      <dgm:prSet presAssocID="{1653060B-FADB-4F31-B4F9-54C2225056B6}" presName="imgShp" presStyleLbl="fgImgPlace1" presStyleIdx="3" presStyleCnt="4"/>
      <dgm:spPr/>
    </dgm:pt>
    <dgm:pt modelId="{DF1DA8B4-9976-43D8-BB03-E42BF0C2CC03}" type="pres">
      <dgm:prSet presAssocID="{1653060B-FADB-4F31-B4F9-54C2225056B6}" presName="tx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62A29CD-8DCE-41D4-AB6B-8C10DC247827}" type="presOf" srcId="{1653060B-FADB-4F31-B4F9-54C2225056B6}" destId="{DF1DA8B4-9976-43D8-BB03-E42BF0C2CC03}" srcOrd="0" destOrd="0" presId="urn:microsoft.com/office/officeart/2005/8/layout/vList3"/>
    <dgm:cxn modelId="{72D39DA8-16C8-45CE-B9A6-97224F2B2EDF}" srcId="{6C48D063-0279-4228-BA55-65F3C115751C}" destId="{BB83222A-5D1B-45E2-B04B-5B6018923F8B}" srcOrd="2" destOrd="0" parTransId="{8F22401B-BAC2-4DB9-A536-F177EE2A75F0}" sibTransId="{B8B8A3C0-54A3-4FFD-B93F-D45E133C21CE}"/>
    <dgm:cxn modelId="{1B6FE8EE-6B08-4C3B-8907-F39D9AD974BA}" type="presOf" srcId="{BB83222A-5D1B-45E2-B04B-5B6018923F8B}" destId="{E0342FB2-1EA6-4C6C-8B36-165965772671}" srcOrd="0" destOrd="0" presId="urn:microsoft.com/office/officeart/2005/8/layout/vList3"/>
    <dgm:cxn modelId="{71BF1D76-3A2C-45E5-A7C0-E09B4213AEA2}" srcId="{6C48D063-0279-4228-BA55-65F3C115751C}" destId="{D87B4608-E2C4-454F-8074-730EFA175301}" srcOrd="0" destOrd="0" parTransId="{D5374199-14F1-4824-8B6A-175184C72858}" sibTransId="{008F110C-F39A-4A8E-AE10-BD4B082F71D1}"/>
    <dgm:cxn modelId="{8FE8A885-71F7-4A00-AA22-0F8470B97465}" srcId="{6C48D063-0279-4228-BA55-65F3C115751C}" destId="{C2D52224-EE35-41D5-A157-8FE77230C9E1}" srcOrd="1" destOrd="0" parTransId="{13FB1C43-A97E-4C5A-90AD-BF3E6AEC4D99}" sibTransId="{8DDC52C6-5910-478F-90FA-E20E9BB49A39}"/>
    <dgm:cxn modelId="{8D304262-7FB0-413F-878F-AA559084EB07}" srcId="{6C48D063-0279-4228-BA55-65F3C115751C}" destId="{1653060B-FADB-4F31-B4F9-54C2225056B6}" srcOrd="3" destOrd="0" parTransId="{90A7997F-CE03-42F0-BD58-4BF1F639B6C4}" sibTransId="{0B508199-2BE3-4925-9FF8-862AF32C0D89}"/>
    <dgm:cxn modelId="{D1104942-B74D-4A49-9149-314FA3486B20}" type="presOf" srcId="{D87B4608-E2C4-454F-8074-730EFA175301}" destId="{B24677DB-3F14-4D68-8093-FA1B4FE8F2D3}" srcOrd="0" destOrd="0" presId="urn:microsoft.com/office/officeart/2005/8/layout/vList3"/>
    <dgm:cxn modelId="{B180D276-2898-4E82-806C-FB7D33102C93}" type="presOf" srcId="{6C48D063-0279-4228-BA55-65F3C115751C}" destId="{57CB0084-DF29-4DB4-8CD7-E4A4654CAFC0}" srcOrd="0" destOrd="0" presId="urn:microsoft.com/office/officeart/2005/8/layout/vList3"/>
    <dgm:cxn modelId="{DFBE77E4-8E4A-4CBB-9B39-99CBD4934599}" type="presOf" srcId="{C2D52224-EE35-41D5-A157-8FE77230C9E1}" destId="{C2CAB044-4252-4F9B-A7D0-706917C62240}" srcOrd="0" destOrd="0" presId="urn:microsoft.com/office/officeart/2005/8/layout/vList3"/>
    <dgm:cxn modelId="{CC8956B2-8634-4CD1-97A2-81A1472F8569}" type="presParOf" srcId="{57CB0084-DF29-4DB4-8CD7-E4A4654CAFC0}" destId="{61F19793-11A3-4555-9CC3-C7435B67567D}" srcOrd="0" destOrd="0" presId="urn:microsoft.com/office/officeart/2005/8/layout/vList3"/>
    <dgm:cxn modelId="{F2FC437B-77B2-4D36-868D-0211C01CD6CB}" type="presParOf" srcId="{61F19793-11A3-4555-9CC3-C7435B67567D}" destId="{27FDFAFE-98AD-4D7A-81E8-2BB483EE7A4A}" srcOrd="0" destOrd="0" presId="urn:microsoft.com/office/officeart/2005/8/layout/vList3"/>
    <dgm:cxn modelId="{47DBD911-A3DF-4FAC-B1D3-92B62EC735A8}" type="presParOf" srcId="{61F19793-11A3-4555-9CC3-C7435B67567D}" destId="{B24677DB-3F14-4D68-8093-FA1B4FE8F2D3}" srcOrd="1" destOrd="0" presId="urn:microsoft.com/office/officeart/2005/8/layout/vList3"/>
    <dgm:cxn modelId="{BDEC0DBE-9DE8-4E02-A4F3-A1B15A7DE0FC}" type="presParOf" srcId="{57CB0084-DF29-4DB4-8CD7-E4A4654CAFC0}" destId="{85CF3CAB-1F4D-4FE9-BCA9-7DE356462012}" srcOrd="1" destOrd="0" presId="urn:microsoft.com/office/officeart/2005/8/layout/vList3"/>
    <dgm:cxn modelId="{938DF1D9-3671-4D66-B1F5-15876A56FF5B}" type="presParOf" srcId="{57CB0084-DF29-4DB4-8CD7-E4A4654CAFC0}" destId="{BF03486C-83BB-494F-A45D-A0FDA3229934}" srcOrd="2" destOrd="0" presId="urn:microsoft.com/office/officeart/2005/8/layout/vList3"/>
    <dgm:cxn modelId="{8ACC6DF0-06B6-4F74-A518-A11F2DA80F62}" type="presParOf" srcId="{BF03486C-83BB-494F-A45D-A0FDA3229934}" destId="{B171446E-12D4-45FD-A77F-4B7BC6B03E9F}" srcOrd="0" destOrd="0" presId="urn:microsoft.com/office/officeart/2005/8/layout/vList3"/>
    <dgm:cxn modelId="{F70E52F6-BB4F-4F15-92C2-9C1CFE4376B4}" type="presParOf" srcId="{BF03486C-83BB-494F-A45D-A0FDA3229934}" destId="{C2CAB044-4252-4F9B-A7D0-706917C62240}" srcOrd="1" destOrd="0" presId="urn:microsoft.com/office/officeart/2005/8/layout/vList3"/>
    <dgm:cxn modelId="{0EA5CA59-CC9B-461B-89D5-F0B2F3A3D662}" type="presParOf" srcId="{57CB0084-DF29-4DB4-8CD7-E4A4654CAFC0}" destId="{C79698CC-5D0A-4834-B619-EC17449C0FCD}" srcOrd="3" destOrd="0" presId="urn:microsoft.com/office/officeart/2005/8/layout/vList3"/>
    <dgm:cxn modelId="{990B444F-BF5B-41D9-8385-7003342E0EBC}" type="presParOf" srcId="{57CB0084-DF29-4DB4-8CD7-E4A4654CAFC0}" destId="{07933879-2DD3-437F-AC62-A2C272ABF339}" srcOrd="4" destOrd="0" presId="urn:microsoft.com/office/officeart/2005/8/layout/vList3"/>
    <dgm:cxn modelId="{ECAED808-7A72-4FCC-8D16-0082A1451F64}" type="presParOf" srcId="{07933879-2DD3-437F-AC62-A2C272ABF339}" destId="{C7693992-B4D9-44D9-A91E-E41CA6B9CA41}" srcOrd="0" destOrd="0" presId="urn:microsoft.com/office/officeart/2005/8/layout/vList3"/>
    <dgm:cxn modelId="{A3CFB993-7618-44F0-87A9-D5674EDE981A}" type="presParOf" srcId="{07933879-2DD3-437F-AC62-A2C272ABF339}" destId="{E0342FB2-1EA6-4C6C-8B36-165965772671}" srcOrd="1" destOrd="0" presId="urn:microsoft.com/office/officeart/2005/8/layout/vList3"/>
    <dgm:cxn modelId="{90FC471F-FFF7-42DE-97AA-A7F44457DE62}" type="presParOf" srcId="{57CB0084-DF29-4DB4-8CD7-E4A4654CAFC0}" destId="{2C74CFED-AC9F-4971-A068-2F09467EB205}" srcOrd="5" destOrd="0" presId="urn:microsoft.com/office/officeart/2005/8/layout/vList3"/>
    <dgm:cxn modelId="{2DB3D90B-2EA3-4DA2-B633-595F83B0FA48}" type="presParOf" srcId="{57CB0084-DF29-4DB4-8CD7-E4A4654CAFC0}" destId="{287FB08E-D12C-44F4-A665-5A8CFF2D5BE7}" srcOrd="6" destOrd="0" presId="urn:microsoft.com/office/officeart/2005/8/layout/vList3"/>
    <dgm:cxn modelId="{9B5398B5-2838-43A2-AD00-8C2859C18CAF}" type="presParOf" srcId="{287FB08E-D12C-44F4-A665-5A8CFF2D5BE7}" destId="{0B67995C-7C72-40EF-A4B6-4317FFDE3429}" srcOrd="0" destOrd="0" presId="urn:microsoft.com/office/officeart/2005/8/layout/vList3"/>
    <dgm:cxn modelId="{6D3F6E44-CB2A-4384-A885-8B8B6BEFFDF1}" type="presParOf" srcId="{287FB08E-D12C-44F4-A665-5A8CFF2D5BE7}" destId="{DF1DA8B4-9976-43D8-BB03-E42BF0C2CC03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CCFBE2-2B8D-499C-81C9-2CD5B3EB8E93}" type="datetimeFigureOut">
              <a:rPr lang="ko-KR" altLang="en-US" smtClean="0"/>
              <a:pPr/>
              <a:t>2023-05-19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54DD7E-3179-445A-81DB-781C4554AFF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695366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545AC5-813F-4ED1-B011-8EA17CB93331}" type="datetimeFigureOut">
              <a:rPr lang="ko-KR" altLang="en-US" smtClean="0"/>
              <a:pPr/>
              <a:t>2023-05-19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504B90-27FD-422C-8CC6-2AADAD122D0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8707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95391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97696" algn="l" defTabSz="995391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95391" algn="l" defTabSz="995391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493087" algn="l" defTabSz="995391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990783" algn="l" defTabSz="995391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488478" algn="l" defTabSz="995391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986174" algn="l" defTabSz="995391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483871" algn="l" defTabSz="995391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981566" algn="l" defTabSz="995391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04B90-27FD-422C-8CC6-2AADAD122D08}" type="slidenum">
              <a:rPr lang="ko-KR" altLang="en-US" smtClean="0"/>
              <a:pPr/>
              <a:t>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049581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2023-05-19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5" name="제목 1"/>
          <p:cNvSpPr>
            <a:spLocks noGrp="1"/>
          </p:cNvSpPr>
          <p:nvPr>
            <p:ph type="ctrTitle" hasCustomPrompt="1"/>
          </p:nvPr>
        </p:nvSpPr>
        <p:spPr>
          <a:xfrm>
            <a:off x="1415480" y="1701008"/>
            <a:ext cx="9361040" cy="107992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9569" tIns="49785" rIns="99569" bIns="49785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ctr" defTabSz="996088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굴림체" pitchFamily="49" charset="-127"/>
              <a:buNone/>
              <a:defRPr lang="ko-KR" altLang="en-US" sz="5800" kern="1200" baseline="0" dirty="0">
                <a:solidFill>
                  <a:schemeClr val="bg1"/>
                </a:solidFill>
                <a:effectLst/>
                <a:latin typeface="+mj-lt"/>
                <a:ea typeface="맑은 고딕" pitchFamily="50" charset="-127"/>
                <a:cs typeface="+mj-cs"/>
              </a:defRPr>
            </a:lvl1pPr>
          </a:lstStyle>
          <a:p>
            <a:r>
              <a:rPr lang="ko-KR" altLang="en-US" dirty="0"/>
              <a:t>제목을</a:t>
            </a:r>
            <a:r>
              <a:rPr lang="en-US" altLang="ko-KR" dirty="0"/>
              <a:t> </a:t>
            </a:r>
            <a:r>
              <a:rPr lang="ko-KR" altLang="en-US" dirty="0"/>
              <a:t>입력하시오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직사각형 10"/>
          <p:cNvSpPr/>
          <p:nvPr userDrawn="1"/>
        </p:nvSpPr>
        <p:spPr>
          <a:xfrm>
            <a:off x="0" y="5069797"/>
            <a:ext cx="12192000" cy="1788203"/>
          </a:xfrm>
          <a:prstGeom prst="rect">
            <a:avLst/>
          </a:prstGeom>
          <a:gradFill flip="none" rotWithShape="1">
            <a:gsLst>
              <a:gs pos="0">
                <a:srgbClr val="166678"/>
              </a:gs>
              <a:gs pos="100000">
                <a:srgbClr val="002060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2023-05-19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2023-05-19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4" name="모서리가 둥근 직사각형 13"/>
          <p:cNvSpPr/>
          <p:nvPr userDrawn="1"/>
        </p:nvSpPr>
        <p:spPr>
          <a:xfrm>
            <a:off x="1559496" y="1628800"/>
            <a:ext cx="9073008" cy="4197000"/>
          </a:xfrm>
          <a:prstGeom prst="roundRect">
            <a:avLst>
              <a:gd name="adj" fmla="val 33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2023-05-19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4" name="제목 1"/>
          <p:cNvSpPr>
            <a:spLocks noGrp="1"/>
          </p:cNvSpPr>
          <p:nvPr>
            <p:ph type="title"/>
          </p:nvPr>
        </p:nvSpPr>
        <p:spPr>
          <a:xfrm>
            <a:off x="262593" y="120613"/>
            <a:ext cx="8175943" cy="798568"/>
          </a:xfrm>
        </p:spPr>
        <p:txBody>
          <a:bodyPr vert="horz" lIns="99569" tIns="49785" rIns="99569" bIns="49785" rtlCol="0" anchor="ctr">
            <a:normAutofit/>
          </a:bodyPr>
          <a:lstStyle>
            <a:lvl1pPr algn="l" defTabSz="996088" rtl="0" eaLnBrk="1" latinLnBrk="1" hangingPunct="1">
              <a:spcBef>
                <a:spcPct val="0"/>
              </a:spcBef>
              <a:buNone/>
              <a:defRPr lang="ko-KR" altLang="en-US" sz="4000" b="1" kern="1200" baseline="0" dirty="0">
                <a:solidFill>
                  <a:srgbClr val="002060"/>
                </a:solidFill>
                <a:effectLst/>
                <a:latin typeface="+mj-lt"/>
                <a:ea typeface="맑은 고딕" pitchFamily="50" charset="-127"/>
                <a:cs typeface="+mj-cs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15" name="내용 개체 틀 2"/>
          <p:cNvSpPr>
            <a:spLocks noGrp="1"/>
          </p:cNvSpPr>
          <p:nvPr>
            <p:ph idx="1"/>
          </p:nvPr>
        </p:nvSpPr>
        <p:spPr>
          <a:xfrm>
            <a:off x="262593" y="1413243"/>
            <a:ext cx="11522779" cy="4823421"/>
          </a:xfrm>
        </p:spPr>
        <p:txBody>
          <a:bodyPr>
            <a:normAutofit/>
          </a:bodyPr>
          <a:lstStyle>
            <a:lvl1pPr algn="l">
              <a:buNone/>
              <a:defRPr sz="2001" i="1" baseline="0">
                <a:solidFill>
                  <a:schemeClr val="bg1">
                    <a:lumMod val="95000"/>
                  </a:schemeClr>
                </a:solidFill>
                <a:latin typeface="+mj-lt"/>
                <a:ea typeface="맑은 고딕" pitchFamily="50" charset="-127"/>
              </a:defRPr>
            </a:lvl1pPr>
            <a:lvl2pPr algn="l">
              <a:buNone/>
              <a:defRPr sz="2001" i="1" baseline="0">
                <a:solidFill>
                  <a:schemeClr val="bg1">
                    <a:lumMod val="95000"/>
                  </a:schemeClr>
                </a:solidFill>
                <a:latin typeface="+mj-lt"/>
                <a:ea typeface="맑은 고딕" pitchFamily="50" charset="-127"/>
              </a:defRPr>
            </a:lvl2pPr>
            <a:lvl3pPr algn="l">
              <a:buNone/>
              <a:defRPr sz="2001" i="1" baseline="0">
                <a:solidFill>
                  <a:schemeClr val="bg1">
                    <a:lumMod val="95000"/>
                  </a:schemeClr>
                </a:solidFill>
                <a:latin typeface="+mj-lt"/>
                <a:ea typeface="맑은 고딕" pitchFamily="50" charset="-127"/>
              </a:defRPr>
            </a:lvl3pPr>
            <a:lvl4pPr algn="l">
              <a:buNone/>
              <a:defRPr sz="2001" i="1" baseline="0">
                <a:solidFill>
                  <a:schemeClr val="bg1">
                    <a:lumMod val="95000"/>
                  </a:schemeClr>
                </a:solidFill>
                <a:latin typeface="+mj-lt"/>
                <a:ea typeface="맑은 고딕" pitchFamily="50" charset="-127"/>
              </a:defRPr>
            </a:lvl4pPr>
            <a:lvl5pPr algn="l">
              <a:buNone/>
              <a:defRPr sz="2001" i="1" baseline="0">
                <a:solidFill>
                  <a:schemeClr val="bg1">
                    <a:lumMod val="95000"/>
                  </a:schemeClr>
                </a:solidFill>
                <a:latin typeface="+mj-lt"/>
                <a:ea typeface="맑은 고딕" pitchFamily="50" charset="-127"/>
              </a:defRPr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09601" y="6500837"/>
            <a:ext cx="2844800" cy="220641"/>
          </a:xfrm>
        </p:spPr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2023-05-19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165602" y="6500837"/>
            <a:ext cx="3860800" cy="220641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737601" y="6500837"/>
            <a:ext cx="2844800" cy="220641"/>
          </a:xfrm>
        </p:spPr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5" name="제목 1"/>
          <p:cNvSpPr>
            <a:spLocks noGrp="1"/>
          </p:cNvSpPr>
          <p:nvPr>
            <p:ph type="title"/>
          </p:nvPr>
        </p:nvSpPr>
        <p:spPr>
          <a:xfrm>
            <a:off x="262592" y="117400"/>
            <a:ext cx="8276733" cy="798568"/>
          </a:xfrm>
        </p:spPr>
        <p:txBody>
          <a:bodyPr vert="horz" lIns="99569" tIns="49785" rIns="99569" bIns="49785" rtlCol="0" anchor="ctr">
            <a:normAutofit/>
          </a:bodyPr>
          <a:lstStyle>
            <a:lvl1pPr algn="l" defTabSz="996088" rtl="0" eaLnBrk="1" latinLnBrk="1" hangingPunct="1">
              <a:spcBef>
                <a:spcPct val="0"/>
              </a:spcBef>
              <a:buNone/>
              <a:defRPr lang="ko-KR" altLang="en-US" sz="4000" b="1" kern="1200" baseline="0" dirty="0">
                <a:solidFill>
                  <a:schemeClr val="bg1"/>
                </a:solidFill>
                <a:effectLst/>
                <a:latin typeface="+mj-lt"/>
                <a:ea typeface="맑은 고딕" pitchFamily="50" charset="-127"/>
                <a:cs typeface="+mj-cs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16" name="내용 개체 틀 2"/>
          <p:cNvSpPr>
            <a:spLocks noGrp="1"/>
          </p:cNvSpPr>
          <p:nvPr>
            <p:ph idx="1"/>
          </p:nvPr>
        </p:nvSpPr>
        <p:spPr>
          <a:xfrm>
            <a:off x="262592" y="1413243"/>
            <a:ext cx="11522780" cy="4823421"/>
          </a:xfrm>
        </p:spPr>
        <p:txBody>
          <a:bodyPr>
            <a:normAutofit/>
          </a:bodyPr>
          <a:lstStyle>
            <a:lvl1pPr algn="l">
              <a:buNone/>
              <a:defRPr sz="2001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1pPr>
            <a:lvl2pPr algn="l">
              <a:buNone/>
              <a:defRPr sz="2001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2pPr>
            <a:lvl3pPr algn="l">
              <a:buNone/>
              <a:defRPr sz="2001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3pPr>
            <a:lvl4pPr algn="l">
              <a:buNone/>
              <a:defRPr sz="2001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4pPr>
            <a:lvl5pPr algn="l">
              <a:buNone/>
              <a:defRPr sz="2001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2023-05-19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8" name="제목 1"/>
          <p:cNvSpPr>
            <a:spLocks noGrp="1"/>
          </p:cNvSpPr>
          <p:nvPr>
            <p:ph type="ctrTitle"/>
          </p:nvPr>
        </p:nvSpPr>
        <p:spPr>
          <a:xfrm>
            <a:off x="1803401" y="3573016"/>
            <a:ext cx="8585200" cy="1421762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9569" tIns="49785" rIns="99569" bIns="49785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ctr" defTabSz="996088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굴림체" pitchFamily="49" charset="-127"/>
              <a:buNone/>
              <a:defRPr lang="ko-KR" altLang="en-US" sz="7200" kern="1200" baseline="0" dirty="0">
                <a:solidFill>
                  <a:schemeClr val="bg1"/>
                </a:solidFill>
                <a:effectLst/>
                <a:latin typeface="+mj-lt"/>
                <a:ea typeface="맑은 고딕" pitchFamily="50" charset="-127"/>
                <a:cs typeface="+mj-cs"/>
              </a:defRPr>
            </a:lvl1pPr>
          </a:lstStyle>
          <a:p>
            <a:endParaRPr lang="ko-KR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30F9F-31D2-494D-B436-22A4F5C52A5A}" type="datetimeFigureOut">
              <a:rPr lang="ar-SA" smtClean="0"/>
              <a:t>29/10/1444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0DCB9-A748-4EE8-8BA6-D83255EE17B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42129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30F9F-31D2-494D-B436-22A4F5C52A5A}" type="datetimeFigureOut">
              <a:rPr lang="ar-SA" smtClean="0"/>
              <a:t>29/10/1444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0DCB9-A748-4EE8-8BA6-D83255EE17B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927502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19027"/>
            <a:ext cx="10972800" cy="796908"/>
          </a:xfrm>
          <a:prstGeom prst="rect">
            <a:avLst/>
          </a:prstGeom>
        </p:spPr>
        <p:txBody>
          <a:bodyPr vert="horz" lIns="99569" tIns="49785" rIns="99569" bIns="49785" rtlCol="0" anchor="ctr">
            <a:normAutofit/>
          </a:bodyPr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062021"/>
            <a:ext cx="10972800" cy="5286412"/>
          </a:xfrm>
          <a:prstGeom prst="rect">
            <a:avLst/>
          </a:prstGeom>
        </p:spPr>
        <p:txBody>
          <a:bodyPr vert="horz" lIns="99569" tIns="49785" rIns="99569" bIns="49785" rtlCol="0">
            <a:normAutofit/>
          </a:bodyPr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1" y="6429400"/>
            <a:ext cx="2844800" cy="292079"/>
          </a:xfrm>
          <a:prstGeom prst="rect">
            <a:avLst/>
          </a:prstGeom>
        </p:spPr>
        <p:txBody>
          <a:bodyPr vert="horz" lIns="99569" tIns="49785" rIns="99569" bIns="49785" rtlCol="0" anchor="ctr"/>
          <a:lstStyle>
            <a:lvl1pPr algn="l">
              <a:defRPr sz="130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3D6733-6F27-4404-AB51-585418F146E5}" type="datetimeFigureOut">
              <a:rPr lang="ko-KR" altLang="en-US" smtClean="0"/>
              <a:pPr/>
              <a:t>2023-05-19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2" y="6429400"/>
            <a:ext cx="3860800" cy="292079"/>
          </a:xfrm>
          <a:prstGeom prst="rect">
            <a:avLst/>
          </a:prstGeom>
        </p:spPr>
        <p:txBody>
          <a:bodyPr vert="horz" lIns="99569" tIns="49785" rIns="99569" bIns="49785" rtlCol="0" anchor="ctr"/>
          <a:lstStyle>
            <a:lvl1pPr algn="ctr">
              <a:defRPr sz="130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429400"/>
            <a:ext cx="2844800" cy="292079"/>
          </a:xfrm>
          <a:prstGeom prst="rect">
            <a:avLst/>
          </a:prstGeom>
        </p:spPr>
        <p:txBody>
          <a:bodyPr vert="horz" lIns="99569" tIns="49785" rIns="99569" bIns="49785" rtlCol="0" anchor="ctr"/>
          <a:lstStyle>
            <a:lvl1pPr algn="r">
              <a:defRPr sz="130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51" r:id="rId3"/>
    <p:sldLayoutId id="2147483656" r:id="rId4"/>
    <p:sldLayoutId id="2147483650" r:id="rId5"/>
    <p:sldLayoutId id="2147483657" r:id="rId6"/>
    <p:sldLayoutId id="2147483658" r:id="rId7"/>
    <p:sldLayoutId id="2147483659" r:id="rId8"/>
  </p:sldLayoutIdLst>
  <p:txStyles>
    <p:titleStyle>
      <a:lvl1pPr algn="l" defTabSz="996088" rtl="0" eaLnBrk="1" latinLnBrk="1" hangingPunct="1">
        <a:spcBef>
          <a:spcPct val="0"/>
        </a:spcBef>
        <a:buNone/>
        <a:defRPr lang="ko-KR" altLang="en-US" sz="3802" kern="1200">
          <a:solidFill>
            <a:sysClr val="windowText" lastClr="000000"/>
          </a:solidFill>
          <a:latin typeface="맑은 고딕" pitchFamily="50" charset="-127"/>
          <a:ea typeface="맑은 고딕" pitchFamily="50" charset="-127"/>
          <a:cs typeface="+mj-cs"/>
        </a:defRPr>
      </a:lvl1pPr>
    </p:titleStyle>
    <p:bodyStyle>
      <a:lvl1pPr marL="373533" indent="-373533" algn="l" defTabSz="996088" rtl="0" eaLnBrk="1" latinLnBrk="1" hangingPunct="1">
        <a:spcBef>
          <a:spcPct val="20000"/>
        </a:spcBef>
        <a:buFont typeface="Arial" pitchFamily="34" charset="0"/>
        <a:buChar char="•"/>
        <a:defRPr lang="ko-KR" altLang="en-US" sz="2701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1pPr>
      <a:lvl2pPr marL="809322" indent="-311277" algn="l" defTabSz="996088" rtl="0" eaLnBrk="1" latinLnBrk="1" hangingPunct="1">
        <a:spcBef>
          <a:spcPct val="20000"/>
        </a:spcBef>
        <a:buFont typeface="Arial" pitchFamily="34" charset="0"/>
        <a:buChar char="–"/>
        <a:defRPr lang="ko-KR" altLang="en-US" sz="2001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2pPr>
      <a:lvl3pPr marL="1245111" indent="-249023" algn="l" defTabSz="996088" rtl="0" eaLnBrk="1" latinLnBrk="1" hangingPunct="1">
        <a:spcBef>
          <a:spcPct val="20000"/>
        </a:spcBef>
        <a:buFont typeface="Arial" pitchFamily="34" charset="0"/>
        <a:buChar char="•"/>
        <a:defRPr lang="ko-KR" altLang="en-US" sz="2001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3pPr>
      <a:lvl4pPr marL="1743155" indent="-249023" algn="l" defTabSz="996088" rtl="0" eaLnBrk="1" latinLnBrk="1" hangingPunct="1">
        <a:spcBef>
          <a:spcPct val="20000"/>
        </a:spcBef>
        <a:buFont typeface="Arial" pitchFamily="34" charset="0"/>
        <a:buChar char="–"/>
        <a:defRPr lang="ko-KR" altLang="en-US" sz="2001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4pPr>
      <a:lvl5pPr marL="2241199" indent="-249023" algn="l" defTabSz="996088" rtl="0" eaLnBrk="1" latinLnBrk="1" hangingPunct="1">
        <a:spcBef>
          <a:spcPct val="20000"/>
        </a:spcBef>
        <a:buFont typeface="Arial" pitchFamily="34" charset="0"/>
        <a:buChar char="»"/>
        <a:defRPr lang="ko-KR" altLang="en-US" sz="2001" kern="120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5pPr>
      <a:lvl6pPr marL="2739243" indent="-249023" algn="l" defTabSz="996088" rtl="0" eaLnBrk="1" latinLnBrk="1" hangingPunct="1">
        <a:spcBef>
          <a:spcPct val="20000"/>
        </a:spcBef>
        <a:buFont typeface="Arial" pitchFamily="34" charset="0"/>
        <a:buChar char="•"/>
        <a:defRPr sz="2201" kern="1200">
          <a:solidFill>
            <a:schemeClr val="tx1"/>
          </a:solidFill>
          <a:latin typeface="+mn-lt"/>
          <a:ea typeface="+mn-ea"/>
          <a:cs typeface="+mn-cs"/>
        </a:defRPr>
      </a:lvl6pPr>
      <a:lvl7pPr marL="3237287" indent="-249023" algn="l" defTabSz="996088" rtl="0" eaLnBrk="1" latinLnBrk="1" hangingPunct="1">
        <a:spcBef>
          <a:spcPct val="20000"/>
        </a:spcBef>
        <a:buFont typeface="Arial" pitchFamily="34" charset="0"/>
        <a:buChar char="•"/>
        <a:defRPr sz="2201" kern="1200">
          <a:solidFill>
            <a:schemeClr val="tx1"/>
          </a:solidFill>
          <a:latin typeface="+mn-lt"/>
          <a:ea typeface="+mn-ea"/>
          <a:cs typeface="+mn-cs"/>
        </a:defRPr>
      </a:lvl7pPr>
      <a:lvl8pPr marL="3735332" indent="-249023" algn="l" defTabSz="996088" rtl="0" eaLnBrk="1" latinLnBrk="1" hangingPunct="1">
        <a:spcBef>
          <a:spcPct val="20000"/>
        </a:spcBef>
        <a:buFont typeface="Arial" pitchFamily="34" charset="0"/>
        <a:buChar char="•"/>
        <a:defRPr sz="2201" kern="1200">
          <a:solidFill>
            <a:schemeClr val="tx1"/>
          </a:solidFill>
          <a:latin typeface="+mn-lt"/>
          <a:ea typeface="+mn-ea"/>
          <a:cs typeface="+mn-cs"/>
        </a:defRPr>
      </a:lvl8pPr>
      <a:lvl9pPr marL="4233376" indent="-249023" algn="l" defTabSz="996088" rtl="0" eaLnBrk="1" latinLnBrk="1" hangingPunct="1">
        <a:spcBef>
          <a:spcPct val="20000"/>
        </a:spcBef>
        <a:buFont typeface="Arial" pitchFamily="34" charset="0"/>
        <a:buChar char="•"/>
        <a:defRPr sz="22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96088" rtl="0" eaLnBrk="1" latinLnBrk="1" hangingPunct="1">
        <a:defRPr sz="2001" kern="1200">
          <a:solidFill>
            <a:schemeClr val="tx1"/>
          </a:solidFill>
          <a:latin typeface="+mn-lt"/>
          <a:ea typeface="+mn-ea"/>
          <a:cs typeface="+mn-cs"/>
        </a:defRPr>
      </a:lvl1pPr>
      <a:lvl2pPr marL="498044" algn="l" defTabSz="996088" rtl="0" eaLnBrk="1" latinLnBrk="1" hangingPunct="1">
        <a:defRPr sz="2001" kern="1200">
          <a:solidFill>
            <a:schemeClr val="tx1"/>
          </a:solidFill>
          <a:latin typeface="+mn-lt"/>
          <a:ea typeface="+mn-ea"/>
          <a:cs typeface="+mn-cs"/>
        </a:defRPr>
      </a:lvl2pPr>
      <a:lvl3pPr marL="996088" algn="l" defTabSz="996088" rtl="0" eaLnBrk="1" latinLnBrk="1" hangingPunct="1">
        <a:defRPr sz="2001" kern="1200">
          <a:solidFill>
            <a:schemeClr val="tx1"/>
          </a:solidFill>
          <a:latin typeface="+mn-lt"/>
          <a:ea typeface="+mn-ea"/>
          <a:cs typeface="+mn-cs"/>
        </a:defRPr>
      </a:lvl3pPr>
      <a:lvl4pPr marL="1494132" algn="l" defTabSz="996088" rtl="0" eaLnBrk="1" latinLnBrk="1" hangingPunct="1">
        <a:defRPr sz="2001" kern="1200">
          <a:solidFill>
            <a:schemeClr val="tx1"/>
          </a:solidFill>
          <a:latin typeface="+mn-lt"/>
          <a:ea typeface="+mn-ea"/>
          <a:cs typeface="+mn-cs"/>
        </a:defRPr>
      </a:lvl4pPr>
      <a:lvl5pPr marL="1992177" algn="l" defTabSz="996088" rtl="0" eaLnBrk="1" latinLnBrk="1" hangingPunct="1">
        <a:defRPr sz="2001" kern="1200">
          <a:solidFill>
            <a:schemeClr val="tx1"/>
          </a:solidFill>
          <a:latin typeface="+mn-lt"/>
          <a:ea typeface="+mn-ea"/>
          <a:cs typeface="+mn-cs"/>
        </a:defRPr>
      </a:lvl5pPr>
      <a:lvl6pPr marL="2490221" algn="l" defTabSz="996088" rtl="0" eaLnBrk="1" latinLnBrk="1" hangingPunct="1">
        <a:defRPr sz="2001" kern="1200">
          <a:solidFill>
            <a:schemeClr val="tx1"/>
          </a:solidFill>
          <a:latin typeface="+mn-lt"/>
          <a:ea typeface="+mn-ea"/>
          <a:cs typeface="+mn-cs"/>
        </a:defRPr>
      </a:lvl6pPr>
      <a:lvl7pPr marL="2988265" algn="l" defTabSz="996088" rtl="0" eaLnBrk="1" latinLnBrk="1" hangingPunct="1">
        <a:defRPr sz="2001" kern="1200">
          <a:solidFill>
            <a:schemeClr val="tx1"/>
          </a:solidFill>
          <a:latin typeface="+mn-lt"/>
          <a:ea typeface="+mn-ea"/>
          <a:cs typeface="+mn-cs"/>
        </a:defRPr>
      </a:lvl7pPr>
      <a:lvl8pPr marL="3486310" algn="l" defTabSz="996088" rtl="0" eaLnBrk="1" latinLnBrk="1" hangingPunct="1">
        <a:defRPr sz="2001" kern="1200">
          <a:solidFill>
            <a:schemeClr val="tx1"/>
          </a:solidFill>
          <a:latin typeface="+mn-lt"/>
          <a:ea typeface="+mn-ea"/>
          <a:cs typeface="+mn-cs"/>
        </a:defRPr>
      </a:lvl8pPr>
      <a:lvl9pPr marL="3984354" algn="l" defTabSz="996088" rtl="0" eaLnBrk="1" latinLnBrk="1" hangingPunct="1">
        <a:defRPr sz="20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hyperlink" Target="https://wordwall.net/resource/28196577" TargetMode="Externa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hyperlink" Target="https://wordwall.net/resource/55140017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6"/>
          <p:cNvSpPr>
            <a:spLocks noGrp="1"/>
          </p:cNvSpPr>
          <p:nvPr>
            <p:ph type="ctrTitle"/>
          </p:nvPr>
        </p:nvSpPr>
        <p:spPr>
          <a:xfrm>
            <a:off x="4223792" y="1988840"/>
            <a:ext cx="5950832" cy="1079920"/>
          </a:xfrm>
        </p:spPr>
        <p:txBody>
          <a:bodyPr/>
          <a:lstStyle/>
          <a:p>
            <a:r>
              <a:rPr lang="en-US" altLang="ko-KR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Then and now</a:t>
            </a:r>
            <a:endParaRPr lang="ko-KR" altLang="en-US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8116C5B-E9EB-4882-80D0-A99FFCF2861E}"/>
              </a:ext>
            </a:extLst>
          </p:cNvPr>
          <p:cNvSpPr/>
          <p:nvPr/>
        </p:nvSpPr>
        <p:spPr>
          <a:xfrm>
            <a:off x="6263056" y="3123556"/>
            <a:ext cx="21964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owalliaUPC" panose="020B0604020202020204" pitchFamily="34" charset="-34"/>
                <a:cs typeface="BrowalliaUPC" panose="020B0604020202020204" pitchFamily="34" charset="-34"/>
              </a:rPr>
              <a:t>Grammar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FDBFDA5-E81D-BFCB-8163-0C4E3F691A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17110">
            <a:off x="998711" y="1178756"/>
            <a:ext cx="3301832" cy="43402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569FB9E-9C35-2174-4566-C928C93E5158}"/>
              </a:ext>
            </a:extLst>
          </p:cNvPr>
          <p:cNvSpPr/>
          <p:nvPr/>
        </p:nvSpPr>
        <p:spPr>
          <a:xfrm>
            <a:off x="5807968" y="1150092"/>
            <a:ext cx="21868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Unit 15</a:t>
            </a:r>
          </a:p>
        </p:txBody>
      </p:sp>
    </p:spTree>
    <p:extLst>
      <p:ext uri="{BB962C8B-B14F-4D97-AF65-F5344CB8AC3E}">
        <p14:creationId xmlns:p14="http://schemas.microsoft.com/office/powerpoint/2010/main" val="26900425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252C974E-1A68-4FDD-A4B9-98FD5C0872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392" y="764704"/>
            <a:ext cx="11233248" cy="584613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F739A6A-195E-0323-B5C4-9CDFBF4E552A}"/>
              </a:ext>
            </a:extLst>
          </p:cNvPr>
          <p:cNvSpPr/>
          <p:nvPr/>
        </p:nvSpPr>
        <p:spPr>
          <a:xfrm>
            <a:off x="287001" y="6233737"/>
            <a:ext cx="170351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Page 135</a:t>
            </a:r>
          </a:p>
        </p:txBody>
      </p:sp>
    </p:spTree>
    <p:extLst>
      <p:ext uri="{BB962C8B-B14F-4D97-AF65-F5344CB8AC3E}">
        <p14:creationId xmlns:p14="http://schemas.microsoft.com/office/powerpoint/2010/main" val="3575342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صورة 4">
            <a:extLst>
              <a:ext uri="{FF2B5EF4-FFF2-40B4-BE49-F238E27FC236}">
                <a16:creationId xmlns:a16="http://schemas.microsoft.com/office/drawing/2014/main" xmlns="" id="{6EE434F1-F3FF-9CC1-317B-FA3C7CAE45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143" t="24244" r="4804"/>
          <a:stretch/>
        </p:blipFill>
        <p:spPr>
          <a:xfrm>
            <a:off x="10167507" y="1222154"/>
            <a:ext cx="1786856" cy="3496183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DFABBAC9-46CF-4E18-85CD-CBF7E673C7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6076"/>
          <a:stretch/>
        </p:blipFill>
        <p:spPr>
          <a:xfrm>
            <a:off x="3987" y="692696"/>
            <a:ext cx="7272808" cy="5115360"/>
          </a:xfrm>
          <a:prstGeom prst="rect">
            <a:avLst/>
          </a:prstGeom>
        </p:spPr>
      </p:pic>
      <p:pic>
        <p:nvPicPr>
          <p:cNvPr id="6" name="SG Bk 2 F-SA_2020_42">
            <a:hlinkClick r:id="" action="ppaction://media"/>
            <a:extLst>
              <a:ext uri="{FF2B5EF4-FFF2-40B4-BE49-F238E27FC236}">
                <a16:creationId xmlns:a16="http://schemas.microsoft.com/office/drawing/2014/main" xmlns="" id="{96146741-7EB6-4B51-8A9F-A1CF019CCC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64053" y="690348"/>
            <a:ext cx="1011382" cy="100377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F3E2521-449E-D916-EBCE-9A418D3F8F13}"/>
              </a:ext>
            </a:extLst>
          </p:cNvPr>
          <p:cNvSpPr/>
          <p:nvPr/>
        </p:nvSpPr>
        <p:spPr>
          <a:xfrm>
            <a:off x="287001" y="6233737"/>
            <a:ext cx="170351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Page 135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46F141-08F0-8AF2-6CE8-93B7C05B0689}"/>
              </a:ext>
            </a:extLst>
          </p:cNvPr>
          <p:cNvSpPr txBox="1"/>
          <p:nvPr/>
        </p:nvSpPr>
        <p:spPr>
          <a:xfrm>
            <a:off x="3359696" y="2274883"/>
            <a:ext cx="615141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Arabian</a:t>
            </a:r>
            <a:r>
              <a:rPr lang="en-US" sz="2000" b="1" dirty="0"/>
              <a:t> </a:t>
            </a:r>
            <a:r>
              <a:rPr lang="en-US" sz="2000" b="1" dirty="0">
                <a:solidFill>
                  <a:srgbClr val="0070C0"/>
                </a:solidFill>
              </a:rPr>
              <a:t>Pelé</a:t>
            </a:r>
            <a:r>
              <a:rPr lang="en-US" sz="2000" b="1" dirty="0"/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2601DC2-E3A9-69B0-3F2D-E38CCD1A89B4}"/>
              </a:ext>
            </a:extLst>
          </p:cNvPr>
          <p:cNvSpPr txBox="1"/>
          <p:nvPr/>
        </p:nvSpPr>
        <p:spPr>
          <a:xfrm>
            <a:off x="3337279" y="3696921"/>
            <a:ext cx="125163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/>
              <a:t>two</a:t>
            </a:r>
            <a:r>
              <a:rPr lang="en-US" sz="2000" dirty="0">
                <a:solidFill>
                  <a:srgbClr val="000099"/>
                </a:solidFill>
              </a:rPr>
              <a:t> </a:t>
            </a:r>
            <a:endParaRPr lang="en-US" dirty="0"/>
          </a:p>
        </p:txBody>
      </p:sp>
      <p:pic>
        <p:nvPicPr>
          <p:cNvPr id="21" name="صورة 4">
            <a:extLst>
              <a:ext uri="{FF2B5EF4-FFF2-40B4-BE49-F238E27FC236}">
                <a16:creationId xmlns:a16="http://schemas.microsoft.com/office/drawing/2014/main" xmlns="" id="{5514F156-3140-928F-2097-86F3B61AFF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747" t="28427" r="41772" b="20857"/>
          <a:stretch/>
        </p:blipFill>
        <p:spPr>
          <a:xfrm>
            <a:off x="6451905" y="2143908"/>
            <a:ext cx="3613631" cy="259427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AF031D8-3A94-74AF-EBBC-5CADB7987D2B}"/>
              </a:ext>
            </a:extLst>
          </p:cNvPr>
          <p:cNvSpPr txBox="1"/>
          <p:nvPr/>
        </p:nvSpPr>
        <p:spPr>
          <a:xfrm>
            <a:off x="3143672" y="2660069"/>
            <a:ext cx="736223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/>
              <a:t>Al-</a:t>
            </a:r>
            <a:r>
              <a:rPr lang="en-US" sz="2000" b="1" dirty="0" err="1"/>
              <a:t>Jazaeria</a:t>
            </a:r>
            <a:r>
              <a:rPr lang="en-US" sz="2000" b="1" dirty="0"/>
              <a:t> Elementary School, Al-</a:t>
            </a:r>
            <a:r>
              <a:rPr lang="en-US" sz="2000" b="1" dirty="0" err="1"/>
              <a:t>Motawasta</a:t>
            </a:r>
            <a:r>
              <a:rPr lang="en-US" sz="2000" b="1" dirty="0"/>
              <a:t> Al-</a:t>
            </a:r>
            <a:r>
              <a:rPr lang="en-US" sz="2000" b="1" dirty="0" err="1"/>
              <a:t>Thania</a:t>
            </a:r>
            <a:r>
              <a:rPr lang="en-US" sz="2000" b="1" dirty="0"/>
              <a:t> High School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9FA842D-A1B5-7610-762B-D1AF3D97D44F}"/>
              </a:ext>
            </a:extLst>
          </p:cNvPr>
          <p:cNvSpPr txBox="1"/>
          <p:nvPr/>
        </p:nvSpPr>
        <p:spPr>
          <a:xfrm>
            <a:off x="3337279" y="3049963"/>
            <a:ext cx="61514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goalkeeper for his school and neighborhood team, formed a team with his friends when he was in high school 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21F9BA02-0981-031D-90A4-4B147917E2E5}"/>
              </a:ext>
            </a:extLst>
          </p:cNvPr>
          <p:cNvSpPr txBox="1"/>
          <p:nvPr/>
        </p:nvSpPr>
        <p:spPr>
          <a:xfrm>
            <a:off x="3287688" y="4098649"/>
            <a:ext cx="59766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</a:rPr>
              <a:t>Under 17 National Team in 1977, Senior National Team in 1978 for 16 years </a:t>
            </a:r>
            <a:endParaRPr lang="en-US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079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06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D7D97167-F913-438C-A5DF-8376912948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408" y="1628800"/>
            <a:ext cx="8595527" cy="2866593"/>
          </a:xfrm>
          <a:prstGeom prst="rect">
            <a:avLst/>
          </a:prstGeom>
        </p:spPr>
      </p:pic>
      <p:pic>
        <p:nvPicPr>
          <p:cNvPr id="5" name="SG Bk 2 F-SA_2020_43">
            <a:hlinkClick r:id="" action="ppaction://media"/>
            <a:extLst>
              <a:ext uri="{FF2B5EF4-FFF2-40B4-BE49-F238E27FC236}">
                <a16:creationId xmlns:a16="http://schemas.microsoft.com/office/drawing/2014/main" xmlns="" id="{CC5C9251-F50F-4D74-903A-1302CF26B7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64352" y="1632550"/>
            <a:ext cx="997527" cy="990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333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19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7A22D9F-4CC5-4BFB-BFC9-1A62D2463804}"/>
              </a:ext>
            </a:extLst>
          </p:cNvPr>
          <p:cNvSpPr/>
          <p:nvPr/>
        </p:nvSpPr>
        <p:spPr>
          <a:xfrm>
            <a:off x="4654800" y="3642075"/>
            <a:ext cx="27179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250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DAC7BF0-61DA-4E52-A262-95382EC147C1}"/>
              </a:ext>
            </a:extLst>
          </p:cNvPr>
          <p:cNvSpPr/>
          <p:nvPr/>
        </p:nvSpPr>
        <p:spPr>
          <a:xfrm>
            <a:off x="3889685" y="2600372"/>
            <a:ext cx="4248215" cy="123110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7200" b="1" dirty="0">
                <a:ln w="22225">
                  <a:solidFill>
                    <a:srgbClr val="AE7682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Homework</a:t>
            </a:r>
          </a:p>
        </p:txBody>
      </p:sp>
    </p:spTree>
    <p:extLst>
      <p:ext uri="{BB962C8B-B14F-4D97-AF65-F5344CB8AC3E}">
        <p14:creationId xmlns:p14="http://schemas.microsoft.com/office/powerpoint/2010/main" val="13014306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016" y="88748"/>
            <a:ext cx="7367799" cy="6610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مستطيل 2"/>
          <p:cNvSpPr/>
          <p:nvPr/>
        </p:nvSpPr>
        <p:spPr>
          <a:xfrm>
            <a:off x="7990813" y="2264855"/>
            <a:ext cx="611065" cy="3176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1464" b="1" dirty="0">
                <a:solidFill>
                  <a:srgbClr val="009900"/>
                </a:solidFill>
                <a:latin typeface="Comic Sans MS" pitchFamily="66" charset="0"/>
              </a:rPr>
              <a:t>were</a:t>
            </a:r>
            <a:endParaRPr lang="ar-SA" sz="1464" b="1" dirty="0">
              <a:solidFill>
                <a:srgbClr val="009900"/>
              </a:solidFill>
              <a:latin typeface="Comic Sans MS" pitchFamily="66" charset="0"/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3737348" y="6231870"/>
            <a:ext cx="564578" cy="3176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1464" b="1" dirty="0">
                <a:solidFill>
                  <a:srgbClr val="009900"/>
                </a:solidFill>
                <a:latin typeface="Comic Sans MS" pitchFamily="66" charset="0"/>
              </a:rPr>
              <a:t>are </a:t>
            </a:r>
            <a:endParaRPr lang="ar-SA" sz="1464" b="1" dirty="0">
              <a:solidFill>
                <a:srgbClr val="009900"/>
              </a:solidFill>
              <a:latin typeface="Comic Sans MS" pitchFamily="66" charset="0"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3352931" y="5908313"/>
            <a:ext cx="920445" cy="3176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1464" b="1" dirty="0">
                <a:solidFill>
                  <a:srgbClr val="009900"/>
                </a:solidFill>
                <a:latin typeface="Comic Sans MS" pitchFamily="66" charset="0"/>
              </a:rPr>
              <a:t>weren’t </a:t>
            </a:r>
            <a:endParaRPr lang="ar-SA" sz="1464" b="1" dirty="0">
              <a:solidFill>
                <a:srgbClr val="009900"/>
              </a:solidFill>
              <a:latin typeface="Comic Sans MS" pitchFamily="66" charset="0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7791003" y="2629139"/>
            <a:ext cx="564578" cy="3176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1464" b="1" dirty="0">
                <a:solidFill>
                  <a:srgbClr val="009900"/>
                </a:solidFill>
                <a:latin typeface="Comic Sans MS" pitchFamily="66" charset="0"/>
              </a:rPr>
              <a:t>are </a:t>
            </a:r>
            <a:endParaRPr lang="ar-SA" sz="1464" b="1" dirty="0">
              <a:solidFill>
                <a:srgbClr val="009900"/>
              </a:solidFill>
              <a:latin typeface="Comic Sans MS" pitchFamily="66" charset="0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7379647" y="5911746"/>
            <a:ext cx="1074553" cy="317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1464" b="1" dirty="0">
                <a:solidFill>
                  <a:srgbClr val="009900"/>
                </a:solidFill>
                <a:latin typeface="Comic Sans MS" pitchFamily="66" charset="0"/>
              </a:rPr>
              <a:t>weren’t</a:t>
            </a:r>
            <a:endParaRPr lang="ar-SA" sz="1464" b="1" dirty="0">
              <a:solidFill>
                <a:srgbClr val="009900"/>
              </a:solidFill>
              <a:latin typeface="Comic Sans MS" pitchFamily="66" charset="0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7662931" y="6228254"/>
            <a:ext cx="611065" cy="3176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1464" b="1" dirty="0">
                <a:solidFill>
                  <a:srgbClr val="009900"/>
                </a:solidFill>
                <a:latin typeface="Comic Sans MS" pitchFamily="66" charset="0"/>
              </a:rPr>
              <a:t>were</a:t>
            </a:r>
            <a:endParaRPr lang="ar-SA" sz="1464" b="1" dirty="0">
              <a:solidFill>
                <a:srgbClr val="0099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0950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596" y="949688"/>
            <a:ext cx="7897604" cy="4061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مستطيل 2"/>
          <p:cNvSpPr/>
          <p:nvPr/>
        </p:nvSpPr>
        <p:spPr>
          <a:xfrm>
            <a:off x="3633103" y="1884322"/>
            <a:ext cx="798617" cy="3628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1758" b="1" dirty="0">
                <a:solidFill>
                  <a:srgbClr val="FF0066"/>
                </a:solidFill>
                <a:latin typeface="Comic Sans MS" pitchFamily="66" charset="0"/>
              </a:rPr>
              <a:t>were </a:t>
            </a:r>
            <a:endParaRPr lang="ar-SA" sz="1758" b="1" dirty="0">
              <a:solidFill>
                <a:srgbClr val="FF0066"/>
              </a:solidFill>
              <a:latin typeface="Comic Sans MS" pitchFamily="66" charset="0"/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3247429" y="2411835"/>
            <a:ext cx="670376" cy="3628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1758" b="1" dirty="0">
                <a:solidFill>
                  <a:srgbClr val="FF0066"/>
                </a:solidFill>
                <a:latin typeface="Comic Sans MS" pitchFamily="66" charset="0"/>
              </a:rPr>
              <a:t>was </a:t>
            </a:r>
            <a:endParaRPr lang="ar-SA" sz="1758" b="1" dirty="0">
              <a:solidFill>
                <a:srgbClr val="FF0066"/>
              </a:solidFill>
              <a:latin typeface="Comic Sans MS" pitchFamily="66" charset="0"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3630314" y="3040970"/>
            <a:ext cx="670376" cy="3628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1758" b="1" dirty="0">
                <a:solidFill>
                  <a:srgbClr val="FF0066"/>
                </a:solidFill>
                <a:latin typeface="Comic Sans MS" pitchFamily="66" charset="0"/>
              </a:rPr>
              <a:t>was </a:t>
            </a:r>
            <a:endParaRPr lang="ar-SA" sz="1758" b="1" dirty="0">
              <a:solidFill>
                <a:srgbClr val="FF0066"/>
              </a:solidFill>
              <a:latin typeface="Comic Sans MS" pitchFamily="66" charset="0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3381921" y="3531237"/>
            <a:ext cx="670376" cy="3628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1758" b="1" dirty="0">
                <a:solidFill>
                  <a:srgbClr val="FF0066"/>
                </a:solidFill>
                <a:latin typeface="Comic Sans MS" pitchFamily="66" charset="0"/>
              </a:rPr>
              <a:t>was </a:t>
            </a:r>
            <a:endParaRPr lang="ar-SA" sz="1758" b="1" dirty="0">
              <a:solidFill>
                <a:srgbClr val="FF0066"/>
              </a:solidFill>
              <a:latin typeface="Comic Sans MS" pitchFamily="66" charset="0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7238027" y="1846460"/>
            <a:ext cx="798617" cy="3628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1758" b="1" dirty="0">
                <a:solidFill>
                  <a:srgbClr val="FF0066"/>
                </a:solidFill>
                <a:latin typeface="Comic Sans MS" pitchFamily="66" charset="0"/>
              </a:rPr>
              <a:t>were </a:t>
            </a:r>
            <a:endParaRPr lang="ar-SA" sz="1758" b="1" dirty="0">
              <a:solidFill>
                <a:srgbClr val="FF0066"/>
              </a:solidFill>
              <a:latin typeface="Comic Sans MS" pitchFamily="66" charset="0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7168444" y="2405665"/>
            <a:ext cx="798617" cy="3628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1758" b="1" dirty="0">
                <a:solidFill>
                  <a:srgbClr val="FF0066"/>
                </a:solidFill>
                <a:latin typeface="Comic Sans MS" pitchFamily="66" charset="0"/>
              </a:rPr>
              <a:t>were </a:t>
            </a:r>
            <a:endParaRPr lang="ar-SA" sz="1758" b="1" dirty="0">
              <a:solidFill>
                <a:srgbClr val="FF0066"/>
              </a:solidFill>
              <a:latin typeface="Comic Sans MS" pitchFamily="66" charset="0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7249119" y="3006989"/>
            <a:ext cx="798617" cy="3628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1758" b="1" dirty="0">
                <a:solidFill>
                  <a:srgbClr val="FF0066"/>
                </a:solidFill>
                <a:latin typeface="Comic Sans MS" pitchFamily="66" charset="0"/>
              </a:rPr>
              <a:t>were </a:t>
            </a:r>
            <a:endParaRPr lang="ar-SA" sz="1758" b="1" dirty="0">
              <a:solidFill>
                <a:srgbClr val="FF0066"/>
              </a:solidFill>
              <a:latin typeface="Comic Sans MS" pitchFamily="66" charset="0"/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7196368" y="3534502"/>
            <a:ext cx="798617" cy="3628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1758" b="1" dirty="0">
                <a:solidFill>
                  <a:srgbClr val="FF0066"/>
                </a:solidFill>
                <a:latin typeface="Comic Sans MS" pitchFamily="66" charset="0"/>
              </a:rPr>
              <a:t>were </a:t>
            </a:r>
            <a:endParaRPr lang="ar-SA" sz="1758" b="1" dirty="0">
              <a:solidFill>
                <a:srgbClr val="FF0066"/>
              </a:solidFill>
              <a:latin typeface="Comic Sans MS" pitchFamily="66" charset="0"/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6873534" y="4040319"/>
            <a:ext cx="798617" cy="3628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1758" b="1" dirty="0">
                <a:solidFill>
                  <a:srgbClr val="FF0066"/>
                </a:solidFill>
                <a:latin typeface="Comic Sans MS" pitchFamily="66" charset="0"/>
              </a:rPr>
              <a:t>were </a:t>
            </a:r>
            <a:endParaRPr lang="ar-SA" sz="1758" b="1" dirty="0">
              <a:solidFill>
                <a:srgbClr val="FF0066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1378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465F009-74D2-4C8F-AEB7-C029905BED8D}"/>
              </a:ext>
            </a:extLst>
          </p:cNvPr>
          <p:cNvSpPr txBox="1"/>
          <p:nvPr/>
        </p:nvSpPr>
        <p:spPr>
          <a:xfrm>
            <a:off x="3575720" y="3789040"/>
            <a:ext cx="480612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spc="5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charset="0"/>
                <a:ea typeface="Poppins" charset="0"/>
                <a:cs typeface="Poppins" charset="0"/>
              </a:rPr>
              <a:t>Thank you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549D1E5-28B0-492E-97F8-DCE0A072FC15}"/>
              </a:ext>
            </a:extLst>
          </p:cNvPr>
          <p:cNvSpPr/>
          <p:nvPr/>
        </p:nvSpPr>
        <p:spPr>
          <a:xfrm>
            <a:off x="3229866" y="1666804"/>
            <a:ext cx="5760551" cy="1138773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6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DecoType Thuluth" panose="02010000000000000000" pitchFamily="2" charset="-78"/>
              </a:rPr>
              <a:t>بسم الله الرحمن الرحيم</a:t>
            </a:r>
            <a:endParaRPr lang="en-US" sz="66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cs typeface="DecoType Thuluth" panose="02010000000000000000" pitchFamily="2" charset="-7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840F112E-007F-460C-9E90-6B06712CA9D8}"/>
              </a:ext>
            </a:extLst>
          </p:cNvPr>
          <p:cNvSpPr/>
          <p:nvPr/>
        </p:nvSpPr>
        <p:spPr>
          <a:xfrm>
            <a:off x="2135560" y="2888878"/>
            <a:ext cx="1842428" cy="123110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7200" b="1" dirty="0">
                <a:ln w="22225">
                  <a:solidFill>
                    <a:srgbClr val="AE7682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Day: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604CF5D-0685-41C1-BE23-CD79B742C58D}"/>
              </a:ext>
            </a:extLst>
          </p:cNvPr>
          <p:cNvSpPr/>
          <p:nvPr/>
        </p:nvSpPr>
        <p:spPr>
          <a:xfrm>
            <a:off x="2135560" y="3861048"/>
            <a:ext cx="2188612" cy="123110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7200" b="1" dirty="0">
                <a:ln w="22225">
                  <a:solidFill>
                    <a:srgbClr val="AE7682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Date: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DE15A89-C045-A644-85E5-0855723F722D}"/>
              </a:ext>
            </a:extLst>
          </p:cNvPr>
          <p:cNvSpPr txBox="1"/>
          <p:nvPr/>
        </p:nvSpPr>
        <p:spPr>
          <a:xfrm>
            <a:off x="335360" y="260648"/>
            <a:ext cx="55467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pc="50" dirty="0">
                <a:ln w="0"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charset="0"/>
                <a:ea typeface="Poppins" charset="0"/>
                <a:cs typeface="Poppins" charset="0"/>
              </a:rPr>
              <a:t>Learning Objectives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xmlns="" id="{1E058357-3ADB-ED1A-69A4-2B3E64647B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33471983"/>
              </p:ext>
            </p:extLst>
          </p:nvPr>
        </p:nvGraphicFramePr>
        <p:xfrm>
          <a:off x="1343472" y="1556792"/>
          <a:ext cx="8640960" cy="45815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Oval 4">
            <a:extLst>
              <a:ext uri="{FF2B5EF4-FFF2-40B4-BE49-F238E27FC236}">
                <a16:creationId xmlns:a16="http://schemas.microsoft.com/office/drawing/2014/main" xmlns="" id="{33B7AF2A-14B3-39C4-AA53-DD5B6819E8D8}"/>
              </a:ext>
            </a:extLst>
          </p:cNvPr>
          <p:cNvSpPr/>
          <p:nvPr/>
        </p:nvSpPr>
        <p:spPr>
          <a:xfrm>
            <a:off x="2567608" y="1556792"/>
            <a:ext cx="936104" cy="936104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en-US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00318D1D-81E5-F951-E545-F0C82AD2749C}"/>
              </a:ext>
            </a:extLst>
          </p:cNvPr>
          <p:cNvSpPr/>
          <p:nvPr/>
        </p:nvSpPr>
        <p:spPr>
          <a:xfrm>
            <a:off x="2567608" y="2780928"/>
            <a:ext cx="936104" cy="936104"/>
          </a:xfrm>
          <a:prstGeom prst="ellipse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en-US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D38DA352-D895-CF1F-19FB-5838AD51E4AD}"/>
              </a:ext>
            </a:extLst>
          </p:cNvPr>
          <p:cNvSpPr/>
          <p:nvPr/>
        </p:nvSpPr>
        <p:spPr>
          <a:xfrm>
            <a:off x="2567608" y="3991578"/>
            <a:ext cx="936104" cy="936104"/>
          </a:xfrm>
          <a:prstGeom prst="ellipse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en-US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7206581A-E44D-666D-4EBB-A89E4879EC85}"/>
              </a:ext>
            </a:extLst>
          </p:cNvPr>
          <p:cNvSpPr/>
          <p:nvPr/>
        </p:nvSpPr>
        <p:spPr>
          <a:xfrm>
            <a:off x="2567608" y="5202228"/>
            <a:ext cx="936104" cy="936104"/>
          </a:xfrm>
          <a:prstGeom prst="ellipse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endParaRPr lang="en-US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983866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5D03EE27-C7FF-40E4-9EAB-BF6CBE872E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432" y="332656"/>
            <a:ext cx="9865096" cy="59756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422D0AA-89C1-D0E7-E7DD-EE3CC6BD4751}"/>
              </a:ext>
            </a:extLst>
          </p:cNvPr>
          <p:cNvSpPr/>
          <p:nvPr/>
        </p:nvSpPr>
        <p:spPr>
          <a:xfrm>
            <a:off x="287001" y="6233737"/>
            <a:ext cx="170351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Page 134</a:t>
            </a:r>
          </a:p>
        </p:txBody>
      </p:sp>
    </p:spTree>
    <p:extLst>
      <p:ext uri="{BB962C8B-B14F-4D97-AF65-F5344CB8AC3E}">
        <p14:creationId xmlns:p14="http://schemas.microsoft.com/office/powerpoint/2010/main" val="24388347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o Be in Past Tense - English Grammar">
            <a:extLst>
              <a:ext uri="{FF2B5EF4-FFF2-40B4-BE49-F238E27FC236}">
                <a16:creationId xmlns:a16="http://schemas.microsoft.com/office/drawing/2014/main" xmlns="" id="{8A322D9D-0A37-37A3-0C1B-2B3E77CF58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2" y="428217"/>
            <a:ext cx="7852110" cy="6001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6439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9E1E730-36E7-4BAE-836B-3AB8BFABF9D4}"/>
              </a:ext>
            </a:extLst>
          </p:cNvPr>
          <p:cNvSpPr/>
          <p:nvPr/>
        </p:nvSpPr>
        <p:spPr>
          <a:xfrm>
            <a:off x="2279576" y="1916832"/>
            <a:ext cx="3748730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Practice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0ED0375-5C96-E43E-9428-2B5D0410B463}"/>
              </a:ext>
            </a:extLst>
          </p:cNvPr>
          <p:cNvSpPr/>
          <p:nvPr/>
        </p:nvSpPr>
        <p:spPr>
          <a:xfrm>
            <a:off x="5807968" y="1772816"/>
            <a:ext cx="4752528" cy="16561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hlinkClick r:id="rId2"/>
            <a:extLst>
              <a:ext uri="{FF2B5EF4-FFF2-40B4-BE49-F238E27FC236}">
                <a16:creationId xmlns:a16="http://schemas.microsoft.com/office/drawing/2014/main" xmlns="" id="{E0EB6490-155F-4294-B11F-85BA172A0FD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968" y="836712"/>
            <a:ext cx="4897692" cy="351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3004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F849B7B5-7ABE-435C-9E16-44C359B28F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6069" y="955963"/>
            <a:ext cx="8499863" cy="5153892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xmlns="" id="{03CEA80D-728D-4F4F-9C75-F7BF3A306E3F}"/>
              </a:ext>
            </a:extLst>
          </p:cNvPr>
          <p:cNvSpPr txBox="1"/>
          <p:nvPr/>
        </p:nvSpPr>
        <p:spPr>
          <a:xfrm>
            <a:off x="2618509" y="1371601"/>
            <a:ext cx="74814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000099"/>
                </a:solidFill>
              </a:rPr>
              <a:t>was</a:t>
            </a:r>
            <a:endParaRPr lang="ar-SA" sz="2400" dirty="0">
              <a:solidFill>
                <a:srgbClr val="000099"/>
              </a:solidFill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xmlns="" id="{420690F8-04AC-4FA5-A7EE-40D7D4903B25}"/>
              </a:ext>
            </a:extLst>
          </p:cNvPr>
          <p:cNvSpPr txBox="1"/>
          <p:nvPr/>
        </p:nvSpPr>
        <p:spPr>
          <a:xfrm>
            <a:off x="4239494" y="1759531"/>
            <a:ext cx="74814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000099"/>
                </a:solidFill>
              </a:rPr>
              <a:t>was</a:t>
            </a:r>
            <a:endParaRPr lang="ar-SA" sz="2400" dirty="0">
              <a:solidFill>
                <a:srgbClr val="000099"/>
              </a:solidFill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xmlns="" id="{A9271C2D-F92F-48F0-8713-4DB654E3EE45}"/>
              </a:ext>
            </a:extLst>
          </p:cNvPr>
          <p:cNvSpPr txBox="1"/>
          <p:nvPr/>
        </p:nvSpPr>
        <p:spPr>
          <a:xfrm>
            <a:off x="4156363" y="2119751"/>
            <a:ext cx="74814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000099"/>
                </a:solidFill>
              </a:rPr>
              <a:t>was</a:t>
            </a:r>
            <a:endParaRPr lang="ar-SA" sz="2400" dirty="0">
              <a:solidFill>
                <a:srgbClr val="000099"/>
              </a:solidFill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xmlns="" id="{6A9C4A6D-38D1-445C-910F-763B73786133}"/>
              </a:ext>
            </a:extLst>
          </p:cNvPr>
          <p:cNvSpPr txBox="1"/>
          <p:nvPr/>
        </p:nvSpPr>
        <p:spPr>
          <a:xfrm>
            <a:off x="2964870" y="2479970"/>
            <a:ext cx="74814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000099"/>
                </a:solidFill>
              </a:rPr>
              <a:t>was</a:t>
            </a:r>
            <a:endParaRPr lang="ar-SA" sz="2400" dirty="0">
              <a:solidFill>
                <a:srgbClr val="000099"/>
              </a:solidFill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xmlns="" id="{3126F91D-701B-4A7D-80C0-B997E5371B63}"/>
              </a:ext>
            </a:extLst>
          </p:cNvPr>
          <p:cNvSpPr txBox="1"/>
          <p:nvPr/>
        </p:nvSpPr>
        <p:spPr>
          <a:xfrm>
            <a:off x="3117270" y="2937170"/>
            <a:ext cx="74814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000099"/>
                </a:solidFill>
              </a:rPr>
              <a:t>was</a:t>
            </a:r>
            <a:endParaRPr lang="ar-SA" sz="2400" dirty="0">
              <a:solidFill>
                <a:srgbClr val="000099"/>
              </a:solidFill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xmlns="" id="{EE7E66C2-85C9-4983-865B-E15F856B4394}"/>
              </a:ext>
            </a:extLst>
          </p:cNvPr>
          <p:cNvSpPr txBox="1"/>
          <p:nvPr/>
        </p:nvSpPr>
        <p:spPr>
          <a:xfrm>
            <a:off x="3144979" y="4530442"/>
            <a:ext cx="74814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000099"/>
                </a:solidFill>
              </a:rPr>
              <a:t>was</a:t>
            </a:r>
            <a:endParaRPr lang="ar-SA" sz="2400" dirty="0">
              <a:solidFill>
                <a:srgbClr val="000099"/>
              </a:solidFill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xmlns="" id="{ABD27039-93DA-4FBA-A676-1D0D27F4650D}"/>
              </a:ext>
            </a:extLst>
          </p:cNvPr>
          <p:cNvSpPr txBox="1"/>
          <p:nvPr/>
        </p:nvSpPr>
        <p:spPr>
          <a:xfrm>
            <a:off x="2798611" y="4904518"/>
            <a:ext cx="74814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000099"/>
                </a:solidFill>
              </a:rPr>
              <a:t>was</a:t>
            </a:r>
            <a:endParaRPr lang="ar-SA" sz="2400" dirty="0">
              <a:solidFill>
                <a:srgbClr val="000099"/>
              </a:solidFill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xmlns="" id="{D7F6691E-0BB5-49A8-A53C-E72DB7A99538}"/>
              </a:ext>
            </a:extLst>
          </p:cNvPr>
          <p:cNvSpPr txBox="1"/>
          <p:nvPr/>
        </p:nvSpPr>
        <p:spPr>
          <a:xfrm>
            <a:off x="3061850" y="5278593"/>
            <a:ext cx="74814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000099"/>
                </a:solidFill>
              </a:rPr>
              <a:t>was</a:t>
            </a:r>
            <a:endParaRPr lang="ar-SA" sz="2400" dirty="0">
              <a:solidFill>
                <a:srgbClr val="000099"/>
              </a:solidFill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xmlns="" id="{C59D5759-5B9B-4AB6-9BDE-184175697F7A}"/>
              </a:ext>
            </a:extLst>
          </p:cNvPr>
          <p:cNvSpPr txBox="1"/>
          <p:nvPr/>
        </p:nvSpPr>
        <p:spPr>
          <a:xfrm>
            <a:off x="7744676" y="1371612"/>
            <a:ext cx="74814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000099"/>
                </a:solidFill>
              </a:rPr>
              <a:t>was</a:t>
            </a:r>
            <a:endParaRPr lang="ar-SA" sz="2400" dirty="0">
              <a:solidFill>
                <a:srgbClr val="000099"/>
              </a:solidFill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xmlns="" id="{6A56A690-8A87-4889-848F-77A2D654857B}"/>
              </a:ext>
            </a:extLst>
          </p:cNvPr>
          <p:cNvSpPr txBox="1"/>
          <p:nvPr/>
        </p:nvSpPr>
        <p:spPr>
          <a:xfrm>
            <a:off x="7564562" y="1745687"/>
            <a:ext cx="74814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000099"/>
                </a:solidFill>
              </a:rPr>
              <a:t>was</a:t>
            </a:r>
            <a:endParaRPr lang="ar-SA" sz="2400" dirty="0">
              <a:solidFill>
                <a:srgbClr val="000099"/>
              </a:solidFill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xmlns="" id="{13A149CB-0A7C-41A6-9248-C3F0B7B0A3EE}"/>
              </a:ext>
            </a:extLst>
          </p:cNvPr>
          <p:cNvSpPr txBox="1"/>
          <p:nvPr/>
        </p:nvSpPr>
        <p:spPr>
          <a:xfrm>
            <a:off x="7716962" y="3325111"/>
            <a:ext cx="74814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000099"/>
                </a:solidFill>
              </a:rPr>
              <a:t>was</a:t>
            </a:r>
            <a:endParaRPr lang="ar-SA" sz="2400" dirty="0">
              <a:solidFill>
                <a:srgbClr val="000099"/>
              </a:solidFill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xmlns="" id="{DA3B2DC9-6606-4E62-93A6-E73C9E14FD4B}"/>
              </a:ext>
            </a:extLst>
          </p:cNvPr>
          <p:cNvSpPr txBox="1"/>
          <p:nvPr/>
        </p:nvSpPr>
        <p:spPr>
          <a:xfrm>
            <a:off x="7966346" y="4059405"/>
            <a:ext cx="74814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000099"/>
                </a:solidFill>
              </a:rPr>
              <a:t>was</a:t>
            </a:r>
            <a:endParaRPr lang="ar-SA" sz="2400" dirty="0">
              <a:solidFill>
                <a:srgbClr val="000099"/>
              </a:solidFill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xmlns="" id="{3B29F1A8-6BA5-41B3-A736-3A4E4F5C4C68}"/>
              </a:ext>
            </a:extLst>
          </p:cNvPr>
          <p:cNvSpPr txBox="1"/>
          <p:nvPr/>
        </p:nvSpPr>
        <p:spPr>
          <a:xfrm>
            <a:off x="7716961" y="4558166"/>
            <a:ext cx="74814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000099"/>
                </a:solidFill>
              </a:rPr>
              <a:t>Was </a:t>
            </a:r>
            <a:endParaRPr lang="ar-SA" sz="2400" dirty="0">
              <a:solidFill>
                <a:srgbClr val="000099"/>
              </a:solidFill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xmlns="" id="{D7EFB368-CFCB-473A-B150-E82FB9D069EC}"/>
              </a:ext>
            </a:extLst>
          </p:cNvPr>
          <p:cNvSpPr txBox="1"/>
          <p:nvPr/>
        </p:nvSpPr>
        <p:spPr>
          <a:xfrm>
            <a:off x="7800087" y="4904533"/>
            <a:ext cx="74814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000099"/>
                </a:solidFill>
              </a:rPr>
              <a:t>was</a:t>
            </a:r>
            <a:endParaRPr lang="ar-SA" sz="2400" dirty="0">
              <a:solidFill>
                <a:srgbClr val="000099"/>
              </a:solidFill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xmlns="" id="{98502062-CFC8-4088-BB86-D11A49D3D3A1}"/>
              </a:ext>
            </a:extLst>
          </p:cNvPr>
          <p:cNvSpPr txBox="1"/>
          <p:nvPr/>
        </p:nvSpPr>
        <p:spPr>
          <a:xfrm>
            <a:off x="7716958" y="5278608"/>
            <a:ext cx="74814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000099"/>
                </a:solidFill>
              </a:rPr>
              <a:t>was</a:t>
            </a:r>
            <a:endParaRPr lang="ar-SA" sz="2400" dirty="0">
              <a:solidFill>
                <a:srgbClr val="000099"/>
              </a:solidFill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xmlns="" id="{8D8620E2-A579-4208-9A39-F1DF2D6BF5D5}"/>
              </a:ext>
            </a:extLst>
          </p:cNvPr>
          <p:cNvSpPr txBox="1"/>
          <p:nvPr/>
        </p:nvSpPr>
        <p:spPr>
          <a:xfrm>
            <a:off x="7467573" y="5652685"/>
            <a:ext cx="74814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000099"/>
                </a:solidFill>
              </a:rPr>
              <a:t>was</a:t>
            </a:r>
            <a:endParaRPr lang="ar-SA" sz="2400" dirty="0">
              <a:solidFill>
                <a:srgbClr val="000099"/>
              </a:solidFill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xmlns="" id="{3B316B85-6F6F-4E03-87DF-A4F678352A39}"/>
              </a:ext>
            </a:extLst>
          </p:cNvPr>
          <p:cNvSpPr txBox="1"/>
          <p:nvPr/>
        </p:nvSpPr>
        <p:spPr>
          <a:xfrm>
            <a:off x="4156367" y="3311243"/>
            <a:ext cx="92483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were</a:t>
            </a:r>
            <a:endParaRPr lang="ar-SA" sz="2400" dirty="0">
              <a:solidFill>
                <a:srgbClr val="FF0000"/>
              </a:solidFill>
            </a:endParaRP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xmlns="" id="{430E4E96-E1F2-4010-931A-395462E0E7FF}"/>
              </a:ext>
            </a:extLst>
          </p:cNvPr>
          <p:cNvSpPr txBox="1"/>
          <p:nvPr/>
        </p:nvSpPr>
        <p:spPr>
          <a:xfrm>
            <a:off x="3325090" y="3699172"/>
            <a:ext cx="92483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were</a:t>
            </a:r>
            <a:endParaRPr lang="ar-SA" sz="2400" dirty="0">
              <a:solidFill>
                <a:srgbClr val="FF0000"/>
              </a:solidFill>
            </a:endParaRP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xmlns="" id="{7BA7968F-8631-4A98-86F3-A92A80D64991}"/>
              </a:ext>
            </a:extLst>
          </p:cNvPr>
          <p:cNvSpPr txBox="1"/>
          <p:nvPr/>
        </p:nvSpPr>
        <p:spPr>
          <a:xfrm>
            <a:off x="3740727" y="5638809"/>
            <a:ext cx="92483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were</a:t>
            </a:r>
            <a:endParaRPr lang="ar-SA" sz="2400" dirty="0">
              <a:solidFill>
                <a:srgbClr val="FF0000"/>
              </a:solidFill>
            </a:endParaRP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xmlns="" id="{7CB9BA1C-0F46-4382-97CC-68282876287C}"/>
              </a:ext>
            </a:extLst>
          </p:cNvPr>
          <p:cNvSpPr txBox="1"/>
          <p:nvPr/>
        </p:nvSpPr>
        <p:spPr>
          <a:xfrm>
            <a:off x="7176648" y="2119757"/>
            <a:ext cx="92483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Were </a:t>
            </a:r>
            <a:endParaRPr lang="ar-SA" sz="2400" dirty="0">
              <a:solidFill>
                <a:srgbClr val="FF0000"/>
              </a:solidFill>
            </a:endParaRP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xmlns="" id="{3D3BE69C-F4E8-4812-BD98-F65DC2780FD0}"/>
              </a:ext>
            </a:extLst>
          </p:cNvPr>
          <p:cNvSpPr txBox="1"/>
          <p:nvPr/>
        </p:nvSpPr>
        <p:spPr>
          <a:xfrm>
            <a:off x="7176648" y="2951030"/>
            <a:ext cx="92483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Were </a:t>
            </a:r>
            <a:endParaRPr lang="ar-SA" sz="2400" dirty="0">
              <a:solidFill>
                <a:srgbClr val="FF0000"/>
              </a:solidFill>
            </a:endParaRP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xmlns="" id="{14BDA7EE-F893-45F7-93A3-C2D5A205D4A5}"/>
              </a:ext>
            </a:extLst>
          </p:cNvPr>
          <p:cNvSpPr txBox="1"/>
          <p:nvPr/>
        </p:nvSpPr>
        <p:spPr>
          <a:xfrm>
            <a:off x="3120701" y="1736514"/>
            <a:ext cx="107722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005400"/>
                </a:solidFill>
              </a:rPr>
              <a:t>wasn’t</a:t>
            </a:r>
            <a:endParaRPr lang="ar-SA" sz="2400" dirty="0">
              <a:solidFill>
                <a:srgbClr val="005400"/>
              </a:solidFill>
            </a:endParaRP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xmlns="" id="{03151482-BFF9-4FC9-BFE0-0B61BC87198C}"/>
              </a:ext>
            </a:extLst>
          </p:cNvPr>
          <p:cNvSpPr txBox="1"/>
          <p:nvPr/>
        </p:nvSpPr>
        <p:spPr>
          <a:xfrm>
            <a:off x="2923308" y="3990111"/>
            <a:ext cx="135774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005400"/>
                </a:solidFill>
              </a:rPr>
              <a:t>weren’t</a:t>
            </a:r>
            <a:endParaRPr lang="ar-SA" sz="2400" dirty="0">
              <a:solidFill>
                <a:srgbClr val="005400"/>
              </a:solidFill>
            </a:endParaRP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xmlns="" id="{96234DCE-4EB7-4EDC-88F9-B37013EC9E33}"/>
              </a:ext>
            </a:extLst>
          </p:cNvPr>
          <p:cNvSpPr txBox="1"/>
          <p:nvPr/>
        </p:nvSpPr>
        <p:spPr>
          <a:xfrm>
            <a:off x="7869375" y="2507674"/>
            <a:ext cx="135774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005400"/>
                </a:solidFill>
              </a:rPr>
              <a:t>weren’t</a:t>
            </a:r>
            <a:endParaRPr lang="ar-SA" sz="2400" dirty="0">
              <a:solidFill>
                <a:srgbClr val="005400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593E4EAF-DCB4-65C8-F219-52AE38830EBA}"/>
              </a:ext>
            </a:extLst>
          </p:cNvPr>
          <p:cNvSpPr/>
          <p:nvPr/>
        </p:nvSpPr>
        <p:spPr>
          <a:xfrm>
            <a:off x="287001" y="6233737"/>
            <a:ext cx="170351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Page 134</a:t>
            </a:r>
          </a:p>
        </p:txBody>
      </p:sp>
    </p:spTree>
    <p:extLst>
      <p:ext uri="{BB962C8B-B14F-4D97-AF65-F5344CB8AC3E}">
        <p14:creationId xmlns:p14="http://schemas.microsoft.com/office/powerpoint/2010/main" val="1482307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2EA45AFB-E941-42E2-875A-87609D1FA0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7488" y="1988840"/>
            <a:ext cx="9437167" cy="183833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E14AB152-60EF-4D05-3C10-F31916CA0802}"/>
              </a:ext>
            </a:extLst>
          </p:cNvPr>
          <p:cNvSpPr/>
          <p:nvPr/>
        </p:nvSpPr>
        <p:spPr>
          <a:xfrm>
            <a:off x="287001" y="6233737"/>
            <a:ext cx="170351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Page 134</a:t>
            </a:r>
          </a:p>
        </p:txBody>
      </p:sp>
    </p:spTree>
    <p:extLst>
      <p:ext uri="{BB962C8B-B14F-4D97-AF65-F5344CB8AC3E}">
        <p14:creationId xmlns:p14="http://schemas.microsoft.com/office/powerpoint/2010/main" val="788955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9E1E730-36E7-4BAE-836B-3AB8BFABF9D4}"/>
              </a:ext>
            </a:extLst>
          </p:cNvPr>
          <p:cNvSpPr/>
          <p:nvPr/>
        </p:nvSpPr>
        <p:spPr>
          <a:xfrm>
            <a:off x="2279576" y="1916832"/>
            <a:ext cx="3748730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Practice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0ED0375-5C96-E43E-9428-2B5D0410B463}"/>
              </a:ext>
            </a:extLst>
          </p:cNvPr>
          <p:cNvSpPr/>
          <p:nvPr/>
        </p:nvSpPr>
        <p:spPr>
          <a:xfrm>
            <a:off x="5807968" y="1772816"/>
            <a:ext cx="4752528" cy="16561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hlinkClick r:id="rId2"/>
            <a:extLst>
              <a:ext uri="{FF2B5EF4-FFF2-40B4-BE49-F238E27FC236}">
                <a16:creationId xmlns:a16="http://schemas.microsoft.com/office/drawing/2014/main" xmlns="" id="{E0EB6490-155F-4294-B11F-85BA172A0FD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968" y="836712"/>
            <a:ext cx="4897692" cy="351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3620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사용자 지정 1">
      <a:majorFont>
        <a:latin typeface="Calibri"/>
        <a:ea typeface="맑은 고딕"/>
        <a:cs typeface=""/>
      </a:majorFont>
      <a:minorFont>
        <a:latin typeface="Calibri Light"/>
        <a:ea typeface="맑은 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12394</TotalTime>
  <Words>156</Words>
  <Application>Microsoft Office PowerPoint</Application>
  <PresentationFormat>Custom</PresentationFormat>
  <Paragraphs>70</Paragraphs>
  <Slides>16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Arial</vt:lpstr>
      <vt:lpstr>Calibri</vt:lpstr>
      <vt:lpstr>Comic Sans MS</vt:lpstr>
      <vt:lpstr>Poppins</vt:lpstr>
      <vt:lpstr>굴림체</vt:lpstr>
      <vt:lpstr>DecoType Thuluth</vt:lpstr>
      <vt:lpstr>맑은 고딕</vt:lpstr>
      <vt:lpstr>Calibri Light</vt:lpstr>
      <vt:lpstr>BrowalliaUPC</vt:lpstr>
      <vt:lpstr>Office 테마</vt:lpstr>
      <vt:lpstr>Then and now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Slide Members</Manager>
  <Company>YESFORM Co.,Ltd.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Members</dc:title>
  <dc:subject>Powerpoint Templates , Diagram, Chart, Google slides, Keynote</dc:subject>
  <dc:creator>Slide Members by HS.SEO</dc:creator>
  <cp:keywords>SlideMembers, ppt, PPT Templates, Presentation, Diagram, Chart, Yesform, Google slides, Keynote, Free Slides</cp:keywords>
  <dc:description>The copyright of this document is at Slide Members. Unauthorized copying may result in legal sanctions.</dc:description>
  <cp:lastModifiedBy>pc</cp:lastModifiedBy>
  <cp:revision>23</cp:revision>
  <dcterms:created xsi:type="dcterms:W3CDTF">2010-02-01T08:03:16Z</dcterms:created>
  <dcterms:modified xsi:type="dcterms:W3CDTF">2023-05-18T21:13:23Z</dcterms:modified>
  <cp:category>www.slidemembers.com</cp:category>
</cp:coreProperties>
</file>