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DF842F-AC19-4225-A792-4694B6B03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C1B6D8C-DC6F-47A8-8C30-AB9AFEF95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2E793E2-FE89-42DD-975A-4B61F491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72A0-4DAA-4E6C-BAC0-E7DE76F53E1F}" type="datetimeFigureOut">
              <a:rPr lang="ar-SA" smtClean="0"/>
              <a:t>06/08/43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C55E6FA-B6DD-4DFE-8A6A-69523C88B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E439454-9695-4295-8551-810F82A4C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2AFC-70CA-42D4-9714-E68CC1BCEF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521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080E0B-BFAD-4193-AFDE-D13DE539A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477D3BF-FD71-45D7-98AC-7543EEC1A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C67A5DC-A2C2-4B59-B29B-5365938CD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72A0-4DAA-4E6C-BAC0-E7DE76F53E1F}" type="datetimeFigureOut">
              <a:rPr lang="ar-SA" smtClean="0"/>
              <a:t>06/08/43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30405C1-8132-4505-92C0-92E36BAE0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7F6C0A8-E738-436D-BD14-ED05AD100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2AFC-70CA-42D4-9714-E68CC1BCEF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291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E0797A0-A267-40CE-9EFD-FF315D036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6F28157-3EE1-4B18-BD4E-79B52B711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FAE26B-303D-4BD6-98C0-81BA00F95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72A0-4DAA-4E6C-BAC0-E7DE76F53E1F}" type="datetimeFigureOut">
              <a:rPr lang="ar-SA" smtClean="0"/>
              <a:t>06/08/43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E660362-C7F6-4DCF-8C30-BC3946681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A37E2F6-2CCA-4C39-BC71-DCEB78864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2AFC-70CA-42D4-9714-E68CC1BCEF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471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E9CC95-545D-4753-B97C-764610683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4E68B79-FBAF-4EC6-9A87-9FD25EC76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5B83055-0ABF-4EF6-B8B5-DC02CF099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72A0-4DAA-4E6C-BAC0-E7DE76F53E1F}" type="datetimeFigureOut">
              <a:rPr lang="ar-SA" smtClean="0"/>
              <a:t>06/08/43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5787C01-2BBF-4CB1-B221-57699674D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BA39DF4-B940-40BE-936F-538F23603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2AFC-70CA-42D4-9714-E68CC1BCEF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950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A1B7FA9-D215-406E-AC99-B33737CF6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63529EF-AA32-4FD4-A444-4A34E3334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B556E0E-2115-445A-9ECC-0B120A025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72A0-4DAA-4E6C-BAC0-E7DE76F53E1F}" type="datetimeFigureOut">
              <a:rPr lang="ar-SA" smtClean="0"/>
              <a:t>06/08/43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88A35F1-05DF-45EB-8347-8D31C7EF5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E3FAF59-929E-43F7-B950-CC1235095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2AFC-70CA-42D4-9714-E68CC1BCEF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262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55875C-3170-4BE4-8B04-44B11DFC2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CD82780-4F84-4901-9219-9EE51B24D8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50959B9-AF62-4C9F-B299-2DA29B6DD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8BA23A5-E5FD-4C3D-8C46-CC076A41F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72A0-4DAA-4E6C-BAC0-E7DE76F53E1F}" type="datetimeFigureOut">
              <a:rPr lang="ar-SA" smtClean="0"/>
              <a:t>06/08/43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056CB2C-2286-4134-8811-12E559FC9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7B03447-ECDC-45AB-AB85-50CA6A91C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2AFC-70CA-42D4-9714-E68CC1BCEF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734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90EDEA-0A23-426F-A631-190F58D68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DF4D244-DAEB-448C-ADAA-7C1A40A27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176AB74-FC98-4640-9DAD-EBBDF9B7F9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8519379-E23D-4D2C-8807-1837D41751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EC27167-6EAC-4925-8736-A26173B84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818C199-416B-495B-A54D-74A4BBD60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72A0-4DAA-4E6C-BAC0-E7DE76F53E1F}" type="datetimeFigureOut">
              <a:rPr lang="ar-SA" smtClean="0"/>
              <a:t>06/08/43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0D22521-C1CE-4E65-B46A-84E652371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CCE8A3C-AD24-441E-9E0E-012AE9E7C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2AFC-70CA-42D4-9714-E68CC1BCEF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1133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8D5E17-255D-4098-80C9-559F48DA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2AD5541-250B-4D8F-ADAA-B3D3FC028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72A0-4DAA-4E6C-BAC0-E7DE76F53E1F}" type="datetimeFigureOut">
              <a:rPr lang="ar-SA" smtClean="0"/>
              <a:t>06/08/43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997BC68-21C4-426E-BE72-C74FCA64E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9D0C26C-FC47-44AE-BF2F-7F387AF28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2AFC-70CA-42D4-9714-E68CC1BCEF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9075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353E7F5-5B06-4C46-AB14-B98EBD5CB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72A0-4DAA-4E6C-BAC0-E7DE76F53E1F}" type="datetimeFigureOut">
              <a:rPr lang="ar-SA" smtClean="0"/>
              <a:t>06/08/43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289A7AA-5ADC-4651-B85C-9178CC8C3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1C710A5-F962-41D7-97F1-0A7F49254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2AFC-70CA-42D4-9714-E68CC1BCEF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90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0DB320-8603-4834-8FDB-DFF05231B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D8933E1-ACCC-43AB-BF16-DF6ED274E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A321793-1990-4976-B413-1B5C070C4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6E106C1-A9F8-44C0-8452-4E33B6CAF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72A0-4DAA-4E6C-BAC0-E7DE76F53E1F}" type="datetimeFigureOut">
              <a:rPr lang="ar-SA" smtClean="0"/>
              <a:t>06/08/43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2A86CBF-D039-4D24-A4CC-559BF771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C748ADA-DD34-4661-9AB6-C6BD9D64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2AFC-70CA-42D4-9714-E68CC1BCEF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879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1FAEA6-69F2-4EE9-B982-FB1326E2F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9641BB1-C004-40D6-9D2D-D0D50A8557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C8A110C-9B3B-4354-B5A2-D66C5431F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2B713EE-5FF3-4106-B987-5CE3B07E8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72A0-4DAA-4E6C-BAC0-E7DE76F53E1F}" type="datetimeFigureOut">
              <a:rPr lang="ar-SA" smtClean="0"/>
              <a:t>06/08/43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6C6DE6C-D5F4-4453-922B-C6A7953FF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03B2955-1506-4337-A735-B11DACB2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2AFC-70CA-42D4-9714-E68CC1BCEF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118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7040116-90E8-4071-AB6D-07F8713F0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1E5D60-30F7-467A-8638-B95FD261F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4636202-EC5D-46B2-B6DF-AD09F8E15D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272A0-4DAA-4E6C-BAC0-E7DE76F53E1F}" type="datetimeFigureOut">
              <a:rPr lang="ar-SA" smtClean="0"/>
              <a:t>06/08/43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A734837-4A76-4FD6-9AA6-068B2D06DE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1B50593-0ADA-429C-B3A9-84F7AC2EE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02AFC-70CA-42D4-9714-E68CC1BCEFB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95565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773215" y="2293513"/>
            <a:ext cx="329207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6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6271FD52-CF0D-4EE3-BDBC-F7DCF2BE10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CF6D4884-6361-4E8F-A82C-DE7CCFE82F5B}"/>
              </a:ext>
            </a:extLst>
          </p:cNvPr>
          <p:cNvSpPr txBox="1"/>
          <p:nvPr/>
        </p:nvSpPr>
        <p:spPr>
          <a:xfrm>
            <a:off x="9192625" y="5077430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1A72A7E0-D5B5-41A3-B242-A85267D0254F}"/>
              </a:ext>
            </a:extLst>
          </p:cNvPr>
          <p:cNvCxnSpPr>
            <a:cxnSpLocks/>
          </p:cNvCxnSpPr>
          <p:nvPr/>
        </p:nvCxnSpPr>
        <p:spPr>
          <a:xfrm>
            <a:off x="6473078" y="942975"/>
            <a:ext cx="0" cy="469232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3BEEC457-8DEE-4256-8157-0CE87BF02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824" y="707232"/>
            <a:ext cx="4467225" cy="3093244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77D594C9-5032-46B7-8739-D6AE399883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0278" y="942975"/>
            <a:ext cx="4001337" cy="3676650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82053BDA-1F7D-4C82-AFFC-7138FFD39D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30" y="814388"/>
            <a:ext cx="958704" cy="1078706"/>
          </a:xfrm>
          <a:prstGeom prst="rect">
            <a:avLst/>
          </a:prstGeom>
        </p:spPr>
      </p:pic>
      <p:sp>
        <p:nvSpPr>
          <p:cNvPr id="16" name="مربع نص 15">
            <a:extLst>
              <a:ext uri="{FF2B5EF4-FFF2-40B4-BE49-F238E27FC236}">
                <a16:creationId xmlns:a16="http://schemas.microsoft.com/office/drawing/2014/main" id="{AE23C6E1-1498-445C-B9D4-C1352DB5900F}"/>
              </a:ext>
            </a:extLst>
          </p:cNvPr>
          <p:cNvSpPr txBox="1"/>
          <p:nvPr/>
        </p:nvSpPr>
        <p:spPr>
          <a:xfrm>
            <a:off x="9192625" y="5077430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019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B698CC07-20B8-4D2A-819A-4E55E5B15495}"/>
              </a:ext>
            </a:extLst>
          </p:cNvPr>
          <p:cNvCxnSpPr>
            <a:cxnSpLocks/>
          </p:cNvCxnSpPr>
          <p:nvPr/>
        </p:nvCxnSpPr>
        <p:spPr>
          <a:xfrm>
            <a:off x="6439461" y="873919"/>
            <a:ext cx="0" cy="46987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B1894140-8998-4582-B72E-5AD4B14DC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6540" y="752475"/>
            <a:ext cx="4393404" cy="3598069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B06CB35D-D152-4647-B285-F27C5B53EA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89" y="1019175"/>
            <a:ext cx="4294234" cy="181927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7FBC1C5B-1EC7-4BCC-81F9-0A1C0592D4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30" y="814388"/>
            <a:ext cx="958704" cy="107870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CF2CF853-CE90-45D9-9D9E-BDDEB6BE50E4}"/>
              </a:ext>
            </a:extLst>
          </p:cNvPr>
          <p:cNvSpPr txBox="1"/>
          <p:nvPr/>
        </p:nvSpPr>
        <p:spPr>
          <a:xfrm>
            <a:off x="9192625" y="5077430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229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B698CC07-20B8-4D2A-819A-4E55E5B15495}"/>
              </a:ext>
            </a:extLst>
          </p:cNvPr>
          <p:cNvCxnSpPr>
            <a:cxnSpLocks/>
          </p:cNvCxnSpPr>
          <p:nvPr/>
        </p:nvCxnSpPr>
        <p:spPr>
          <a:xfrm>
            <a:off x="6646630" y="852488"/>
            <a:ext cx="0" cy="46987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4F000D93-5BF9-4421-AD31-3B00DAEAD5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5145" y="785813"/>
            <a:ext cx="4186236" cy="3471862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59A8FD8-932A-49E2-8228-1CAE61F099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005" y="971550"/>
            <a:ext cx="4303481" cy="2786064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AB0272F3-ED2E-4A70-8C2B-6236F78584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30" y="814388"/>
            <a:ext cx="958704" cy="1078706"/>
          </a:xfrm>
          <a:prstGeom prst="rect">
            <a:avLst/>
          </a:prstGeom>
        </p:spPr>
      </p:pic>
      <p:sp>
        <p:nvSpPr>
          <p:cNvPr id="13" name="مربع نص 12">
            <a:extLst>
              <a:ext uri="{FF2B5EF4-FFF2-40B4-BE49-F238E27FC236}">
                <a16:creationId xmlns:a16="http://schemas.microsoft.com/office/drawing/2014/main" id="{C15573B4-57DF-4F35-8FB2-D676786D9715}"/>
              </a:ext>
            </a:extLst>
          </p:cNvPr>
          <p:cNvSpPr txBox="1"/>
          <p:nvPr/>
        </p:nvSpPr>
        <p:spPr>
          <a:xfrm>
            <a:off x="9192625" y="5077430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69559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B698CC07-20B8-4D2A-819A-4E55E5B15495}"/>
              </a:ext>
            </a:extLst>
          </p:cNvPr>
          <p:cNvCxnSpPr>
            <a:cxnSpLocks/>
          </p:cNvCxnSpPr>
          <p:nvPr/>
        </p:nvCxnSpPr>
        <p:spPr>
          <a:xfrm>
            <a:off x="6127517" y="859631"/>
            <a:ext cx="0" cy="46987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91CE21B1-7879-4C03-B4E6-F591080AD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0826" y="757237"/>
            <a:ext cx="4349976" cy="23431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FB813F7-55A3-4030-BFE3-1A66E96339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0243" y="1266825"/>
            <a:ext cx="4033837" cy="1752600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3AFBC1B9-A25C-43CA-A87E-B67D35D3FD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30" y="814388"/>
            <a:ext cx="958704" cy="1078706"/>
          </a:xfrm>
          <a:prstGeom prst="rect">
            <a:avLst/>
          </a:prstGeom>
        </p:spPr>
      </p:pic>
      <p:sp>
        <p:nvSpPr>
          <p:cNvPr id="20" name="مربع نص 19">
            <a:extLst>
              <a:ext uri="{FF2B5EF4-FFF2-40B4-BE49-F238E27FC236}">
                <a16:creationId xmlns:a16="http://schemas.microsoft.com/office/drawing/2014/main" id="{65331813-5786-4121-B6C6-13716F817512}"/>
              </a:ext>
            </a:extLst>
          </p:cNvPr>
          <p:cNvSpPr txBox="1"/>
          <p:nvPr/>
        </p:nvSpPr>
        <p:spPr>
          <a:xfrm>
            <a:off x="9192625" y="5077430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136087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</Words>
  <Application>Microsoft Office PowerPoint</Application>
  <PresentationFormat>شاشة عريضة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2022-03-09T13:58:04Z</dcterms:created>
  <dcterms:modified xsi:type="dcterms:W3CDTF">2022-03-09T14:06:33Z</dcterms:modified>
</cp:coreProperties>
</file>